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345" r:id="rId3"/>
    <p:sldId id="340" r:id="rId4"/>
    <p:sldId id="341" r:id="rId5"/>
    <p:sldId id="291" r:id="rId6"/>
    <p:sldId id="346" r:id="rId7"/>
    <p:sldId id="347" r:id="rId8"/>
    <p:sldId id="349" r:id="rId9"/>
    <p:sldId id="348" r:id="rId10"/>
    <p:sldId id="352" r:id="rId11"/>
    <p:sldId id="342" r:id="rId12"/>
    <p:sldId id="351" r:id="rId13"/>
    <p:sldId id="350" r:id="rId14"/>
    <p:sldId id="354" r:id="rId15"/>
    <p:sldId id="343" r:id="rId16"/>
    <p:sldId id="355" r:id="rId17"/>
    <p:sldId id="353" r:id="rId18"/>
    <p:sldId id="356" r:id="rId19"/>
    <p:sldId id="344" r:id="rId20"/>
    <p:sldId id="360" r:id="rId21"/>
    <p:sldId id="361" r:id="rId22"/>
    <p:sldId id="362" r:id="rId23"/>
  </p:sldIdLst>
  <p:sldSz cx="12192000" cy="6858000"/>
  <p:notesSz cx="6858000" cy="9144000"/>
  <p:embeddedFontLst>
    <p:embeddedFont>
      <p:font typeface="等线 Light" charset="-122"/>
      <p:regular r:id="rId25"/>
    </p:embeddedFont>
    <p:embeddedFont>
      <p:font typeface="方正喵呜体" charset="-122"/>
      <p:regular r:id="rId26"/>
    </p:embeddedFont>
    <p:embeddedFont>
      <p:font typeface="Futura-Condensed-Normal"/>
      <p:regular r:id="rId27"/>
    </p:embeddedFont>
    <p:embeddedFont>
      <p:font typeface="等线" charset="-122"/>
      <p:regular r:id="rId28"/>
      <p:bold r:id="rId29"/>
    </p:embeddedFont>
    <p:embeddedFont>
      <p:font typeface="微软雅黑" pitchFamily="34" charset="-122"/>
      <p:regular r:id="rId3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E1E"/>
    <a:srgbClr val="FFD9D9"/>
    <a:srgbClr val="FF9FAC"/>
    <a:srgbClr val="F47A9A"/>
    <a:srgbClr val="6D421F"/>
    <a:srgbClr val="36281A"/>
    <a:srgbClr val="2E2216"/>
    <a:srgbClr val="FFE131"/>
    <a:srgbClr val="775C3C"/>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09" autoAdjust="0"/>
    <p:restoredTop sz="94660"/>
  </p:normalViewPr>
  <p:slideViewPr>
    <p:cSldViewPr snapToGrid="0" showGuides="1">
      <p:cViewPr>
        <p:scale>
          <a:sx n="78" d="100"/>
          <a:sy n="78" d="100"/>
        </p:scale>
        <p:origin x="-828" y="-300"/>
      </p:cViewPr>
      <p:guideLst>
        <p:guide orient="horz" pos="2160"/>
        <p:guide pos="3817"/>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834A7-82CE-47DC-B2E0-6AEF0EF661C5}" type="datetimeFigureOut">
              <a:rPr lang="zh-CN" altLang="en-US" smtClean="0"/>
              <a:pPr/>
              <a:t>2019/9/16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ECE7F-65B8-478D-B76E-BD5B8178480D}" type="slidenum">
              <a:rPr lang="zh-CN" altLang="en-US" smtClean="0"/>
              <a:pPr/>
              <a:t>‹#›</a:t>
            </a:fld>
            <a:endParaRPr lang="zh-CN" altLang="en-US"/>
          </a:p>
        </p:txBody>
      </p:sp>
    </p:spTree>
    <p:extLst>
      <p:ext uri="{BB962C8B-B14F-4D97-AF65-F5344CB8AC3E}">
        <p14:creationId xmlns:p14="http://schemas.microsoft.com/office/powerpoint/2010/main" xmlns="" val="273465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a:t>
            </a:fld>
            <a:endParaRPr lang="zh-CN" altLang="en-US"/>
          </a:p>
        </p:txBody>
      </p:sp>
    </p:spTree>
    <p:extLst>
      <p:ext uri="{BB962C8B-B14F-4D97-AF65-F5344CB8AC3E}">
        <p14:creationId xmlns:p14="http://schemas.microsoft.com/office/powerpoint/2010/main" xmlns="" val="165233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10</a:t>
            </a:fld>
            <a:endParaRPr lang="zh-CN" altLang="en-US"/>
          </a:p>
        </p:txBody>
      </p:sp>
    </p:spTree>
    <p:extLst>
      <p:ext uri="{BB962C8B-B14F-4D97-AF65-F5344CB8AC3E}">
        <p14:creationId xmlns:p14="http://schemas.microsoft.com/office/powerpoint/2010/main" xmlns="" val="140564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11</a:t>
            </a:fld>
            <a:endParaRPr lang="zh-CN" altLang="en-US"/>
          </a:p>
        </p:txBody>
      </p:sp>
    </p:spTree>
    <p:extLst>
      <p:ext uri="{BB962C8B-B14F-4D97-AF65-F5344CB8AC3E}">
        <p14:creationId xmlns:p14="http://schemas.microsoft.com/office/powerpoint/2010/main" xmlns="" val="134035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12</a:t>
            </a:fld>
            <a:endParaRPr lang="zh-CN" altLang="en-US"/>
          </a:p>
        </p:txBody>
      </p:sp>
    </p:spTree>
    <p:extLst>
      <p:ext uri="{BB962C8B-B14F-4D97-AF65-F5344CB8AC3E}">
        <p14:creationId xmlns:p14="http://schemas.microsoft.com/office/powerpoint/2010/main" xmlns="" val="61373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13</a:t>
            </a:fld>
            <a:endParaRPr lang="zh-CN" altLang="en-US"/>
          </a:p>
        </p:txBody>
      </p:sp>
    </p:spTree>
    <p:extLst>
      <p:ext uri="{BB962C8B-B14F-4D97-AF65-F5344CB8AC3E}">
        <p14:creationId xmlns:p14="http://schemas.microsoft.com/office/powerpoint/2010/main" xmlns="" val="3220187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14</a:t>
            </a:fld>
            <a:endParaRPr lang="zh-CN" altLang="en-US"/>
          </a:p>
        </p:txBody>
      </p:sp>
    </p:spTree>
    <p:extLst>
      <p:ext uri="{BB962C8B-B14F-4D97-AF65-F5344CB8AC3E}">
        <p14:creationId xmlns:p14="http://schemas.microsoft.com/office/powerpoint/2010/main" xmlns="" val="64258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15</a:t>
            </a:fld>
            <a:endParaRPr lang="zh-CN" altLang="en-US"/>
          </a:p>
        </p:txBody>
      </p:sp>
    </p:spTree>
    <p:extLst>
      <p:ext uri="{BB962C8B-B14F-4D97-AF65-F5344CB8AC3E}">
        <p14:creationId xmlns:p14="http://schemas.microsoft.com/office/powerpoint/2010/main" xmlns="" val="425382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16</a:t>
            </a:fld>
            <a:endParaRPr lang="zh-CN" altLang="en-US"/>
          </a:p>
        </p:txBody>
      </p:sp>
    </p:spTree>
    <p:extLst>
      <p:ext uri="{BB962C8B-B14F-4D97-AF65-F5344CB8AC3E}">
        <p14:creationId xmlns:p14="http://schemas.microsoft.com/office/powerpoint/2010/main" xmlns="" val="3154219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17</a:t>
            </a:fld>
            <a:endParaRPr lang="zh-CN" altLang="en-US"/>
          </a:p>
        </p:txBody>
      </p:sp>
    </p:spTree>
    <p:extLst>
      <p:ext uri="{BB962C8B-B14F-4D97-AF65-F5344CB8AC3E}">
        <p14:creationId xmlns:p14="http://schemas.microsoft.com/office/powerpoint/2010/main" xmlns="" val="5279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18</a:t>
            </a:fld>
            <a:endParaRPr lang="zh-CN" altLang="en-US"/>
          </a:p>
        </p:txBody>
      </p:sp>
    </p:spTree>
    <p:extLst>
      <p:ext uri="{BB962C8B-B14F-4D97-AF65-F5344CB8AC3E}">
        <p14:creationId xmlns:p14="http://schemas.microsoft.com/office/powerpoint/2010/main" xmlns="" val="3297408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19</a:t>
            </a:fld>
            <a:endParaRPr lang="zh-CN" altLang="en-US"/>
          </a:p>
        </p:txBody>
      </p:sp>
    </p:spTree>
    <p:extLst>
      <p:ext uri="{BB962C8B-B14F-4D97-AF65-F5344CB8AC3E}">
        <p14:creationId xmlns:p14="http://schemas.microsoft.com/office/powerpoint/2010/main" xmlns="" val="221484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2</a:t>
            </a:fld>
            <a:endParaRPr lang="zh-CN" altLang="en-US"/>
          </a:p>
        </p:txBody>
      </p:sp>
    </p:spTree>
    <p:extLst>
      <p:ext uri="{BB962C8B-B14F-4D97-AF65-F5344CB8AC3E}">
        <p14:creationId xmlns:p14="http://schemas.microsoft.com/office/powerpoint/2010/main" xmlns="" val="4270200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20</a:t>
            </a:fld>
            <a:endParaRPr lang="zh-CN" altLang="en-US"/>
          </a:p>
        </p:txBody>
      </p:sp>
    </p:spTree>
    <p:extLst>
      <p:ext uri="{BB962C8B-B14F-4D97-AF65-F5344CB8AC3E}">
        <p14:creationId xmlns:p14="http://schemas.microsoft.com/office/powerpoint/2010/main" xmlns="" val="3408262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21</a:t>
            </a:fld>
            <a:endParaRPr lang="zh-CN" altLang="en-US"/>
          </a:p>
        </p:txBody>
      </p:sp>
    </p:spTree>
    <p:extLst>
      <p:ext uri="{BB962C8B-B14F-4D97-AF65-F5344CB8AC3E}">
        <p14:creationId xmlns:p14="http://schemas.microsoft.com/office/powerpoint/2010/main" xmlns="" val="394411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3</a:t>
            </a:fld>
            <a:endParaRPr lang="zh-CN" altLang="en-US"/>
          </a:p>
        </p:txBody>
      </p:sp>
    </p:spTree>
    <p:extLst>
      <p:ext uri="{BB962C8B-B14F-4D97-AF65-F5344CB8AC3E}">
        <p14:creationId xmlns:p14="http://schemas.microsoft.com/office/powerpoint/2010/main" xmlns="" val="290041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4</a:t>
            </a:fld>
            <a:endParaRPr lang="zh-CN" altLang="en-US"/>
          </a:p>
        </p:txBody>
      </p:sp>
    </p:spTree>
    <p:extLst>
      <p:ext uri="{BB962C8B-B14F-4D97-AF65-F5344CB8AC3E}">
        <p14:creationId xmlns:p14="http://schemas.microsoft.com/office/powerpoint/2010/main" xmlns="" val="2120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5</a:t>
            </a:fld>
            <a:endParaRPr lang="zh-CN" altLang="en-US"/>
          </a:p>
        </p:txBody>
      </p:sp>
    </p:spTree>
    <p:extLst>
      <p:ext uri="{BB962C8B-B14F-4D97-AF65-F5344CB8AC3E}">
        <p14:creationId xmlns:p14="http://schemas.microsoft.com/office/powerpoint/2010/main" xmlns="" val="358630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6</a:t>
            </a:fld>
            <a:endParaRPr lang="zh-CN" altLang="en-US"/>
          </a:p>
        </p:txBody>
      </p:sp>
    </p:spTree>
    <p:extLst>
      <p:ext uri="{BB962C8B-B14F-4D97-AF65-F5344CB8AC3E}">
        <p14:creationId xmlns:p14="http://schemas.microsoft.com/office/powerpoint/2010/main" xmlns="" val="223836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7</a:t>
            </a:fld>
            <a:endParaRPr lang="zh-CN" altLang="en-US"/>
          </a:p>
        </p:txBody>
      </p:sp>
    </p:spTree>
    <p:extLst>
      <p:ext uri="{BB962C8B-B14F-4D97-AF65-F5344CB8AC3E}">
        <p14:creationId xmlns:p14="http://schemas.microsoft.com/office/powerpoint/2010/main" xmlns="" val="15191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8</a:t>
            </a:fld>
            <a:endParaRPr lang="zh-CN" altLang="en-US"/>
          </a:p>
        </p:txBody>
      </p:sp>
    </p:spTree>
    <p:extLst>
      <p:ext uri="{BB962C8B-B14F-4D97-AF65-F5344CB8AC3E}">
        <p14:creationId xmlns:p14="http://schemas.microsoft.com/office/powerpoint/2010/main" xmlns="" val="130390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9</a:t>
            </a:fld>
            <a:endParaRPr lang="zh-CN" altLang="en-US"/>
          </a:p>
        </p:txBody>
      </p:sp>
    </p:spTree>
    <p:extLst>
      <p:ext uri="{BB962C8B-B14F-4D97-AF65-F5344CB8AC3E}">
        <p14:creationId xmlns:p14="http://schemas.microsoft.com/office/powerpoint/2010/main" xmlns="" val="22255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417474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22476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210389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441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0782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xmlns="" id="{B457D174-5CD8-40B5-AF54-9A350F1CA334}"/>
              </a:ext>
            </a:extLst>
          </p:cNvPr>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a:extLst>
              <a:ext uri="{FF2B5EF4-FFF2-40B4-BE49-F238E27FC236}">
                <a16:creationId xmlns:a16="http://schemas.microsoft.com/office/drawing/2014/main" xmlns="" id="{BF9D1609-F1C3-411F-9F83-70A9AD4C75F1}"/>
              </a:ext>
            </a:extLst>
          </p:cNvPr>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a:extLst>
              <a:ext uri="{FF2B5EF4-FFF2-40B4-BE49-F238E27FC236}">
                <a16:creationId xmlns:a16="http://schemas.microsoft.com/office/drawing/2014/main" xmlns="" id="{3ADDC945-BBF1-414C-BC87-C1A221D77EEC}"/>
              </a:ext>
            </a:extLst>
          </p:cNvPr>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xmlns="" val="1434902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32CAE792-9BBD-47F8-9548-8947129E8B5F}"/>
              </a:ext>
            </a:extLst>
          </p:cNvPr>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6DE72F6D-BCD1-4928-AAD6-1BF9C308361B}"/>
              </a:ext>
            </a:extLst>
          </p:cNvPr>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A5258017-CD3A-4ED8-8BA8-440919E7339C}"/>
              </a:ext>
            </a:extLst>
          </p:cNvPr>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xmlns="" val="1336502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xmlns=""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52619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xmlns="" id="{AD6F3E31-40A8-459E-8EF2-48DCA69D9B8E}"/>
              </a:ext>
            </a:extLst>
          </p:cNvPr>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094622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9B0992CB-2BFE-4320-B1E6-627CF6E49F8F}"/>
              </a:ext>
            </a:extLst>
          </p:cNvPr>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FECC85C2-8A57-40AA-A747-A50509A49B67}"/>
              </a:ext>
            </a:extLst>
          </p:cNvPr>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7B8A29CA-2BC4-451F-B70C-78C21FBC0ECC}"/>
              </a:ext>
            </a:extLst>
          </p:cNvPr>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140162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xmlns="" id="{302A2DA4-AFE7-48A5-86CA-54C56AD81CE5}"/>
              </a:ext>
            </a:extLst>
          </p:cNvPr>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a:extLst>
              <a:ext uri="{FF2B5EF4-FFF2-40B4-BE49-F238E27FC236}">
                <a16:creationId xmlns:a16="http://schemas.microsoft.com/office/drawing/2014/main" xmlns="" id="{0CF51C93-B36A-4B40-93D2-02CBB1437489}"/>
              </a:ext>
            </a:extLst>
          </p:cNvPr>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a:extLst>
              <a:ext uri="{FF2B5EF4-FFF2-40B4-BE49-F238E27FC236}">
                <a16:creationId xmlns:a16="http://schemas.microsoft.com/office/drawing/2014/main" xmlns="" id="{9065DD95-5898-4B48-8F14-A781414D41F7}"/>
              </a:ext>
            </a:extLst>
          </p:cNvPr>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a:extLst>
              <a:ext uri="{FF2B5EF4-FFF2-40B4-BE49-F238E27FC236}">
                <a16:creationId xmlns:a16="http://schemas.microsoft.com/office/drawing/2014/main" xmlns="" id="{AB9DC54D-C59B-4343-B531-D412EB2644D5}"/>
              </a:ext>
            </a:extLst>
          </p:cNvPr>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37015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395629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3D4DC3F8-70C6-417B-99E8-BA2E24DC12C3}"/>
              </a:ext>
            </a:extLst>
          </p:cNvPr>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91026165-9E91-412B-9032-1AF7CEF9B7D8}"/>
              </a:ext>
            </a:extLst>
          </p:cNvPr>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03351C27-0C40-443C-9DFD-3EE7279A0A9B}"/>
              </a:ext>
            </a:extLst>
          </p:cNvPr>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417008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554FA8CF-52B8-4DD1-A0BF-DCF41A7D3F23}"/>
              </a:ext>
            </a:extLst>
          </p:cNvPr>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E5085B6B-6F2B-4858-BCF3-5A6ADEA2D70C}"/>
              </a:ext>
            </a:extLst>
          </p:cNvPr>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DA7DD326-8BBF-4F8A-93A1-FC9237E196A1}"/>
              </a:ext>
            </a:extLst>
          </p:cNvPr>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243587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F0E08B72-9857-4829-A1AB-55CF1B78DA98}"/>
              </a:ext>
            </a:extLst>
          </p:cNvPr>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24DB380E-0D4F-419A-BD1E-D1DAF215AE06}"/>
              </a:ext>
            </a:extLst>
          </p:cNvPr>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D9900501-D350-4F95-87A2-2F44829EB575}"/>
              </a:ext>
            </a:extLst>
          </p:cNvPr>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24627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xmlns="" id="{E5C2897E-9EB9-4DB6-918A-2E3954F92E08}"/>
              </a:ext>
            </a:extLst>
          </p:cNvPr>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105519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2C35A339-F8D8-42AF-B629-C866E4CEF35E}"/>
              </a:ext>
            </a:extLst>
          </p:cNvPr>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28B779A0-D5D1-4045-BDAD-9BC85F594C47}"/>
              </a:ext>
            </a:extLst>
          </p:cNvPr>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702301BE-C290-4B17-B6F6-9F2895623A70}"/>
              </a:ext>
            </a:extLst>
          </p:cNvPr>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457625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ACA18F6A-97D2-4FDE-B75E-BBC14E1E509C}"/>
              </a:ext>
            </a:extLst>
          </p:cNvPr>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8C26489C-F0F0-4F7A-8B8C-69FA6B268463}"/>
              </a:ext>
            </a:extLst>
          </p:cNvPr>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AB3BFA5A-C98C-42AE-BA78-8727946E2E3A}"/>
              </a:ext>
            </a:extLst>
          </p:cNvPr>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272256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xmlns="" id="{382928B9-4307-48CF-8E1C-CAB6761BB805}"/>
              </a:ext>
            </a:extLst>
          </p:cNvPr>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3917833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xmlns="" id="{BC81A54F-AA8F-48D0-A061-5B415A5766D9}"/>
              </a:ext>
            </a:extLst>
          </p:cNvPr>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a:extLst>
              <a:ext uri="{FF2B5EF4-FFF2-40B4-BE49-F238E27FC236}">
                <a16:creationId xmlns:a16="http://schemas.microsoft.com/office/drawing/2014/main" xmlns="" id="{EA50BDEE-E16A-446C-B09C-273155EF1878}"/>
              </a:ext>
            </a:extLst>
          </p:cNvPr>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1994308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xmlns="" id="{260BF042-5666-4CF1-80C9-B1C27639E546}"/>
              </a:ext>
            </a:extLst>
          </p:cNvPr>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a:extLst>
              <a:ext uri="{FF2B5EF4-FFF2-40B4-BE49-F238E27FC236}">
                <a16:creationId xmlns:a16="http://schemas.microsoft.com/office/drawing/2014/main" xmlns="" id="{354A5202-AA11-4AFB-BDF3-6694771A58D3}"/>
              </a:ext>
            </a:extLst>
          </p:cNvPr>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4064891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77EFD7BD-ECB5-4F17-A949-EE1EF64EC486}"/>
              </a:ext>
            </a:extLst>
          </p:cNvPr>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xmlns="" id="{FFBE17A5-CB13-4EC4-B4F8-5B8DDA55765E}"/>
              </a:ext>
            </a:extLst>
          </p:cNvPr>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xmlns="" id="{B12D5BEB-2577-4EA7-B5E2-F0D60511EBBD}"/>
              </a:ext>
            </a:extLst>
          </p:cNvPr>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70937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429310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xmlns="" id="{D5B31C63-DFD4-4BDF-87A1-B0B7813FBB05}"/>
              </a:ext>
            </a:extLst>
          </p:cNvPr>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a:extLst>
              <a:ext uri="{FF2B5EF4-FFF2-40B4-BE49-F238E27FC236}">
                <a16:creationId xmlns:a16="http://schemas.microsoft.com/office/drawing/2014/main" xmlns="" id="{17DE1BC9-5E5D-4487-ACB6-970A53B578A3}"/>
              </a:ext>
            </a:extLst>
          </p:cNvPr>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a:extLst>
              <a:ext uri="{FF2B5EF4-FFF2-40B4-BE49-F238E27FC236}">
                <a16:creationId xmlns:a16="http://schemas.microsoft.com/office/drawing/2014/main" xmlns="" id="{1C8E2A88-4D41-445D-B493-1CE1621704D0}"/>
              </a:ext>
            </a:extLst>
          </p:cNvPr>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a:extLst>
              <a:ext uri="{FF2B5EF4-FFF2-40B4-BE49-F238E27FC236}">
                <a16:creationId xmlns:a16="http://schemas.microsoft.com/office/drawing/2014/main" xmlns="" id="{D49C12B5-8F91-4FF7-A302-9E6F202D4559}"/>
              </a:ext>
            </a:extLst>
          </p:cNvPr>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2802863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xmlns="" id="{D2315ED4-9E6B-4585-88F3-69F4A1BB6F9B}"/>
              </a:ext>
            </a:extLst>
          </p:cNvPr>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a:extLst>
              <a:ext uri="{FF2B5EF4-FFF2-40B4-BE49-F238E27FC236}">
                <a16:creationId xmlns:a16="http://schemas.microsoft.com/office/drawing/2014/main" xmlns="" id="{D3C06BAF-EA0D-4DA0-8DEA-62F7207BB762}"/>
              </a:ext>
            </a:extLst>
          </p:cNvPr>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xmlns="" val="24834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352425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295047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302022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260876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106318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88841B-C98F-4C13-AA21-C9C1BBBF6989}" type="datetimeFigureOut">
              <a:rPr lang="zh-CN" altLang="en-US" smtClean="0"/>
              <a:pPr/>
              <a:t>2019/9/16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xmlns="" val="386498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8841B-C98F-4C13-AA21-C9C1BBBF6989}" type="datetimeFigureOut">
              <a:rPr lang="zh-CN" altLang="en-US" smtClean="0"/>
              <a:pPr/>
              <a:t>2019/9/16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D5B7-7604-40A3-9F74-141C8188845B}"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xmlns="" val="187835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409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7.emf"/><Relationship Id="rId7"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9.emf"/><Relationship Id="rId5" Type="http://schemas.openxmlformats.org/officeDocument/2006/relationships/image" Target="../media/image36.emf"/><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0.emf"/><Relationship Id="rId7"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28.emf"/><Relationship Id="rId4" Type="http://schemas.openxmlformats.org/officeDocument/2006/relationships/image" Target="../media/image12.emf"/><Relationship Id="rId9"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36.emf"/><Relationship Id="rId7"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3.emf"/><Relationship Id="rId5" Type="http://schemas.openxmlformats.org/officeDocument/2006/relationships/image" Target="../media/image19.emf"/><Relationship Id="rId10"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34.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microsoft.com/office/2007/relationships/media" Target="../media/media1.mp3"/><Relationship Id="rId3" Type="http://schemas.openxmlformats.org/officeDocument/2006/relationships/notesSlide" Target="../notesSlides/notesSlide2.xml"/><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2.emf"/><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2.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30.emf"/><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7.em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3113314" cy="859971"/>
          </a:xfrm>
          <a:prstGeom prst="rect">
            <a:avLst/>
          </a:prstGeom>
        </p:spPr>
      </p:pic>
      <p:sp>
        <p:nvSpPr>
          <p:cNvPr id="7" name="Rectangle 6"/>
          <p:cNvSpPr/>
          <p:nvPr/>
        </p:nvSpPr>
        <p:spPr>
          <a:xfrm>
            <a:off x="1303020" y="1561237"/>
            <a:ext cx="10401300" cy="707886"/>
          </a:xfrm>
          <a:prstGeom prst="rect">
            <a:avLst/>
          </a:prstGeom>
        </p:spPr>
        <p:txBody>
          <a:bodyPr wrap="square">
            <a:spAutoFit/>
          </a:bodyPr>
          <a:lstStyle/>
          <a:p>
            <a:r>
              <a:rPr lang="vi-VN" sz="4000" b="1" dirty="0" smtClean="0">
                <a:solidFill>
                  <a:srgbClr val="FF0000"/>
                </a:solidFill>
                <a:latin typeface="+mj-lt"/>
              </a:rPr>
              <a:t>Đặc điểm nào không phải là văn biểu cảm?</a:t>
            </a:r>
            <a:endParaRPr lang="en-US" sz="4000" b="1" dirty="0">
              <a:solidFill>
                <a:srgbClr val="FF0000"/>
              </a:solidFill>
              <a:latin typeface="+mj-lt"/>
            </a:endParaRPr>
          </a:p>
        </p:txBody>
      </p:sp>
      <p:pic>
        <p:nvPicPr>
          <p:cNvPr id="10" name="图片 1"/>
          <p:cNvPicPr>
            <a:picLocks noChangeAspect="1"/>
          </p:cNvPicPr>
          <p:nvPr/>
        </p:nvPicPr>
        <p:blipFill>
          <a:blip r:embed="rId3"/>
          <a:stretch>
            <a:fillRect/>
          </a:stretch>
        </p:blipFill>
        <p:spPr>
          <a:xfrm>
            <a:off x="3015341" y="-21772"/>
            <a:ext cx="3113314" cy="859971"/>
          </a:xfrm>
          <a:prstGeom prst="rect">
            <a:avLst/>
          </a:prstGeom>
        </p:spPr>
      </p:pic>
      <p:pic>
        <p:nvPicPr>
          <p:cNvPr id="11" name="图片 1"/>
          <p:cNvPicPr>
            <a:picLocks noChangeAspect="1"/>
          </p:cNvPicPr>
          <p:nvPr/>
        </p:nvPicPr>
        <p:blipFill>
          <a:blip r:embed="rId3"/>
          <a:stretch>
            <a:fillRect/>
          </a:stretch>
        </p:blipFill>
        <p:spPr>
          <a:xfrm>
            <a:off x="6041567" y="-10886"/>
            <a:ext cx="3113314" cy="859971"/>
          </a:xfrm>
          <a:prstGeom prst="rect">
            <a:avLst/>
          </a:prstGeom>
        </p:spPr>
      </p:pic>
      <p:pic>
        <p:nvPicPr>
          <p:cNvPr id="12" name="图片 1"/>
          <p:cNvPicPr>
            <a:picLocks noChangeAspect="1"/>
          </p:cNvPicPr>
          <p:nvPr/>
        </p:nvPicPr>
        <p:blipFill>
          <a:blip r:embed="rId3"/>
          <a:stretch>
            <a:fillRect/>
          </a:stretch>
        </p:blipFill>
        <p:spPr>
          <a:xfrm>
            <a:off x="9078686" y="0"/>
            <a:ext cx="3113314" cy="859971"/>
          </a:xfrm>
          <a:prstGeom prst="rect">
            <a:avLst/>
          </a:prstGeom>
        </p:spPr>
      </p:pic>
      <p:sp>
        <p:nvSpPr>
          <p:cNvPr id="13" name="Rectangle 12"/>
          <p:cNvSpPr/>
          <p:nvPr/>
        </p:nvSpPr>
        <p:spPr>
          <a:xfrm>
            <a:off x="1208314" y="2682466"/>
            <a:ext cx="10613571" cy="584775"/>
          </a:xfrm>
          <a:prstGeom prst="rect">
            <a:avLst/>
          </a:prstGeom>
        </p:spPr>
        <p:txBody>
          <a:bodyPr wrap="square">
            <a:spAutoFit/>
          </a:bodyPr>
          <a:lstStyle/>
          <a:p>
            <a:r>
              <a:rPr lang="vi-VN" sz="3200" dirty="0" smtClean="0">
                <a:latin typeface="+mj-lt"/>
              </a:rPr>
              <a:t>Mỗi bài văn biểu cảm tập trung biểu đạt một tình cảm chủ yếu.</a:t>
            </a:r>
            <a:endParaRPr lang="en-US" sz="3200" dirty="0">
              <a:latin typeface="+mj-lt"/>
            </a:endParaRPr>
          </a:p>
        </p:txBody>
      </p:sp>
      <p:sp>
        <p:nvSpPr>
          <p:cNvPr id="14" name="Rectangle 13"/>
          <p:cNvSpPr/>
          <p:nvPr/>
        </p:nvSpPr>
        <p:spPr>
          <a:xfrm>
            <a:off x="1246959" y="3406366"/>
            <a:ext cx="10613571" cy="584775"/>
          </a:xfrm>
          <a:prstGeom prst="rect">
            <a:avLst/>
          </a:prstGeom>
        </p:spPr>
        <p:txBody>
          <a:bodyPr wrap="square">
            <a:spAutoFit/>
          </a:bodyPr>
          <a:lstStyle/>
          <a:p>
            <a:r>
              <a:rPr lang="vi-VN" sz="3200" dirty="0" smtClean="0">
                <a:latin typeface="+mj-lt"/>
              </a:rPr>
              <a:t>Bài văn thường có bố cục ba phần như mọi văn bản khác.</a:t>
            </a:r>
            <a:endParaRPr lang="en-US" sz="3200" dirty="0">
              <a:latin typeface="+mj-lt"/>
            </a:endParaRPr>
          </a:p>
        </p:txBody>
      </p:sp>
      <p:sp>
        <p:nvSpPr>
          <p:cNvPr id="15" name="Rectangle 14"/>
          <p:cNvSpPr/>
          <p:nvPr/>
        </p:nvSpPr>
        <p:spPr>
          <a:xfrm>
            <a:off x="1246959" y="4175986"/>
            <a:ext cx="10613571" cy="584775"/>
          </a:xfrm>
          <a:prstGeom prst="rect">
            <a:avLst/>
          </a:prstGeom>
        </p:spPr>
        <p:txBody>
          <a:bodyPr wrap="square">
            <a:spAutoFit/>
          </a:bodyPr>
          <a:lstStyle/>
          <a:p>
            <a:r>
              <a:rPr lang="vi-VN" sz="3200" dirty="0" smtClean="0">
                <a:latin typeface="+mj-lt"/>
              </a:rPr>
              <a:t>Tình cảm trong bài phải rõ ràng, trong sáng chân thực.</a:t>
            </a:r>
            <a:endParaRPr lang="en-US" sz="3200" dirty="0">
              <a:latin typeface="+mj-lt"/>
            </a:endParaRPr>
          </a:p>
        </p:txBody>
      </p:sp>
      <p:sp>
        <p:nvSpPr>
          <p:cNvPr id="16" name="Rectangle 15"/>
          <p:cNvSpPr/>
          <p:nvPr/>
        </p:nvSpPr>
        <p:spPr>
          <a:xfrm>
            <a:off x="1296489" y="4968466"/>
            <a:ext cx="10613571" cy="584775"/>
          </a:xfrm>
          <a:prstGeom prst="rect">
            <a:avLst/>
          </a:prstGeom>
        </p:spPr>
        <p:txBody>
          <a:bodyPr wrap="square">
            <a:spAutoFit/>
          </a:bodyPr>
          <a:lstStyle/>
          <a:p>
            <a:r>
              <a:rPr lang="vi-VN" sz="3200" dirty="0" smtClean="0">
                <a:latin typeface="+mj-lt"/>
              </a:rPr>
              <a:t>Các luận điểm phải rõ ràng, có đầy đủ lí lẽ và dẫn chứng.</a:t>
            </a:r>
            <a:endParaRPr lang="en-US" sz="3200" dirty="0">
              <a:latin typeface="+mj-lt"/>
            </a:endParaRPr>
          </a:p>
        </p:txBody>
      </p:sp>
    </p:spTree>
    <p:extLst>
      <p:ext uri="{BB962C8B-B14F-4D97-AF65-F5344CB8AC3E}">
        <p14:creationId xmlns:p14="http://schemas.microsoft.com/office/powerpoint/2010/main" xmlns="" val="7804641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0-#ppt_w/2"/>
                                          </p:val>
                                        </p:tav>
                                        <p:tav tm="100000">
                                          <p:val>
                                            <p:strVal val="#ppt_x"/>
                                          </p:val>
                                        </p:tav>
                                      </p:tavLst>
                                    </p:anim>
                                    <p:anim calcmode="lin" valueType="num">
                                      <p:cBhvr additive="base">
                                        <p:cTn id="14"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750" fill="hold"/>
                                        <p:tgtEl>
                                          <p:spTgt spid="12"/>
                                        </p:tgtEl>
                                        <p:attrNameLst>
                                          <p:attrName>ppt_x</p:attrName>
                                        </p:attrNameLst>
                                      </p:cBhvr>
                                      <p:tavLst>
                                        <p:tav tm="0">
                                          <p:val>
                                            <p:strVal val="0-#ppt_w/2"/>
                                          </p:val>
                                        </p:tav>
                                        <p:tav tm="100000">
                                          <p:val>
                                            <p:strVal val="#ppt_x"/>
                                          </p:val>
                                        </p:tav>
                                      </p:tavLst>
                                    </p:anim>
                                    <p:anim calcmode="lin" valueType="num">
                                      <p:cBhvr additive="base">
                                        <p:cTn id="2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4)">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down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trips(down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strips(downLeft)">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8786569" y="402954"/>
            <a:ext cx="913691" cy="914140"/>
          </a:xfrm>
          <a:prstGeom prst="rect">
            <a:avLst/>
          </a:prstGeom>
        </p:spPr>
      </p:pic>
      <p:pic>
        <p:nvPicPr>
          <p:cNvPr id="16" name="图片 15"/>
          <p:cNvPicPr>
            <a:picLocks noChangeAspect="1"/>
          </p:cNvPicPr>
          <p:nvPr/>
        </p:nvPicPr>
        <p:blipFill>
          <a:blip r:embed="rId4"/>
          <a:stretch>
            <a:fillRect/>
          </a:stretch>
        </p:blipFill>
        <p:spPr>
          <a:xfrm>
            <a:off x="10775337" y="0"/>
            <a:ext cx="1167825" cy="1358900"/>
          </a:xfrm>
          <a:prstGeom prst="rect">
            <a:avLst/>
          </a:prstGeom>
        </p:spPr>
      </p:pic>
      <p:pic>
        <p:nvPicPr>
          <p:cNvPr id="13" name="图片 15"/>
          <p:cNvPicPr>
            <a:picLocks noChangeAspect="1"/>
          </p:cNvPicPr>
          <p:nvPr/>
        </p:nvPicPr>
        <p:blipFill>
          <a:blip r:embed="rId5"/>
          <a:stretch>
            <a:fillRect/>
          </a:stretch>
        </p:blipFill>
        <p:spPr>
          <a:xfrm>
            <a:off x="855742" y="151292"/>
            <a:ext cx="704228" cy="980278"/>
          </a:xfrm>
          <a:prstGeom prst="rect">
            <a:avLst/>
          </a:prstGeom>
        </p:spPr>
      </p:pic>
      <p:sp>
        <p:nvSpPr>
          <p:cNvPr id="14" name="TextBox 13"/>
          <p:cNvSpPr txBox="1"/>
          <p:nvPr/>
        </p:nvSpPr>
        <p:spPr>
          <a:xfrm>
            <a:off x="1748790" y="308610"/>
            <a:ext cx="6332219" cy="646331"/>
          </a:xfrm>
          <a:prstGeom prst="rect">
            <a:avLst/>
          </a:prstGeom>
          <a:noFill/>
        </p:spPr>
        <p:txBody>
          <a:bodyPr wrap="square" rtlCol="0">
            <a:spAutoFit/>
          </a:bodyPr>
          <a:lstStyle/>
          <a:p>
            <a:r>
              <a:rPr lang="en-US" sz="3600" b="1" i="1" u="sng" dirty="0" smtClean="0">
                <a:latin typeface="Times New Roman" pitchFamily="18" charset="0"/>
                <a:cs typeface="Times New Roman" pitchFamily="18" charset="0"/>
              </a:rPr>
              <a:t>a. </a:t>
            </a:r>
            <a:r>
              <a:rPr lang="en-US" sz="3600" b="1" i="1" u="sng" dirty="0" err="1" smtClean="0">
                <a:latin typeface="Times New Roman" pitchFamily="18" charset="0"/>
                <a:cs typeface="Times New Roman" pitchFamily="18" charset="0"/>
              </a:rPr>
              <a:t>Tìm</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hiểu</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đề</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và</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tìm</a:t>
            </a:r>
            <a:r>
              <a:rPr lang="en-US" sz="3600" b="1" i="1" u="sng" dirty="0" smtClean="0">
                <a:latin typeface="Times New Roman" pitchFamily="18" charset="0"/>
                <a:cs typeface="Times New Roman" pitchFamily="18" charset="0"/>
              </a:rPr>
              <a:t> ý</a:t>
            </a:r>
            <a:endParaRPr lang="en-US" sz="3600" b="1" i="1" u="sng" dirty="0">
              <a:latin typeface="Times New Roman" pitchFamily="18" charset="0"/>
              <a:cs typeface="Times New Roman" pitchFamily="18" charset="0"/>
            </a:endParaRPr>
          </a:p>
        </p:txBody>
      </p:sp>
      <p:sp>
        <p:nvSpPr>
          <p:cNvPr id="17" name="Cloud 16"/>
          <p:cNvSpPr/>
          <p:nvPr/>
        </p:nvSpPr>
        <p:spPr>
          <a:xfrm>
            <a:off x="297180" y="2503170"/>
            <a:ext cx="2880360" cy="276606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latin typeface="Times New Roman" pitchFamily="18" charset="0"/>
                <a:cs typeface="Times New Roman" pitchFamily="18" charset="0"/>
              </a:rPr>
              <a:t>THẢO LUẬN NHÓM ĐÔI</a:t>
            </a:r>
            <a:endParaRPr lang="en-US" sz="3200" b="1" dirty="0">
              <a:latin typeface="Times New Roman" pitchFamily="18" charset="0"/>
              <a:cs typeface="Times New Roman" pitchFamily="18" charset="0"/>
            </a:endParaRPr>
          </a:p>
        </p:txBody>
      </p:sp>
      <p:cxnSp>
        <p:nvCxnSpPr>
          <p:cNvPr id="20" name="Straight Arrow Connector 19"/>
          <p:cNvCxnSpPr>
            <a:stCxn id="17" idx="0"/>
            <a:endCxn id="21" idx="1"/>
          </p:cNvCxnSpPr>
          <p:nvPr/>
        </p:nvCxnSpPr>
        <p:spPr>
          <a:xfrm flipV="1">
            <a:off x="3175140" y="1816090"/>
            <a:ext cx="1168260" cy="20701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43400" y="1554480"/>
            <a:ext cx="7646670" cy="523220"/>
          </a:xfrm>
          <a:prstGeom prst="rect">
            <a:avLst/>
          </a:prstGeom>
          <a:noFill/>
        </p:spPr>
        <p:txBody>
          <a:bodyPr wrap="square" rtlCol="0">
            <a:spAutoFit/>
          </a:bodyPr>
          <a:lstStyle/>
          <a:p>
            <a:pPr algn="just"/>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ý</a:t>
            </a:r>
            <a:endParaRPr lang="en-US" sz="2800" dirty="0">
              <a:latin typeface="Times New Roman" pitchFamily="18" charset="0"/>
              <a:cs typeface="Times New Roman" pitchFamily="18" charset="0"/>
            </a:endParaRPr>
          </a:p>
        </p:txBody>
      </p:sp>
      <p:cxnSp>
        <p:nvCxnSpPr>
          <p:cNvPr id="24" name="Straight Arrow Connector 23"/>
          <p:cNvCxnSpPr>
            <a:stCxn id="17" idx="0"/>
            <a:endCxn id="25" idx="1"/>
          </p:cNvCxnSpPr>
          <p:nvPr/>
        </p:nvCxnSpPr>
        <p:spPr>
          <a:xfrm>
            <a:off x="3175140" y="3886200"/>
            <a:ext cx="1252080" cy="649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27220" y="2335530"/>
            <a:ext cx="7764780" cy="4401205"/>
          </a:xfrm>
          <a:prstGeom prst="rect">
            <a:avLst/>
          </a:prstGeom>
          <a:noFill/>
        </p:spPr>
        <p:txBody>
          <a:bodyPr wrap="square" rtlCol="0">
            <a:spAutoFit/>
          </a:bodyPr>
          <a:lstStyle/>
          <a:p>
            <a:pPr algn="just"/>
            <a:r>
              <a:rPr lang="en-US" sz="2800" b="1" dirty="0" smtClean="0">
                <a:latin typeface="Times New Roman" pitchFamily="18" charset="0"/>
                <a:cs typeface="Times New Roman" pitchFamily="18" charset="0"/>
              </a:rPr>
              <a:t>VD1: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p>
          <a:p>
            <a:pPr algn="just">
              <a:buFont typeface="Wingdings"/>
              <a:buChar char="à"/>
            </a:pPr>
            <a:r>
              <a:rPr lang="en-US" sz="2800" dirty="0" err="1" smtClean="0">
                <a:latin typeface="Times New Roman" pitchFamily="18" charset="0"/>
                <a:cs typeface="Times New Roman" pitchFamily="18" charset="0"/>
                <a:sym typeface="Wingdings" pitchFamily="2" charset="2"/>
              </a:rPr>
              <a:t>Đối</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tượng</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Nụ</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cười</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của</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mẹ</a:t>
            </a:r>
            <a:endParaRPr lang="en-US" sz="2800" dirty="0" smtClean="0">
              <a:latin typeface="Times New Roman" pitchFamily="18" charset="0"/>
              <a:cs typeface="Times New Roman" pitchFamily="18" charset="0"/>
              <a:sym typeface="Wingdings" pitchFamily="2" charset="2"/>
            </a:endParaRPr>
          </a:p>
          <a:p>
            <a:pPr algn="just"/>
            <a:r>
              <a:rPr lang="en-US" sz="2800" b="1" dirty="0" smtClean="0">
                <a:latin typeface="Times New Roman" pitchFamily="18" charset="0"/>
                <a:cs typeface="Times New Roman" pitchFamily="18" charset="0"/>
              </a:rPr>
              <a:t>VD2: </a:t>
            </a: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Khi nào mẹ cười?</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Nụ cười của mẹ đẹp như thế nào?</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Em nhớ nhất nụ cười của mẹ khi nào?</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Nếu thiếu nụ cười của mẹ em sẽ làm thế nào?</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Cảm xúc của em khi nhin thấy nụ cười của mẹ?</a:t>
            </a:r>
            <a:br>
              <a:rPr lang="vi-VN"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Làm thế nào để luôn thấy được nụ cười của mẹ?</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42949157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4)">
                                      <p:cBhvr>
                                        <p:cTn id="12" dur="2000"/>
                                        <p:tgtEl>
                                          <p:spTgt spid="1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downLeft)">
                                      <p:cBhvr>
                                        <p:cTn id="20" dur="500"/>
                                        <p:tgtEl>
                                          <p:spTgt spid="21"/>
                                        </p:tgtEl>
                                      </p:cBhvr>
                                    </p:animEffect>
                                  </p:childTnLst>
                                </p:cTn>
                              </p:par>
                              <p:par>
                                <p:cTn id="21" presetID="18" presetClass="entr" presetSubtype="1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trips(down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strips(downLeft)">
                                      <p:cBhvr>
                                        <p:cTn id="28" dur="500"/>
                                        <p:tgtEl>
                                          <p:spTgt spid="25"/>
                                        </p:tgtEl>
                                      </p:cBhvr>
                                    </p:animEffect>
                                  </p:childTnLst>
                                </p:cTn>
                              </p:par>
                              <p:par>
                                <p:cTn id="29" presetID="18" presetClass="entr" presetSubtype="12"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6" name="图片 17"/>
          <p:cNvPicPr>
            <a:picLocks noChangeAspect="1"/>
          </p:cNvPicPr>
          <p:nvPr/>
        </p:nvPicPr>
        <p:blipFill>
          <a:blip r:embed="rId3"/>
          <a:stretch>
            <a:fillRect/>
          </a:stretch>
        </p:blipFill>
        <p:spPr>
          <a:xfrm>
            <a:off x="1248663" y="7355"/>
            <a:ext cx="990866" cy="1019279"/>
          </a:xfrm>
          <a:prstGeom prst="rect">
            <a:avLst/>
          </a:prstGeom>
        </p:spPr>
      </p:pic>
      <p:sp>
        <p:nvSpPr>
          <p:cNvPr id="17" name="TextBox 16"/>
          <p:cNvSpPr txBox="1"/>
          <p:nvPr/>
        </p:nvSpPr>
        <p:spPr>
          <a:xfrm>
            <a:off x="2586990" y="118110"/>
            <a:ext cx="2720617" cy="707886"/>
          </a:xfrm>
          <a:prstGeom prst="rect">
            <a:avLst/>
          </a:prstGeom>
          <a:noFill/>
        </p:spPr>
        <p:txBody>
          <a:bodyPr wrap="none" rtlCol="0">
            <a:spAutoFit/>
          </a:bodyPr>
          <a:lstStyle/>
          <a:p>
            <a:r>
              <a:rPr lang="en-US" sz="4000" b="1" i="1" u="sng" dirty="0" err="1" smtClean="0">
                <a:latin typeface="Times New Roman" pitchFamily="18" charset="0"/>
                <a:cs typeface="Times New Roman" pitchFamily="18" charset="0"/>
              </a:rPr>
              <a:t>Lập</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dàn</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bài</a:t>
            </a:r>
            <a:endParaRPr lang="en-US" sz="4000" b="1" i="1" u="sng" dirty="0">
              <a:latin typeface="Times New Roman" pitchFamily="18" charset="0"/>
              <a:cs typeface="Times New Roman" pitchFamily="18" charset="0"/>
            </a:endParaRPr>
          </a:p>
        </p:txBody>
      </p:sp>
      <p:pic>
        <p:nvPicPr>
          <p:cNvPr id="20" name="Picture Placeholder 19" descr="beauty-1562158675625.jpg"/>
          <p:cNvPicPr>
            <a:picLocks noGrp="1" noChangeAspect="1"/>
          </p:cNvPicPr>
          <p:nvPr>
            <p:ph type="pic" sz="quarter" idx="11"/>
          </p:nvPr>
        </p:nvPicPr>
        <p:blipFill>
          <a:blip r:embed="rId4" cstate="print"/>
          <a:srcRect t="12564" b="12564"/>
          <a:stretch>
            <a:fillRect/>
          </a:stretch>
        </p:blipFill>
        <p:spPr>
          <a:xfrm>
            <a:off x="9361170" y="206845"/>
            <a:ext cx="2624478" cy="2598967"/>
          </a:xfrm>
        </p:spPr>
      </p:pic>
      <p:pic>
        <p:nvPicPr>
          <p:cNvPr id="21" name="图片 1"/>
          <p:cNvPicPr>
            <a:picLocks noChangeAspect="1"/>
          </p:cNvPicPr>
          <p:nvPr/>
        </p:nvPicPr>
        <p:blipFill>
          <a:blip r:embed="rId5"/>
          <a:stretch>
            <a:fillRect/>
          </a:stretch>
        </p:blipFill>
        <p:spPr>
          <a:xfrm rot="20812872">
            <a:off x="9962486" y="3888337"/>
            <a:ext cx="741294" cy="1988374"/>
          </a:xfrm>
          <a:prstGeom prst="rect">
            <a:avLst/>
          </a:prstGeom>
        </p:spPr>
      </p:pic>
      <p:pic>
        <p:nvPicPr>
          <p:cNvPr id="22" name="图片 5"/>
          <p:cNvPicPr>
            <a:picLocks noChangeAspect="1"/>
          </p:cNvPicPr>
          <p:nvPr/>
        </p:nvPicPr>
        <p:blipFill>
          <a:blip r:embed="rId6"/>
          <a:stretch>
            <a:fillRect/>
          </a:stretch>
        </p:blipFill>
        <p:spPr>
          <a:xfrm>
            <a:off x="10137315" y="5724123"/>
            <a:ext cx="709755" cy="1133877"/>
          </a:xfrm>
          <a:prstGeom prst="rect">
            <a:avLst/>
          </a:prstGeom>
        </p:spPr>
      </p:pic>
      <p:pic>
        <p:nvPicPr>
          <p:cNvPr id="23" name="图片 6"/>
          <p:cNvPicPr>
            <a:picLocks noChangeAspect="1"/>
          </p:cNvPicPr>
          <p:nvPr/>
        </p:nvPicPr>
        <p:blipFill>
          <a:blip r:embed="rId3"/>
          <a:stretch>
            <a:fillRect/>
          </a:stretch>
        </p:blipFill>
        <p:spPr>
          <a:xfrm>
            <a:off x="10988072" y="6180003"/>
            <a:ext cx="659098" cy="677997"/>
          </a:xfrm>
          <a:prstGeom prst="rect">
            <a:avLst/>
          </a:prstGeom>
        </p:spPr>
      </p:pic>
      <p:pic>
        <p:nvPicPr>
          <p:cNvPr id="24" name="图片 7"/>
          <p:cNvPicPr>
            <a:picLocks noChangeAspect="1"/>
          </p:cNvPicPr>
          <p:nvPr/>
        </p:nvPicPr>
        <p:blipFill>
          <a:blip r:embed="rId7"/>
          <a:stretch>
            <a:fillRect/>
          </a:stretch>
        </p:blipFill>
        <p:spPr>
          <a:xfrm rot="1423112">
            <a:off x="11064501" y="4247071"/>
            <a:ext cx="615385" cy="1660282"/>
          </a:xfrm>
          <a:prstGeom prst="rect">
            <a:avLst/>
          </a:prstGeom>
        </p:spPr>
      </p:pic>
      <p:pic>
        <p:nvPicPr>
          <p:cNvPr id="25" name="图片 8"/>
          <p:cNvPicPr>
            <a:picLocks noChangeAspect="1"/>
          </p:cNvPicPr>
          <p:nvPr/>
        </p:nvPicPr>
        <p:blipFill>
          <a:blip r:embed="rId8"/>
          <a:stretch>
            <a:fillRect/>
          </a:stretch>
        </p:blipFill>
        <p:spPr>
          <a:xfrm>
            <a:off x="10662524" y="3421758"/>
            <a:ext cx="371079" cy="2214194"/>
          </a:xfrm>
          <a:prstGeom prst="rect">
            <a:avLst/>
          </a:prstGeom>
        </p:spPr>
      </p:pic>
      <p:sp>
        <p:nvSpPr>
          <p:cNvPr id="26" name="Rectangle 25"/>
          <p:cNvSpPr/>
          <p:nvPr/>
        </p:nvSpPr>
        <p:spPr>
          <a:xfrm>
            <a:off x="2899410" y="1107014"/>
            <a:ext cx="6096000" cy="461665"/>
          </a:xfrm>
          <a:prstGeom prst="rect">
            <a:avLst/>
          </a:prstGeom>
        </p:spPr>
        <p:txBody>
          <a:bodyPr>
            <a:spAutoFit/>
          </a:bodyPr>
          <a:lstStyle/>
          <a:p>
            <a:r>
              <a:rPr lang="vi-VN" sz="2400" dirty="0" smtClean="0">
                <a:latin typeface="Times New Roman" pitchFamily="18" charset="0"/>
                <a:cs typeface="Times New Roman" pitchFamily="18" charset="0"/>
              </a:rPr>
              <a:t>Giới thiệu nụ cười của mẹ…</a:t>
            </a:r>
            <a:endParaRPr lang="en-US" sz="2400" dirty="0">
              <a:latin typeface="Times New Roman" pitchFamily="18" charset="0"/>
              <a:cs typeface="Times New Roman" pitchFamily="18" charset="0"/>
            </a:endParaRPr>
          </a:p>
        </p:txBody>
      </p:sp>
      <p:sp>
        <p:nvSpPr>
          <p:cNvPr id="27" name="Rectangle 26"/>
          <p:cNvSpPr/>
          <p:nvPr/>
        </p:nvSpPr>
        <p:spPr>
          <a:xfrm>
            <a:off x="365760" y="1350854"/>
            <a:ext cx="1394460" cy="523220"/>
          </a:xfrm>
          <a:prstGeom prst="rect">
            <a:avLst/>
          </a:prstGeom>
        </p:spPr>
        <p:txBody>
          <a:bodyPr wrap="square">
            <a:spAutoFit/>
          </a:bodyPr>
          <a:lstStyle/>
          <a:p>
            <a:pPr algn="ctr"/>
            <a:r>
              <a:rPr lang="vi-VN" sz="2800" b="1" dirty="0" smtClean="0">
                <a:latin typeface="Times New Roman" pitchFamily="18" charset="0"/>
                <a:cs typeface="Times New Roman" pitchFamily="18" charset="0"/>
              </a:rPr>
              <a:t>Mở bài</a:t>
            </a:r>
            <a:endParaRPr lang="en-US" sz="2800" b="1" dirty="0">
              <a:latin typeface="Times New Roman" pitchFamily="18" charset="0"/>
              <a:cs typeface="Times New Roman" pitchFamily="18" charset="0"/>
            </a:endParaRPr>
          </a:p>
        </p:txBody>
      </p:sp>
      <p:cxnSp>
        <p:nvCxnSpPr>
          <p:cNvPr id="29" name="Straight Arrow Connector 28"/>
          <p:cNvCxnSpPr>
            <a:stCxn id="27" idx="3"/>
            <a:endCxn id="26" idx="1"/>
          </p:cNvCxnSpPr>
          <p:nvPr/>
        </p:nvCxnSpPr>
        <p:spPr>
          <a:xfrm flipV="1">
            <a:off x="1760220" y="1337847"/>
            <a:ext cx="1139190" cy="2746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914650" y="1716614"/>
            <a:ext cx="6096000" cy="461665"/>
          </a:xfrm>
          <a:prstGeom prst="rect">
            <a:avLst/>
          </a:prstGeom>
        </p:spPr>
        <p:txBody>
          <a:bodyPr>
            <a:spAutoFit/>
          </a:bodyPr>
          <a:lstStyle/>
          <a:p>
            <a:r>
              <a:rPr lang="vi-VN" sz="2400" dirty="0" smtClean="0">
                <a:latin typeface="Times New Roman" pitchFamily="18" charset="0"/>
                <a:cs typeface="Times New Roman" pitchFamily="18" charset="0"/>
              </a:rPr>
              <a:t>Cảm nghĩ của em về nụ cười ấy…</a:t>
            </a:r>
            <a:endParaRPr lang="en-US" sz="2400" dirty="0">
              <a:latin typeface="Times New Roman" pitchFamily="18" charset="0"/>
              <a:cs typeface="Times New Roman" pitchFamily="18" charset="0"/>
            </a:endParaRPr>
          </a:p>
        </p:txBody>
      </p:sp>
      <p:cxnSp>
        <p:nvCxnSpPr>
          <p:cNvPr id="31" name="Straight Arrow Connector 30"/>
          <p:cNvCxnSpPr>
            <a:stCxn id="27" idx="3"/>
            <a:endCxn id="30" idx="1"/>
          </p:cNvCxnSpPr>
          <p:nvPr/>
        </p:nvCxnSpPr>
        <p:spPr>
          <a:xfrm>
            <a:off x="1760220" y="1612464"/>
            <a:ext cx="1154430" cy="334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028950" y="2711024"/>
            <a:ext cx="2160270" cy="1200329"/>
          </a:xfrm>
          <a:prstGeom prst="rect">
            <a:avLst/>
          </a:prstGeom>
        </p:spPr>
        <p:txBody>
          <a:bodyPr wrap="square">
            <a:spAutoFit/>
          </a:bodyPr>
          <a:lstStyle/>
          <a:p>
            <a:pPr algn="ctr"/>
            <a:r>
              <a:rPr lang="vi-VN" sz="2400" dirty="0" smtClean="0">
                <a:latin typeface="Times New Roman" pitchFamily="18" charset="0"/>
                <a:cs typeface="Times New Roman" pitchFamily="18" charset="0"/>
              </a:rPr>
              <a:t>Nêu các biểu hiện, sắc thái nụ cười của mẹ.</a:t>
            </a:r>
            <a:endParaRPr lang="en-US" sz="2400" dirty="0">
              <a:latin typeface="Times New Roman" pitchFamily="18" charset="0"/>
              <a:cs typeface="Times New Roman" pitchFamily="18" charset="0"/>
            </a:endParaRPr>
          </a:p>
        </p:txBody>
      </p:sp>
      <p:sp>
        <p:nvSpPr>
          <p:cNvPr id="34" name="Rectangle 33"/>
          <p:cNvSpPr/>
          <p:nvPr/>
        </p:nvSpPr>
        <p:spPr>
          <a:xfrm>
            <a:off x="308610" y="3560654"/>
            <a:ext cx="1581150" cy="523220"/>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Thân</a:t>
            </a:r>
            <a:r>
              <a:rPr lang="vi-VN" sz="2800" b="1" dirty="0" smtClean="0">
                <a:latin typeface="Times New Roman" pitchFamily="18" charset="0"/>
                <a:cs typeface="Times New Roman" pitchFamily="18" charset="0"/>
              </a:rPr>
              <a:t> bài</a:t>
            </a:r>
            <a:endParaRPr lang="en-US" sz="2800" b="1" dirty="0">
              <a:latin typeface="Times New Roman" pitchFamily="18" charset="0"/>
              <a:cs typeface="Times New Roman" pitchFamily="18" charset="0"/>
            </a:endParaRPr>
          </a:p>
        </p:txBody>
      </p:sp>
      <p:cxnSp>
        <p:nvCxnSpPr>
          <p:cNvPr id="35" name="Straight Arrow Connector 34"/>
          <p:cNvCxnSpPr>
            <a:stCxn id="34" idx="3"/>
            <a:endCxn id="33" idx="1"/>
          </p:cNvCxnSpPr>
          <p:nvPr/>
        </p:nvCxnSpPr>
        <p:spPr>
          <a:xfrm flipV="1">
            <a:off x="1889760" y="3311189"/>
            <a:ext cx="1139190" cy="511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192780" y="4257884"/>
            <a:ext cx="6659880" cy="830997"/>
          </a:xfrm>
          <a:prstGeom prst="rect">
            <a:avLst/>
          </a:prstGeom>
        </p:spPr>
        <p:txBody>
          <a:bodyPr wrap="square">
            <a:spAutoFit/>
          </a:bodyPr>
          <a:lstStyle/>
          <a:p>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khi vắng nụ cười của mẹ</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lo sợ, buồn, cố gắng làm mẹ vui…</a:t>
            </a:r>
            <a:endParaRPr lang="en-US" sz="2400" dirty="0">
              <a:latin typeface="Times New Roman" pitchFamily="18" charset="0"/>
              <a:cs typeface="Times New Roman" pitchFamily="18" charset="0"/>
            </a:endParaRPr>
          </a:p>
        </p:txBody>
      </p:sp>
      <p:cxnSp>
        <p:nvCxnSpPr>
          <p:cNvPr id="37" name="Straight Arrow Connector 36"/>
          <p:cNvCxnSpPr>
            <a:stCxn id="34" idx="3"/>
            <a:endCxn id="36" idx="1"/>
          </p:cNvCxnSpPr>
          <p:nvPr/>
        </p:nvCxnSpPr>
        <p:spPr>
          <a:xfrm>
            <a:off x="1889760" y="3822264"/>
            <a:ext cx="1303020" cy="8511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343650" y="2185244"/>
            <a:ext cx="3268980" cy="830997"/>
          </a:xfrm>
          <a:prstGeom prst="rect">
            <a:avLst/>
          </a:prstGeom>
        </p:spPr>
        <p:txBody>
          <a:bodyPr wrap="square">
            <a:spAutoFit/>
          </a:bodyPr>
          <a:lstStyle/>
          <a:p>
            <a:r>
              <a:rPr lang="vi-VN" sz="2400" dirty="0" smtClean="0">
                <a:latin typeface="Times New Roman" pitchFamily="18" charset="0"/>
                <a:cs typeface="Times New Roman" pitchFamily="18" charset="0"/>
              </a:rPr>
              <a:t>Nụ cười vui, thương yêu, hạnh phúc, tự hào</a:t>
            </a:r>
            <a:endParaRPr lang="en-US" sz="2400" dirty="0">
              <a:latin typeface="Times New Roman" pitchFamily="18" charset="0"/>
              <a:cs typeface="Times New Roman" pitchFamily="18" charset="0"/>
            </a:endParaRPr>
          </a:p>
        </p:txBody>
      </p:sp>
      <p:cxnSp>
        <p:nvCxnSpPr>
          <p:cNvPr id="43" name="Straight Arrow Connector 42"/>
          <p:cNvCxnSpPr>
            <a:stCxn id="33" idx="3"/>
            <a:endCxn id="42" idx="1"/>
          </p:cNvCxnSpPr>
          <p:nvPr/>
        </p:nvCxnSpPr>
        <p:spPr>
          <a:xfrm flipV="1">
            <a:off x="5189220" y="2600743"/>
            <a:ext cx="1154430" cy="710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347460" y="3103454"/>
            <a:ext cx="3345180" cy="461665"/>
          </a:xfrm>
          <a:prstGeom prst="rect">
            <a:avLst/>
          </a:prstGeom>
        </p:spPr>
        <p:txBody>
          <a:bodyPr wrap="square">
            <a:spAutoFit/>
          </a:bodyPr>
          <a:lstStyle/>
          <a:p>
            <a:r>
              <a:rPr lang="vi-VN" sz="2400" dirty="0" smtClean="0">
                <a:latin typeface="Times New Roman" pitchFamily="18" charset="0"/>
                <a:cs typeface="Times New Roman" pitchFamily="18" charset="0"/>
              </a:rPr>
              <a:t>Nụ cười khuyến khích</a:t>
            </a:r>
            <a:endParaRPr lang="en-US" sz="2400" dirty="0">
              <a:latin typeface="Times New Roman" pitchFamily="18" charset="0"/>
              <a:cs typeface="Times New Roman" pitchFamily="18" charset="0"/>
            </a:endParaRPr>
          </a:p>
        </p:txBody>
      </p:sp>
      <p:cxnSp>
        <p:nvCxnSpPr>
          <p:cNvPr id="45" name="Straight Arrow Connector 44"/>
          <p:cNvCxnSpPr>
            <a:stCxn id="33" idx="3"/>
            <a:endCxn id="44" idx="1"/>
          </p:cNvCxnSpPr>
          <p:nvPr/>
        </p:nvCxnSpPr>
        <p:spPr>
          <a:xfrm>
            <a:off x="5189220" y="3311189"/>
            <a:ext cx="1158240" cy="23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393180" y="3686384"/>
            <a:ext cx="3268980" cy="461665"/>
          </a:xfrm>
          <a:prstGeom prst="rect">
            <a:avLst/>
          </a:prstGeom>
        </p:spPr>
        <p:txBody>
          <a:bodyPr wrap="square">
            <a:spAutoFit/>
          </a:bodyPr>
          <a:lstStyle/>
          <a:p>
            <a:r>
              <a:rPr lang="vi-VN" sz="2400" dirty="0" smtClean="0">
                <a:latin typeface="Times New Roman" pitchFamily="18" charset="0"/>
                <a:cs typeface="Times New Roman" pitchFamily="18" charset="0"/>
              </a:rPr>
              <a:t>Nụ cười an ủi, động viên</a:t>
            </a:r>
            <a:endParaRPr lang="en-US" sz="2400" dirty="0">
              <a:latin typeface="Times New Roman" pitchFamily="18" charset="0"/>
              <a:cs typeface="Times New Roman" pitchFamily="18" charset="0"/>
            </a:endParaRPr>
          </a:p>
        </p:txBody>
      </p:sp>
      <p:cxnSp>
        <p:nvCxnSpPr>
          <p:cNvPr id="55" name="Straight Arrow Connector 54"/>
          <p:cNvCxnSpPr>
            <a:stCxn id="33" idx="3"/>
            <a:endCxn id="54" idx="1"/>
          </p:cNvCxnSpPr>
          <p:nvPr/>
        </p:nvCxnSpPr>
        <p:spPr>
          <a:xfrm>
            <a:off x="5189220" y="3311189"/>
            <a:ext cx="1203960" cy="606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230880" y="5130374"/>
            <a:ext cx="6659880" cy="461665"/>
          </a:xfrm>
          <a:prstGeom prst="rect">
            <a:avLst/>
          </a:prstGeom>
        </p:spPr>
        <p:txBody>
          <a:bodyPr wrap="square">
            <a:spAutoFit/>
          </a:bodyPr>
          <a:lstStyle/>
          <a:p>
            <a:r>
              <a:rPr lang="vi-VN" sz="2400" dirty="0" smtClean="0">
                <a:latin typeface="Times New Roman" pitchFamily="18" charset="0"/>
                <a:cs typeface="Times New Roman" pitchFamily="18" charset="0"/>
              </a:rPr>
              <a:t>Nụ cười của mẹ đối với gia đình, làng xóm…</a:t>
            </a:r>
            <a:endParaRPr lang="en-US" sz="2400" dirty="0">
              <a:latin typeface="Times New Roman" pitchFamily="18" charset="0"/>
              <a:cs typeface="Times New Roman" pitchFamily="18" charset="0"/>
            </a:endParaRPr>
          </a:p>
        </p:txBody>
      </p:sp>
      <p:cxnSp>
        <p:nvCxnSpPr>
          <p:cNvPr id="63" name="Straight Arrow Connector 62"/>
          <p:cNvCxnSpPr>
            <a:stCxn id="34" idx="3"/>
            <a:endCxn id="62" idx="1"/>
          </p:cNvCxnSpPr>
          <p:nvPr/>
        </p:nvCxnSpPr>
        <p:spPr>
          <a:xfrm>
            <a:off x="1889760" y="3822264"/>
            <a:ext cx="1341120" cy="15389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108960" y="5744825"/>
            <a:ext cx="6096000" cy="461665"/>
          </a:xfrm>
          <a:prstGeom prst="rect">
            <a:avLst/>
          </a:prstGeom>
        </p:spPr>
        <p:txBody>
          <a:bodyPr>
            <a:spAutoFit/>
          </a:bodyPr>
          <a:lstStyle/>
          <a:p>
            <a:r>
              <a:rPr lang="vi-VN" sz="2400" dirty="0" smtClean="0">
                <a:latin typeface="Times New Roman" pitchFamily="18" charset="0"/>
                <a:cs typeface="Times New Roman" pitchFamily="18" charset="0"/>
              </a:rPr>
              <a:t>Nhận xét về nụ cười ấy…</a:t>
            </a:r>
            <a:endParaRPr lang="en-US" sz="2400" dirty="0">
              <a:latin typeface="Times New Roman" pitchFamily="18" charset="0"/>
              <a:cs typeface="Times New Roman" pitchFamily="18" charset="0"/>
            </a:endParaRPr>
          </a:p>
        </p:txBody>
      </p:sp>
      <p:sp>
        <p:nvSpPr>
          <p:cNvPr id="66" name="Rectangle 65"/>
          <p:cNvSpPr/>
          <p:nvPr/>
        </p:nvSpPr>
        <p:spPr>
          <a:xfrm>
            <a:off x="449580" y="6068675"/>
            <a:ext cx="1394460" cy="523220"/>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Kết</a:t>
            </a:r>
            <a:r>
              <a:rPr lang="vi-VN" sz="2800" b="1" dirty="0" smtClean="0">
                <a:latin typeface="Times New Roman" pitchFamily="18" charset="0"/>
                <a:cs typeface="Times New Roman" pitchFamily="18" charset="0"/>
              </a:rPr>
              <a:t> bài</a:t>
            </a:r>
            <a:endParaRPr lang="en-US" sz="2800" b="1" dirty="0">
              <a:latin typeface="Times New Roman" pitchFamily="18" charset="0"/>
              <a:cs typeface="Times New Roman" pitchFamily="18" charset="0"/>
            </a:endParaRPr>
          </a:p>
        </p:txBody>
      </p:sp>
      <p:cxnSp>
        <p:nvCxnSpPr>
          <p:cNvPr id="67" name="Straight Arrow Connector 66"/>
          <p:cNvCxnSpPr>
            <a:stCxn id="66" idx="3"/>
            <a:endCxn id="65" idx="1"/>
          </p:cNvCxnSpPr>
          <p:nvPr/>
        </p:nvCxnSpPr>
        <p:spPr>
          <a:xfrm flipV="1">
            <a:off x="1844040" y="5975658"/>
            <a:ext cx="1264920" cy="354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124200" y="6320135"/>
            <a:ext cx="7345680" cy="461665"/>
          </a:xfrm>
          <a:prstGeom prst="rect">
            <a:avLst/>
          </a:prstGeom>
        </p:spPr>
        <p:txBody>
          <a:bodyPr wrap="square">
            <a:spAutoFit/>
          </a:bodyPr>
          <a:lstStyle/>
          <a:p>
            <a:r>
              <a:rPr lang="vi-VN" sz="2400" dirty="0" smtClean="0">
                <a:latin typeface="Times New Roman" pitchFamily="18" charset="0"/>
                <a:cs typeface="Times New Roman" pitchFamily="18" charset="0"/>
              </a:rPr>
              <a:t>Bộc lộ cảm xúc của em, nêu lời hứa, ước mong…</a:t>
            </a:r>
            <a:endParaRPr lang="en-US" sz="2400" dirty="0">
              <a:latin typeface="Times New Roman" pitchFamily="18" charset="0"/>
              <a:cs typeface="Times New Roman" pitchFamily="18" charset="0"/>
            </a:endParaRPr>
          </a:p>
        </p:txBody>
      </p:sp>
      <p:cxnSp>
        <p:nvCxnSpPr>
          <p:cNvPr id="69" name="Straight Arrow Connector 68"/>
          <p:cNvCxnSpPr>
            <a:stCxn id="66" idx="3"/>
            <a:endCxn id="68" idx="1"/>
          </p:cNvCxnSpPr>
          <p:nvPr/>
        </p:nvCxnSpPr>
        <p:spPr>
          <a:xfrm>
            <a:off x="1844040" y="6330285"/>
            <a:ext cx="1280160" cy="220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614023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4)">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strips(downLeft)">
                                      <p:cBhvr>
                                        <p:cTn id="48" dur="500"/>
                                        <p:tgtEl>
                                          <p:spTgt spid="29"/>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strips(downLef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strips(downLeft)">
                                      <p:cBhvr>
                                        <p:cTn id="56" dur="500"/>
                                        <p:tgtEl>
                                          <p:spTgt spid="31"/>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strips(downLef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ppt_x"/>
                                          </p:val>
                                        </p:tav>
                                        <p:tav tm="100000">
                                          <p:val>
                                            <p:strVal val="#ppt_x"/>
                                          </p:val>
                                        </p:tav>
                                      </p:tavLst>
                                    </p:anim>
                                    <p:anim calcmode="lin" valueType="num">
                                      <p:cBhvr additive="base">
                                        <p:cTn id="6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strips(downLeft)">
                                      <p:cBhvr>
                                        <p:cTn id="70" dur="500"/>
                                        <p:tgtEl>
                                          <p:spTgt spid="35"/>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strips(downLeft)">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strips(downLeft)">
                                      <p:cBhvr>
                                        <p:cTn id="78" dur="500"/>
                                        <p:tgtEl>
                                          <p:spTgt spid="43"/>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strips(downLeft)">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strips(downLeft)">
                                      <p:cBhvr>
                                        <p:cTn id="86" dur="500"/>
                                        <p:tgtEl>
                                          <p:spTgt spid="45"/>
                                        </p:tgtEl>
                                      </p:cBhvr>
                                    </p:animEffect>
                                  </p:childTnLst>
                                </p:cTn>
                              </p:par>
                              <p:par>
                                <p:cTn id="87" presetID="18" presetClass="entr" presetSubtype="12"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strips(downLeft)">
                                      <p:cBhvr>
                                        <p:cTn id="89" dur="5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12"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strips(downLeft)">
                                      <p:cBhvr>
                                        <p:cTn id="94" dur="500"/>
                                        <p:tgtEl>
                                          <p:spTgt spid="55"/>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strips(downLeft)">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strips(downLeft)">
                                      <p:cBhvr>
                                        <p:cTn id="102" dur="500"/>
                                        <p:tgtEl>
                                          <p:spTgt spid="37"/>
                                        </p:tgtEl>
                                      </p:cBhvr>
                                    </p:animEffect>
                                  </p:childTnLst>
                                </p:cTn>
                              </p:par>
                              <p:par>
                                <p:cTn id="103" presetID="18" presetClass="entr" presetSubtype="12"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strips(downLeft)">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12" fill="hold" nodeType="click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strips(downLeft)">
                                      <p:cBhvr>
                                        <p:cTn id="110" dur="500"/>
                                        <p:tgtEl>
                                          <p:spTgt spid="63"/>
                                        </p:tgtEl>
                                      </p:cBhvr>
                                    </p:animEffect>
                                  </p:childTnLst>
                                </p:cTn>
                              </p:par>
                              <p:par>
                                <p:cTn id="111" presetID="18" presetClass="entr" presetSubtype="12"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strips(downLeft)">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66"/>
                                        </p:tgtEl>
                                        <p:attrNameLst>
                                          <p:attrName>style.visibility</p:attrName>
                                        </p:attrNameLst>
                                      </p:cBhvr>
                                      <p:to>
                                        <p:strVal val="visible"/>
                                      </p:to>
                                    </p:set>
                                    <p:anim calcmode="lin" valueType="num">
                                      <p:cBhvr additive="base">
                                        <p:cTn id="118" dur="500" fill="hold"/>
                                        <p:tgtEl>
                                          <p:spTgt spid="66"/>
                                        </p:tgtEl>
                                        <p:attrNameLst>
                                          <p:attrName>ppt_x</p:attrName>
                                        </p:attrNameLst>
                                      </p:cBhvr>
                                      <p:tavLst>
                                        <p:tav tm="0">
                                          <p:val>
                                            <p:strVal val="#ppt_x"/>
                                          </p:val>
                                        </p:tav>
                                        <p:tav tm="100000">
                                          <p:val>
                                            <p:strVal val="#ppt_x"/>
                                          </p:val>
                                        </p:tav>
                                      </p:tavLst>
                                    </p:anim>
                                    <p:anim calcmode="lin" valueType="num">
                                      <p:cBhvr additive="base">
                                        <p:cTn id="11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8" presetClass="entr" presetSubtype="12" fill="hold" nodeType="click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strips(downLeft)">
                                      <p:cBhvr>
                                        <p:cTn id="124" dur="500"/>
                                        <p:tgtEl>
                                          <p:spTgt spid="67"/>
                                        </p:tgtEl>
                                      </p:cBhvr>
                                    </p:animEffect>
                                  </p:childTnLst>
                                </p:cTn>
                              </p:par>
                              <p:par>
                                <p:cTn id="125" presetID="18" presetClass="entr" presetSubtype="12"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strips(downLeft)">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18" presetClass="entr" presetSubtype="12" fill="hold"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strips(downLeft)">
                                      <p:cBhvr>
                                        <p:cTn id="132" dur="500"/>
                                        <p:tgtEl>
                                          <p:spTgt spid="69"/>
                                        </p:tgtEl>
                                      </p:cBhvr>
                                    </p:animEffect>
                                  </p:childTnLst>
                                </p:cTn>
                              </p:par>
                              <p:par>
                                <p:cTn id="133" presetID="18" presetClass="entr" presetSubtype="12" fill="hold" grpId="0" nodeType="withEffect">
                                  <p:stCondLst>
                                    <p:cond delay="0"/>
                                  </p:stCondLst>
                                  <p:childTnLst>
                                    <p:set>
                                      <p:cBhvr>
                                        <p:cTn id="134" dur="1" fill="hold">
                                          <p:stCondLst>
                                            <p:cond delay="0"/>
                                          </p:stCondLst>
                                        </p:cTn>
                                        <p:tgtEl>
                                          <p:spTgt spid="68"/>
                                        </p:tgtEl>
                                        <p:attrNameLst>
                                          <p:attrName>style.visibility</p:attrName>
                                        </p:attrNameLst>
                                      </p:cBhvr>
                                      <p:to>
                                        <p:strVal val="visible"/>
                                      </p:to>
                                    </p:set>
                                    <p:animEffect transition="in" filter="strips(downLeft)">
                                      <p:cBhvr>
                                        <p:cTn id="13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30" grpId="0"/>
      <p:bldP spid="33" grpId="0"/>
      <p:bldP spid="34" grpId="0"/>
      <p:bldP spid="36" grpId="0"/>
      <p:bldP spid="42" grpId="0"/>
      <p:bldP spid="44" grpId="0"/>
      <p:bldP spid="54" grpId="0"/>
      <p:bldP spid="62" grpId="0"/>
      <p:bldP spid="65" grpId="0"/>
      <p:bldP spid="66"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1018520" y="0"/>
            <a:ext cx="1173480" cy="2180393"/>
          </a:xfrm>
          <a:prstGeom prst="rect">
            <a:avLst/>
          </a:prstGeom>
        </p:spPr>
      </p:pic>
      <p:grpSp>
        <p:nvGrpSpPr>
          <p:cNvPr id="14" name="组合 8"/>
          <p:cNvGrpSpPr/>
          <p:nvPr/>
        </p:nvGrpSpPr>
        <p:grpSpPr>
          <a:xfrm>
            <a:off x="11136106" y="3491465"/>
            <a:ext cx="1055894" cy="3366535"/>
            <a:chOff x="489911" y="0"/>
            <a:chExt cx="2481478" cy="7307301"/>
          </a:xfrm>
        </p:grpSpPr>
        <p:pic>
          <p:nvPicPr>
            <p:cNvPr id="15" name="图片 9"/>
            <p:cNvPicPr>
              <a:picLocks noChangeAspect="1"/>
            </p:cNvPicPr>
            <p:nvPr/>
          </p:nvPicPr>
          <p:blipFill>
            <a:blip r:embed="rId4"/>
            <a:stretch>
              <a:fillRect/>
            </a:stretch>
          </p:blipFill>
          <p:spPr>
            <a:xfrm>
              <a:off x="489911" y="0"/>
              <a:ext cx="2259488" cy="6096001"/>
            </a:xfrm>
            <a:prstGeom prst="rect">
              <a:avLst/>
            </a:prstGeom>
          </p:spPr>
        </p:pic>
        <p:pic>
          <p:nvPicPr>
            <p:cNvPr id="16" name="图片 10"/>
            <p:cNvPicPr>
              <a:picLocks noChangeAspect="1"/>
            </p:cNvPicPr>
            <p:nvPr/>
          </p:nvPicPr>
          <p:blipFill>
            <a:blip r:embed="rId5"/>
            <a:stretch>
              <a:fillRect/>
            </a:stretch>
          </p:blipFill>
          <p:spPr>
            <a:xfrm>
              <a:off x="2035423" y="2390206"/>
              <a:ext cx="462006" cy="1315588"/>
            </a:xfrm>
            <a:prstGeom prst="rect">
              <a:avLst/>
            </a:prstGeom>
          </p:spPr>
        </p:pic>
        <p:pic>
          <p:nvPicPr>
            <p:cNvPr id="17" name="图片 11"/>
            <p:cNvPicPr>
              <a:picLocks noChangeAspect="1"/>
            </p:cNvPicPr>
            <p:nvPr/>
          </p:nvPicPr>
          <p:blipFill>
            <a:blip r:embed="rId6"/>
            <a:stretch>
              <a:fillRect/>
            </a:stretch>
          </p:blipFill>
          <p:spPr>
            <a:xfrm>
              <a:off x="2526128" y="3312231"/>
              <a:ext cx="445261" cy="1218110"/>
            </a:xfrm>
            <a:prstGeom prst="rect">
              <a:avLst/>
            </a:prstGeom>
          </p:spPr>
        </p:pic>
        <p:pic>
          <p:nvPicPr>
            <p:cNvPr id="18" name="图片 12"/>
            <p:cNvPicPr>
              <a:picLocks noChangeAspect="1"/>
            </p:cNvPicPr>
            <p:nvPr/>
          </p:nvPicPr>
          <p:blipFill>
            <a:blip r:embed="rId7"/>
            <a:stretch>
              <a:fillRect/>
            </a:stretch>
          </p:blipFill>
          <p:spPr>
            <a:xfrm>
              <a:off x="1079753" y="3152981"/>
              <a:ext cx="382646" cy="1392126"/>
            </a:xfrm>
            <a:prstGeom prst="rect">
              <a:avLst/>
            </a:prstGeom>
          </p:spPr>
        </p:pic>
        <p:pic>
          <p:nvPicPr>
            <p:cNvPr id="19" name="图片 13"/>
            <p:cNvPicPr>
              <a:picLocks noChangeAspect="1"/>
            </p:cNvPicPr>
            <p:nvPr/>
          </p:nvPicPr>
          <p:blipFill>
            <a:blip r:embed="rId8"/>
            <a:stretch>
              <a:fillRect/>
            </a:stretch>
          </p:blipFill>
          <p:spPr>
            <a:xfrm>
              <a:off x="2236327" y="4627819"/>
              <a:ext cx="431347" cy="786551"/>
            </a:xfrm>
            <a:prstGeom prst="rect">
              <a:avLst/>
            </a:prstGeom>
          </p:spPr>
        </p:pic>
        <p:pic>
          <p:nvPicPr>
            <p:cNvPr id="20" name="图片 14"/>
            <p:cNvPicPr>
              <a:picLocks noChangeAspect="1"/>
            </p:cNvPicPr>
            <p:nvPr/>
          </p:nvPicPr>
          <p:blipFill>
            <a:blip r:embed="rId9"/>
            <a:stretch>
              <a:fillRect/>
            </a:stretch>
          </p:blipFill>
          <p:spPr>
            <a:xfrm>
              <a:off x="865161" y="5453101"/>
              <a:ext cx="1802513" cy="1854200"/>
            </a:xfrm>
            <a:prstGeom prst="rect">
              <a:avLst/>
            </a:prstGeom>
          </p:spPr>
        </p:pic>
      </p:grpSp>
      <p:sp>
        <p:nvSpPr>
          <p:cNvPr id="21" name="Rectangle 20"/>
          <p:cNvSpPr/>
          <p:nvPr/>
        </p:nvSpPr>
        <p:spPr>
          <a:xfrm>
            <a:off x="0" y="1223010"/>
            <a:ext cx="11029950" cy="5324535"/>
          </a:xfrm>
          <a:prstGeom prst="rect">
            <a:avLst/>
          </a:prstGeom>
        </p:spPr>
        <p:txBody>
          <a:bodyPr wrap="square">
            <a:spAutoFit/>
          </a:bodyPr>
          <a:lstStyle/>
          <a:p>
            <a:pPr algn="just"/>
            <a:r>
              <a:rPr lang="vi-VN" sz="2000" b="1" dirty="0" smtClean="0">
                <a:latin typeface="Times New Roman" pitchFamily="18" charset="0"/>
                <a:cs typeface="Times New Roman" pitchFamily="18" charset="0"/>
              </a:rPr>
              <a:t>Mở bài:</a:t>
            </a:r>
            <a:endParaRPr lang="en-US" sz="2000" b="1"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Vẫn biết thế gian có muôn vàn vẻ đẹp nhưng có lẽ đối với tôi, nụ cười của mẹ đẹp nhất trần đời. Bạn sẽ cười khi tôi nói thế, thật sự là không biết tự bao giờ tôi đã yêu nụ cười của mẹ. Mặc dù, mẹ không đẹp như bao người khác nhưng tôi lớn khôn, biết yêu thương, trưởng thành như ngày hôm nay, nụ cười ấy luôn dõi theo từng bước chân, hơi thở...</a:t>
            </a:r>
            <a:endParaRPr lang="en-US" sz="2000" dirty="0" smtClean="0">
              <a:latin typeface="Times New Roman" pitchFamily="18" charset="0"/>
              <a:cs typeface="Times New Roman" pitchFamily="18" charset="0"/>
            </a:endParaRPr>
          </a:p>
          <a:p>
            <a:pPr algn="just"/>
            <a:r>
              <a:rPr lang="vi-VN" sz="2000" b="1" dirty="0" smtClean="0">
                <a:latin typeface="Times New Roman" pitchFamily="18" charset="0"/>
                <a:cs typeface="Times New Roman" pitchFamily="18" charset="0"/>
              </a:rPr>
              <a:t>Thân bài</a:t>
            </a:r>
            <a:r>
              <a:rPr lang="en-US" sz="2000" b="1" dirty="0" smtClean="0">
                <a:latin typeface="Times New Roman" pitchFamily="18" charset="0"/>
                <a:cs typeface="Times New Roman" pitchFamily="18" charset="0"/>
              </a:rPr>
              <a:t>:</a:t>
            </a:r>
          </a:p>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Bạn có biết không, ngay từ lúc cất tiếng khóc chào đời, mẹ tuy phải chịu bao đau đớn về thể xác nhưng trên môi mẹ vẫn nở nụ cười. Đó là nụ cười của sự hạnh phúc và mãn nguyện vì có con trên đời. Khi chiếc môi bé nhỏ cất lên bất ngờ tiếng gọi “Mẹ ơi” khiến tim mẹ vui như vỡ òa, mẹ lại nở nụ cười hân hoan, vui sướng . Lần đầu tiên con đền trường và được điểm giỏi mẹ đã nở nụ cười hạnh phúc, vui mừng. Lúc con tốt nghiệp, cầm chiếc bằng cử nhân trong tay, mẹ đã nở nụ cười hãnh diện và tự hào .Trên mỗi chặng đường của ta, đều có nụ cười của mẹ bên mình, luôn luôn sưởi ấm và khiến ta vững tâm trong hành trình của mình.</a:t>
            </a:r>
            <a:endParaRPr lang="en-US" sz="2000" dirty="0" smtClean="0">
              <a:latin typeface="Times New Roman" pitchFamily="18" charset="0"/>
              <a:cs typeface="Times New Roman" pitchFamily="18" charset="0"/>
            </a:endParaRPr>
          </a:p>
          <a:p>
            <a:pPr algn="just"/>
            <a:r>
              <a:rPr lang="vi-VN" sz="2000" b="1" dirty="0" smtClean="0">
                <a:latin typeface="Times New Roman" pitchFamily="18" charset="0"/>
                <a:cs typeface="Times New Roman" pitchFamily="18" charset="0"/>
              </a:rPr>
              <a:t>Kết bài</a:t>
            </a:r>
            <a:r>
              <a:rPr lang="en-US" sz="2000" b="1" dirty="0" smtClean="0">
                <a:latin typeface="Times New Roman" pitchFamily="18" charset="0"/>
                <a:cs typeface="Times New Roman" pitchFamily="18" charset="0"/>
              </a:rPr>
              <a:t>:</a:t>
            </a:r>
          </a:p>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Tôi yêu nụ cười mẹ vô cùng và đôi lúc còn mang theo trong cả giấc mơ. Thầm cảm ơn cuộc đời đã ban tặng cho tôi một người mẹ tuyệt vời với nụ cười đôn hậu xinh tươi. Điều ấy càng tạo động lực giúp tôi cố gắng học giỏi, chăm ngoan hiếu thảo để nụ cười của mẹ luôn đọng mãi trên môi.</a:t>
            </a:r>
            <a:endParaRPr lang="en-US" sz="2000" dirty="0">
              <a:latin typeface="Times New Roman" pitchFamily="18" charset="0"/>
              <a:cs typeface="Times New Roman" pitchFamily="18" charset="0"/>
            </a:endParaRPr>
          </a:p>
        </p:txBody>
      </p:sp>
      <p:pic>
        <p:nvPicPr>
          <p:cNvPr id="22" name="图片 16"/>
          <p:cNvPicPr>
            <a:picLocks noChangeAspect="1"/>
          </p:cNvPicPr>
          <p:nvPr/>
        </p:nvPicPr>
        <p:blipFill>
          <a:blip r:embed="rId10"/>
          <a:stretch>
            <a:fillRect/>
          </a:stretch>
        </p:blipFill>
        <p:spPr>
          <a:xfrm>
            <a:off x="788182" y="45720"/>
            <a:ext cx="1076195" cy="985305"/>
          </a:xfrm>
          <a:prstGeom prst="rect">
            <a:avLst/>
          </a:prstGeom>
        </p:spPr>
      </p:pic>
      <p:sp>
        <p:nvSpPr>
          <p:cNvPr id="23" name="TextBox 22"/>
          <p:cNvSpPr txBox="1"/>
          <p:nvPr/>
        </p:nvSpPr>
        <p:spPr>
          <a:xfrm>
            <a:off x="2152650" y="269024"/>
            <a:ext cx="1633973" cy="646331"/>
          </a:xfrm>
          <a:prstGeom prst="rect">
            <a:avLst/>
          </a:prstGeom>
          <a:noFill/>
        </p:spPr>
        <p:txBody>
          <a:bodyPr wrap="none" rtlCol="0">
            <a:spAutoFit/>
          </a:bodyPr>
          <a:lstStyle/>
          <a:p>
            <a:r>
              <a:rPr lang="en-US" sz="3600" b="1" i="1" u="sng" dirty="0" err="1" smtClean="0">
                <a:latin typeface="Times New Roman" pitchFamily="18" charset="0"/>
                <a:cs typeface="Times New Roman" pitchFamily="18" charset="0"/>
              </a:rPr>
              <a:t>Viết</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bài</a:t>
            </a:r>
            <a:endParaRPr lang="en-US" sz="3600" b="1" i="1" u="sng" dirty="0">
              <a:latin typeface="Times New Roman" pitchFamily="18" charset="0"/>
              <a:cs typeface="Times New Roman" pitchFamily="18" charset="0"/>
            </a:endParaRPr>
          </a:p>
        </p:txBody>
      </p:sp>
    </p:spTree>
    <p:extLst>
      <p:ext uri="{BB962C8B-B14F-4D97-AF65-F5344CB8AC3E}">
        <p14:creationId xmlns:p14="http://schemas.microsoft.com/office/powerpoint/2010/main" xmlns="" val="40757960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4)">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7342751" y="141492"/>
            <a:ext cx="4849249" cy="2481492"/>
          </a:xfrm>
          <a:prstGeom prst="rect">
            <a:avLst/>
          </a:prstGeom>
        </p:spPr>
      </p:pic>
      <p:pic>
        <p:nvPicPr>
          <p:cNvPr id="20" name="图片 18"/>
          <p:cNvPicPr>
            <a:picLocks noChangeAspect="1"/>
          </p:cNvPicPr>
          <p:nvPr/>
        </p:nvPicPr>
        <p:blipFill>
          <a:blip r:embed="rId4"/>
          <a:stretch>
            <a:fillRect/>
          </a:stretch>
        </p:blipFill>
        <p:spPr>
          <a:xfrm>
            <a:off x="871788" y="195534"/>
            <a:ext cx="893348" cy="1251302"/>
          </a:xfrm>
          <a:prstGeom prst="rect">
            <a:avLst/>
          </a:prstGeom>
        </p:spPr>
      </p:pic>
      <p:sp>
        <p:nvSpPr>
          <p:cNvPr id="21" name="TextBox 20"/>
          <p:cNvSpPr txBox="1"/>
          <p:nvPr/>
        </p:nvSpPr>
        <p:spPr>
          <a:xfrm>
            <a:off x="2404110" y="278130"/>
            <a:ext cx="1846980" cy="707886"/>
          </a:xfrm>
          <a:prstGeom prst="rect">
            <a:avLst/>
          </a:prstGeom>
          <a:noFill/>
        </p:spPr>
        <p:txBody>
          <a:bodyPr wrap="none" rtlCol="0">
            <a:spAutoFit/>
          </a:bodyPr>
          <a:lstStyle/>
          <a:p>
            <a:r>
              <a:rPr lang="en-US" sz="4000" b="1" i="1" u="sng" dirty="0" err="1" smtClean="0">
                <a:latin typeface="Times New Roman" pitchFamily="18" charset="0"/>
                <a:cs typeface="Times New Roman" pitchFamily="18" charset="0"/>
              </a:rPr>
              <a:t>Sửa</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bài</a:t>
            </a:r>
            <a:endParaRPr lang="en-US" sz="4000" b="1" i="1" u="sng" dirty="0">
              <a:latin typeface="Times New Roman" pitchFamily="18" charset="0"/>
              <a:cs typeface="Times New Roman" pitchFamily="18" charset="0"/>
            </a:endParaRPr>
          </a:p>
        </p:txBody>
      </p:sp>
    </p:spTree>
    <p:extLst>
      <p:ext uri="{BB962C8B-B14F-4D97-AF65-F5344CB8AC3E}">
        <p14:creationId xmlns:p14="http://schemas.microsoft.com/office/powerpoint/2010/main" xmlns="" val="24184563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rot="20812872">
            <a:off x="9706112" y="3734340"/>
            <a:ext cx="970997" cy="2604506"/>
          </a:xfrm>
          <a:prstGeom prst="rect">
            <a:avLst/>
          </a:prstGeom>
        </p:spPr>
      </p:pic>
      <p:pic>
        <p:nvPicPr>
          <p:cNvPr id="3" name="图片 2"/>
          <p:cNvPicPr>
            <a:picLocks noChangeAspect="1"/>
          </p:cNvPicPr>
          <p:nvPr/>
        </p:nvPicPr>
        <p:blipFill>
          <a:blip r:embed="rId4"/>
          <a:stretch>
            <a:fillRect/>
          </a:stretch>
        </p:blipFill>
        <p:spPr>
          <a:xfrm>
            <a:off x="1000829" y="426720"/>
            <a:ext cx="1891509" cy="1675892"/>
          </a:xfrm>
          <a:prstGeom prst="rect">
            <a:avLst/>
          </a:prstGeom>
        </p:spPr>
      </p:pic>
      <p:pic>
        <p:nvPicPr>
          <p:cNvPr id="6" name="图片 5"/>
          <p:cNvPicPr>
            <a:picLocks noChangeAspect="1"/>
          </p:cNvPicPr>
          <p:nvPr/>
        </p:nvPicPr>
        <p:blipFill>
          <a:blip r:embed="rId5"/>
          <a:stretch>
            <a:fillRect/>
          </a:stretch>
        </p:blipFill>
        <p:spPr>
          <a:xfrm>
            <a:off x="10128359" y="5748947"/>
            <a:ext cx="694217" cy="1109053"/>
          </a:xfrm>
          <a:prstGeom prst="rect">
            <a:avLst/>
          </a:prstGeom>
        </p:spPr>
      </p:pic>
      <p:pic>
        <p:nvPicPr>
          <p:cNvPr id="7" name="图片 6"/>
          <p:cNvPicPr>
            <a:picLocks noChangeAspect="1"/>
          </p:cNvPicPr>
          <p:nvPr/>
        </p:nvPicPr>
        <p:blipFill>
          <a:blip r:embed="rId6"/>
          <a:stretch>
            <a:fillRect/>
          </a:stretch>
        </p:blipFill>
        <p:spPr>
          <a:xfrm>
            <a:off x="444277" y="5433233"/>
            <a:ext cx="1137755" cy="1170380"/>
          </a:xfrm>
          <a:prstGeom prst="rect">
            <a:avLst/>
          </a:prstGeom>
        </p:spPr>
      </p:pic>
      <p:pic>
        <p:nvPicPr>
          <p:cNvPr id="8" name="图片 7"/>
          <p:cNvPicPr>
            <a:picLocks noChangeAspect="1"/>
          </p:cNvPicPr>
          <p:nvPr/>
        </p:nvPicPr>
        <p:blipFill>
          <a:blip r:embed="rId7"/>
          <a:stretch>
            <a:fillRect/>
          </a:stretch>
        </p:blipFill>
        <p:spPr>
          <a:xfrm rot="1423112">
            <a:off x="10753101" y="3554281"/>
            <a:ext cx="806073" cy="2174749"/>
          </a:xfrm>
          <a:prstGeom prst="rect">
            <a:avLst/>
          </a:prstGeom>
        </p:spPr>
      </p:pic>
      <p:pic>
        <p:nvPicPr>
          <p:cNvPr id="9" name="图片 8"/>
          <p:cNvPicPr>
            <a:picLocks noChangeAspect="1"/>
          </p:cNvPicPr>
          <p:nvPr/>
        </p:nvPicPr>
        <p:blipFill>
          <a:blip r:embed="rId8"/>
          <a:stretch>
            <a:fillRect/>
          </a:stretch>
        </p:blipFill>
        <p:spPr>
          <a:xfrm>
            <a:off x="10546888" y="3434508"/>
            <a:ext cx="486064" cy="2900301"/>
          </a:xfrm>
          <a:prstGeom prst="rect">
            <a:avLst/>
          </a:prstGeom>
        </p:spPr>
      </p:pic>
      <p:pic>
        <p:nvPicPr>
          <p:cNvPr id="12" name="图片 5"/>
          <p:cNvPicPr>
            <a:picLocks noChangeAspect="1"/>
          </p:cNvPicPr>
          <p:nvPr/>
        </p:nvPicPr>
        <p:blipFill>
          <a:blip r:embed="rId9"/>
          <a:stretch>
            <a:fillRect/>
          </a:stretch>
        </p:blipFill>
        <p:spPr>
          <a:xfrm>
            <a:off x="10750254" y="4934323"/>
            <a:ext cx="1040283" cy="1923677"/>
          </a:xfrm>
          <a:prstGeom prst="rect">
            <a:avLst/>
          </a:prstGeom>
        </p:spPr>
      </p:pic>
      <p:pic>
        <p:nvPicPr>
          <p:cNvPr id="14" name="图片 7"/>
          <p:cNvPicPr>
            <a:picLocks noChangeAspect="1"/>
          </p:cNvPicPr>
          <p:nvPr/>
        </p:nvPicPr>
        <p:blipFill>
          <a:blip r:embed="rId10"/>
          <a:stretch>
            <a:fillRect/>
          </a:stretch>
        </p:blipFill>
        <p:spPr>
          <a:xfrm>
            <a:off x="9597160" y="642938"/>
            <a:ext cx="1777125" cy="1041400"/>
          </a:xfrm>
          <a:prstGeom prst="rect">
            <a:avLst/>
          </a:prstGeom>
        </p:spPr>
      </p:pic>
      <p:pic>
        <p:nvPicPr>
          <p:cNvPr id="15" name="图片 9"/>
          <p:cNvPicPr>
            <a:picLocks noChangeAspect="1"/>
          </p:cNvPicPr>
          <p:nvPr/>
        </p:nvPicPr>
        <p:blipFill>
          <a:blip r:embed="rId11"/>
          <a:stretch>
            <a:fillRect/>
          </a:stretch>
        </p:blipFill>
        <p:spPr>
          <a:xfrm>
            <a:off x="4877760" y="591863"/>
            <a:ext cx="2372126" cy="1155700"/>
          </a:xfrm>
          <a:prstGeom prst="rect">
            <a:avLst/>
          </a:prstGeom>
        </p:spPr>
      </p:pic>
      <p:sp>
        <p:nvSpPr>
          <p:cNvPr id="16" name="矩形 22"/>
          <p:cNvSpPr/>
          <p:nvPr/>
        </p:nvSpPr>
        <p:spPr>
          <a:xfrm>
            <a:off x="304800" y="2098507"/>
            <a:ext cx="9356492" cy="2746906"/>
          </a:xfrm>
          <a:prstGeom prst="rect">
            <a:avLst/>
          </a:prstGeom>
        </p:spPr>
        <p:txBody>
          <a:bodyPr wrap="square">
            <a:spAutoFit/>
          </a:bodyPr>
          <a:lstStyle/>
          <a:p>
            <a:pPr algn="ctr">
              <a:lnSpc>
                <a:spcPct val="150000"/>
              </a:lnSpc>
            </a:pPr>
            <a:r>
              <a:rPr lang="en-US" sz="11500" b="1" dirty="0" smtClean="0">
                <a:solidFill>
                  <a:srgbClr val="FF0000"/>
                </a:solidFill>
                <a:effectLst>
                  <a:glow rad="101600">
                    <a:schemeClr val="accent1">
                      <a:satMod val="175000"/>
                      <a:alpha val="40000"/>
                    </a:schemeClr>
                  </a:glow>
                </a:effectLst>
                <a:latin typeface="Times New Roman" pitchFamily="18" charset="0"/>
                <a:cs typeface="Times New Roman" pitchFamily="18" charset="0"/>
              </a:rPr>
              <a:t>II. </a:t>
            </a:r>
            <a:r>
              <a:rPr lang="en-US" sz="11500" b="1" dirty="0" err="1" smtClean="0">
                <a:effectLst>
                  <a:glow rad="101600">
                    <a:schemeClr val="accent1">
                      <a:satMod val="175000"/>
                      <a:alpha val="40000"/>
                    </a:schemeClr>
                  </a:glow>
                </a:effectLst>
                <a:latin typeface="Times New Roman" pitchFamily="18" charset="0"/>
                <a:cs typeface="Times New Roman" pitchFamily="18" charset="0"/>
              </a:rPr>
              <a:t>Luyện</a:t>
            </a:r>
            <a:r>
              <a:rPr lang="en-US" sz="11500" b="1" dirty="0" smtClean="0">
                <a:effectLst>
                  <a:glow rad="101600">
                    <a:schemeClr val="accent1">
                      <a:satMod val="175000"/>
                      <a:alpha val="40000"/>
                    </a:schemeClr>
                  </a:glow>
                </a:effectLst>
                <a:latin typeface="Times New Roman" pitchFamily="18" charset="0"/>
                <a:cs typeface="Times New Roman" pitchFamily="18" charset="0"/>
              </a:rPr>
              <a:t> </a:t>
            </a:r>
            <a:r>
              <a:rPr lang="en-US" sz="11500" b="1" dirty="0" err="1" smtClean="0">
                <a:effectLst>
                  <a:glow rad="101600">
                    <a:schemeClr val="accent1">
                      <a:satMod val="175000"/>
                      <a:alpha val="40000"/>
                    </a:schemeClr>
                  </a:glow>
                </a:effectLst>
                <a:latin typeface="Times New Roman" pitchFamily="18" charset="0"/>
                <a:cs typeface="Times New Roman" pitchFamily="18" charset="0"/>
              </a:rPr>
              <a:t>tập</a:t>
            </a:r>
            <a:endParaRPr lang="en-US" sz="11500" b="1" dirty="0">
              <a:effectLst>
                <a:glow rad="101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637187224"/>
      </p:ext>
    </p:extLst>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9643" y="2522158"/>
            <a:ext cx="5035797" cy="2186486"/>
          </a:xfrm>
          <a:prstGeom prst="rect">
            <a:avLst/>
          </a:prstGeom>
        </p:spPr>
      </p:pic>
      <p:sp>
        <p:nvSpPr>
          <p:cNvPr id="5" name="矩形 4"/>
          <p:cNvSpPr/>
          <p:nvPr/>
        </p:nvSpPr>
        <p:spPr>
          <a:xfrm>
            <a:off x="520930" y="2942350"/>
            <a:ext cx="4170955" cy="1077218"/>
          </a:xfrm>
          <a:prstGeom prst="rect">
            <a:avLst/>
          </a:prstGeom>
          <a:noFill/>
        </p:spPr>
        <p:txBody>
          <a:bodyPr wrap="square" rtlCol="0">
            <a:spAutoFit/>
          </a:bodyPr>
          <a:lstStyle/>
          <a:p>
            <a:pPr algn="ctr"/>
            <a:r>
              <a:rPr lang="en-US" altLang="zh-CN" sz="3200" dirty="0" err="1" smtClean="0">
                <a:solidFill>
                  <a:srgbClr val="3E2E1E"/>
                </a:solidFill>
                <a:latin typeface="Times New Roman" pitchFamily="18" charset="0"/>
                <a:ea typeface="方正喵呜体" panose="02010600010101010101" pitchFamily="2" charset="-122"/>
                <a:cs typeface="Times New Roman" pitchFamily="18" charset="0"/>
              </a:rPr>
              <a:t>Thảo</a:t>
            </a:r>
            <a:r>
              <a:rPr lang="en-US" altLang="zh-CN" sz="32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rgbClr val="3E2E1E"/>
                </a:solidFill>
                <a:latin typeface="Times New Roman" pitchFamily="18" charset="0"/>
                <a:ea typeface="方正喵呜体" panose="02010600010101010101" pitchFamily="2" charset="-122"/>
                <a:cs typeface="Times New Roman" pitchFamily="18" charset="0"/>
              </a:rPr>
              <a:t>luận</a:t>
            </a:r>
            <a:r>
              <a:rPr lang="en-US" altLang="zh-CN" sz="32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rgbClr val="3E2E1E"/>
                </a:solidFill>
                <a:latin typeface="Times New Roman" pitchFamily="18" charset="0"/>
                <a:ea typeface="方正喵呜体" panose="02010600010101010101" pitchFamily="2" charset="-122"/>
                <a:cs typeface="Times New Roman" pitchFamily="18" charset="0"/>
              </a:rPr>
              <a:t>nhóm</a:t>
            </a:r>
            <a:endParaRPr lang="en-US" altLang="zh-CN" sz="3200" dirty="0" smtClean="0">
              <a:solidFill>
                <a:srgbClr val="3E2E1E"/>
              </a:solidFill>
              <a:latin typeface="Times New Roman" pitchFamily="18" charset="0"/>
              <a:ea typeface="方正喵呜体" panose="02010600010101010101" pitchFamily="2" charset="-122"/>
              <a:cs typeface="Times New Roman" pitchFamily="18" charset="0"/>
            </a:endParaRPr>
          </a:p>
          <a:p>
            <a:pPr algn="ctr"/>
            <a:r>
              <a:rPr lang="en-US" altLang="zh-CN" sz="3200" spc="300" dirty="0" err="1" smtClean="0">
                <a:solidFill>
                  <a:srgbClr val="3E2E1E"/>
                </a:solidFill>
                <a:latin typeface="Times New Roman" pitchFamily="18" charset="0"/>
                <a:ea typeface="方正喵呜体" panose="02010600010101010101" pitchFamily="2" charset="-122"/>
                <a:cs typeface="Times New Roman" pitchFamily="18" charset="0"/>
              </a:rPr>
              <a:t>Thời</a:t>
            </a:r>
            <a:r>
              <a:rPr lang="en-US" altLang="zh-CN" sz="3200" spc="3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3200" spc="300" dirty="0" err="1" smtClean="0">
                <a:solidFill>
                  <a:srgbClr val="3E2E1E"/>
                </a:solidFill>
                <a:latin typeface="Times New Roman" pitchFamily="18" charset="0"/>
                <a:ea typeface="方正喵呜体" panose="02010600010101010101" pitchFamily="2" charset="-122"/>
                <a:cs typeface="Times New Roman" pitchFamily="18" charset="0"/>
              </a:rPr>
              <a:t>gian</a:t>
            </a:r>
            <a:r>
              <a:rPr lang="en-US" altLang="zh-CN" sz="3200" spc="300" dirty="0" smtClean="0">
                <a:solidFill>
                  <a:srgbClr val="3E2E1E"/>
                </a:solidFill>
                <a:latin typeface="Times New Roman" pitchFamily="18" charset="0"/>
                <a:ea typeface="方正喵呜体" panose="02010600010101010101" pitchFamily="2" charset="-122"/>
                <a:cs typeface="Times New Roman" pitchFamily="18" charset="0"/>
              </a:rPr>
              <a:t>: 7 </a:t>
            </a:r>
            <a:r>
              <a:rPr lang="en-US" altLang="zh-CN" sz="3200" spc="300" dirty="0" err="1" smtClean="0">
                <a:solidFill>
                  <a:srgbClr val="3E2E1E"/>
                </a:solidFill>
                <a:latin typeface="Times New Roman" pitchFamily="18" charset="0"/>
                <a:ea typeface="方正喵呜体" panose="02010600010101010101" pitchFamily="2" charset="-122"/>
                <a:cs typeface="Times New Roman" pitchFamily="18" charset="0"/>
              </a:rPr>
              <a:t>phút</a:t>
            </a:r>
            <a:endParaRPr lang="zh-CN" altLang="en-US" sz="3200" spc="300" dirty="0">
              <a:solidFill>
                <a:srgbClr val="152850"/>
              </a:solidFill>
              <a:latin typeface="Times New Roman" pitchFamily="18" charset="0"/>
              <a:cs typeface="Times New Roman" pitchFamily="18"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03944" y="5867400"/>
            <a:ext cx="942975" cy="9906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3375" y="5920877"/>
            <a:ext cx="819150" cy="714375"/>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754493" y="5915025"/>
            <a:ext cx="895350" cy="942975"/>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474779" y="5853303"/>
            <a:ext cx="571500" cy="762000"/>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367963" y="5468439"/>
            <a:ext cx="752475" cy="904875"/>
          </a:xfrm>
          <a:prstGeom prst="rect">
            <a:avLst/>
          </a:prstGeom>
        </p:spPr>
      </p:pic>
      <p:cxnSp>
        <p:nvCxnSpPr>
          <p:cNvPr id="13" name="Straight Arrow Connector 12"/>
          <p:cNvCxnSpPr>
            <a:stCxn id="4" idx="3"/>
            <a:endCxn id="14" idx="1"/>
          </p:cNvCxnSpPr>
          <p:nvPr/>
        </p:nvCxnSpPr>
        <p:spPr>
          <a:xfrm flipV="1">
            <a:off x="5425440" y="1576567"/>
            <a:ext cx="1438656" cy="203883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864096" y="545515"/>
            <a:ext cx="4815840"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văn biểu đạt tình cảm gì, đối với đối tượng nào? Hãy đặt cho bài văn một nhan đề văn thích hợp.</a:t>
            </a:r>
            <a:endParaRPr lang="en-US" sz="3200" dirty="0">
              <a:latin typeface="Times New Roman" pitchFamily="18" charset="0"/>
              <a:cs typeface="Times New Roman" pitchFamily="18" charset="0"/>
            </a:endParaRPr>
          </a:p>
        </p:txBody>
      </p:sp>
      <p:sp>
        <p:nvSpPr>
          <p:cNvPr id="15" name="Rectangle 14"/>
          <p:cNvSpPr/>
          <p:nvPr/>
        </p:nvSpPr>
        <p:spPr>
          <a:xfrm>
            <a:off x="6972177" y="3073646"/>
            <a:ext cx="4646799" cy="1077218"/>
          </a:xfrm>
          <a:prstGeom prst="rect">
            <a:avLst/>
          </a:prstGeom>
        </p:spPr>
        <p:txBody>
          <a:bodyPr wrap="square">
            <a:spAutoFit/>
          </a:bodyPr>
          <a:lstStyle/>
          <a:p>
            <a:pPr algn="just"/>
            <a:r>
              <a:rPr lang="vi-VN" sz="3200" dirty="0" smtClean="0">
                <a:latin typeface="Times New Roman" pitchFamily="18" charset="0"/>
                <a:cs typeface="Times New Roman" pitchFamily="18" charset="0"/>
              </a:rPr>
              <a:t>Chỉ ra phương thức biểu đạt của bài văn</a:t>
            </a:r>
            <a:endParaRPr lang="en-US" sz="3200" dirty="0" smtClean="0">
              <a:latin typeface="Times New Roman" pitchFamily="18" charset="0"/>
              <a:cs typeface="Times New Roman" pitchFamily="18" charset="0"/>
            </a:endParaRPr>
          </a:p>
        </p:txBody>
      </p:sp>
      <p:sp>
        <p:nvSpPr>
          <p:cNvPr id="16" name="Rectangle 15"/>
          <p:cNvSpPr/>
          <p:nvPr/>
        </p:nvSpPr>
        <p:spPr>
          <a:xfrm>
            <a:off x="6975778" y="4414766"/>
            <a:ext cx="4557854" cy="584775"/>
          </a:xfrm>
          <a:prstGeom prst="rect">
            <a:avLst/>
          </a:prstGeom>
        </p:spPr>
        <p:txBody>
          <a:bodyPr wrap="square">
            <a:spAutoFit/>
          </a:bodyPr>
          <a:lstStyle/>
          <a:p>
            <a:pPr algn="just"/>
            <a:r>
              <a:rPr lang="en-US" sz="3200" dirty="0" smtClean="0">
                <a:latin typeface="Times New Roman" pitchFamily="18" charset="0"/>
                <a:cs typeface="Times New Roman" pitchFamily="18" charset="0"/>
              </a:rPr>
              <a:t>N</a:t>
            </a:r>
            <a:r>
              <a:rPr lang="vi-VN" sz="3200" dirty="0" smtClean="0">
                <a:latin typeface="Times New Roman" pitchFamily="18" charset="0"/>
                <a:cs typeface="Times New Roman" pitchFamily="18" charset="0"/>
              </a:rPr>
              <a:t>êu lên dàn ý của bài.</a:t>
            </a:r>
            <a:endParaRPr lang="en-US" sz="3200" dirty="0">
              <a:latin typeface="Times New Roman" pitchFamily="18" charset="0"/>
              <a:cs typeface="Times New Roman" pitchFamily="18" charset="0"/>
            </a:endParaRPr>
          </a:p>
        </p:txBody>
      </p:sp>
      <p:cxnSp>
        <p:nvCxnSpPr>
          <p:cNvPr id="17" name="Straight Arrow Connector 16"/>
          <p:cNvCxnSpPr>
            <a:stCxn id="4" idx="3"/>
            <a:endCxn id="15" idx="1"/>
          </p:cNvCxnSpPr>
          <p:nvPr/>
        </p:nvCxnSpPr>
        <p:spPr>
          <a:xfrm flipV="1">
            <a:off x="5425440" y="3612255"/>
            <a:ext cx="1546737" cy="314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16" idx="1"/>
          </p:cNvCxnSpPr>
          <p:nvPr/>
        </p:nvCxnSpPr>
        <p:spPr>
          <a:xfrm>
            <a:off x="5425440" y="3615401"/>
            <a:ext cx="1550338" cy="109175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9328" y="975360"/>
            <a:ext cx="3182281"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 SGK - </a:t>
            </a:r>
            <a:r>
              <a:rPr lang="en-US" sz="3200" dirty="0" err="1" smtClean="0">
                <a:latin typeface="Times New Roman" pitchFamily="18" charset="0"/>
                <a:cs typeface="Times New Roman" pitchFamily="18" charset="0"/>
              </a:rPr>
              <a:t>tr</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24666491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strips(downLeft)">
                                      <p:cBhvr>
                                        <p:cTn id="28" dur="500"/>
                                        <p:tgtEl>
                                          <p:spTgt spid="18"/>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trips(down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sp>
        <p:nvSpPr>
          <p:cNvPr id="3" name="矩形 2"/>
          <p:cNvSpPr/>
          <p:nvPr/>
        </p:nvSpPr>
        <p:spPr>
          <a:xfrm>
            <a:off x="1365679" y="5563373"/>
            <a:ext cx="2021707" cy="707886"/>
          </a:xfrm>
          <a:prstGeom prst="rect">
            <a:avLst/>
          </a:prstGeom>
        </p:spPr>
        <p:txBody>
          <a:bodyPr wrap="none">
            <a:spAutoFit/>
          </a:bodyPr>
          <a:lstStyle/>
          <a:p>
            <a:r>
              <a:rPr lang="en-US" altLang="zh-CN" sz="4000" b="1" dirty="0" err="1" smtClean="0">
                <a:latin typeface="Futura-Condensed-Normal" pitchFamily="2" charset="0"/>
                <a:ea typeface="方正喵呜体" panose="02010600010101010101" pitchFamily="2" charset="-122"/>
              </a:rPr>
              <a:t>Rừng</a:t>
            </a:r>
            <a:r>
              <a:rPr lang="en-US" altLang="zh-CN" sz="4000" b="1" dirty="0" smtClean="0">
                <a:latin typeface="Futura-Condensed-Normal" pitchFamily="2" charset="0"/>
                <a:ea typeface="方正喵呜体" panose="02010600010101010101" pitchFamily="2" charset="-122"/>
              </a:rPr>
              <a:t> </a:t>
            </a:r>
            <a:r>
              <a:rPr lang="en-US" altLang="zh-CN" sz="4000" b="1" dirty="0" err="1" smtClean="0">
                <a:latin typeface="Futura-Condensed-Normal" pitchFamily="2" charset="0"/>
                <a:ea typeface="方正喵呜体" panose="02010600010101010101" pitchFamily="2" charset="-122"/>
              </a:rPr>
              <a:t>tràm</a:t>
            </a:r>
            <a:endParaRPr lang="zh-CN" altLang="en-US" sz="4000" b="1" dirty="0">
              <a:latin typeface="Futura-Condensed-Normal" pitchFamily="2" charset="0"/>
              <a:ea typeface="方正喵呜体" panose="02010600010101010101" pitchFamily="2" charset="-122"/>
            </a:endParaRPr>
          </a:p>
        </p:txBody>
      </p:sp>
      <p:pic>
        <p:nvPicPr>
          <p:cNvPr id="8" name="图片 7"/>
          <p:cNvPicPr>
            <a:picLocks noChangeAspect="1"/>
          </p:cNvPicPr>
          <p:nvPr/>
        </p:nvPicPr>
        <p:blipFill>
          <a:blip r:embed="rId3"/>
          <a:stretch>
            <a:fillRect/>
          </a:stretch>
        </p:blipFill>
        <p:spPr>
          <a:xfrm>
            <a:off x="5383656" y="4532646"/>
            <a:ext cx="1203092" cy="2224740"/>
          </a:xfrm>
          <a:prstGeom prst="rect">
            <a:avLst/>
          </a:prstGeom>
        </p:spPr>
      </p:pic>
      <p:pic>
        <p:nvPicPr>
          <p:cNvPr id="9" name="图片 8"/>
          <p:cNvPicPr>
            <a:picLocks noChangeAspect="1"/>
          </p:cNvPicPr>
          <p:nvPr/>
        </p:nvPicPr>
        <p:blipFill>
          <a:blip r:embed="rId4"/>
          <a:stretch>
            <a:fillRect/>
          </a:stretch>
        </p:blipFill>
        <p:spPr>
          <a:xfrm rot="1300392">
            <a:off x="6757590" y="4835922"/>
            <a:ext cx="550277" cy="1972797"/>
          </a:xfrm>
          <a:prstGeom prst="rect">
            <a:avLst/>
          </a:prstGeom>
        </p:spPr>
      </p:pic>
      <p:pic>
        <p:nvPicPr>
          <p:cNvPr id="10" name="图片 9"/>
          <p:cNvPicPr>
            <a:picLocks noChangeAspect="1"/>
          </p:cNvPicPr>
          <p:nvPr/>
        </p:nvPicPr>
        <p:blipFill>
          <a:blip r:embed="rId5"/>
          <a:stretch>
            <a:fillRect/>
          </a:stretch>
        </p:blipFill>
        <p:spPr>
          <a:xfrm>
            <a:off x="4430576" y="5446785"/>
            <a:ext cx="846313" cy="1411215"/>
          </a:xfrm>
          <a:prstGeom prst="rect">
            <a:avLst/>
          </a:prstGeom>
        </p:spPr>
      </p:pic>
      <p:pic>
        <p:nvPicPr>
          <p:cNvPr id="14" name="Picture Placeholder 13" descr="thum-an-giang.jpg"/>
          <p:cNvPicPr>
            <a:picLocks noGrp="1" noChangeAspect="1"/>
          </p:cNvPicPr>
          <p:nvPr>
            <p:ph type="pic" sz="quarter" idx="12"/>
          </p:nvPr>
        </p:nvPicPr>
        <p:blipFill>
          <a:blip r:embed="rId6" cstate="print"/>
          <a:srcRect l="21642" r="21642"/>
          <a:stretch>
            <a:fillRect/>
          </a:stretch>
        </p:blipFill>
        <p:spPr>
          <a:xfrm>
            <a:off x="416183" y="572707"/>
            <a:ext cx="5021449" cy="4706429"/>
          </a:xfrm>
        </p:spPr>
      </p:pic>
      <p:pic>
        <p:nvPicPr>
          <p:cNvPr id="16" name="Picture Placeholder 15" descr="qms1455878054.jpg"/>
          <p:cNvPicPr>
            <a:picLocks noGrp="1" noChangeAspect="1"/>
          </p:cNvPicPr>
          <p:nvPr>
            <p:ph type="pic" sz="quarter" idx="11"/>
          </p:nvPr>
        </p:nvPicPr>
        <p:blipFill>
          <a:blip r:embed="rId7"/>
          <a:srcRect l="16494" r="16494"/>
          <a:stretch>
            <a:fillRect/>
          </a:stretch>
        </p:blipFill>
        <p:spPr>
          <a:xfrm>
            <a:off x="6437376" y="532813"/>
            <a:ext cx="5127911" cy="4776232"/>
          </a:xfrm>
        </p:spPr>
      </p:pic>
      <p:sp>
        <p:nvSpPr>
          <p:cNvPr id="18" name="矩形 2"/>
          <p:cNvSpPr/>
          <p:nvPr/>
        </p:nvSpPr>
        <p:spPr>
          <a:xfrm>
            <a:off x="8345599" y="5776733"/>
            <a:ext cx="1895071" cy="707886"/>
          </a:xfrm>
          <a:prstGeom prst="rect">
            <a:avLst/>
          </a:prstGeom>
        </p:spPr>
        <p:txBody>
          <a:bodyPr wrap="none">
            <a:spAutoFit/>
          </a:bodyPr>
          <a:lstStyle/>
          <a:p>
            <a:r>
              <a:rPr lang="en-US" altLang="zh-CN" sz="4000" b="1" dirty="0" err="1" smtClean="0">
                <a:latin typeface="Futura-Condensed-Normal" pitchFamily="2" charset="0"/>
                <a:ea typeface="方正喵呜体" panose="02010600010101010101" pitchFamily="2" charset="-122"/>
              </a:rPr>
              <a:t>Núi</a:t>
            </a:r>
            <a:r>
              <a:rPr lang="en-US" altLang="zh-CN" sz="4000" b="1" dirty="0" smtClean="0">
                <a:latin typeface="Futura-Condensed-Normal" pitchFamily="2" charset="0"/>
                <a:ea typeface="方正喵呜体" panose="02010600010101010101" pitchFamily="2" charset="-122"/>
              </a:rPr>
              <a:t> </a:t>
            </a:r>
            <a:r>
              <a:rPr lang="en-US" altLang="zh-CN" sz="4000" b="1" dirty="0" err="1" smtClean="0">
                <a:latin typeface="Futura-Condensed-Normal" pitchFamily="2" charset="0"/>
                <a:ea typeface="方正喵呜体" panose="02010600010101010101" pitchFamily="2" charset="-122"/>
              </a:rPr>
              <a:t>Tà</a:t>
            </a:r>
            <a:r>
              <a:rPr lang="en-US" altLang="zh-CN" sz="4000" b="1" dirty="0" smtClean="0">
                <a:latin typeface="Futura-Condensed-Normal" pitchFamily="2" charset="0"/>
                <a:ea typeface="方正喵呜体" panose="02010600010101010101" pitchFamily="2" charset="-122"/>
              </a:rPr>
              <a:t> </a:t>
            </a:r>
            <a:r>
              <a:rPr lang="en-US" altLang="zh-CN" sz="4000" b="1" dirty="0" err="1" smtClean="0">
                <a:latin typeface="Futura-Condensed-Normal" pitchFamily="2" charset="0"/>
                <a:ea typeface="方正喵呜体" panose="02010600010101010101" pitchFamily="2" charset="-122"/>
              </a:rPr>
              <a:t>Pạ</a:t>
            </a:r>
            <a:endParaRPr lang="zh-CN" altLang="en-US" sz="4000" b="1" dirty="0">
              <a:latin typeface="Futura-Condensed-Normal" pitchFamily="2" charset="0"/>
              <a:ea typeface="方正喵呜体" panose="02010600010101010101" pitchFamily="2" charset="-122"/>
            </a:endParaRPr>
          </a:p>
        </p:txBody>
      </p:sp>
    </p:spTree>
    <p:extLst>
      <p:ext uri="{BB962C8B-B14F-4D97-AF65-F5344CB8AC3E}">
        <p14:creationId xmlns:p14="http://schemas.microsoft.com/office/powerpoint/2010/main" xmlns="" val="33701057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4)">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0749018">
            <a:off x="1875244" y="1689366"/>
            <a:ext cx="2046164" cy="380001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53370" y="1068220"/>
            <a:ext cx="835622" cy="785910"/>
          </a:xfrm>
          <a:prstGeom prst="rect">
            <a:avLst/>
          </a:prstGeom>
        </p:spPr>
      </p:pic>
      <p:sp>
        <p:nvSpPr>
          <p:cNvPr id="13" name="文本框 100"/>
          <p:cNvSpPr txBox="1">
            <a:spLocks noChangeArrowheads="1"/>
          </p:cNvSpPr>
          <p:nvPr/>
        </p:nvSpPr>
        <p:spPr bwMode="auto">
          <a:xfrm>
            <a:off x="2751693" y="3556242"/>
            <a:ext cx="553998" cy="1644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2400" dirty="0">
                <a:solidFill>
                  <a:prstClr val="black"/>
                </a:solidFill>
                <a:latin typeface="Futura-Condensed-Normal" pitchFamily="2" charset="0"/>
                <a:ea typeface="方正喵呜体" panose="02010600010101010101" pitchFamily="2" charset="-122"/>
                <a:cs typeface="+mn-ea"/>
                <a:sym typeface="+mn-lt"/>
              </a:rPr>
              <a:t>ADD YOUR TITLE</a:t>
            </a:r>
          </a:p>
        </p:txBody>
      </p:sp>
      <p:sp>
        <p:nvSpPr>
          <p:cNvPr id="14" name="Rectangle 13"/>
          <p:cNvSpPr/>
          <p:nvPr/>
        </p:nvSpPr>
        <p:spPr>
          <a:xfrm>
            <a:off x="5096256" y="382631"/>
            <a:ext cx="6449568"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văn biểu đạt tình cảm yêu quê hương thắm thiết, đến độ đam mê của nhân vật Tôi với nơi chôn nhau cắt rốn</a:t>
            </a:r>
            <a:endParaRPr lang="en-US" sz="3200" dirty="0">
              <a:latin typeface="Times New Roman" pitchFamily="18" charset="0"/>
              <a:cs typeface="Times New Roman" pitchFamily="18" charset="0"/>
            </a:endParaRPr>
          </a:p>
        </p:txBody>
      </p:sp>
      <p:pic>
        <p:nvPicPr>
          <p:cNvPr id="1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59466" y="3122572"/>
            <a:ext cx="835622" cy="785910"/>
          </a:xfrm>
          <a:prstGeom prst="rect">
            <a:avLst/>
          </a:prstGeom>
        </p:spPr>
      </p:pic>
      <p:sp>
        <p:nvSpPr>
          <p:cNvPr id="16" name="Rectangle 15"/>
          <p:cNvSpPr/>
          <p:nvPr/>
        </p:nvSpPr>
        <p:spPr>
          <a:xfrm>
            <a:off x="5163312" y="2924663"/>
            <a:ext cx="6449568" cy="1077218"/>
          </a:xfrm>
          <a:prstGeom prst="rect">
            <a:avLst/>
          </a:prstGeom>
        </p:spPr>
        <p:txBody>
          <a:bodyPr wrap="square">
            <a:spAutoFit/>
          </a:bodyPr>
          <a:lstStyle/>
          <a:p>
            <a:pPr algn="just"/>
            <a:r>
              <a:rPr lang="en-US" sz="3200" dirty="0" err="1" smtClean="0">
                <a:latin typeface="Times New Roman" pitchFamily="18" charset="0"/>
                <a:cs typeface="Times New Roman" pitchFamily="18" charset="0"/>
              </a:rPr>
              <a:t>Nhan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đề</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“An Giang quê hương tôi” hoặc “An Giang tình sâu nghĩa nặng”</a:t>
            </a:r>
            <a:endParaRPr lang="en-US" sz="3200" dirty="0">
              <a:latin typeface="Times New Roman" pitchFamily="18" charset="0"/>
              <a:cs typeface="Times New Roman" pitchFamily="18" charset="0"/>
            </a:endParaRPr>
          </a:p>
        </p:txBody>
      </p:sp>
      <p:pic>
        <p:nvPicPr>
          <p:cNvPr id="17"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26522" y="4725820"/>
            <a:ext cx="835622" cy="785910"/>
          </a:xfrm>
          <a:prstGeom prst="rect">
            <a:avLst/>
          </a:prstGeom>
        </p:spPr>
      </p:pic>
      <p:sp>
        <p:nvSpPr>
          <p:cNvPr id="18" name="Rectangle 17"/>
          <p:cNvSpPr/>
          <p:nvPr/>
        </p:nvSpPr>
        <p:spPr>
          <a:xfrm>
            <a:off x="5230368" y="4527911"/>
            <a:ext cx="6449568" cy="1077218"/>
          </a:xfrm>
          <a:prstGeom prst="rect">
            <a:avLst/>
          </a:prstGeom>
        </p:spPr>
        <p:txBody>
          <a:bodyPr wrap="square">
            <a:spAutoFit/>
          </a:bodyPr>
          <a:lstStyle/>
          <a:p>
            <a:r>
              <a:rPr lang="vi-VN" sz="3200" dirty="0" smtClean="0">
                <a:latin typeface="Times New Roman" pitchFamily="18" charset="0"/>
                <a:cs typeface="Times New Roman" pitchFamily="18" charset="0"/>
              </a:rPr>
              <a:t>Phương thức: miêu tả, biểu cảm.</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Ngoài ra còn tự sự</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11515783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63" presetClass="path" presetSubtype="0" accel="50000" decel="50000" fill="hold" nodeType="withEffect">
                                  <p:stCondLst>
                                    <p:cond delay="0"/>
                                  </p:stCondLst>
                                  <p:childTnLst>
                                    <p:animMotion origin="layout" path="M -0.25221 0.36968 L -2.08333E-7 3.7037E-7 " pathEditMode="relative" rAng="0" ptsTypes="AA">
                                      <p:cBhvr>
                                        <p:cTn id="9" dur="2000" fill="hold"/>
                                        <p:tgtEl>
                                          <p:spTgt spid="4"/>
                                        </p:tgtEl>
                                        <p:attrNameLst>
                                          <p:attrName>ppt_x</p:attrName>
                                          <p:attrName>ppt_y</p:attrName>
                                        </p:attrNameLst>
                                      </p:cBhvr>
                                      <p:rCtr x="12604" y="-18495"/>
                                    </p:animMotion>
                                  </p:childTnLst>
                                </p:cTn>
                              </p:par>
                            </p:childTnLst>
                          </p:cTn>
                        </p:par>
                        <p:par>
                          <p:cTn id="10" fill="hold">
                            <p:stCondLst>
                              <p:cond delay="2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3"/>
                                        </p:tgtEl>
                                        <p:attrNameLst>
                                          <p:attrName>ppt_y</p:attrName>
                                        </p:attrNameLst>
                                      </p:cBhvr>
                                      <p:tavLst>
                                        <p:tav tm="0">
                                          <p:val>
                                            <p:strVal val="#ppt_y"/>
                                          </p:val>
                                        </p:tav>
                                        <p:tav tm="100000">
                                          <p:val>
                                            <p:strVal val="#ppt_y"/>
                                          </p:val>
                                        </p:tav>
                                      </p:tavLst>
                                    </p:anim>
                                    <p:anim calcmode="lin" valueType="num">
                                      <p:cBhvr>
                                        <p:cTn id="1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Left)">
                                      <p:cBhvr>
                                        <p:cTn id="30" dur="500"/>
                                        <p:tgtEl>
                                          <p:spTgt spid="15"/>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strips(down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strips(downLeft)">
                                      <p:cBhvr>
                                        <p:cTn id="38" dur="500"/>
                                        <p:tgtEl>
                                          <p:spTgt spid="17"/>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strips(downLef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sp>
        <p:nvSpPr>
          <p:cNvPr id="13" name="Rectangle 12"/>
          <p:cNvSpPr/>
          <p:nvPr/>
        </p:nvSpPr>
        <p:spPr>
          <a:xfrm>
            <a:off x="4169664" y="296680"/>
            <a:ext cx="2767584" cy="830997"/>
          </a:xfrm>
          <a:prstGeom prst="rect">
            <a:avLst/>
          </a:prstGeom>
        </p:spPr>
        <p:txBody>
          <a:bodyPr wrap="square">
            <a:spAutoFit/>
          </a:bodyPr>
          <a:lstStyle/>
          <a:p>
            <a:pPr algn="ctr"/>
            <a:r>
              <a:rPr lang="vi-VN" sz="4800" b="1" u="sng" dirty="0" smtClean="0">
                <a:latin typeface="+mj-lt"/>
              </a:rPr>
              <a:t>Dàn ý</a:t>
            </a:r>
            <a:endParaRPr lang="en-US" sz="4800" b="1" u="sng" dirty="0">
              <a:latin typeface="+mj-lt"/>
            </a:endParaRPr>
          </a:p>
        </p:txBody>
      </p:sp>
      <p:sp>
        <p:nvSpPr>
          <p:cNvPr id="14" name="Rectangle 13"/>
          <p:cNvSpPr/>
          <p:nvPr/>
        </p:nvSpPr>
        <p:spPr>
          <a:xfrm>
            <a:off x="1986534" y="1582936"/>
            <a:ext cx="9364218" cy="954107"/>
          </a:xfrm>
          <a:prstGeom prst="rect">
            <a:avLst/>
          </a:prstGeom>
        </p:spPr>
        <p:txBody>
          <a:bodyPr wrap="square">
            <a:spAutoFit/>
          </a:bodyPr>
          <a:lstStyle/>
          <a:p>
            <a:r>
              <a:rPr lang="vi-VN" sz="2800" b="1" dirty="0" smtClean="0">
                <a:latin typeface="+mj-lt"/>
              </a:rPr>
              <a:t>Mở bài: </a:t>
            </a:r>
            <a:r>
              <a:rPr lang="vi-VN" sz="2800" dirty="0" smtClean="0">
                <a:latin typeface="+mj-lt"/>
              </a:rPr>
              <a:t>Từ đầu đến … “người yêu” : Giới thiệu tình yêu quê hương An Giang</a:t>
            </a:r>
            <a:endParaRPr lang="en-US" sz="2800" dirty="0">
              <a:latin typeface="+mj-lt"/>
            </a:endParaRPr>
          </a:p>
        </p:txBody>
      </p:sp>
      <p:pic>
        <p:nvPicPr>
          <p:cNvPr id="17" name="图片 14"/>
          <p:cNvPicPr>
            <a:picLocks noChangeAspect="1"/>
          </p:cNvPicPr>
          <p:nvPr/>
        </p:nvPicPr>
        <p:blipFill>
          <a:blip r:embed="rId3"/>
          <a:stretch>
            <a:fillRect/>
          </a:stretch>
        </p:blipFill>
        <p:spPr>
          <a:xfrm>
            <a:off x="552461" y="1568718"/>
            <a:ext cx="1307456" cy="1168400"/>
          </a:xfrm>
          <a:prstGeom prst="rect">
            <a:avLst/>
          </a:prstGeom>
        </p:spPr>
      </p:pic>
      <p:sp>
        <p:nvSpPr>
          <p:cNvPr id="18" name="Rectangle 17"/>
          <p:cNvSpPr/>
          <p:nvPr/>
        </p:nvSpPr>
        <p:spPr>
          <a:xfrm>
            <a:off x="1992630" y="3052072"/>
            <a:ext cx="9364218" cy="1815882"/>
          </a:xfrm>
          <a:prstGeom prst="rect">
            <a:avLst/>
          </a:prstGeom>
        </p:spPr>
        <p:txBody>
          <a:bodyPr wrap="square">
            <a:spAutoFit/>
          </a:bodyPr>
          <a:lstStyle/>
          <a:p>
            <a:r>
              <a:rPr lang="vi-VN" sz="2800" b="1" dirty="0" smtClean="0">
                <a:latin typeface="+mj-lt"/>
              </a:rPr>
              <a:t>Thân bài</a:t>
            </a:r>
            <a:r>
              <a:rPr lang="en-US" sz="2800" b="1" dirty="0" smtClean="0">
                <a:latin typeface="+mj-lt"/>
              </a:rPr>
              <a:t>: </a:t>
            </a:r>
            <a:r>
              <a:rPr lang="vi-VN" sz="2800" dirty="0" smtClean="0">
                <a:latin typeface="+mj-lt"/>
              </a:rPr>
              <a:t>Tiếp theo đến … “thống thiết”</a:t>
            </a:r>
            <a:r>
              <a:rPr lang="en-US" sz="2800" dirty="0" smtClean="0">
                <a:latin typeface="+mj-lt"/>
              </a:rPr>
              <a:t>: </a:t>
            </a:r>
          </a:p>
          <a:p>
            <a:r>
              <a:rPr lang="en-US" sz="2800" dirty="0" smtClean="0">
                <a:latin typeface="+mj-lt"/>
              </a:rPr>
              <a:t>- </a:t>
            </a:r>
            <a:r>
              <a:rPr lang="vi-VN" sz="2800" dirty="0" smtClean="0">
                <a:latin typeface="+mj-lt"/>
              </a:rPr>
              <a:t>Những tình yêu gắn bó với không gian, cảnh vật thiên của quê hương từ thủa ấu thơ</a:t>
            </a:r>
            <a:br>
              <a:rPr lang="vi-VN" sz="2800" dirty="0" smtClean="0">
                <a:latin typeface="+mj-lt"/>
              </a:rPr>
            </a:br>
            <a:r>
              <a:rPr lang="en-US" sz="2800" dirty="0" smtClean="0">
                <a:latin typeface="+mj-lt"/>
              </a:rPr>
              <a:t>- </a:t>
            </a:r>
            <a:r>
              <a:rPr lang="vi-VN" sz="2800" dirty="0" smtClean="0">
                <a:latin typeface="+mj-lt"/>
              </a:rPr>
              <a:t>Truyền thống oanh liệt của quê hương.</a:t>
            </a:r>
            <a:endParaRPr lang="en-US" sz="2800" dirty="0">
              <a:latin typeface="+mj-lt"/>
            </a:endParaRPr>
          </a:p>
        </p:txBody>
      </p:sp>
      <p:pic>
        <p:nvPicPr>
          <p:cNvPr id="19" name="图片 14"/>
          <p:cNvPicPr>
            <a:picLocks noChangeAspect="1"/>
          </p:cNvPicPr>
          <p:nvPr/>
        </p:nvPicPr>
        <p:blipFill>
          <a:blip r:embed="rId3"/>
          <a:stretch>
            <a:fillRect/>
          </a:stretch>
        </p:blipFill>
        <p:spPr>
          <a:xfrm>
            <a:off x="558557" y="3257310"/>
            <a:ext cx="1307456" cy="1168400"/>
          </a:xfrm>
          <a:prstGeom prst="rect">
            <a:avLst/>
          </a:prstGeom>
        </p:spPr>
      </p:pic>
      <p:sp>
        <p:nvSpPr>
          <p:cNvPr id="20" name="Rectangle 19"/>
          <p:cNvSpPr/>
          <p:nvPr/>
        </p:nvSpPr>
        <p:spPr>
          <a:xfrm>
            <a:off x="2035302" y="5399032"/>
            <a:ext cx="9364218" cy="523220"/>
          </a:xfrm>
          <a:prstGeom prst="rect">
            <a:avLst/>
          </a:prstGeom>
        </p:spPr>
        <p:txBody>
          <a:bodyPr wrap="square">
            <a:spAutoFit/>
          </a:bodyPr>
          <a:lstStyle/>
          <a:p>
            <a:r>
              <a:rPr lang="vi-VN" sz="2800" b="1" dirty="0" smtClean="0">
                <a:latin typeface="+mj-lt"/>
              </a:rPr>
              <a:t>Kết bài: </a:t>
            </a:r>
            <a:r>
              <a:rPr lang="vi-VN" sz="2800" dirty="0" smtClean="0">
                <a:latin typeface="+mj-lt"/>
              </a:rPr>
              <a:t>Cảm tưởng thành kính và biết ơn đất mẹ</a:t>
            </a:r>
            <a:endParaRPr lang="en-US" sz="2800" dirty="0">
              <a:latin typeface="+mj-lt"/>
            </a:endParaRPr>
          </a:p>
        </p:txBody>
      </p:sp>
      <p:pic>
        <p:nvPicPr>
          <p:cNvPr id="21" name="图片 14"/>
          <p:cNvPicPr>
            <a:picLocks noChangeAspect="1"/>
          </p:cNvPicPr>
          <p:nvPr/>
        </p:nvPicPr>
        <p:blipFill>
          <a:blip r:embed="rId3"/>
          <a:stretch>
            <a:fillRect/>
          </a:stretch>
        </p:blipFill>
        <p:spPr>
          <a:xfrm>
            <a:off x="625613" y="5019054"/>
            <a:ext cx="1307456" cy="1168400"/>
          </a:xfrm>
          <a:prstGeom prst="rect">
            <a:avLst/>
          </a:prstGeom>
        </p:spPr>
      </p:pic>
    </p:spTree>
    <p:extLst>
      <p:ext uri="{BB962C8B-B14F-4D97-AF65-F5344CB8AC3E}">
        <p14:creationId xmlns:p14="http://schemas.microsoft.com/office/powerpoint/2010/main" xmlns="" val="2908861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1+#ppt_w/2"/>
                                          </p:val>
                                        </p:tav>
                                        <p:tav tm="100000">
                                          <p:val>
                                            <p:strVal val="#ppt_x"/>
                                          </p:val>
                                        </p:tav>
                                      </p:tavLst>
                                    </p:anim>
                                    <p:anim calcmode="lin" valueType="num">
                                      <p:cBhvr additive="base">
                                        <p:cTn id="13"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1+#ppt_w/2"/>
                                          </p:val>
                                        </p:tav>
                                        <p:tav tm="100000">
                                          <p:val>
                                            <p:strVal val="#ppt_x"/>
                                          </p:val>
                                        </p:tav>
                                      </p:tavLst>
                                    </p:anim>
                                    <p:anim calcmode="lin" valueType="num">
                                      <p:cBhvr additive="base">
                                        <p:cTn id="24"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750" fill="hold"/>
                                        <p:tgtEl>
                                          <p:spTgt spid="21"/>
                                        </p:tgtEl>
                                        <p:attrNameLst>
                                          <p:attrName>ppt_x</p:attrName>
                                        </p:attrNameLst>
                                      </p:cBhvr>
                                      <p:tavLst>
                                        <p:tav tm="0">
                                          <p:val>
                                            <p:strVal val="1+#ppt_w/2"/>
                                          </p:val>
                                        </p:tav>
                                        <p:tav tm="100000">
                                          <p:val>
                                            <p:strVal val="#ppt_x"/>
                                          </p:val>
                                        </p:tav>
                                      </p:tavLst>
                                    </p:anim>
                                    <p:anim calcmode="lin" valueType="num">
                                      <p:cBhvr additive="base">
                                        <p:cTn id="35"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strips(down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184460" y="4900930"/>
            <a:ext cx="1802513" cy="1854200"/>
          </a:xfrm>
          <a:prstGeom prst="rect">
            <a:avLst/>
          </a:prstGeom>
        </p:spPr>
      </p:pic>
      <p:pic>
        <p:nvPicPr>
          <p:cNvPr id="12" name="图片 5"/>
          <p:cNvPicPr>
            <a:picLocks noChangeAspect="1"/>
          </p:cNvPicPr>
          <p:nvPr/>
        </p:nvPicPr>
        <p:blipFill>
          <a:blip r:embed="rId4"/>
          <a:stretch>
            <a:fillRect/>
          </a:stretch>
        </p:blipFill>
        <p:spPr>
          <a:xfrm>
            <a:off x="756842" y="167058"/>
            <a:ext cx="1249647" cy="1250262"/>
          </a:xfrm>
          <a:prstGeom prst="rect">
            <a:avLst/>
          </a:prstGeom>
        </p:spPr>
      </p:pic>
      <p:pic>
        <p:nvPicPr>
          <p:cNvPr id="13" name="图片 6"/>
          <p:cNvPicPr>
            <a:picLocks noChangeAspect="1"/>
          </p:cNvPicPr>
          <p:nvPr/>
        </p:nvPicPr>
        <p:blipFill>
          <a:blip r:embed="rId5"/>
          <a:stretch>
            <a:fillRect/>
          </a:stretch>
        </p:blipFill>
        <p:spPr>
          <a:xfrm>
            <a:off x="10163456" y="0"/>
            <a:ext cx="1167825" cy="1358900"/>
          </a:xfrm>
          <a:prstGeom prst="rect">
            <a:avLst/>
          </a:prstGeom>
        </p:spPr>
      </p:pic>
      <p:sp>
        <p:nvSpPr>
          <p:cNvPr id="14" name="TextBox 13"/>
          <p:cNvSpPr txBox="1"/>
          <p:nvPr/>
        </p:nvSpPr>
        <p:spPr>
          <a:xfrm>
            <a:off x="2125980" y="445770"/>
            <a:ext cx="7989570" cy="1077218"/>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Vẽ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sơ</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duy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endParaRPr lang="en-US" sz="3200" b="1" dirty="0" smtClean="0">
              <a:latin typeface="Times New Roman" pitchFamily="18" charset="0"/>
              <a:cs typeface="Times New Roman" pitchFamily="18" charset="0"/>
            </a:endParaRPr>
          </a:p>
          <a:p>
            <a:pPr algn="ctr"/>
            <a:r>
              <a:rPr lang="en-US" sz="3200" dirty="0" err="1" smtClean="0">
                <a:latin typeface="Times New Roman" pitchFamily="18" charset="0"/>
                <a:cs typeface="Times New Roman" pitchFamily="18" charset="0"/>
              </a:rPr>
              <a:t>Đề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cảm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endParaRPr lang="en-US" sz="3200" dirty="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6"/>
          <a:srcRect l="32100" t="21600" r="40900" b="45333"/>
          <a:stretch>
            <a:fillRect/>
          </a:stretch>
        </p:blipFill>
        <p:spPr bwMode="auto">
          <a:xfrm>
            <a:off x="2948940" y="1851660"/>
            <a:ext cx="8252460" cy="4440936"/>
          </a:xfrm>
          <a:prstGeom prst="rect">
            <a:avLst/>
          </a:prstGeom>
          <a:noFill/>
          <a:ln w="9525">
            <a:noFill/>
            <a:miter lim="800000"/>
            <a:headEnd/>
            <a:tailEnd/>
          </a:ln>
          <a:effectLst/>
        </p:spPr>
      </p:pic>
    </p:spTree>
    <p:extLst>
      <p:ext uri="{BB962C8B-B14F-4D97-AF65-F5344CB8AC3E}">
        <p14:creationId xmlns:p14="http://schemas.microsoft.com/office/powerpoint/2010/main" xmlns="" val="6618746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973766" y="787400"/>
            <a:ext cx="8396868" cy="4777060"/>
          </a:xfrm>
          <a:prstGeom prst="rect">
            <a:avLst/>
          </a:prstGeom>
        </p:spPr>
      </p:pic>
      <p:pic>
        <p:nvPicPr>
          <p:cNvPr id="3" name="图片 2"/>
          <p:cNvPicPr>
            <a:picLocks noChangeAspect="1"/>
          </p:cNvPicPr>
          <p:nvPr/>
        </p:nvPicPr>
        <p:blipFill>
          <a:blip r:embed="rId5"/>
          <a:stretch>
            <a:fillRect/>
          </a:stretch>
        </p:blipFill>
        <p:spPr>
          <a:xfrm rot="1443545">
            <a:off x="8683060" y="313351"/>
            <a:ext cx="2004437" cy="1408064"/>
          </a:xfrm>
          <a:prstGeom prst="rect">
            <a:avLst/>
          </a:prstGeom>
        </p:spPr>
      </p:pic>
      <p:sp>
        <p:nvSpPr>
          <p:cNvPr id="4" name="文本框 3"/>
          <p:cNvSpPr txBox="1"/>
          <p:nvPr/>
        </p:nvSpPr>
        <p:spPr>
          <a:xfrm>
            <a:off x="3289605" y="2078803"/>
            <a:ext cx="5910148" cy="2308324"/>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vl2pPr>
              <a:defRPr/>
            </a:lvl2pPr>
            <a:lvl3pPr>
              <a:defRPr/>
            </a:lvl3pPr>
            <a:lvl4pPr>
              <a:defRPr/>
            </a:lvl4pPr>
            <a:lvl5pPr>
              <a:defRPr/>
            </a:lvl5pPr>
            <a:lvl6pPr>
              <a:defRPr/>
            </a:lvl6pPr>
            <a:lvl7pPr>
              <a:defRPr/>
            </a:lvl7pPr>
            <a:lvl8pPr>
              <a:defRPr/>
            </a:lvl8pPr>
            <a:lvl9pPr>
              <a:defRPr/>
            </a:lvl9pPr>
          </a:lstStyle>
          <a:p>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Đề</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văn</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biểu</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cảm</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và</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cách</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làm</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bài</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văn</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biểu</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cảm</a:t>
            </a:r>
            <a:endParaRPr lang="en-US" altLang="zh-CN" sz="4800" dirty="0">
              <a:solidFill>
                <a:srgbClr val="3E2E1E"/>
              </a:solidFill>
              <a:latin typeface="Times New Roman" pitchFamily="18" charset="0"/>
              <a:ea typeface="方正喵呜体" panose="02010600010101010101" pitchFamily="2" charset="-122"/>
              <a:cs typeface="Times New Roman" pitchFamily="18" charset="0"/>
            </a:endParaRPr>
          </a:p>
        </p:txBody>
      </p:sp>
      <p:pic>
        <p:nvPicPr>
          <p:cNvPr id="5" name="图片 4"/>
          <p:cNvPicPr>
            <a:picLocks noChangeAspect="1"/>
          </p:cNvPicPr>
          <p:nvPr/>
        </p:nvPicPr>
        <p:blipFill>
          <a:blip r:embed="rId6"/>
          <a:stretch>
            <a:fillRect/>
          </a:stretch>
        </p:blipFill>
        <p:spPr>
          <a:xfrm>
            <a:off x="303612" y="5949253"/>
            <a:ext cx="1193213" cy="863600"/>
          </a:xfrm>
          <a:prstGeom prst="rect">
            <a:avLst/>
          </a:prstGeom>
        </p:spPr>
      </p:pic>
      <p:pic>
        <p:nvPicPr>
          <p:cNvPr id="6" name="图片 5"/>
          <p:cNvPicPr>
            <a:picLocks noChangeAspect="1"/>
          </p:cNvPicPr>
          <p:nvPr/>
        </p:nvPicPr>
        <p:blipFill>
          <a:blip r:embed="rId7"/>
          <a:stretch>
            <a:fillRect/>
          </a:stretch>
        </p:blipFill>
        <p:spPr>
          <a:xfrm>
            <a:off x="2629099" y="5938769"/>
            <a:ext cx="1358231" cy="1003300"/>
          </a:xfrm>
          <a:prstGeom prst="rect">
            <a:avLst/>
          </a:prstGeom>
        </p:spPr>
      </p:pic>
      <p:pic>
        <p:nvPicPr>
          <p:cNvPr id="7" name="图片 6"/>
          <p:cNvPicPr>
            <a:picLocks noChangeAspect="1"/>
          </p:cNvPicPr>
          <p:nvPr/>
        </p:nvPicPr>
        <p:blipFill>
          <a:blip r:embed="rId8"/>
          <a:stretch>
            <a:fillRect/>
          </a:stretch>
        </p:blipFill>
        <p:spPr>
          <a:xfrm>
            <a:off x="5335879" y="6048237"/>
            <a:ext cx="1180519" cy="762000"/>
          </a:xfrm>
          <a:prstGeom prst="rect">
            <a:avLst/>
          </a:prstGeom>
        </p:spPr>
      </p:pic>
      <p:pic>
        <p:nvPicPr>
          <p:cNvPr id="8" name="图片 7"/>
          <p:cNvPicPr>
            <a:picLocks noChangeAspect="1"/>
          </p:cNvPicPr>
          <p:nvPr/>
        </p:nvPicPr>
        <p:blipFill>
          <a:blip r:embed="rId9"/>
          <a:stretch>
            <a:fillRect/>
          </a:stretch>
        </p:blipFill>
        <p:spPr>
          <a:xfrm>
            <a:off x="1631374" y="6048237"/>
            <a:ext cx="863175" cy="723900"/>
          </a:xfrm>
          <a:prstGeom prst="rect">
            <a:avLst/>
          </a:prstGeom>
        </p:spPr>
      </p:pic>
      <p:pic>
        <p:nvPicPr>
          <p:cNvPr id="11" name="图片 10"/>
          <p:cNvPicPr>
            <a:picLocks noChangeAspect="1"/>
          </p:cNvPicPr>
          <p:nvPr/>
        </p:nvPicPr>
        <p:blipFill>
          <a:blip r:embed="rId7"/>
          <a:stretch>
            <a:fillRect/>
          </a:stretch>
        </p:blipFill>
        <p:spPr>
          <a:xfrm>
            <a:off x="7864947" y="5938769"/>
            <a:ext cx="1358231" cy="1003300"/>
          </a:xfrm>
          <a:prstGeom prst="rect">
            <a:avLst/>
          </a:prstGeom>
        </p:spPr>
      </p:pic>
      <p:pic>
        <p:nvPicPr>
          <p:cNvPr id="12" name="图片 11"/>
          <p:cNvPicPr>
            <a:picLocks noChangeAspect="1"/>
          </p:cNvPicPr>
          <p:nvPr/>
        </p:nvPicPr>
        <p:blipFill>
          <a:blip r:embed="rId8"/>
          <a:stretch>
            <a:fillRect/>
          </a:stretch>
        </p:blipFill>
        <p:spPr>
          <a:xfrm>
            <a:off x="10571727" y="6048237"/>
            <a:ext cx="1180519" cy="762000"/>
          </a:xfrm>
          <a:prstGeom prst="rect">
            <a:avLst/>
          </a:prstGeom>
        </p:spPr>
      </p:pic>
      <p:pic>
        <p:nvPicPr>
          <p:cNvPr id="13" name="图片 12"/>
          <p:cNvPicPr>
            <a:picLocks noChangeAspect="1"/>
          </p:cNvPicPr>
          <p:nvPr/>
        </p:nvPicPr>
        <p:blipFill>
          <a:blip r:embed="rId9"/>
          <a:stretch>
            <a:fillRect/>
          </a:stretch>
        </p:blipFill>
        <p:spPr>
          <a:xfrm>
            <a:off x="6867222" y="6048237"/>
            <a:ext cx="863175" cy="723900"/>
          </a:xfrm>
          <a:prstGeom prst="rect">
            <a:avLst/>
          </a:prstGeom>
        </p:spPr>
      </p:pic>
      <p:pic>
        <p:nvPicPr>
          <p:cNvPr id="15" name="图片 14"/>
          <p:cNvPicPr>
            <a:picLocks noChangeAspect="1"/>
          </p:cNvPicPr>
          <p:nvPr/>
        </p:nvPicPr>
        <p:blipFill>
          <a:blip r:embed="rId10"/>
          <a:stretch>
            <a:fillRect/>
          </a:stretch>
        </p:blipFill>
        <p:spPr>
          <a:xfrm>
            <a:off x="9091400" y="4401427"/>
            <a:ext cx="1307456" cy="1168400"/>
          </a:xfrm>
          <a:prstGeom prst="rect">
            <a:avLst/>
          </a:prstGeom>
        </p:spPr>
      </p:pic>
      <p:pic>
        <p:nvPicPr>
          <p:cNvPr id="16" name="图片 15"/>
          <p:cNvPicPr>
            <a:picLocks noChangeAspect="1"/>
          </p:cNvPicPr>
          <p:nvPr/>
        </p:nvPicPr>
        <p:blipFill>
          <a:blip r:embed="rId11"/>
          <a:stretch>
            <a:fillRect/>
          </a:stretch>
        </p:blipFill>
        <p:spPr>
          <a:xfrm>
            <a:off x="4163136" y="6041271"/>
            <a:ext cx="797904" cy="798296"/>
          </a:xfrm>
          <a:prstGeom prst="rect">
            <a:avLst/>
          </a:prstGeom>
        </p:spPr>
      </p:pic>
      <p:pic>
        <p:nvPicPr>
          <p:cNvPr id="17" name="图片 16"/>
          <p:cNvPicPr>
            <a:picLocks noChangeAspect="1"/>
          </p:cNvPicPr>
          <p:nvPr/>
        </p:nvPicPr>
        <p:blipFill>
          <a:blip r:embed="rId11"/>
          <a:stretch>
            <a:fillRect/>
          </a:stretch>
        </p:blipFill>
        <p:spPr>
          <a:xfrm>
            <a:off x="9562900" y="6030089"/>
            <a:ext cx="797904" cy="798296"/>
          </a:xfrm>
          <a:prstGeom prst="rect">
            <a:avLst/>
          </a:prstGeom>
        </p:spPr>
      </p:pic>
      <p:pic>
        <p:nvPicPr>
          <p:cNvPr id="24" name="图片 23"/>
          <p:cNvPicPr>
            <a:picLocks noChangeAspect="1"/>
          </p:cNvPicPr>
          <p:nvPr/>
        </p:nvPicPr>
        <p:blipFill>
          <a:blip r:embed="rId12"/>
          <a:stretch>
            <a:fillRect/>
          </a:stretch>
        </p:blipFill>
        <p:spPr>
          <a:xfrm>
            <a:off x="422239" y="3447531"/>
            <a:ext cx="1332844" cy="2476500"/>
          </a:xfrm>
          <a:prstGeom prst="rect">
            <a:avLst/>
          </a:prstGeom>
        </p:spPr>
      </p:pic>
      <p:pic>
        <p:nvPicPr>
          <p:cNvPr id="9" name="佐藤利奈,大亀あすか - ごはんの練習">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cstate="print"/>
          <a:stretch>
            <a:fillRect/>
          </a:stretch>
        </p:blipFill>
        <p:spPr>
          <a:xfrm>
            <a:off x="-1059977" y="-444683"/>
            <a:ext cx="609600" cy="609600"/>
          </a:xfrm>
          <a:prstGeom prst="rect">
            <a:avLst/>
          </a:prstGeom>
        </p:spPr>
      </p:pic>
    </p:spTree>
    <p:extLst>
      <p:ext uri="{BB962C8B-B14F-4D97-AF65-F5344CB8AC3E}">
        <p14:creationId xmlns:p14="http://schemas.microsoft.com/office/powerpoint/2010/main" xmlns="" val="194349944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1+#ppt_w/2"/>
                                          </p:val>
                                        </p:tav>
                                        <p:tav tm="100000">
                                          <p:val>
                                            <p:strVal val="#ppt_x"/>
                                          </p:val>
                                        </p:tav>
                                      </p:tavLst>
                                    </p:anim>
                                    <p:anim calcmode="lin" valueType="num">
                                      <p:cBhvr additive="base">
                                        <p:cTn id="24"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0-#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750" fill="hold"/>
                                        <p:tgtEl>
                                          <p:spTgt spid="5"/>
                                        </p:tgtEl>
                                        <p:attrNameLst>
                                          <p:attrName>ppt_x</p:attrName>
                                        </p:attrNameLst>
                                      </p:cBhvr>
                                      <p:tavLst>
                                        <p:tav tm="0">
                                          <p:val>
                                            <p:strVal val="0-#ppt_w/2"/>
                                          </p:val>
                                        </p:tav>
                                        <p:tav tm="100000">
                                          <p:val>
                                            <p:strVal val="#ppt_x"/>
                                          </p:val>
                                        </p:tav>
                                      </p:tavLst>
                                    </p:anim>
                                    <p:anim calcmode="lin" valueType="num">
                                      <p:cBhvr additive="base">
                                        <p:cTn id="36"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750" fill="hold"/>
                                        <p:tgtEl>
                                          <p:spTgt spid="8"/>
                                        </p:tgtEl>
                                        <p:attrNameLst>
                                          <p:attrName>ppt_x</p:attrName>
                                        </p:attrNameLst>
                                      </p:cBhvr>
                                      <p:tavLst>
                                        <p:tav tm="0">
                                          <p:val>
                                            <p:strVal val="0-#ppt_w/2"/>
                                          </p:val>
                                        </p:tav>
                                        <p:tav tm="100000">
                                          <p:val>
                                            <p:strVal val="#ppt_x"/>
                                          </p:val>
                                        </p:tav>
                                      </p:tavLst>
                                    </p:anim>
                                    <p:anim calcmode="lin" valueType="num">
                                      <p:cBhvr additive="base">
                                        <p:cTn id="42"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750" fill="hold"/>
                                        <p:tgtEl>
                                          <p:spTgt spid="16"/>
                                        </p:tgtEl>
                                        <p:attrNameLst>
                                          <p:attrName>ppt_x</p:attrName>
                                        </p:attrNameLst>
                                      </p:cBhvr>
                                      <p:tavLst>
                                        <p:tav tm="0">
                                          <p:val>
                                            <p:strVal val="0-#ppt_w/2"/>
                                          </p:val>
                                        </p:tav>
                                        <p:tav tm="100000">
                                          <p:val>
                                            <p:strVal val="#ppt_x"/>
                                          </p:val>
                                        </p:tav>
                                      </p:tavLst>
                                    </p:anim>
                                    <p:anim calcmode="lin" valueType="num">
                                      <p:cBhvr additive="base">
                                        <p:cTn id="48"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750" fill="hold"/>
                                        <p:tgtEl>
                                          <p:spTgt spid="7"/>
                                        </p:tgtEl>
                                        <p:attrNameLst>
                                          <p:attrName>ppt_x</p:attrName>
                                        </p:attrNameLst>
                                      </p:cBhvr>
                                      <p:tavLst>
                                        <p:tav tm="0">
                                          <p:val>
                                            <p:strVal val="0-#ppt_w/2"/>
                                          </p:val>
                                        </p:tav>
                                        <p:tav tm="100000">
                                          <p:val>
                                            <p:strVal val="#ppt_x"/>
                                          </p:val>
                                        </p:tav>
                                      </p:tavLst>
                                    </p:anim>
                                    <p:anim calcmode="lin" valueType="num">
                                      <p:cBhvr additive="base">
                                        <p:cTn id="54"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750" fill="hold"/>
                                        <p:tgtEl>
                                          <p:spTgt spid="13"/>
                                        </p:tgtEl>
                                        <p:attrNameLst>
                                          <p:attrName>ppt_x</p:attrName>
                                        </p:attrNameLst>
                                      </p:cBhvr>
                                      <p:tavLst>
                                        <p:tav tm="0">
                                          <p:val>
                                            <p:strVal val="0-#ppt_w/2"/>
                                          </p:val>
                                        </p:tav>
                                        <p:tav tm="100000">
                                          <p:val>
                                            <p:strVal val="#ppt_x"/>
                                          </p:val>
                                        </p:tav>
                                      </p:tavLst>
                                    </p:anim>
                                    <p:anim calcmode="lin" valueType="num">
                                      <p:cBhvr additive="base">
                                        <p:cTn id="60"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750" fill="hold"/>
                                        <p:tgtEl>
                                          <p:spTgt spid="11"/>
                                        </p:tgtEl>
                                        <p:attrNameLst>
                                          <p:attrName>ppt_x</p:attrName>
                                        </p:attrNameLst>
                                      </p:cBhvr>
                                      <p:tavLst>
                                        <p:tav tm="0">
                                          <p:val>
                                            <p:strVal val="0-#ppt_w/2"/>
                                          </p:val>
                                        </p:tav>
                                        <p:tav tm="100000">
                                          <p:val>
                                            <p:strVal val="#ppt_x"/>
                                          </p:val>
                                        </p:tav>
                                      </p:tavLst>
                                    </p:anim>
                                    <p:anim calcmode="lin" valueType="num">
                                      <p:cBhvr additive="base">
                                        <p:cTn id="66"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750" fill="hold"/>
                                        <p:tgtEl>
                                          <p:spTgt spid="17"/>
                                        </p:tgtEl>
                                        <p:attrNameLst>
                                          <p:attrName>ppt_x</p:attrName>
                                        </p:attrNameLst>
                                      </p:cBhvr>
                                      <p:tavLst>
                                        <p:tav tm="0">
                                          <p:val>
                                            <p:strVal val="0-#ppt_w/2"/>
                                          </p:val>
                                        </p:tav>
                                        <p:tav tm="100000">
                                          <p:val>
                                            <p:strVal val="#ppt_x"/>
                                          </p:val>
                                        </p:tav>
                                      </p:tavLst>
                                    </p:anim>
                                    <p:anim calcmode="lin" valueType="num">
                                      <p:cBhvr additive="base">
                                        <p:cTn id="72"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750" fill="hold"/>
                                        <p:tgtEl>
                                          <p:spTgt spid="12"/>
                                        </p:tgtEl>
                                        <p:attrNameLst>
                                          <p:attrName>ppt_x</p:attrName>
                                        </p:attrNameLst>
                                      </p:cBhvr>
                                      <p:tavLst>
                                        <p:tav tm="0">
                                          <p:val>
                                            <p:strVal val="0-#ppt_w/2"/>
                                          </p:val>
                                        </p:tav>
                                        <p:tav tm="100000">
                                          <p:val>
                                            <p:strVal val="#ppt_x"/>
                                          </p:val>
                                        </p:tav>
                                      </p:tavLst>
                                    </p:anim>
                                    <p:anim calcmode="lin" valueType="num">
                                      <p:cBhvr additive="base">
                                        <p:cTn id="78"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750" fill="hold"/>
                                        <p:tgtEl>
                                          <p:spTgt spid="24"/>
                                        </p:tgtEl>
                                        <p:attrNameLst>
                                          <p:attrName>ppt_x</p:attrName>
                                        </p:attrNameLst>
                                      </p:cBhvr>
                                      <p:tavLst>
                                        <p:tav tm="0">
                                          <p:val>
                                            <p:strVal val="0-#ppt_w/2"/>
                                          </p:val>
                                        </p:tav>
                                        <p:tav tm="100000">
                                          <p:val>
                                            <p:strVal val="#ppt_x"/>
                                          </p:val>
                                        </p:tav>
                                      </p:tavLst>
                                    </p:anim>
                                    <p:anim calcmode="lin" valueType="num">
                                      <p:cBhvr additive="base">
                                        <p:cTn id="84"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750" fill="hold"/>
                                        <p:tgtEl>
                                          <p:spTgt spid="15"/>
                                        </p:tgtEl>
                                        <p:attrNameLst>
                                          <p:attrName>ppt_x</p:attrName>
                                        </p:attrNameLst>
                                      </p:cBhvr>
                                      <p:tavLst>
                                        <p:tav tm="0">
                                          <p:val>
                                            <p:strVal val="1+#ppt_w/2"/>
                                          </p:val>
                                        </p:tav>
                                        <p:tav tm="100000">
                                          <p:val>
                                            <p:strVal val="#ppt_x"/>
                                          </p:val>
                                        </p:tav>
                                      </p:tavLst>
                                    </p:anim>
                                    <p:anim calcmode="lin" valueType="num">
                                      <p:cBhvr additive="base">
                                        <p:cTn id="9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91" repeatCount="indefinite" fill="hold" display="0">
                  <p:stCondLst>
                    <p:cond delay="indefinite"/>
                  </p:stCondLst>
                  <p:endCondLst>
                    <p:cond evt="onStopAudio" delay="0">
                      <p:tgtEl>
                        <p:sldTgt/>
                      </p:tgtEl>
                    </p:cond>
                  </p:endCondLst>
                </p:cTn>
                <p:tgtEl>
                  <p:spTgt spid="9"/>
                </p:tgtEl>
              </p:cMediaNode>
            </p:vide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533385" y="196901"/>
            <a:ext cx="5052205" cy="1139459"/>
          </a:xfrm>
          <a:prstGeom prst="rect">
            <a:avLst/>
          </a:prstGeom>
        </p:spPr>
      </p:pic>
      <p:sp>
        <p:nvSpPr>
          <p:cNvPr id="3" name="矩形 2"/>
          <p:cNvSpPr/>
          <p:nvPr/>
        </p:nvSpPr>
        <p:spPr>
          <a:xfrm>
            <a:off x="5059855" y="150125"/>
            <a:ext cx="1766830" cy="707886"/>
          </a:xfrm>
          <a:prstGeom prst="rect">
            <a:avLst/>
          </a:prstGeom>
        </p:spPr>
        <p:txBody>
          <a:bodyPr wrap="none">
            <a:spAutoFit/>
          </a:bodyPr>
          <a:lstStyle/>
          <a:p>
            <a:r>
              <a:rPr lang="en-US" altLang="zh-CN" sz="4000" b="1" dirty="0" err="1" smtClean="0">
                <a:latin typeface="Times New Roman" pitchFamily="18" charset="0"/>
                <a:ea typeface="方正喵呜体" panose="02010600010101010101" pitchFamily="2" charset="-122"/>
                <a:cs typeface="Times New Roman" pitchFamily="18" charset="0"/>
              </a:rPr>
              <a:t>Dặn</a:t>
            </a:r>
            <a:r>
              <a:rPr lang="en-US" altLang="zh-CN" sz="4000" b="1" dirty="0" smtClean="0">
                <a:latin typeface="Times New Roman" pitchFamily="18" charset="0"/>
                <a:ea typeface="方正喵呜体" panose="02010600010101010101" pitchFamily="2" charset="-122"/>
                <a:cs typeface="Times New Roman" pitchFamily="18" charset="0"/>
              </a:rPr>
              <a:t> </a:t>
            </a:r>
            <a:r>
              <a:rPr lang="en-US" altLang="zh-CN" sz="4000" b="1" dirty="0" err="1" smtClean="0">
                <a:latin typeface="Times New Roman" pitchFamily="18" charset="0"/>
                <a:ea typeface="方正喵呜体" panose="02010600010101010101" pitchFamily="2" charset="-122"/>
                <a:cs typeface="Times New Roman" pitchFamily="18" charset="0"/>
              </a:rPr>
              <a:t>dò</a:t>
            </a:r>
            <a:endParaRPr lang="zh-CN" altLang="en-US" sz="4000" b="1" dirty="0">
              <a:latin typeface="Times New Roman" pitchFamily="18" charset="0"/>
              <a:ea typeface="方正喵呜体" panose="02010600010101010101" pitchFamily="2" charset="-122"/>
              <a:cs typeface="Times New Roman" pitchFamily="18" charset="0"/>
            </a:endParaRPr>
          </a:p>
        </p:txBody>
      </p:sp>
      <p:pic>
        <p:nvPicPr>
          <p:cNvPr id="8" name="图片 7"/>
          <p:cNvPicPr>
            <a:picLocks noChangeAspect="1"/>
          </p:cNvPicPr>
          <p:nvPr/>
        </p:nvPicPr>
        <p:blipFill>
          <a:blip r:embed="rId4"/>
          <a:stretch>
            <a:fillRect/>
          </a:stretch>
        </p:blipFill>
        <p:spPr>
          <a:xfrm>
            <a:off x="666704" y="4690798"/>
            <a:ext cx="1332844" cy="1866900"/>
          </a:xfrm>
          <a:prstGeom prst="rect">
            <a:avLst/>
          </a:prstGeom>
        </p:spPr>
      </p:pic>
      <p:pic>
        <p:nvPicPr>
          <p:cNvPr id="12" name="图片 7"/>
          <p:cNvPicPr>
            <a:picLocks noChangeAspect="1"/>
          </p:cNvPicPr>
          <p:nvPr/>
        </p:nvPicPr>
        <p:blipFill>
          <a:blip r:embed="rId4"/>
          <a:stretch>
            <a:fillRect/>
          </a:stretch>
        </p:blipFill>
        <p:spPr>
          <a:xfrm flipH="1">
            <a:off x="10332720" y="4637458"/>
            <a:ext cx="1211580" cy="1866900"/>
          </a:xfrm>
          <a:prstGeom prst="rect">
            <a:avLst/>
          </a:prstGeom>
        </p:spPr>
      </p:pic>
      <p:sp>
        <p:nvSpPr>
          <p:cNvPr id="7" name="Rectangle 6"/>
          <p:cNvSpPr/>
          <p:nvPr/>
        </p:nvSpPr>
        <p:spPr>
          <a:xfrm>
            <a:off x="2718816" y="2630347"/>
            <a:ext cx="6973824" cy="954107"/>
          </a:xfrm>
          <a:prstGeom prst="rect">
            <a:avLst/>
          </a:prstGeom>
        </p:spPr>
        <p:txBody>
          <a:bodyPr wrap="square">
            <a:spAutoFit/>
          </a:bodyPr>
          <a:lstStyle/>
          <a:p>
            <a:pPr algn="ct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thoại</a:t>
            </a:r>
            <a:r>
              <a:rPr lang="en-US" sz="2800" dirty="0" smtClean="0">
                <a:latin typeface="Times New Roman" pitchFamily="18" charset="0"/>
                <a:cs typeface="Times New Roman" pitchFamily="18" charset="0"/>
              </a:rPr>
              <a:t> hay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Hương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228122834"/>
      </p:ext>
    </p:extLst>
  </p:cSld>
  <p:clrMapOvr>
    <a:masterClrMapping/>
  </p:clrMapOvr>
  <p:transition spd="slow">
    <p:random/>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1250" fill="hold"/>
                                            <p:tgtEl>
                                              <p:spTgt spid="3"/>
                                            </p:tgtEl>
                                            <p:attrNameLst>
                                              <p:attrName>ppt_x</p:attrName>
                                            </p:attrNameLst>
                                          </p:cBhvr>
                                          <p:tavLst>
                                            <p:tav tm="0">
                                              <p:val>
                                                <p:strVal val="1+#ppt_w/2"/>
                                              </p:val>
                                            </p:tav>
                                            <p:tav tm="100000">
                                              <p:val>
                                                <p:strVal val="#ppt_x"/>
                                              </p:val>
                                            </p:tav>
                                          </p:tavLst>
                                        </p:anim>
                                        <p:anim calcmode="lin" valueType="num" p14:bounceEnd="52000">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25534" y="1402166"/>
            <a:ext cx="5267907" cy="5283201"/>
          </a:xfrm>
          <a:prstGeom prst="rect">
            <a:avLst/>
          </a:prstGeom>
        </p:spPr>
      </p:pic>
      <p:pic>
        <p:nvPicPr>
          <p:cNvPr id="3" name="图片 2"/>
          <p:cNvPicPr>
            <a:picLocks noChangeAspect="1"/>
          </p:cNvPicPr>
          <p:nvPr/>
        </p:nvPicPr>
        <p:blipFill>
          <a:blip r:embed="rId4"/>
          <a:stretch>
            <a:fillRect/>
          </a:stretch>
        </p:blipFill>
        <p:spPr>
          <a:xfrm rot="2012600">
            <a:off x="7391110" y="994628"/>
            <a:ext cx="2386425" cy="1676400"/>
          </a:xfrm>
          <a:prstGeom prst="rect">
            <a:avLst/>
          </a:prstGeom>
        </p:spPr>
      </p:pic>
      <p:sp>
        <p:nvSpPr>
          <p:cNvPr id="4" name="文本框 3"/>
          <p:cNvSpPr txBox="1"/>
          <p:nvPr/>
        </p:nvSpPr>
        <p:spPr>
          <a:xfrm>
            <a:off x="4344460" y="2668319"/>
            <a:ext cx="3430053" cy="2800767"/>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vl2pPr>
              <a:defRPr/>
            </a:lvl2pPr>
            <a:lvl3pPr>
              <a:defRPr/>
            </a:lvl3pPr>
            <a:lvl4pPr>
              <a:defRPr/>
            </a:lvl4pPr>
            <a:lvl5pPr>
              <a:defRPr/>
            </a:lvl5pPr>
            <a:lvl6pPr>
              <a:defRPr/>
            </a:lvl6pPr>
            <a:lvl7pPr>
              <a:defRPr/>
            </a:lvl7pPr>
            <a:lvl8pPr>
              <a:defRPr/>
            </a:lvl8pPr>
            <a:lvl9pPr>
              <a:defRPr/>
            </a:lvl9pPr>
          </a:lstStyle>
          <a:p>
            <a:r>
              <a:rPr lang="en-US" altLang="zh-CN" sz="8800" dirty="0">
                <a:solidFill>
                  <a:srgbClr val="3E2E1E"/>
                </a:solidFill>
                <a:latin typeface="Times New Roman" pitchFamily="18" charset="0"/>
                <a:ea typeface="方正喵呜体" panose="02010600010101010101" pitchFamily="2" charset="-122"/>
                <a:cs typeface="Times New Roman" pitchFamily="18" charset="0"/>
              </a:rPr>
              <a:t>Goodbye</a:t>
            </a:r>
          </a:p>
        </p:txBody>
      </p:sp>
      <p:pic>
        <p:nvPicPr>
          <p:cNvPr id="5" name="图片 4"/>
          <p:cNvPicPr>
            <a:picLocks noChangeAspect="1"/>
          </p:cNvPicPr>
          <p:nvPr/>
        </p:nvPicPr>
        <p:blipFill>
          <a:blip r:embed="rId5"/>
          <a:stretch>
            <a:fillRect/>
          </a:stretch>
        </p:blipFill>
        <p:spPr>
          <a:xfrm rot="10486724">
            <a:off x="85985" y="-56842"/>
            <a:ext cx="1193213" cy="863600"/>
          </a:xfrm>
          <a:prstGeom prst="rect">
            <a:avLst/>
          </a:prstGeom>
        </p:spPr>
      </p:pic>
      <p:pic>
        <p:nvPicPr>
          <p:cNvPr id="6" name="图片 5"/>
          <p:cNvPicPr>
            <a:picLocks noChangeAspect="1"/>
          </p:cNvPicPr>
          <p:nvPr/>
        </p:nvPicPr>
        <p:blipFill>
          <a:blip r:embed="rId6"/>
          <a:stretch>
            <a:fillRect/>
          </a:stretch>
        </p:blipFill>
        <p:spPr>
          <a:xfrm rot="10486724">
            <a:off x="2411472" y="-67326"/>
            <a:ext cx="1358231" cy="1003300"/>
          </a:xfrm>
          <a:prstGeom prst="rect">
            <a:avLst/>
          </a:prstGeom>
        </p:spPr>
      </p:pic>
      <p:pic>
        <p:nvPicPr>
          <p:cNvPr id="7" name="图片 6"/>
          <p:cNvPicPr>
            <a:picLocks noChangeAspect="1"/>
          </p:cNvPicPr>
          <p:nvPr/>
        </p:nvPicPr>
        <p:blipFill>
          <a:blip r:embed="rId7"/>
          <a:stretch>
            <a:fillRect/>
          </a:stretch>
        </p:blipFill>
        <p:spPr>
          <a:xfrm rot="10486724">
            <a:off x="5118252" y="42142"/>
            <a:ext cx="1180519" cy="762000"/>
          </a:xfrm>
          <a:prstGeom prst="rect">
            <a:avLst/>
          </a:prstGeom>
        </p:spPr>
      </p:pic>
      <p:pic>
        <p:nvPicPr>
          <p:cNvPr id="8" name="图片 7"/>
          <p:cNvPicPr>
            <a:picLocks noChangeAspect="1"/>
          </p:cNvPicPr>
          <p:nvPr/>
        </p:nvPicPr>
        <p:blipFill>
          <a:blip r:embed="rId8"/>
          <a:stretch>
            <a:fillRect/>
          </a:stretch>
        </p:blipFill>
        <p:spPr>
          <a:xfrm rot="10486724">
            <a:off x="1413747" y="42142"/>
            <a:ext cx="863175" cy="723900"/>
          </a:xfrm>
          <a:prstGeom prst="rect">
            <a:avLst/>
          </a:prstGeom>
        </p:spPr>
      </p:pic>
      <p:pic>
        <p:nvPicPr>
          <p:cNvPr id="11" name="图片 10"/>
          <p:cNvPicPr>
            <a:picLocks noChangeAspect="1"/>
          </p:cNvPicPr>
          <p:nvPr/>
        </p:nvPicPr>
        <p:blipFill>
          <a:blip r:embed="rId6"/>
          <a:stretch>
            <a:fillRect/>
          </a:stretch>
        </p:blipFill>
        <p:spPr>
          <a:xfrm rot="10486724">
            <a:off x="7647320" y="-67326"/>
            <a:ext cx="1358231" cy="1003300"/>
          </a:xfrm>
          <a:prstGeom prst="rect">
            <a:avLst/>
          </a:prstGeom>
        </p:spPr>
      </p:pic>
      <p:pic>
        <p:nvPicPr>
          <p:cNvPr id="12" name="图片 11"/>
          <p:cNvPicPr>
            <a:picLocks noChangeAspect="1"/>
          </p:cNvPicPr>
          <p:nvPr/>
        </p:nvPicPr>
        <p:blipFill>
          <a:blip r:embed="rId7"/>
          <a:stretch>
            <a:fillRect/>
          </a:stretch>
        </p:blipFill>
        <p:spPr>
          <a:xfrm rot="10486724">
            <a:off x="10354100" y="42142"/>
            <a:ext cx="1180519" cy="762000"/>
          </a:xfrm>
          <a:prstGeom prst="rect">
            <a:avLst/>
          </a:prstGeom>
        </p:spPr>
      </p:pic>
      <p:pic>
        <p:nvPicPr>
          <p:cNvPr id="13" name="图片 12"/>
          <p:cNvPicPr>
            <a:picLocks noChangeAspect="1"/>
          </p:cNvPicPr>
          <p:nvPr/>
        </p:nvPicPr>
        <p:blipFill>
          <a:blip r:embed="rId8"/>
          <a:stretch>
            <a:fillRect/>
          </a:stretch>
        </p:blipFill>
        <p:spPr>
          <a:xfrm rot="10486724">
            <a:off x="6649595" y="42142"/>
            <a:ext cx="863175" cy="723900"/>
          </a:xfrm>
          <a:prstGeom prst="rect">
            <a:avLst/>
          </a:prstGeom>
        </p:spPr>
      </p:pic>
      <p:pic>
        <p:nvPicPr>
          <p:cNvPr id="15" name="图片 14"/>
          <p:cNvPicPr>
            <a:picLocks noChangeAspect="1"/>
          </p:cNvPicPr>
          <p:nvPr/>
        </p:nvPicPr>
        <p:blipFill>
          <a:blip r:embed="rId9"/>
          <a:stretch>
            <a:fillRect/>
          </a:stretch>
        </p:blipFill>
        <p:spPr>
          <a:xfrm>
            <a:off x="1186445" y="995694"/>
            <a:ext cx="1307456" cy="1168400"/>
          </a:xfrm>
          <a:prstGeom prst="rect">
            <a:avLst/>
          </a:prstGeom>
        </p:spPr>
      </p:pic>
      <p:pic>
        <p:nvPicPr>
          <p:cNvPr id="16" name="图片 15"/>
          <p:cNvPicPr>
            <a:picLocks noChangeAspect="1"/>
          </p:cNvPicPr>
          <p:nvPr/>
        </p:nvPicPr>
        <p:blipFill>
          <a:blip r:embed="rId10"/>
          <a:stretch>
            <a:fillRect/>
          </a:stretch>
        </p:blipFill>
        <p:spPr>
          <a:xfrm rot="10486724">
            <a:off x="3945509" y="35176"/>
            <a:ext cx="797904" cy="798296"/>
          </a:xfrm>
          <a:prstGeom prst="rect">
            <a:avLst/>
          </a:prstGeom>
        </p:spPr>
      </p:pic>
      <p:pic>
        <p:nvPicPr>
          <p:cNvPr id="17" name="图片 16"/>
          <p:cNvPicPr>
            <a:picLocks noChangeAspect="1"/>
          </p:cNvPicPr>
          <p:nvPr/>
        </p:nvPicPr>
        <p:blipFill>
          <a:blip r:embed="rId10"/>
          <a:stretch>
            <a:fillRect/>
          </a:stretch>
        </p:blipFill>
        <p:spPr>
          <a:xfrm rot="10486724">
            <a:off x="9345273" y="23994"/>
            <a:ext cx="797904" cy="798296"/>
          </a:xfrm>
          <a:prstGeom prst="rect">
            <a:avLst/>
          </a:prstGeom>
        </p:spPr>
      </p:pic>
      <p:pic>
        <p:nvPicPr>
          <p:cNvPr id="24" name="图片 23"/>
          <p:cNvPicPr>
            <a:picLocks noChangeAspect="1"/>
          </p:cNvPicPr>
          <p:nvPr/>
        </p:nvPicPr>
        <p:blipFill>
          <a:blip r:embed="rId11"/>
          <a:stretch>
            <a:fillRect/>
          </a:stretch>
        </p:blipFill>
        <p:spPr>
          <a:xfrm rot="19423525">
            <a:off x="2716957" y="4054558"/>
            <a:ext cx="1332844" cy="2476500"/>
          </a:xfrm>
          <a:prstGeom prst="rect">
            <a:avLst/>
          </a:prstGeom>
        </p:spPr>
      </p:pic>
    </p:spTree>
    <p:extLst>
      <p:ext uri="{BB962C8B-B14F-4D97-AF65-F5344CB8AC3E}">
        <p14:creationId xmlns:p14="http://schemas.microsoft.com/office/powerpoint/2010/main" xmlns="" val="168240211"/>
      </p:ext>
    </p:extLst>
  </p:cSld>
  <p:clrMapOvr>
    <a:masterClrMapping/>
  </p:clrMapOvr>
  <p:transition spd="slow">
    <p:random/>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0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667">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667">
                                          <p:cBhvr additive="base">
                                            <p:cTn id="13" dur="750" fill="hold"/>
                                            <p:tgtEl>
                                              <p:spTgt spid="2"/>
                                            </p:tgtEl>
                                            <p:attrNameLst>
                                              <p:attrName>ppt_x</p:attrName>
                                            </p:attrNameLst>
                                          </p:cBhvr>
                                          <p:tavLst>
                                            <p:tav tm="0">
                                              <p:val>
                                                <p:strVal val="#ppt_x"/>
                                              </p:val>
                                            </p:tav>
                                            <p:tav tm="100000">
                                              <p:val>
                                                <p:strVal val="#ppt_x"/>
                                              </p:val>
                                            </p:tav>
                                          </p:tavLst>
                                        </p:anim>
                                        <p:anim calcmode="lin" valueType="num" p14:bounceEnd="50667">
                                          <p:cBhvr additive="base">
                                            <p:cTn id="14"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14:presetBounceEnd="50667">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667">
                                          <p:cBhvr additive="base">
                                            <p:cTn id="19" dur="750" fill="hold"/>
                                            <p:tgtEl>
                                              <p:spTgt spid="3"/>
                                            </p:tgtEl>
                                            <p:attrNameLst>
                                              <p:attrName>ppt_x</p:attrName>
                                            </p:attrNameLst>
                                          </p:cBhvr>
                                          <p:tavLst>
                                            <p:tav tm="0">
                                              <p:val>
                                                <p:strVal val="1+#ppt_w/2"/>
                                              </p:val>
                                            </p:tav>
                                            <p:tav tm="100000">
                                              <p:val>
                                                <p:strVal val="#ppt_x"/>
                                              </p:val>
                                            </p:tav>
                                          </p:tavLst>
                                        </p:anim>
                                        <p:anim calcmode="lin" valueType="num" p14:bounceEnd="50667">
                                          <p:cBhvr additive="base">
                                            <p:cTn id="20"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667">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50667">
                                          <p:cBhvr additive="base">
                                            <p:cTn id="25" dur="750" fill="hold"/>
                                            <p:tgtEl>
                                              <p:spTgt spid="6"/>
                                            </p:tgtEl>
                                            <p:attrNameLst>
                                              <p:attrName>ppt_x</p:attrName>
                                            </p:attrNameLst>
                                          </p:cBhvr>
                                          <p:tavLst>
                                            <p:tav tm="0">
                                              <p:val>
                                                <p:strVal val="0-#ppt_w/2"/>
                                              </p:val>
                                            </p:tav>
                                            <p:tav tm="100000">
                                              <p:val>
                                                <p:strVal val="#ppt_x"/>
                                              </p:val>
                                            </p:tav>
                                          </p:tavLst>
                                        </p:anim>
                                        <p:anim calcmode="lin" valueType="num" p14:bounceEnd="50667">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667">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50667">
                                          <p:cBhvr additive="base">
                                            <p:cTn id="31" dur="750" fill="hold"/>
                                            <p:tgtEl>
                                              <p:spTgt spid="5"/>
                                            </p:tgtEl>
                                            <p:attrNameLst>
                                              <p:attrName>ppt_x</p:attrName>
                                            </p:attrNameLst>
                                          </p:cBhvr>
                                          <p:tavLst>
                                            <p:tav tm="0">
                                              <p:val>
                                                <p:strVal val="0-#ppt_w/2"/>
                                              </p:val>
                                            </p:tav>
                                            <p:tav tm="100000">
                                              <p:val>
                                                <p:strVal val="#ppt_x"/>
                                              </p:val>
                                            </p:tav>
                                          </p:tavLst>
                                        </p:anim>
                                        <p:anim calcmode="lin" valueType="num" p14:bounceEnd="50667">
                                          <p:cBhvr additive="base">
                                            <p:cTn id="32"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50667">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667">
                                          <p:cBhvr additive="base">
                                            <p:cTn id="37" dur="750" fill="hold"/>
                                            <p:tgtEl>
                                              <p:spTgt spid="8"/>
                                            </p:tgtEl>
                                            <p:attrNameLst>
                                              <p:attrName>ppt_x</p:attrName>
                                            </p:attrNameLst>
                                          </p:cBhvr>
                                          <p:tavLst>
                                            <p:tav tm="0">
                                              <p:val>
                                                <p:strVal val="0-#ppt_w/2"/>
                                              </p:val>
                                            </p:tav>
                                            <p:tav tm="100000">
                                              <p:val>
                                                <p:strVal val="#ppt_x"/>
                                              </p:val>
                                            </p:tav>
                                          </p:tavLst>
                                        </p:anim>
                                        <p:anim calcmode="lin" valueType="num" p14:bounceEnd="50667">
                                          <p:cBhvr additive="base">
                                            <p:cTn id="38"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14:presetBounceEnd="50667">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14:bounceEnd="50667">
                                          <p:cBhvr additive="base">
                                            <p:cTn id="43" dur="750" fill="hold"/>
                                            <p:tgtEl>
                                              <p:spTgt spid="16"/>
                                            </p:tgtEl>
                                            <p:attrNameLst>
                                              <p:attrName>ppt_x</p:attrName>
                                            </p:attrNameLst>
                                          </p:cBhvr>
                                          <p:tavLst>
                                            <p:tav tm="0">
                                              <p:val>
                                                <p:strVal val="0-#ppt_w/2"/>
                                              </p:val>
                                            </p:tav>
                                            <p:tav tm="100000">
                                              <p:val>
                                                <p:strVal val="#ppt_x"/>
                                              </p:val>
                                            </p:tav>
                                          </p:tavLst>
                                        </p:anim>
                                        <p:anim calcmode="lin" valueType="num" p14:bounceEnd="50667">
                                          <p:cBhvr additive="base">
                                            <p:cTn id="44"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14:presetBounceEnd="50667">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14:bounceEnd="50667">
                                          <p:cBhvr additive="base">
                                            <p:cTn id="49" dur="750" fill="hold"/>
                                            <p:tgtEl>
                                              <p:spTgt spid="7"/>
                                            </p:tgtEl>
                                            <p:attrNameLst>
                                              <p:attrName>ppt_x</p:attrName>
                                            </p:attrNameLst>
                                          </p:cBhvr>
                                          <p:tavLst>
                                            <p:tav tm="0">
                                              <p:val>
                                                <p:strVal val="0-#ppt_w/2"/>
                                              </p:val>
                                            </p:tav>
                                            <p:tav tm="100000">
                                              <p:val>
                                                <p:strVal val="#ppt_x"/>
                                              </p:val>
                                            </p:tav>
                                          </p:tavLst>
                                        </p:anim>
                                        <p:anim calcmode="lin" valueType="num" p14:bounceEnd="50667">
                                          <p:cBhvr additive="base">
                                            <p:cTn id="50"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14:presetBounceEnd="50667">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14:bounceEnd="50667">
                                          <p:cBhvr additive="base">
                                            <p:cTn id="55" dur="750" fill="hold"/>
                                            <p:tgtEl>
                                              <p:spTgt spid="13"/>
                                            </p:tgtEl>
                                            <p:attrNameLst>
                                              <p:attrName>ppt_x</p:attrName>
                                            </p:attrNameLst>
                                          </p:cBhvr>
                                          <p:tavLst>
                                            <p:tav tm="0">
                                              <p:val>
                                                <p:strVal val="0-#ppt_w/2"/>
                                              </p:val>
                                            </p:tav>
                                            <p:tav tm="100000">
                                              <p:val>
                                                <p:strVal val="#ppt_x"/>
                                              </p:val>
                                            </p:tav>
                                          </p:tavLst>
                                        </p:anim>
                                        <p:anim calcmode="lin" valueType="num" p14:bounceEnd="50667">
                                          <p:cBhvr additive="base">
                                            <p:cTn id="56"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14:presetBounceEnd="50667">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14:bounceEnd="50667">
                                          <p:cBhvr additive="base">
                                            <p:cTn id="61" dur="750" fill="hold"/>
                                            <p:tgtEl>
                                              <p:spTgt spid="11"/>
                                            </p:tgtEl>
                                            <p:attrNameLst>
                                              <p:attrName>ppt_x</p:attrName>
                                            </p:attrNameLst>
                                          </p:cBhvr>
                                          <p:tavLst>
                                            <p:tav tm="0">
                                              <p:val>
                                                <p:strVal val="0-#ppt_w/2"/>
                                              </p:val>
                                            </p:tav>
                                            <p:tav tm="100000">
                                              <p:val>
                                                <p:strVal val="#ppt_x"/>
                                              </p:val>
                                            </p:tav>
                                          </p:tavLst>
                                        </p:anim>
                                        <p:anim calcmode="lin" valueType="num" p14:bounceEnd="50667">
                                          <p:cBhvr additive="base">
                                            <p:cTn id="62"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14:presetBounceEnd="50667">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14:bounceEnd="50667">
                                          <p:cBhvr additive="base">
                                            <p:cTn id="67" dur="750" fill="hold"/>
                                            <p:tgtEl>
                                              <p:spTgt spid="17"/>
                                            </p:tgtEl>
                                            <p:attrNameLst>
                                              <p:attrName>ppt_x</p:attrName>
                                            </p:attrNameLst>
                                          </p:cBhvr>
                                          <p:tavLst>
                                            <p:tav tm="0">
                                              <p:val>
                                                <p:strVal val="0-#ppt_w/2"/>
                                              </p:val>
                                            </p:tav>
                                            <p:tav tm="100000">
                                              <p:val>
                                                <p:strVal val="#ppt_x"/>
                                              </p:val>
                                            </p:tav>
                                          </p:tavLst>
                                        </p:anim>
                                        <p:anim calcmode="lin" valueType="num" p14:bounceEnd="50667">
                                          <p:cBhvr additive="base">
                                            <p:cTn id="6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14:presetBounceEnd="50667">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14:bounceEnd="50667">
                                          <p:cBhvr additive="base">
                                            <p:cTn id="73" dur="750" fill="hold"/>
                                            <p:tgtEl>
                                              <p:spTgt spid="12"/>
                                            </p:tgtEl>
                                            <p:attrNameLst>
                                              <p:attrName>ppt_x</p:attrName>
                                            </p:attrNameLst>
                                          </p:cBhvr>
                                          <p:tavLst>
                                            <p:tav tm="0">
                                              <p:val>
                                                <p:strVal val="0-#ppt_w/2"/>
                                              </p:val>
                                            </p:tav>
                                            <p:tav tm="100000">
                                              <p:val>
                                                <p:strVal val="#ppt_x"/>
                                              </p:val>
                                            </p:tav>
                                          </p:tavLst>
                                        </p:anim>
                                        <p:anim calcmode="lin" valueType="num" p14:bounceEnd="50667">
                                          <p:cBhvr additive="base">
                                            <p:cTn id="74"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14:presetBounceEnd="50667">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14:bounceEnd="50667">
                                          <p:cBhvr additive="base">
                                            <p:cTn id="79" dur="750" fill="hold"/>
                                            <p:tgtEl>
                                              <p:spTgt spid="24"/>
                                            </p:tgtEl>
                                            <p:attrNameLst>
                                              <p:attrName>ppt_x</p:attrName>
                                            </p:attrNameLst>
                                          </p:cBhvr>
                                          <p:tavLst>
                                            <p:tav tm="0">
                                              <p:val>
                                                <p:strVal val="0-#ppt_w/2"/>
                                              </p:val>
                                            </p:tav>
                                            <p:tav tm="100000">
                                              <p:val>
                                                <p:strVal val="#ppt_x"/>
                                              </p:val>
                                            </p:tav>
                                          </p:tavLst>
                                        </p:anim>
                                        <p:anim calcmode="lin" valueType="num" p14:bounceEnd="50667">
                                          <p:cBhvr additive="base">
                                            <p:cTn id="80"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14:presetBounceEnd="50667">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14:bounceEnd="50667">
                                          <p:cBhvr additive="base">
                                            <p:cTn id="85" dur="750" fill="hold"/>
                                            <p:tgtEl>
                                              <p:spTgt spid="15"/>
                                            </p:tgtEl>
                                            <p:attrNameLst>
                                              <p:attrName>ppt_x</p:attrName>
                                            </p:attrNameLst>
                                          </p:cBhvr>
                                          <p:tavLst>
                                            <p:tav tm="0">
                                              <p:val>
                                                <p:strVal val="1+#ppt_w/2"/>
                                              </p:val>
                                            </p:tav>
                                            <p:tav tm="100000">
                                              <p:val>
                                                <p:strVal val="#ppt_x"/>
                                              </p:val>
                                            </p:tav>
                                          </p:tavLst>
                                        </p:anim>
                                        <p:anim calcmode="lin" valueType="num" p14:bounceEnd="50667">
                                          <p:cBhvr additive="base">
                                            <p:cTn id="86"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0-#ppt_w/2"/>
                                              </p:val>
                                            </p:tav>
                                            <p:tav tm="100000">
                                              <p:val>
                                                <p:strVal val="#ppt_x"/>
                                              </p:val>
                                            </p:tav>
                                          </p:tavLst>
                                        </p:anim>
                                        <p:anim calcmode="lin" valueType="num">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0-#ppt_w/2"/>
                                              </p:val>
                                            </p:tav>
                                            <p:tav tm="100000">
                                              <p:val>
                                                <p:strVal val="#ppt_x"/>
                                              </p:val>
                                            </p:tav>
                                          </p:tavLst>
                                        </p:anim>
                                        <p:anim calcmode="lin" valueType="num">
                                          <p:cBhvr additive="base">
                                            <p:cTn id="32"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750" fill="hold"/>
                                            <p:tgtEl>
                                              <p:spTgt spid="8"/>
                                            </p:tgtEl>
                                            <p:attrNameLst>
                                              <p:attrName>ppt_x</p:attrName>
                                            </p:attrNameLst>
                                          </p:cBhvr>
                                          <p:tavLst>
                                            <p:tav tm="0">
                                              <p:val>
                                                <p:strVal val="0-#ppt_w/2"/>
                                              </p:val>
                                            </p:tav>
                                            <p:tav tm="100000">
                                              <p:val>
                                                <p:strVal val="#ppt_x"/>
                                              </p:val>
                                            </p:tav>
                                          </p:tavLst>
                                        </p:anim>
                                        <p:anim calcmode="lin" valueType="num">
                                          <p:cBhvr additive="base">
                                            <p:cTn id="38"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0-#ppt_w/2"/>
                                              </p:val>
                                            </p:tav>
                                            <p:tav tm="100000">
                                              <p:val>
                                                <p:strVal val="#ppt_x"/>
                                              </p:val>
                                            </p:tav>
                                          </p:tavLst>
                                        </p:anim>
                                        <p:anim calcmode="lin" valueType="num">
                                          <p:cBhvr additive="base">
                                            <p:cTn id="44"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750" fill="hold"/>
                                            <p:tgtEl>
                                              <p:spTgt spid="7"/>
                                            </p:tgtEl>
                                            <p:attrNameLst>
                                              <p:attrName>ppt_x</p:attrName>
                                            </p:attrNameLst>
                                          </p:cBhvr>
                                          <p:tavLst>
                                            <p:tav tm="0">
                                              <p:val>
                                                <p:strVal val="0-#ppt_w/2"/>
                                              </p:val>
                                            </p:tav>
                                            <p:tav tm="100000">
                                              <p:val>
                                                <p:strVal val="#ppt_x"/>
                                              </p:val>
                                            </p:tav>
                                          </p:tavLst>
                                        </p:anim>
                                        <p:anim calcmode="lin" valueType="num">
                                          <p:cBhvr additive="base">
                                            <p:cTn id="50"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750" fill="hold"/>
                                            <p:tgtEl>
                                              <p:spTgt spid="13"/>
                                            </p:tgtEl>
                                            <p:attrNameLst>
                                              <p:attrName>ppt_x</p:attrName>
                                            </p:attrNameLst>
                                          </p:cBhvr>
                                          <p:tavLst>
                                            <p:tav tm="0">
                                              <p:val>
                                                <p:strVal val="0-#ppt_w/2"/>
                                              </p:val>
                                            </p:tav>
                                            <p:tav tm="100000">
                                              <p:val>
                                                <p:strVal val="#ppt_x"/>
                                              </p:val>
                                            </p:tav>
                                          </p:tavLst>
                                        </p:anim>
                                        <p:anim calcmode="lin" valueType="num">
                                          <p:cBhvr additive="base">
                                            <p:cTn id="56"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750" fill="hold"/>
                                            <p:tgtEl>
                                              <p:spTgt spid="11"/>
                                            </p:tgtEl>
                                            <p:attrNameLst>
                                              <p:attrName>ppt_x</p:attrName>
                                            </p:attrNameLst>
                                          </p:cBhvr>
                                          <p:tavLst>
                                            <p:tav tm="0">
                                              <p:val>
                                                <p:strVal val="0-#ppt_w/2"/>
                                              </p:val>
                                            </p:tav>
                                            <p:tav tm="100000">
                                              <p:val>
                                                <p:strVal val="#ppt_x"/>
                                              </p:val>
                                            </p:tav>
                                          </p:tavLst>
                                        </p:anim>
                                        <p:anim calcmode="lin" valueType="num">
                                          <p:cBhvr additive="base">
                                            <p:cTn id="62"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750" fill="hold"/>
                                            <p:tgtEl>
                                              <p:spTgt spid="17"/>
                                            </p:tgtEl>
                                            <p:attrNameLst>
                                              <p:attrName>ppt_x</p:attrName>
                                            </p:attrNameLst>
                                          </p:cBhvr>
                                          <p:tavLst>
                                            <p:tav tm="0">
                                              <p:val>
                                                <p:strVal val="0-#ppt_w/2"/>
                                              </p:val>
                                            </p:tav>
                                            <p:tav tm="100000">
                                              <p:val>
                                                <p:strVal val="#ppt_x"/>
                                              </p:val>
                                            </p:tav>
                                          </p:tavLst>
                                        </p:anim>
                                        <p:anim calcmode="lin" valueType="num">
                                          <p:cBhvr additive="base">
                                            <p:cTn id="6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750" fill="hold"/>
                                            <p:tgtEl>
                                              <p:spTgt spid="12"/>
                                            </p:tgtEl>
                                            <p:attrNameLst>
                                              <p:attrName>ppt_x</p:attrName>
                                            </p:attrNameLst>
                                          </p:cBhvr>
                                          <p:tavLst>
                                            <p:tav tm="0">
                                              <p:val>
                                                <p:strVal val="0-#ppt_w/2"/>
                                              </p:val>
                                            </p:tav>
                                            <p:tav tm="100000">
                                              <p:val>
                                                <p:strVal val="#ppt_x"/>
                                              </p:val>
                                            </p:tav>
                                          </p:tavLst>
                                        </p:anim>
                                        <p:anim calcmode="lin" valueType="num">
                                          <p:cBhvr additive="base">
                                            <p:cTn id="74"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750" fill="hold"/>
                                            <p:tgtEl>
                                              <p:spTgt spid="24"/>
                                            </p:tgtEl>
                                            <p:attrNameLst>
                                              <p:attrName>ppt_x</p:attrName>
                                            </p:attrNameLst>
                                          </p:cBhvr>
                                          <p:tavLst>
                                            <p:tav tm="0">
                                              <p:val>
                                                <p:strVal val="0-#ppt_w/2"/>
                                              </p:val>
                                            </p:tav>
                                            <p:tav tm="100000">
                                              <p:val>
                                                <p:strVal val="#ppt_x"/>
                                              </p:val>
                                            </p:tav>
                                          </p:tavLst>
                                        </p:anim>
                                        <p:anim calcmode="lin" valueType="num">
                                          <p:cBhvr additive="base">
                                            <p:cTn id="80"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750" fill="hold"/>
                                            <p:tgtEl>
                                              <p:spTgt spid="15"/>
                                            </p:tgtEl>
                                            <p:attrNameLst>
                                              <p:attrName>ppt_x</p:attrName>
                                            </p:attrNameLst>
                                          </p:cBhvr>
                                          <p:tavLst>
                                            <p:tav tm="0">
                                              <p:val>
                                                <p:strVal val="1+#ppt_w/2"/>
                                              </p:val>
                                            </p:tav>
                                            <p:tav tm="100000">
                                              <p:val>
                                                <p:strVal val="#ppt_x"/>
                                              </p:val>
                                            </p:tav>
                                          </p:tavLst>
                                        </p:anim>
                                        <p:anim calcmode="lin" valueType="num">
                                          <p:cBhvr additive="base">
                                            <p:cTn id="86"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grpSp>
        <p:nvGrpSpPr>
          <p:cNvPr id="9" name="组合 8"/>
          <p:cNvGrpSpPr/>
          <p:nvPr/>
        </p:nvGrpSpPr>
        <p:grpSpPr>
          <a:xfrm>
            <a:off x="9921770" y="2060812"/>
            <a:ext cx="1566321" cy="4612405"/>
            <a:chOff x="489911" y="0"/>
            <a:chExt cx="2481478" cy="7307301"/>
          </a:xfrm>
        </p:grpSpPr>
        <p:pic>
          <p:nvPicPr>
            <p:cNvPr id="2" name="图片 1"/>
            <p:cNvPicPr>
              <a:picLocks noChangeAspect="1"/>
            </p:cNvPicPr>
            <p:nvPr/>
          </p:nvPicPr>
          <p:blipFill>
            <a:blip r:embed="rId3"/>
            <a:stretch>
              <a:fillRect/>
            </a:stretch>
          </p:blipFill>
          <p:spPr>
            <a:xfrm>
              <a:off x="489911" y="0"/>
              <a:ext cx="2259488" cy="6096001"/>
            </a:xfrm>
            <a:prstGeom prst="rect">
              <a:avLst/>
            </a:prstGeom>
          </p:spPr>
        </p:pic>
        <p:pic>
          <p:nvPicPr>
            <p:cNvPr id="3" name="图片 2"/>
            <p:cNvPicPr>
              <a:picLocks noChangeAspect="1"/>
            </p:cNvPicPr>
            <p:nvPr/>
          </p:nvPicPr>
          <p:blipFill>
            <a:blip r:embed="rId4"/>
            <a:stretch>
              <a:fillRect/>
            </a:stretch>
          </p:blipFill>
          <p:spPr>
            <a:xfrm>
              <a:off x="2035423" y="2390206"/>
              <a:ext cx="462006" cy="1315588"/>
            </a:xfrm>
            <a:prstGeom prst="rect">
              <a:avLst/>
            </a:prstGeom>
          </p:spPr>
        </p:pic>
        <p:pic>
          <p:nvPicPr>
            <p:cNvPr id="4" name="图片 3"/>
            <p:cNvPicPr>
              <a:picLocks noChangeAspect="1"/>
            </p:cNvPicPr>
            <p:nvPr/>
          </p:nvPicPr>
          <p:blipFill>
            <a:blip r:embed="rId5"/>
            <a:stretch>
              <a:fillRect/>
            </a:stretch>
          </p:blipFill>
          <p:spPr>
            <a:xfrm>
              <a:off x="2526128" y="3312231"/>
              <a:ext cx="445261" cy="1218110"/>
            </a:xfrm>
            <a:prstGeom prst="rect">
              <a:avLst/>
            </a:prstGeom>
          </p:spPr>
        </p:pic>
        <p:pic>
          <p:nvPicPr>
            <p:cNvPr id="5" name="图片 4"/>
            <p:cNvPicPr>
              <a:picLocks noChangeAspect="1"/>
            </p:cNvPicPr>
            <p:nvPr/>
          </p:nvPicPr>
          <p:blipFill>
            <a:blip r:embed="rId6"/>
            <a:stretch>
              <a:fillRect/>
            </a:stretch>
          </p:blipFill>
          <p:spPr>
            <a:xfrm>
              <a:off x="1079753" y="3152981"/>
              <a:ext cx="382646" cy="1392126"/>
            </a:xfrm>
            <a:prstGeom prst="rect">
              <a:avLst/>
            </a:prstGeom>
          </p:spPr>
        </p:pic>
        <p:pic>
          <p:nvPicPr>
            <p:cNvPr id="6" name="图片 5"/>
            <p:cNvPicPr>
              <a:picLocks noChangeAspect="1"/>
            </p:cNvPicPr>
            <p:nvPr/>
          </p:nvPicPr>
          <p:blipFill>
            <a:blip r:embed="rId7"/>
            <a:stretch>
              <a:fillRect/>
            </a:stretch>
          </p:blipFill>
          <p:spPr>
            <a:xfrm>
              <a:off x="2236327" y="4627819"/>
              <a:ext cx="431347" cy="786551"/>
            </a:xfrm>
            <a:prstGeom prst="rect">
              <a:avLst/>
            </a:prstGeom>
          </p:spPr>
        </p:pic>
        <p:pic>
          <p:nvPicPr>
            <p:cNvPr id="8" name="图片 7"/>
            <p:cNvPicPr>
              <a:picLocks noChangeAspect="1"/>
            </p:cNvPicPr>
            <p:nvPr/>
          </p:nvPicPr>
          <p:blipFill>
            <a:blip r:embed="rId8"/>
            <a:stretch>
              <a:fillRect/>
            </a:stretch>
          </p:blipFill>
          <p:spPr>
            <a:xfrm>
              <a:off x="865161" y="5453101"/>
              <a:ext cx="1802513" cy="1854200"/>
            </a:xfrm>
            <a:prstGeom prst="rect">
              <a:avLst/>
            </a:prstGeom>
          </p:spPr>
        </p:pic>
      </p:grpSp>
      <p:sp>
        <p:nvSpPr>
          <p:cNvPr id="11" name="矩形 10"/>
          <p:cNvSpPr/>
          <p:nvPr/>
        </p:nvSpPr>
        <p:spPr>
          <a:xfrm>
            <a:off x="4071247" y="459512"/>
            <a:ext cx="4049507" cy="1569660"/>
          </a:xfrm>
          <a:prstGeom prst="rect">
            <a:avLst/>
          </a:prstGeom>
        </p:spPr>
        <p:txBody>
          <a:bodyPr wrap="none">
            <a:spAutoFit/>
          </a:bodyPr>
          <a:lstStyle/>
          <a:p>
            <a:r>
              <a:rPr lang="en-US" altLang="zh-CN" sz="9600" b="1" dirty="0">
                <a:solidFill>
                  <a:srgbClr val="3E2E1E"/>
                </a:solidFill>
                <a:latin typeface="Futura-Condensed-Normal" pitchFamily="2" charset="0"/>
                <a:ea typeface="方正喵呜体" panose="02010600010101010101" pitchFamily="2" charset="-122"/>
              </a:rPr>
              <a:t>CONTENTS</a:t>
            </a:r>
          </a:p>
        </p:txBody>
      </p:sp>
      <p:grpSp>
        <p:nvGrpSpPr>
          <p:cNvPr id="15" name="组合 14"/>
          <p:cNvGrpSpPr/>
          <p:nvPr/>
        </p:nvGrpSpPr>
        <p:grpSpPr>
          <a:xfrm>
            <a:off x="691324" y="1244342"/>
            <a:ext cx="1228291" cy="5428875"/>
            <a:chOff x="430569" y="1269241"/>
            <a:chExt cx="1228291" cy="5428875"/>
          </a:xfrm>
        </p:grpSpPr>
        <p:pic>
          <p:nvPicPr>
            <p:cNvPr id="12" name="图片 11"/>
            <p:cNvPicPr>
              <a:picLocks noChangeAspect="1"/>
            </p:cNvPicPr>
            <p:nvPr/>
          </p:nvPicPr>
          <p:blipFill>
            <a:blip r:embed="rId9"/>
            <a:stretch>
              <a:fillRect/>
            </a:stretch>
          </p:blipFill>
          <p:spPr>
            <a:xfrm>
              <a:off x="430569" y="1269241"/>
              <a:ext cx="860003" cy="5131559"/>
            </a:xfrm>
            <a:prstGeom prst="rect">
              <a:avLst/>
            </a:prstGeom>
          </p:spPr>
        </p:pic>
        <p:pic>
          <p:nvPicPr>
            <p:cNvPr id="14" name="图片 13"/>
            <p:cNvPicPr>
              <a:picLocks noChangeAspect="1"/>
            </p:cNvPicPr>
            <p:nvPr/>
          </p:nvPicPr>
          <p:blipFill>
            <a:blip r:embed="rId10"/>
            <a:stretch>
              <a:fillRect/>
            </a:stretch>
          </p:blipFill>
          <p:spPr>
            <a:xfrm>
              <a:off x="430569" y="4735847"/>
              <a:ext cx="1228291" cy="1962269"/>
            </a:xfrm>
            <a:prstGeom prst="rect">
              <a:avLst/>
            </a:prstGeom>
          </p:spPr>
        </p:pic>
      </p:grpSp>
      <p:sp>
        <p:nvSpPr>
          <p:cNvPr id="20" name="TextBox 19"/>
          <p:cNvSpPr txBox="1"/>
          <p:nvPr/>
        </p:nvSpPr>
        <p:spPr>
          <a:xfrm>
            <a:off x="2013858" y="2526575"/>
            <a:ext cx="7598228" cy="1200329"/>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I. </a:t>
            </a:r>
            <a:r>
              <a:rPr lang="en-US" sz="3600" b="1" dirty="0" err="1" smtClean="0">
                <a:latin typeface="Times New Roman" pitchFamily="18" charset="0"/>
                <a:cs typeface="Times New Roman" pitchFamily="18" charset="0"/>
              </a:rPr>
              <a:t>Đề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cảm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cảm</a:t>
            </a:r>
            <a:endParaRPr lang="en-US" sz="3600" b="1" dirty="0">
              <a:latin typeface="Times New Roman" pitchFamily="18" charset="0"/>
              <a:cs typeface="Times New Roman" pitchFamily="18" charset="0"/>
            </a:endParaRPr>
          </a:p>
        </p:txBody>
      </p:sp>
      <p:sp>
        <p:nvSpPr>
          <p:cNvPr id="21" name="TextBox 20"/>
          <p:cNvSpPr txBox="1"/>
          <p:nvPr/>
        </p:nvSpPr>
        <p:spPr>
          <a:xfrm>
            <a:off x="2006238" y="4107725"/>
            <a:ext cx="7598228" cy="646331"/>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II. </a:t>
            </a:r>
            <a:r>
              <a:rPr lang="en-US" sz="3600" b="1" dirty="0" err="1" smtClean="0">
                <a:latin typeface="Times New Roman" pitchFamily="18" charset="0"/>
                <a:cs typeface="Times New Roman" pitchFamily="18" charset="0"/>
              </a:rPr>
              <a:t>Luyện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87863981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9597160" y="2778078"/>
            <a:ext cx="1840594" cy="3403600"/>
          </a:xfrm>
          <a:prstGeom prst="rect">
            <a:avLst/>
          </a:prstGeom>
        </p:spPr>
      </p:pic>
      <p:pic>
        <p:nvPicPr>
          <p:cNvPr id="7" name="图片 6"/>
          <p:cNvPicPr>
            <a:picLocks noChangeAspect="1"/>
          </p:cNvPicPr>
          <p:nvPr/>
        </p:nvPicPr>
        <p:blipFill>
          <a:blip r:embed="rId4"/>
          <a:stretch>
            <a:fillRect/>
          </a:stretch>
        </p:blipFill>
        <p:spPr>
          <a:xfrm>
            <a:off x="551902" y="295728"/>
            <a:ext cx="2551444" cy="2260600"/>
          </a:xfrm>
          <a:prstGeom prst="rect">
            <a:avLst/>
          </a:prstGeom>
        </p:spPr>
      </p:pic>
      <p:pic>
        <p:nvPicPr>
          <p:cNvPr id="8" name="图片 7"/>
          <p:cNvPicPr>
            <a:picLocks noChangeAspect="1"/>
          </p:cNvPicPr>
          <p:nvPr/>
        </p:nvPicPr>
        <p:blipFill>
          <a:blip r:embed="rId5"/>
          <a:stretch>
            <a:fillRect/>
          </a:stretch>
        </p:blipFill>
        <p:spPr>
          <a:xfrm>
            <a:off x="9597160" y="642938"/>
            <a:ext cx="1777125" cy="1041400"/>
          </a:xfrm>
          <a:prstGeom prst="rect">
            <a:avLst/>
          </a:prstGeom>
        </p:spPr>
      </p:pic>
      <p:pic>
        <p:nvPicPr>
          <p:cNvPr id="10" name="图片 9"/>
          <p:cNvPicPr>
            <a:picLocks noChangeAspect="1"/>
          </p:cNvPicPr>
          <p:nvPr/>
        </p:nvPicPr>
        <p:blipFill>
          <a:blip r:embed="rId6"/>
          <a:stretch>
            <a:fillRect/>
          </a:stretch>
        </p:blipFill>
        <p:spPr>
          <a:xfrm>
            <a:off x="4877760" y="591863"/>
            <a:ext cx="2372126" cy="1155700"/>
          </a:xfrm>
          <a:prstGeom prst="rect">
            <a:avLst/>
          </a:prstGeom>
        </p:spPr>
      </p:pic>
      <p:sp>
        <p:nvSpPr>
          <p:cNvPr id="23" name="矩形 22"/>
          <p:cNvSpPr/>
          <p:nvPr/>
        </p:nvSpPr>
        <p:spPr>
          <a:xfrm>
            <a:off x="729346" y="2890987"/>
            <a:ext cx="8371114" cy="2435988"/>
          </a:xfrm>
          <a:prstGeom prst="rect">
            <a:avLst/>
          </a:prstGeom>
        </p:spPr>
        <p:txBody>
          <a:bodyPr wrap="square">
            <a:spAutoFit/>
          </a:bodyPr>
          <a:lstStyle/>
          <a:p>
            <a:pPr algn="ctr">
              <a:lnSpc>
                <a:spcPct val="150000"/>
              </a:lnSpc>
            </a:pPr>
            <a:r>
              <a:rPr lang="en-US" sz="5400" b="1" dirty="0" smtClean="0">
                <a:solidFill>
                  <a:srgbClr val="FF0000"/>
                </a:solidFill>
                <a:effectLst>
                  <a:glow rad="101600">
                    <a:schemeClr val="accent1">
                      <a:satMod val="175000"/>
                      <a:alpha val="40000"/>
                    </a:schemeClr>
                  </a:glow>
                </a:effectLst>
                <a:latin typeface="Times New Roman" pitchFamily="18" charset="0"/>
                <a:cs typeface="Times New Roman" pitchFamily="18" charset="0"/>
              </a:rPr>
              <a:t>I. </a:t>
            </a:r>
            <a:r>
              <a:rPr lang="en-US" sz="5400" b="1" dirty="0" err="1" smtClean="0">
                <a:effectLst>
                  <a:glow rad="101600">
                    <a:schemeClr val="accent1">
                      <a:satMod val="175000"/>
                      <a:alpha val="40000"/>
                    </a:schemeClr>
                  </a:glow>
                </a:effectLst>
                <a:latin typeface="Times New Roman" pitchFamily="18" charset="0"/>
                <a:cs typeface="Times New Roman" pitchFamily="18" charset="0"/>
              </a:rPr>
              <a:t>Đề</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văn</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biểu</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cảm</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và</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các</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bước</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làm</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bài</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văn</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biểu</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cảm</a:t>
            </a:r>
            <a:endParaRPr lang="en-US" sz="5400" b="1" dirty="0">
              <a:effectLst>
                <a:glow rad="101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321530802"/>
      </p:ext>
    </p:extLst>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823210" y="151181"/>
            <a:ext cx="6709410" cy="1139459"/>
          </a:xfrm>
          <a:prstGeom prst="rect">
            <a:avLst/>
          </a:prstGeom>
        </p:spPr>
      </p:pic>
      <p:sp>
        <p:nvSpPr>
          <p:cNvPr id="3" name="矩形 2"/>
          <p:cNvSpPr/>
          <p:nvPr/>
        </p:nvSpPr>
        <p:spPr>
          <a:xfrm>
            <a:off x="4088305" y="1535"/>
            <a:ext cx="4331635" cy="707886"/>
          </a:xfrm>
          <a:prstGeom prst="rect">
            <a:avLst/>
          </a:prstGeom>
        </p:spPr>
        <p:txBody>
          <a:bodyPr wrap="none">
            <a:spAutoFit/>
          </a:bodyPr>
          <a:lstStyle/>
          <a:p>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1.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Đề</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văn</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biểu</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cảm</a:t>
            </a:r>
            <a:endParaRPr lang="zh-CN" altLang="en-US" sz="4000" b="1" i="1" dirty="0">
              <a:solidFill>
                <a:srgbClr val="FF0000"/>
              </a:solidFill>
              <a:latin typeface="Times New Roman" pitchFamily="18" charset="0"/>
              <a:ea typeface="方正喵呜体" panose="02010600010101010101" pitchFamily="2" charset="-122"/>
              <a:cs typeface="Times New Roman" pitchFamily="18" charset="0"/>
            </a:endParaRPr>
          </a:p>
        </p:txBody>
      </p:sp>
      <p:sp>
        <p:nvSpPr>
          <p:cNvPr id="9" name="圆角矩形 8"/>
          <p:cNvSpPr/>
          <p:nvPr/>
        </p:nvSpPr>
        <p:spPr>
          <a:xfrm>
            <a:off x="398807" y="3168984"/>
            <a:ext cx="2881603" cy="1208706"/>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 fmla="*/ 0 w 4525033"/>
              <a:gd name="connsiteY0" fmla="*/ 633292 h 3673414"/>
              <a:gd name="connsiteX1" fmla="*/ 1342976 w 4525033"/>
              <a:gd name="connsiteY1" fmla="*/ 0 h 3673414"/>
              <a:gd name="connsiteX2" fmla="*/ 4328469 w 4525033"/>
              <a:gd name="connsiteY2" fmla="*/ 436728 h 3673414"/>
              <a:gd name="connsiteX3" fmla="*/ 4525033 w 4525033"/>
              <a:gd name="connsiteY3" fmla="*/ 633292 h 3673414"/>
              <a:gd name="connsiteX4" fmla="*/ 4525033 w 4525033"/>
              <a:gd name="connsiteY4" fmla="*/ 3476850 h 3673414"/>
              <a:gd name="connsiteX5" fmla="*/ 4328469 w 4525033"/>
              <a:gd name="connsiteY5" fmla="*/ 3673414 h 3673414"/>
              <a:gd name="connsiteX6" fmla="*/ 196564 w 4525033"/>
              <a:gd name="connsiteY6" fmla="*/ 3673414 h 3673414"/>
              <a:gd name="connsiteX7" fmla="*/ 0 w 4525033"/>
              <a:gd name="connsiteY7" fmla="*/ 3476850 h 3673414"/>
              <a:gd name="connsiteX8" fmla="*/ 0 w 4525033"/>
              <a:gd name="connsiteY8" fmla="*/ 633292 h 3673414"/>
              <a:gd name="connsiteX0" fmla="*/ 0 w 4525033"/>
              <a:gd name="connsiteY0" fmla="*/ 633292 h 3673414"/>
              <a:gd name="connsiteX1" fmla="*/ 1342976 w 4525033"/>
              <a:gd name="connsiteY1" fmla="*/ 0 h 3673414"/>
              <a:gd name="connsiteX2" fmla="*/ 3850797 w 4525033"/>
              <a:gd name="connsiteY2" fmla="*/ 81887 h 3673414"/>
              <a:gd name="connsiteX3" fmla="*/ 4525033 w 4525033"/>
              <a:gd name="connsiteY3" fmla="*/ 633292 h 3673414"/>
              <a:gd name="connsiteX4" fmla="*/ 4525033 w 4525033"/>
              <a:gd name="connsiteY4" fmla="*/ 3476850 h 3673414"/>
              <a:gd name="connsiteX5" fmla="*/ 4328469 w 4525033"/>
              <a:gd name="connsiteY5" fmla="*/ 3673414 h 3673414"/>
              <a:gd name="connsiteX6" fmla="*/ 196564 w 4525033"/>
              <a:gd name="connsiteY6" fmla="*/ 3673414 h 3673414"/>
              <a:gd name="connsiteX7" fmla="*/ 0 w 4525033"/>
              <a:gd name="connsiteY7" fmla="*/ 3476850 h 3673414"/>
              <a:gd name="connsiteX8" fmla="*/ 0 w 4525033"/>
              <a:gd name="connsiteY8" fmla="*/ 633292 h 3673414"/>
              <a:gd name="connsiteX0" fmla="*/ 0 w 4688806"/>
              <a:gd name="connsiteY0" fmla="*/ 633292 h 3673414"/>
              <a:gd name="connsiteX1" fmla="*/ 1342976 w 4688806"/>
              <a:gd name="connsiteY1" fmla="*/ 0 h 3673414"/>
              <a:gd name="connsiteX2" fmla="*/ 3850797 w 4688806"/>
              <a:gd name="connsiteY2" fmla="*/ 81887 h 3673414"/>
              <a:gd name="connsiteX3" fmla="*/ 4688806 w 4688806"/>
              <a:gd name="connsiteY3" fmla="*/ 1206498 h 3673414"/>
              <a:gd name="connsiteX4" fmla="*/ 4525033 w 4688806"/>
              <a:gd name="connsiteY4" fmla="*/ 3476850 h 3673414"/>
              <a:gd name="connsiteX5" fmla="*/ 4328469 w 4688806"/>
              <a:gd name="connsiteY5" fmla="*/ 3673414 h 3673414"/>
              <a:gd name="connsiteX6" fmla="*/ 196564 w 4688806"/>
              <a:gd name="connsiteY6" fmla="*/ 3673414 h 3673414"/>
              <a:gd name="connsiteX7" fmla="*/ 0 w 4688806"/>
              <a:gd name="connsiteY7" fmla="*/ 3476850 h 3673414"/>
              <a:gd name="connsiteX8" fmla="*/ 0 w 4688806"/>
              <a:gd name="connsiteY8" fmla="*/ 633292 h 3673414"/>
              <a:gd name="connsiteX0" fmla="*/ 0 w 4688806"/>
              <a:gd name="connsiteY0" fmla="*/ 633292 h 3673414"/>
              <a:gd name="connsiteX1" fmla="*/ 1342976 w 4688806"/>
              <a:gd name="connsiteY1" fmla="*/ 0 h 3673414"/>
              <a:gd name="connsiteX2" fmla="*/ 3850797 w 4688806"/>
              <a:gd name="connsiteY2" fmla="*/ 81887 h 3673414"/>
              <a:gd name="connsiteX3" fmla="*/ 4688806 w 4688806"/>
              <a:gd name="connsiteY3" fmla="*/ 1206498 h 3673414"/>
              <a:gd name="connsiteX4" fmla="*/ 4525033 w 4688806"/>
              <a:gd name="connsiteY4" fmla="*/ 3476850 h 3673414"/>
              <a:gd name="connsiteX5" fmla="*/ 4328469 w 4688806"/>
              <a:gd name="connsiteY5" fmla="*/ 3673414 h 3673414"/>
              <a:gd name="connsiteX6" fmla="*/ 196564 w 4688806"/>
              <a:gd name="connsiteY6" fmla="*/ 3673414 h 3673414"/>
              <a:gd name="connsiteX7" fmla="*/ 0 w 4688806"/>
              <a:gd name="connsiteY7" fmla="*/ 3476850 h 3673414"/>
              <a:gd name="connsiteX8" fmla="*/ 0 w 4688806"/>
              <a:gd name="connsiteY8" fmla="*/ 633292 h 3673414"/>
              <a:gd name="connsiteX0" fmla="*/ 0 w 4688806"/>
              <a:gd name="connsiteY0" fmla="*/ 675414 h 3715536"/>
              <a:gd name="connsiteX1" fmla="*/ 1342976 w 4688806"/>
              <a:gd name="connsiteY1" fmla="*/ 42122 h 3715536"/>
              <a:gd name="connsiteX2" fmla="*/ 3850797 w 4688806"/>
              <a:gd name="connsiteY2" fmla="*/ 124009 h 3715536"/>
              <a:gd name="connsiteX3" fmla="*/ 4688806 w 4688806"/>
              <a:gd name="connsiteY3" fmla="*/ 1248620 h 3715536"/>
              <a:gd name="connsiteX4" fmla="*/ 4525033 w 4688806"/>
              <a:gd name="connsiteY4" fmla="*/ 3518972 h 3715536"/>
              <a:gd name="connsiteX5" fmla="*/ 4328469 w 4688806"/>
              <a:gd name="connsiteY5" fmla="*/ 3715536 h 3715536"/>
              <a:gd name="connsiteX6" fmla="*/ 196564 w 4688806"/>
              <a:gd name="connsiteY6" fmla="*/ 3715536 h 3715536"/>
              <a:gd name="connsiteX7" fmla="*/ 0 w 4688806"/>
              <a:gd name="connsiteY7" fmla="*/ 3518972 h 3715536"/>
              <a:gd name="connsiteX8" fmla="*/ 0 w 4688806"/>
              <a:gd name="connsiteY8" fmla="*/ 675414 h 3715536"/>
              <a:gd name="connsiteX0" fmla="*/ 0 w 4688806"/>
              <a:gd name="connsiteY0" fmla="*/ 633292 h 3673414"/>
              <a:gd name="connsiteX1" fmla="*/ 1342976 w 4688806"/>
              <a:gd name="connsiteY1" fmla="*/ 0 h 3673414"/>
              <a:gd name="connsiteX2" fmla="*/ 3850797 w 4688806"/>
              <a:gd name="connsiteY2" fmla="*/ 81887 h 3673414"/>
              <a:gd name="connsiteX3" fmla="*/ 4688806 w 4688806"/>
              <a:gd name="connsiteY3" fmla="*/ 1206498 h 3673414"/>
              <a:gd name="connsiteX4" fmla="*/ 4525033 w 4688806"/>
              <a:gd name="connsiteY4" fmla="*/ 3476850 h 3673414"/>
              <a:gd name="connsiteX5" fmla="*/ 4328469 w 4688806"/>
              <a:gd name="connsiteY5" fmla="*/ 3673414 h 3673414"/>
              <a:gd name="connsiteX6" fmla="*/ 196564 w 4688806"/>
              <a:gd name="connsiteY6" fmla="*/ 3673414 h 3673414"/>
              <a:gd name="connsiteX7" fmla="*/ 0 w 4688806"/>
              <a:gd name="connsiteY7" fmla="*/ 3476850 h 3673414"/>
              <a:gd name="connsiteX8" fmla="*/ 0 w 4688806"/>
              <a:gd name="connsiteY8" fmla="*/ 633292 h 3673414"/>
              <a:gd name="connsiteX0" fmla="*/ 163772 w 4852578"/>
              <a:gd name="connsiteY0" fmla="*/ 633292 h 3673414"/>
              <a:gd name="connsiteX1" fmla="*/ 1506748 w 4852578"/>
              <a:gd name="connsiteY1" fmla="*/ 0 h 3673414"/>
              <a:gd name="connsiteX2" fmla="*/ 4014569 w 4852578"/>
              <a:gd name="connsiteY2" fmla="*/ 81887 h 3673414"/>
              <a:gd name="connsiteX3" fmla="*/ 4852578 w 4852578"/>
              <a:gd name="connsiteY3" fmla="*/ 1206498 h 3673414"/>
              <a:gd name="connsiteX4" fmla="*/ 4688805 w 4852578"/>
              <a:gd name="connsiteY4" fmla="*/ 3476850 h 3673414"/>
              <a:gd name="connsiteX5" fmla="*/ 4492241 w 4852578"/>
              <a:gd name="connsiteY5" fmla="*/ 3673414 h 3673414"/>
              <a:gd name="connsiteX6" fmla="*/ 360336 w 4852578"/>
              <a:gd name="connsiteY6" fmla="*/ 3673414 h 3673414"/>
              <a:gd name="connsiteX7" fmla="*/ 163772 w 4852578"/>
              <a:gd name="connsiteY7" fmla="*/ 3476850 h 3673414"/>
              <a:gd name="connsiteX8" fmla="*/ 163772 w 4852578"/>
              <a:gd name="connsiteY8" fmla="*/ 633292 h 3673414"/>
              <a:gd name="connsiteX0" fmla="*/ 163772 w 4852578"/>
              <a:gd name="connsiteY0" fmla="*/ 633292 h 3673414"/>
              <a:gd name="connsiteX1" fmla="*/ 1506748 w 4852578"/>
              <a:gd name="connsiteY1" fmla="*/ 0 h 3673414"/>
              <a:gd name="connsiteX2" fmla="*/ 4014569 w 4852578"/>
              <a:gd name="connsiteY2" fmla="*/ 81887 h 3673414"/>
              <a:gd name="connsiteX3" fmla="*/ 4852578 w 4852578"/>
              <a:gd name="connsiteY3" fmla="*/ 1206498 h 3673414"/>
              <a:gd name="connsiteX4" fmla="*/ 4688805 w 4852578"/>
              <a:gd name="connsiteY4" fmla="*/ 3476850 h 3673414"/>
              <a:gd name="connsiteX5" fmla="*/ 4492241 w 4852578"/>
              <a:gd name="connsiteY5" fmla="*/ 3673414 h 3673414"/>
              <a:gd name="connsiteX6" fmla="*/ 960837 w 4852578"/>
              <a:gd name="connsiteY6" fmla="*/ 3564232 h 3673414"/>
              <a:gd name="connsiteX7" fmla="*/ 163772 w 4852578"/>
              <a:gd name="connsiteY7" fmla="*/ 3476850 h 3673414"/>
              <a:gd name="connsiteX8" fmla="*/ 163772 w 4852578"/>
              <a:gd name="connsiteY8" fmla="*/ 633292 h 3673414"/>
              <a:gd name="connsiteX0" fmla="*/ 210646 w 4899452"/>
              <a:gd name="connsiteY0" fmla="*/ 633292 h 3673414"/>
              <a:gd name="connsiteX1" fmla="*/ 1553622 w 4899452"/>
              <a:gd name="connsiteY1" fmla="*/ 0 h 3673414"/>
              <a:gd name="connsiteX2" fmla="*/ 4061443 w 4899452"/>
              <a:gd name="connsiteY2" fmla="*/ 81887 h 3673414"/>
              <a:gd name="connsiteX3" fmla="*/ 4899452 w 4899452"/>
              <a:gd name="connsiteY3" fmla="*/ 1206498 h 3673414"/>
              <a:gd name="connsiteX4" fmla="*/ 4735679 w 4899452"/>
              <a:gd name="connsiteY4" fmla="*/ 3476850 h 3673414"/>
              <a:gd name="connsiteX5" fmla="*/ 4539115 w 4899452"/>
              <a:gd name="connsiteY5" fmla="*/ 3673414 h 3673414"/>
              <a:gd name="connsiteX6" fmla="*/ 1007711 w 4899452"/>
              <a:gd name="connsiteY6" fmla="*/ 3564232 h 3673414"/>
              <a:gd name="connsiteX7" fmla="*/ 210646 w 4899452"/>
              <a:gd name="connsiteY7" fmla="*/ 3476850 h 3673414"/>
              <a:gd name="connsiteX8" fmla="*/ 210646 w 4899452"/>
              <a:gd name="connsiteY8" fmla="*/ 633292 h 3673414"/>
              <a:gd name="connsiteX0" fmla="*/ 210646 w 4899452"/>
              <a:gd name="connsiteY0" fmla="*/ 633292 h 3673414"/>
              <a:gd name="connsiteX1" fmla="*/ 1553622 w 4899452"/>
              <a:gd name="connsiteY1" fmla="*/ 0 h 3673414"/>
              <a:gd name="connsiteX2" fmla="*/ 4061443 w 4899452"/>
              <a:gd name="connsiteY2" fmla="*/ 81887 h 3673414"/>
              <a:gd name="connsiteX3" fmla="*/ 4899452 w 4899452"/>
              <a:gd name="connsiteY3" fmla="*/ 1206498 h 3673414"/>
              <a:gd name="connsiteX4" fmla="*/ 4735679 w 4899452"/>
              <a:gd name="connsiteY4" fmla="*/ 3476850 h 3673414"/>
              <a:gd name="connsiteX5" fmla="*/ 4539115 w 4899452"/>
              <a:gd name="connsiteY5" fmla="*/ 3673414 h 3673414"/>
              <a:gd name="connsiteX6" fmla="*/ 1007711 w 4899452"/>
              <a:gd name="connsiteY6" fmla="*/ 3564232 h 3673414"/>
              <a:gd name="connsiteX7" fmla="*/ 210646 w 4899452"/>
              <a:gd name="connsiteY7" fmla="*/ 3476850 h 3673414"/>
              <a:gd name="connsiteX8" fmla="*/ 210646 w 4899452"/>
              <a:gd name="connsiteY8" fmla="*/ 633292 h 3673414"/>
              <a:gd name="connsiteX0" fmla="*/ 210646 w 4899452"/>
              <a:gd name="connsiteY0" fmla="*/ 633292 h 3706407"/>
              <a:gd name="connsiteX1" fmla="*/ 1553622 w 4899452"/>
              <a:gd name="connsiteY1" fmla="*/ 0 h 3706407"/>
              <a:gd name="connsiteX2" fmla="*/ 4061443 w 4899452"/>
              <a:gd name="connsiteY2" fmla="*/ 81887 h 3706407"/>
              <a:gd name="connsiteX3" fmla="*/ 4899452 w 4899452"/>
              <a:gd name="connsiteY3" fmla="*/ 1206498 h 3706407"/>
              <a:gd name="connsiteX4" fmla="*/ 4735679 w 4899452"/>
              <a:gd name="connsiteY4" fmla="*/ 3476850 h 3706407"/>
              <a:gd name="connsiteX5" fmla="*/ 4539115 w 4899452"/>
              <a:gd name="connsiteY5" fmla="*/ 3673414 h 3706407"/>
              <a:gd name="connsiteX6" fmla="*/ 1075950 w 4899452"/>
              <a:gd name="connsiteY6" fmla="*/ 3700710 h 3706407"/>
              <a:gd name="connsiteX7" fmla="*/ 210646 w 4899452"/>
              <a:gd name="connsiteY7" fmla="*/ 3476850 h 3706407"/>
              <a:gd name="connsiteX8" fmla="*/ 210646 w 4899452"/>
              <a:gd name="connsiteY8" fmla="*/ 633292 h 3706407"/>
              <a:gd name="connsiteX0" fmla="*/ 210646 w 4899452"/>
              <a:gd name="connsiteY0" fmla="*/ 633292 h 3741653"/>
              <a:gd name="connsiteX1" fmla="*/ 1553622 w 4899452"/>
              <a:gd name="connsiteY1" fmla="*/ 0 h 3741653"/>
              <a:gd name="connsiteX2" fmla="*/ 4061443 w 4899452"/>
              <a:gd name="connsiteY2" fmla="*/ 81887 h 3741653"/>
              <a:gd name="connsiteX3" fmla="*/ 4899452 w 4899452"/>
              <a:gd name="connsiteY3" fmla="*/ 1206498 h 3741653"/>
              <a:gd name="connsiteX4" fmla="*/ 4735679 w 4899452"/>
              <a:gd name="connsiteY4" fmla="*/ 3476850 h 3741653"/>
              <a:gd name="connsiteX5" fmla="*/ 4170625 w 4899452"/>
              <a:gd name="connsiteY5" fmla="*/ 3741653 h 3741653"/>
              <a:gd name="connsiteX6" fmla="*/ 1075950 w 4899452"/>
              <a:gd name="connsiteY6" fmla="*/ 3700710 h 3741653"/>
              <a:gd name="connsiteX7" fmla="*/ 210646 w 4899452"/>
              <a:gd name="connsiteY7" fmla="*/ 3476850 h 3741653"/>
              <a:gd name="connsiteX8" fmla="*/ 210646 w 4899452"/>
              <a:gd name="connsiteY8" fmla="*/ 633292 h 3741653"/>
              <a:gd name="connsiteX0" fmla="*/ 210646 w 4899452"/>
              <a:gd name="connsiteY0" fmla="*/ 633292 h 3741653"/>
              <a:gd name="connsiteX1" fmla="*/ 1553622 w 4899452"/>
              <a:gd name="connsiteY1" fmla="*/ 0 h 3741653"/>
              <a:gd name="connsiteX2" fmla="*/ 4061443 w 4899452"/>
              <a:gd name="connsiteY2" fmla="*/ 81887 h 3741653"/>
              <a:gd name="connsiteX3" fmla="*/ 4899452 w 4899452"/>
              <a:gd name="connsiteY3" fmla="*/ 1206498 h 3741653"/>
              <a:gd name="connsiteX4" fmla="*/ 4803917 w 4899452"/>
              <a:gd name="connsiteY4" fmla="*/ 3176599 h 3741653"/>
              <a:gd name="connsiteX5" fmla="*/ 4170625 w 4899452"/>
              <a:gd name="connsiteY5" fmla="*/ 3741653 h 3741653"/>
              <a:gd name="connsiteX6" fmla="*/ 1075950 w 4899452"/>
              <a:gd name="connsiteY6" fmla="*/ 3700710 h 3741653"/>
              <a:gd name="connsiteX7" fmla="*/ 210646 w 4899452"/>
              <a:gd name="connsiteY7" fmla="*/ 3476850 h 3741653"/>
              <a:gd name="connsiteX8" fmla="*/ 210646 w 4899452"/>
              <a:gd name="connsiteY8" fmla="*/ 633292 h 3741653"/>
              <a:gd name="connsiteX0" fmla="*/ 210646 w 4899452"/>
              <a:gd name="connsiteY0" fmla="*/ 633292 h 3741653"/>
              <a:gd name="connsiteX1" fmla="*/ 1553622 w 4899452"/>
              <a:gd name="connsiteY1" fmla="*/ 0 h 3741653"/>
              <a:gd name="connsiteX2" fmla="*/ 4061443 w 4899452"/>
              <a:gd name="connsiteY2" fmla="*/ 81887 h 3741653"/>
              <a:gd name="connsiteX3" fmla="*/ 4899452 w 4899452"/>
              <a:gd name="connsiteY3" fmla="*/ 1206498 h 3741653"/>
              <a:gd name="connsiteX4" fmla="*/ 4803917 w 4899452"/>
              <a:gd name="connsiteY4" fmla="*/ 3176599 h 3741653"/>
              <a:gd name="connsiteX5" fmla="*/ 4170625 w 4899452"/>
              <a:gd name="connsiteY5" fmla="*/ 3741653 h 3741653"/>
              <a:gd name="connsiteX6" fmla="*/ 1075950 w 4899452"/>
              <a:gd name="connsiteY6" fmla="*/ 3700710 h 3741653"/>
              <a:gd name="connsiteX7" fmla="*/ 210646 w 4899452"/>
              <a:gd name="connsiteY7" fmla="*/ 3476850 h 3741653"/>
              <a:gd name="connsiteX8" fmla="*/ 210646 w 4899452"/>
              <a:gd name="connsiteY8" fmla="*/ 633292 h 3741653"/>
              <a:gd name="connsiteX0" fmla="*/ 210646 w 4899452"/>
              <a:gd name="connsiteY0" fmla="*/ 633292 h 3837188"/>
              <a:gd name="connsiteX1" fmla="*/ 1553622 w 4899452"/>
              <a:gd name="connsiteY1" fmla="*/ 0 h 3837188"/>
              <a:gd name="connsiteX2" fmla="*/ 4061443 w 4899452"/>
              <a:gd name="connsiteY2" fmla="*/ 81887 h 3837188"/>
              <a:gd name="connsiteX3" fmla="*/ 4899452 w 4899452"/>
              <a:gd name="connsiteY3" fmla="*/ 1206498 h 3837188"/>
              <a:gd name="connsiteX4" fmla="*/ 4803917 w 4899452"/>
              <a:gd name="connsiteY4" fmla="*/ 3176599 h 3837188"/>
              <a:gd name="connsiteX5" fmla="*/ 4034148 w 4899452"/>
              <a:gd name="connsiteY5" fmla="*/ 3837188 h 3837188"/>
              <a:gd name="connsiteX6" fmla="*/ 1075950 w 4899452"/>
              <a:gd name="connsiteY6" fmla="*/ 3700710 h 3837188"/>
              <a:gd name="connsiteX7" fmla="*/ 210646 w 4899452"/>
              <a:gd name="connsiteY7" fmla="*/ 3476850 h 3837188"/>
              <a:gd name="connsiteX8" fmla="*/ 210646 w 4899452"/>
              <a:gd name="connsiteY8" fmla="*/ 633292 h 383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F47A9A"/>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latin typeface="Futura-Condensed-Normal" pitchFamily="2" charset="0"/>
            </a:endParaRPr>
          </a:p>
        </p:txBody>
      </p:sp>
      <p:sp>
        <p:nvSpPr>
          <p:cNvPr id="12" name="文本框 11"/>
          <p:cNvSpPr txBox="1"/>
          <p:nvPr/>
        </p:nvSpPr>
        <p:spPr>
          <a:xfrm>
            <a:off x="385983" y="3316027"/>
            <a:ext cx="2928718" cy="830997"/>
          </a:xfrm>
          <a:prstGeom prst="rect">
            <a:avLst/>
          </a:prstGeom>
          <a:noFill/>
        </p:spPr>
        <p:txBody>
          <a:bodyPr wrap="square" rtlCol="0">
            <a:spAutoFit/>
          </a:bodyPr>
          <a:lstStyle>
            <a:defPPr>
              <a:defRPr lang="zh-CN"/>
            </a:defPPr>
            <a:lvl1pPr>
              <a:defRPr sz="1400" spc="300">
                <a:solidFill>
                  <a:prstClr val="black">
                    <a:lumMod val="75000"/>
                    <a:lumOff val="25000"/>
                  </a:prstClr>
                </a:solidFill>
              </a:defRPr>
            </a:lvl1pPr>
          </a:lstStyle>
          <a:p>
            <a:pPr algn="ctr">
              <a:lnSpc>
                <a:spcPct val="150000"/>
              </a:lnSpc>
            </a:pPr>
            <a:r>
              <a:rPr lang="en-US" altLang="zh-CN" sz="3200" dirty="0" err="1" smtClean="0">
                <a:solidFill>
                  <a:schemeClr val="bg1"/>
                </a:solidFill>
                <a:latin typeface="Times New Roman" pitchFamily="18" charset="0"/>
                <a:ea typeface="方正喵呜体" panose="02010600010101010101" pitchFamily="2" charset="-122"/>
                <a:cs typeface="Times New Roman" pitchFamily="18" charset="0"/>
              </a:rPr>
              <a:t>Đề</a:t>
            </a:r>
            <a:r>
              <a:rPr lang="en-US" altLang="zh-CN" sz="3200" dirty="0" smtClean="0">
                <a:solidFill>
                  <a:schemeClr val="bg1"/>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chemeClr val="bg1"/>
                </a:solidFill>
                <a:latin typeface="Times New Roman" pitchFamily="18" charset="0"/>
                <a:ea typeface="方正喵呜体" panose="02010600010101010101" pitchFamily="2" charset="-122"/>
                <a:cs typeface="Times New Roman" pitchFamily="18" charset="0"/>
              </a:rPr>
              <a:t>biểu</a:t>
            </a:r>
            <a:r>
              <a:rPr lang="en-US" altLang="zh-CN" sz="3200" dirty="0" smtClean="0">
                <a:solidFill>
                  <a:schemeClr val="bg1"/>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chemeClr val="bg1"/>
                </a:solidFill>
                <a:latin typeface="Times New Roman" pitchFamily="18" charset="0"/>
                <a:ea typeface="方正喵呜体" panose="02010600010101010101" pitchFamily="2" charset="-122"/>
                <a:cs typeface="Times New Roman" pitchFamily="18" charset="0"/>
              </a:rPr>
              <a:t>cảm</a:t>
            </a:r>
            <a:endParaRPr lang="zh-CN" altLang="en-US" sz="3200" dirty="0">
              <a:solidFill>
                <a:schemeClr val="bg1"/>
              </a:solidFill>
              <a:latin typeface="Times New Roman" pitchFamily="18" charset="0"/>
              <a:ea typeface="方正喵呜体" panose="02010600010101010101" pitchFamily="2" charset="-122"/>
              <a:cs typeface="Times New Roman" pitchFamily="18" charset="0"/>
            </a:endParaRPr>
          </a:p>
        </p:txBody>
      </p:sp>
      <p:pic>
        <p:nvPicPr>
          <p:cNvPr id="14" name="图片 13"/>
          <p:cNvPicPr>
            <a:picLocks noChangeAspect="1"/>
          </p:cNvPicPr>
          <p:nvPr/>
        </p:nvPicPr>
        <p:blipFill>
          <a:blip r:embed="rId4"/>
          <a:stretch>
            <a:fillRect/>
          </a:stretch>
        </p:blipFill>
        <p:spPr>
          <a:xfrm>
            <a:off x="10517260" y="3749039"/>
            <a:ext cx="1662936" cy="3089829"/>
          </a:xfrm>
          <a:prstGeom prst="rect">
            <a:avLst/>
          </a:prstGeom>
        </p:spPr>
      </p:pic>
      <p:cxnSp>
        <p:nvCxnSpPr>
          <p:cNvPr id="11" name="Straight Arrow Connector 10"/>
          <p:cNvCxnSpPr>
            <a:stCxn id="12" idx="3"/>
            <a:endCxn id="15" idx="1"/>
          </p:cNvCxnSpPr>
          <p:nvPr/>
        </p:nvCxnSpPr>
        <p:spPr>
          <a:xfrm flipV="1">
            <a:off x="3314701" y="2472006"/>
            <a:ext cx="1657349" cy="125952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72050" y="2148840"/>
            <a:ext cx="3871573" cy="646331"/>
          </a:xfrm>
          <a:prstGeom prst="rect">
            <a:avLst/>
          </a:prstGeom>
          <a:noFill/>
        </p:spPr>
        <p:txBody>
          <a:bodyPr wrap="none" rtlCol="0">
            <a:spAutoFit/>
          </a:bodyPr>
          <a:lstStyle/>
          <a:p>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endParaRPr lang="en-US" sz="3600" dirty="0">
              <a:latin typeface="Times New Roman" pitchFamily="18" charset="0"/>
              <a:cs typeface="Times New Roman" pitchFamily="18" charset="0"/>
            </a:endParaRPr>
          </a:p>
        </p:txBody>
      </p:sp>
      <p:cxnSp>
        <p:nvCxnSpPr>
          <p:cNvPr id="17" name="Straight Arrow Connector 16"/>
          <p:cNvCxnSpPr>
            <a:stCxn id="12" idx="3"/>
            <a:endCxn id="18" idx="1"/>
          </p:cNvCxnSpPr>
          <p:nvPr/>
        </p:nvCxnSpPr>
        <p:spPr>
          <a:xfrm>
            <a:off x="3314701" y="3731526"/>
            <a:ext cx="1695449" cy="85008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10150" y="3981450"/>
            <a:ext cx="3871573"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6270955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75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down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trips(downLeft)">
                                      <p:cBhvr>
                                        <p:cTn id="29" dur="500"/>
                                        <p:tgtEl>
                                          <p:spTgt spid="17"/>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2" grpId="0"/>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11144250" y="137922"/>
            <a:ext cx="898382" cy="2423796"/>
          </a:xfrm>
          <a:prstGeom prst="rect">
            <a:avLst/>
          </a:prstGeom>
        </p:spPr>
      </p:pic>
      <p:pic>
        <p:nvPicPr>
          <p:cNvPr id="12" name="图片 11"/>
          <p:cNvPicPr>
            <a:picLocks noChangeAspect="1"/>
          </p:cNvPicPr>
          <p:nvPr/>
        </p:nvPicPr>
        <p:blipFill>
          <a:blip r:embed="rId4"/>
          <a:stretch>
            <a:fillRect/>
          </a:stretch>
        </p:blipFill>
        <p:spPr>
          <a:xfrm>
            <a:off x="11910949" y="1588538"/>
            <a:ext cx="281051" cy="768877"/>
          </a:xfrm>
          <a:prstGeom prst="rect">
            <a:avLst/>
          </a:prstGeom>
        </p:spPr>
      </p:pic>
      <p:pic>
        <p:nvPicPr>
          <p:cNvPr id="13" name="图片 12"/>
          <p:cNvPicPr>
            <a:picLocks noChangeAspect="1"/>
          </p:cNvPicPr>
          <p:nvPr/>
        </p:nvPicPr>
        <p:blipFill>
          <a:blip r:embed="rId5"/>
          <a:stretch>
            <a:fillRect/>
          </a:stretch>
        </p:blipFill>
        <p:spPr>
          <a:xfrm>
            <a:off x="11251633" y="1504347"/>
            <a:ext cx="241528" cy="878717"/>
          </a:xfrm>
          <a:prstGeom prst="rect">
            <a:avLst/>
          </a:prstGeom>
        </p:spPr>
      </p:pic>
      <p:pic>
        <p:nvPicPr>
          <p:cNvPr id="14" name="图片 13"/>
          <p:cNvPicPr>
            <a:picLocks noChangeAspect="1"/>
          </p:cNvPicPr>
          <p:nvPr/>
        </p:nvPicPr>
        <p:blipFill>
          <a:blip r:embed="rId6"/>
          <a:stretch>
            <a:fillRect/>
          </a:stretch>
        </p:blipFill>
        <p:spPr>
          <a:xfrm>
            <a:off x="11684488" y="2578964"/>
            <a:ext cx="272268" cy="496475"/>
          </a:xfrm>
          <a:prstGeom prst="rect">
            <a:avLst/>
          </a:prstGeom>
        </p:spPr>
      </p:pic>
      <p:pic>
        <p:nvPicPr>
          <p:cNvPr id="15" name="图片 14"/>
          <p:cNvPicPr>
            <a:picLocks noChangeAspect="1"/>
          </p:cNvPicPr>
          <p:nvPr/>
        </p:nvPicPr>
        <p:blipFill>
          <a:blip r:embed="rId7"/>
          <a:stretch>
            <a:fillRect/>
          </a:stretch>
        </p:blipFill>
        <p:spPr>
          <a:xfrm>
            <a:off x="174172" y="0"/>
            <a:ext cx="1089374" cy="1120611"/>
          </a:xfrm>
          <a:prstGeom prst="rect">
            <a:avLst/>
          </a:prstGeom>
        </p:spPr>
      </p:pic>
      <p:pic>
        <p:nvPicPr>
          <p:cNvPr id="16" name="图片 15"/>
          <p:cNvPicPr>
            <a:picLocks noChangeAspect="1"/>
          </p:cNvPicPr>
          <p:nvPr/>
        </p:nvPicPr>
        <p:blipFill>
          <a:blip r:embed="rId8"/>
          <a:stretch>
            <a:fillRect/>
          </a:stretch>
        </p:blipFill>
        <p:spPr>
          <a:xfrm>
            <a:off x="21996" y="5442857"/>
            <a:ext cx="865698" cy="1415143"/>
          </a:xfrm>
          <a:prstGeom prst="rect">
            <a:avLst/>
          </a:prstGeom>
        </p:spPr>
      </p:pic>
      <p:sp>
        <p:nvSpPr>
          <p:cNvPr id="17" name="TextBox 16"/>
          <p:cNvSpPr txBox="1"/>
          <p:nvPr/>
        </p:nvSpPr>
        <p:spPr>
          <a:xfrm>
            <a:off x="4274820" y="331470"/>
            <a:ext cx="2800767"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Phiếu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graphicFrame>
        <p:nvGraphicFramePr>
          <p:cNvPr id="18" name="Table 17"/>
          <p:cNvGraphicFramePr>
            <a:graphicFrameLocks noGrp="1"/>
          </p:cNvGraphicFramePr>
          <p:nvPr/>
        </p:nvGraphicFramePr>
        <p:xfrm>
          <a:off x="725718" y="1242177"/>
          <a:ext cx="10497453" cy="4907280"/>
        </p:xfrm>
        <a:graphic>
          <a:graphicData uri="http://schemas.openxmlformats.org/drawingml/2006/table">
            <a:tbl>
              <a:tblPr firstRow="1" bandRow="1">
                <a:tableStyleId>{5C22544A-7EE6-4342-B048-85BDC9FD1C3A}</a:tableStyleId>
              </a:tblPr>
              <a:tblGrid>
                <a:gridCol w="3878939"/>
                <a:gridCol w="3119363"/>
                <a:gridCol w="3499151"/>
              </a:tblGrid>
              <a:tr h="391644">
                <a:tc>
                  <a:txBody>
                    <a:bodyPr/>
                    <a:lstStyle/>
                    <a:p>
                      <a:pPr algn="ctr"/>
                      <a:r>
                        <a:rPr lang="en-US" sz="2600" dirty="0" err="1" smtClean="0">
                          <a:latin typeface="Times New Roman" pitchFamily="18" charset="0"/>
                          <a:cs typeface="Times New Roman" pitchFamily="18" charset="0"/>
                        </a:rPr>
                        <a:t>Đề</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bài</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Đối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tượng</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Tình</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cần</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hiện</a:t>
                      </a:r>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dòng sông (hoặc dãy núi, cánh đồng, vườn cây,…)</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r>
                        <a:rPr lang="vi-VN" sz="2600" b="0" i="0" kern="1200" dirty="0" smtClean="0">
                          <a:solidFill>
                            <a:schemeClr val="dk1"/>
                          </a:solidFill>
                          <a:latin typeface="Times New Roman" pitchFamily="18" charset="0"/>
                          <a:ea typeface="+mn-ea"/>
                          <a:cs typeface="Times New Roman" pitchFamily="18" charset="0"/>
                        </a:rPr>
                        <a:t>quê hương.</a:t>
                      </a:r>
                      <a:endParaRPr lang="en-US" sz="2600" dirty="0">
                        <a:latin typeface="Times New Roman" pitchFamily="18" charset="0"/>
                        <a:cs typeface="Times New Roman" pitchFamily="18" charset="0"/>
                      </a:endParaRPr>
                    </a:p>
                  </a:txBody>
                  <a:tcPr/>
                </a:tc>
                <a:tc>
                  <a:txBody>
                    <a:bodyPr/>
                    <a:lstStyle/>
                    <a:p>
                      <a:endParaRPr lang="en-US" dirty="0"/>
                    </a:p>
                  </a:txBody>
                  <a:tcPr/>
                </a:tc>
                <a:tc>
                  <a:txBody>
                    <a:bodyPr/>
                    <a:lstStyle/>
                    <a:p>
                      <a:pPr algn="just"/>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đêm trăng trung thu.</a:t>
                      </a:r>
                      <a:endParaRPr lang="en-US" sz="2600" dirty="0">
                        <a:latin typeface="Times New Roman" pitchFamily="18" charset="0"/>
                        <a:cs typeface="Times New Roman" pitchFamily="18" charset="0"/>
                      </a:endParaRPr>
                    </a:p>
                  </a:txBody>
                  <a:tcPr/>
                </a:tc>
                <a:tc>
                  <a:txBody>
                    <a:bodyPr/>
                    <a:lstStyle/>
                    <a:p>
                      <a:endParaRPr lang="en-US"/>
                    </a:p>
                  </a:txBody>
                  <a:tcPr/>
                </a:tc>
                <a:tc>
                  <a:txBody>
                    <a:bodyPr/>
                    <a:lstStyle/>
                    <a:p>
                      <a:pPr algn="just"/>
                      <a:endParaRPr lang="en-US" sz="260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nụ cười của mẹ.</a:t>
                      </a:r>
                      <a:endParaRPr lang="en-US" sz="2600" dirty="0">
                        <a:latin typeface="Times New Roman" pitchFamily="18" charset="0"/>
                        <a:cs typeface="Times New Roman" pitchFamily="18" charset="0"/>
                      </a:endParaRPr>
                    </a:p>
                  </a:txBody>
                  <a:tcPr/>
                </a:tc>
                <a:tc>
                  <a:txBody>
                    <a:bodyPr/>
                    <a:lstStyle/>
                    <a:p>
                      <a:endParaRPr lang="en-US"/>
                    </a:p>
                  </a:txBody>
                  <a:tcPr/>
                </a:tc>
                <a:tc>
                  <a:txBody>
                    <a:bodyPr/>
                    <a:lstStyle/>
                    <a:p>
                      <a:pPr algn="just"/>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Vui buồn tuổi thơ</a:t>
                      </a:r>
                      <a:endParaRPr lang="en-US" sz="2600" dirty="0">
                        <a:latin typeface="Times New Roman" pitchFamily="18" charset="0"/>
                        <a:cs typeface="Times New Roman" pitchFamily="18" charset="0"/>
                      </a:endParaRPr>
                    </a:p>
                  </a:txBody>
                  <a:tcPr/>
                </a:tc>
                <a:tc>
                  <a:txBody>
                    <a:bodyPr/>
                    <a:lstStyle/>
                    <a:p>
                      <a:endParaRPr lang="en-US"/>
                    </a:p>
                  </a:txBody>
                  <a:tcPr/>
                </a:tc>
                <a:tc>
                  <a:txBody>
                    <a:bodyPr/>
                    <a:lstStyle/>
                    <a:p>
                      <a:pPr algn="just"/>
                      <a:endParaRPr lang="en-US" sz="2600" dirty="0">
                        <a:latin typeface="Times New Roman" pitchFamily="18" charset="0"/>
                        <a:cs typeface="Times New Roman" pitchFamily="18" charset="0"/>
                      </a:endParaRPr>
                    </a:p>
                  </a:txBody>
                  <a:tcPr/>
                </a:tc>
              </a:tr>
              <a:tr h="391644">
                <a:tc>
                  <a:txBody>
                    <a:bodyPr/>
                    <a:lstStyle/>
                    <a:p>
                      <a:pPr algn="just"/>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Loài</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cây</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em</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yêu</a:t>
                      </a:r>
                      <a:r>
                        <a:rPr lang="en-US" sz="2600" b="0" i="0" kern="1200" dirty="0" smtClean="0">
                          <a:solidFill>
                            <a:schemeClr val="dk1"/>
                          </a:solidFill>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tc>
                  <a:txBody>
                    <a:bodyPr/>
                    <a:lstStyle/>
                    <a:p>
                      <a:endParaRPr lang="en-US" dirty="0"/>
                    </a:p>
                  </a:txBody>
                  <a:tcPr/>
                </a:tc>
                <a:tc>
                  <a:txBody>
                    <a:bodyPr/>
                    <a:lstStyle/>
                    <a:p>
                      <a:pPr algn="just"/>
                      <a:endParaRPr lang="en-US" sz="26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xmlns="" val="6662333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4)">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4" name="图片 9"/>
          <p:cNvPicPr>
            <a:picLocks noChangeAspect="1"/>
          </p:cNvPicPr>
          <p:nvPr/>
        </p:nvPicPr>
        <p:blipFill>
          <a:blip r:embed="rId3"/>
          <a:stretch>
            <a:fillRect/>
          </a:stretch>
        </p:blipFill>
        <p:spPr>
          <a:xfrm>
            <a:off x="11144250" y="137922"/>
            <a:ext cx="898382" cy="2423796"/>
          </a:xfrm>
          <a:prstGeom prst="rect">
            <a:avLst/>
          </a:prstGeom>
        </p:spPr>
      </p:pic>
      <p:pic>
        <p:nvPicPr>
          <p:cNvPr id="25" name="图片 11"/>
          <p:cNvPicPr>
            <a:picLocks noChangeAspect="1"/>
          </p:cNvPicPr>
          <p:nvPr/>
        </p:nvPicPr>
        <p:blipFill>
          <a:blip r:embed="rId4"/>
          <a:stretch>
            <a:fillRect/>
          </a:stretch>
        </p:blipFill>
        <p:spPr>
          <a:xfrm>
            <a:off x="11910949" y="1588538"/>
            <a:ext cx="281051" cy="768877"/>
          </a:xfrm>
          <a:prstGeom prst="rect">
            <a:avLst/>
          </a:prstGeom>
        </p:spPr>
      </p:pic>
      <p:pic>
        <p:nvPicPr>
          <p:cNvPr id="26" name="图片 12"/>
          <p:cNvPicPr>
            <a:picLocks noChangeAspect="1"/>
          </p:cNvPicPr>
          <p:nvPr/>
        </p:nvPicPr>
        <p:blipFill>
          <a:blip r:embed="rId5"/>
          <a:stretch>
            <a:fillRect/>
          </a:stretch>
        </p:blipFill>
        <p:spPr>
          <a:xfrm>
            <a:off x="11251633" y="1504347"/>
            <a:ext cx="241528" cy="878717"/>
          </a:xfrm>
          <a:prstGeom prst="rect">
            <a:avLst/>
          </a:prstGeom>
        </p:spPr>
      </p:pic>
      <p:pic>
        <p:nvPicPr>
          <p:cNvPr id="27" name="图片 13"/>
          <p:cNvPicPr>
            <a:picLocks noChangeAspect="1"/>
          </p:cNvPicPr>
          <p:nvPr/>
        </p:nvPicPr>
        <p:blipFill>
          <a:blip r:embed="rId6"/>
          <a:stretch>
            <a:fillRect/>
          </a:stretch>
        </p:blipFill>
        <p:spPr>
          <a:xfrm>
            <a:off x="11684488" y="2578964"/>
            <a:ext cx="272268" cy="496475"/>
          </a:xfrm>
          <a:prstGeom prst="rect">
            <a:avLst/>
          </a:prstGeom>
        </p:spPr>
      </p:pic>
      <p:pic>
        <p:nvPicPr>
          <p:cNvPr id="28" name="图片 14"/>
          <p:cNvPicPr>
            <a:picLocks noChangeAspect="1"/>
          </p:cNvPicPr>
          <p:nvPr/>
        </p:nvPicPr>
        <p:blipFill>
          <a:blip r:embed="rId7"/>
          <a:stretch>
            <a:fillRect/>
          </a:stretch>
        </p:blipFill>
        <p:spPr>
          <a:xfrm>
            <a:off x="174172" y="0"/>
            <a:ext cx="1089374" cy="1120611"/>
          </a:xfrm>
          <a:prstGeom prst="rect">
            <a:avLst/>
          </a:prstGeom>
        </p:spPr>
      </p:pic>
      <p:pic>
        <p:nvPicPr>
          <p:cNvPr id="29" name="图片 15"/>
          <p:cNvPicPr>
            <a:picLocks noChangeAspect="1"/>
          </p:cNvPicPr>
          <p:nvPr/>
        </p:nvPicPr>
        <p:blipFill>
          <a:blip r:embed="rId8"/>
          <a:stretch>
            <a:fillRect/>
          </a:stretch>
        </p:blipFill>
        <p:spPr>
          <a:xfrm>
            <a:off x="21996" y="5442857"/>
            <a:ext cx="865698" cy="1415143"/>
          </a:xfrm>
          <a:prstGeom prst="rect">
            <a:avLst/>
          </a:prstGeom>
        </p:spPr>
      </p:pic>
      <p:sp>
        <p:nvSpPr>
          <p:cNvPr id="30" name="TextBox 29"/>
          <p:cNvSpPr txBox="1"/>
          <p:nvPr/>
        </p:nvSpPr>
        <p:spPr>
          <a:xfrm>
            <a:off x="4274820" y="331470"/>
            <a:ext cx="2800767"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Phiếu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graphicFrame>
        <p:nvGraphicFramePr>
          <p:cNvPr id="31" name="Table 30"/>
          <p:cNvGraphicFramePr>
            <a:graphicFrameLocks noGrp="1"/>
          </p:cNvGraphicFramePr>
          <p:nvPr/>
        </p:nvGraphicFramePr>
        <p:xfrm>
          <a:off x="725718" y="1242177"/>
          <a:ext cx="10497453" cy="5303520"/>
        </p:xfrm>
        <a:graphic>
          <a:graphicData uri="http://schemas.openxmlformats.org/drawingml/2006/table">
            <a:tbl>
              <a:tblPr firstRow="1" bandRow="1">
                <a:tableStyleId>{5C22544A-7EE6-4342-B048-85BDC9FD1C3A}</a:tableStyleId>
              </a:tblPr>
              <a:tblGrid>
                <a:gridCol w="3323768"/>
                <a:gridCol w="2960914"/>
                <a:gridCol w="4212771"/>
              </a:tblGrid>
              <a:tr h="391644">
                <a:tc>
                  <a:txBody>
                    <a:bodyPr/>
                    <a:lstStyle/>
                    <a:p>
                      <a:pPr algn="ctr"/>
                      <a:r>
                        <a:rPr lang="en-US" sz="2600" dirty="0" err="1" smtClean="0">
                          <a:latin typeface="Times New Roman" pitchFamily="18" charset="0"/>
                          <a:cs typeface="Times New Roman" pitchFamily="18" charset="0"/>
                        </a:rPr>
                        <a:t>Đề</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bài</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Đối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tượng</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Tình</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cần</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hiện</a:t>
                      </a:r>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dòng sông (hoặc dãy núi, cánh đồng, vườn cây,…)</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r>
                        <a:rPr lang="vi-VN" sz="2600" b="0" i="0" kern="1200" dirty="0" smtClean="0">
                          <a:solidFill>
                            <a:schemeClr val="dk1"/>
                          </a:solidFill>
                          <a:latin typeface="Times New Roman" pitchFamily="18" charset="0"/>
                          <a:ea typeface="+mn-ea"/>
                          <a:cs typeface="Times New Roman" pitchFamily="18" charset="0"/>
                        </a:rPr>
                        <a:t>quê hương.</a:t>
                      </a:r>
                      <a:endParaRPr lang="en-US" sz="2600" dirty="0">
                        <a:latin typeface="Times New Roman" pitchFamily="18" charset="0"/>
                        <a:cs typeface="Times New Roman" pitchFamily="18" charset="0"/>
                      </a:endParaRPr>
                    </a:p>
                  </a:txBody>
                  <a:tcPr/>
                </a:tc>
                <a:tc>
                  <a:txBody>
                    <a:bodyPr/>
                    <a:lstStyle/>
                    <a:p>
                      <a:pPr algn="just"/>
                      <a:endParaRPr lang="en-US" sz="2600" b="0" i="0" kern="1200" dirty="0" smtClean="0">
                        <a:solidFill>
                          <a:schemeClr val="dk1"/>
                        </a:solidFill>
                        <a:latin typeface="Times New Roman" pitchFamily="18" charset="0"/>
                        <a:ea typeface="+mn-ea"/>
                        <a:cs typeface="Times New Roman" pitchFamily="18" charset="0"/>
                      </a:endParaRPr>
                    </a:p>
                    <a:p>
                      <a:pPr algn="just"/>
                      <a:r>
                        <a:rPr lang="en-US" sz="2600" b="0" i="0" kern="1200" dirty="0" smtClean="0">
                          <a:solidFill>
                            <a:schemeClr val="dk1"/>
                          </a:solidFill>
                          <a:latin typeface="Times New Roman" pitchFamily="18" charset="0"/>
                          <a:ea typeface="+mn-ea"/>
                          <a:cs typeface="Times New Roman" pitchFamily="18" charset="0"/>
                        </a:rPr>
                        <a:t>          D</a:t>
                      </a:r>
                      <a:r>
                        <a:rPr lang="vi-VN" sz="2600" b="0" i="0" kern="1200" dirty="0" smtClean="0">
                          <a:solidFill>
                            <a:schemeClr val="dk1"/>
                          </a:solidFill>
                          <a:latin typeface="Times New Roman" pitchFamily="18" charset="0"/>
                          <a:ea typeface="+mn-ea"/>
                          <a:cs typeface="Times New Roman" pitchFamily="18" charset="0"/>
                        </a:rPr>
                        <a:t>òng sông </a:t>
                      </a:r>
                      <a:endParaRPr lang="en-US" sz="2600" dirty="0">
                        <a:latin typeface="Times New Roman" pitchFamily="18" charset="0"/>
                        <a:cs typeface="Times New Roman" pitchFamily="18" charset="0"/>
                      </a:endParaRPr>
                    </a:p>
                  </a:txBody>
                  <a:tcPr/>
                </a:tc>
                <a:tc>
                  <a:txBody>
                    <a:bodyPr/>
                    <a:lstStyle/>
                    <a:p>
                      <a:pPr algn="ctr"/>
                      <a:r>
                        <a:rPr lang="en-US" sz="2600" b="0" i="0" kern="1200" dirty="0" err="1" smtClean="0">
                          <a:solidFill>
                            <a:schemeClr val="dk1"/>
                          </a:solidFill>
                          <a:latin typeface="Times New Roman" pitchFamily="18" charset="0"/>
                          <a:ea typeface="+mn-ea"/>
                          <a:cs typeface="Times New Roman" pitchFamily="18" charset="0"/>
                        </a:rPr>
                        <a:t>yêu</a:t>
                      </a:r>
                      <a:r>
                        <a:rPr lang="en-US" sz="2600" b="0" i="0" kern="1200" dirty="0" smtClean="0">
                          <a:solidFill>
                            <a:schemeClr val="dk1"/>
                          </a:solidFill>
                          <a:latin typeface="Times New Roman" pitchFamily="18" charset="0"/>
                          <a:ea typeface="+mn-ea"/>
                          <a:cs typeface="Times New Roman" pitchFamily="18" charset="0"/>
                        </a:rPr>
                        <a:t> , </a:t>
                      </a:r>
                      <a:r>
                        <a:rPr lang="en-US" sz="2600" b="0" i="0" kern="1200" dirty="0" err="1" smtClean="0">
                          <a:solidFill>
                            <a:schemeClr val="dk1"/>
                          </a:solidFill>
                          <a:latin typeface="Times New Roman" pitchFamily="18" charset="0"/>
                          <a:ea typeface="+mn-ea"/>
                          <a:cs typeface="Times New Roman" pitchFamily="18" charset="0"/>
                        </a:rPr>
                        <a:t>nhớ</a:t>
                      </a:r>
                      <a:r>
                        <a:rPr lang="en-US" sz="2600" b="0" i="0" kern="1200" dirty="0" smtClean="0">
                          <a:solidFill>
                            <a:schemeClr val="dk1"/>
                          </a:solidFill>
                          <a:latin typeface="Times New Roman" pitchFamily="18" charset="0"/>
                          <a:ea typeface="+mn-ea"/>
                          <a:cs typeface="Times New Roman" pitchFamily="18" charset="0"/>
                        </a:rPr>
                        <a:t> , </a:t>
                      </a:r>
                      <a:r>
                        <a:rPr lang="en-US" sz="2600" b="0" i="0" kern="1200" dirty="0" err="1" smtClean="0">
                          <a:solidFill>
                            <a:schemeClr val="dk1"/>
                          </a:solidFill>
                          <a:latin typeface="Times New Roman" pitchFamily="18" charset="0"/>
                          <a:ea typeface="+mn-ea"/>
                          <a:cs typeface="Times New Roman" pitchFamily="18" charset="0"/>
                        </a:rPr>
                        <a:t>gần</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gũi</a:t>
                      </a:r>
                      <a:r>
                        <a:rPr lang="en-US" sz="2600" b="0" i="0" kern="1200" dirty="0" smtClean="0">
                          <a:solidFill>
                            <a:schemeClr val="dk1"/>
                          </a:solidFill>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đêm trăng trung thu.</a:t>
                      </a:r>
                      <a:endParaRPr lang="en-US" sz="2600" dirty="0">
                        <a:latin typeface="Times New Roman" pitchFamily="18" charset="0"/>
                        <a:cs typeface="Times New Roman" pitchFamily="18" charset="0"/>
                      </a:endParaRPr>
                    </a:p>
                  </a:txBody>
                  <a:tcPr/>
                </a:tc>
                <a:tc>
                  <a:txBody>
                    <a:bodyPr/>
                    <a:lstStyle/>
                    <a:p>
                      <a:pPr algn="just"/>
                      <a:r>
                        <a:rPr lang="en-US" sz="2600" b="0" i="0" kern="1200" dirty="0" smtClean="0">
                          <a:solidFill>
                            <a:schemeClr val="dk1"/>
                          </a:solidFill>
                          <a:latin typeface="Times New Roman" pitchFamily="18" charset="0"/>
                          <a:ea typeface="+mn-ea"/>
                          <a:cs typeface="Times New Roman" pitchFamily="18" charset="0"/>
                        </a:rPr>
                        <a:t>   Đ</a:t>
                      </a:r>
                      <a:r>
                        <a:rPr lang="vi-VN" sz="2600" b="0" i="0" kern="1200" dirty="0" smtClean="0">
                          <a:solidFill>
                            <a:schemeClr val="dk1"/>
                          </a:solidFill>
                          <a:latin typeface="Times New Roman" pitchFamily="18" charset="0"/>
                          <a:ea typeface="+mn-ea"/>
                          <a:cs typeface="Times New Roman" pitchFamily="18" charset="0"/>
                        </a:rPr>
                        <a:t>êm trăng trung thu</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thích, yêu...</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nụ cười của mẹ.</a:t>
                      </a:r>
                      <a:endParaRPr lang="en-US" sz="2600" dirty="0">
                        <a:latin typeface="Times New Roman" pitchFamily="18" charset="0"/>
                        <a:cs typeface="Times New Roman" pitchFamily="18" charset="0"/>
                      </a:endParaRPr>
                    </a:p>
                  </a:txBody>
                  <a:tcPr/>
                </a:tc>
                <a:tc>
                  <a:txBody>
                    <a:bodyPr/>
                    <a:lstStyle/>
                    <a:p>
                      <a:pPr algn="just"/>
                      <a:r>
                        <a:rPr lang="en-US" sz="2600" b="0" i="0" kern="1200" baseline="0" dirty="0" smtClean="0">
                          <a:solidFill>
                            <a:schemeClr val="dk1"/>
                          </a:solidFill>
                          <a:latin typeface="Times New Roman" pitchFamily="18" charset="0"/>
                          <a:ea typeface="+mn-ea"/>
                          <a:cs typeface="Times New Roman" pitchFamily="18" charset="0"/>
                        </a:rPr>
                        <a:t>      N</a:t>
                      </a:r>
                      <a:r>
                        <a:rPr lang="vi-VN" sz="2600" b="0" i="0" kern="1200" dirty="0" smtClean="0">
                          <a:solidFill>
                            <a:schemeClr val="dk1"/>
                          </a:solidFill>
                          <a:latin typeface="Times New Roman" pitchFamily="18" charset="0"/>
                          <a:ea typeface="+mn-ea"/>
                          <a:cs typeface="Times New Roman" pitchFamily="18" charset="0"/>
                        </a:rPr>
                        <a:t>ụ cười của mẹ</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Yêu quý, tự hào, trân trọng, ấm áp, hạnh phúc, sung sướng</a:t>
                      </a:r>
                      <a:endParaRPr lang="en-US" sz="2600" dirty="0">
                        <a:latin typeface="Times New Roman" pitchFamily="18" charset="0"/>
                        <a:cs typeface="Times New Roman" pitchFamily="18" charset="0"/>
                      </a:endParaRPr>
                    </a:p>
                  </a:txBody>
                  <a:tcPr/>
                </a:tc>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Vui buồn tuổi thơ</a:t>
                      </a:r>
                      <a:endParaRPr lang="en-US" sz="2600" dirty="0">
                        <a:latin typeface="Times New Roman" pitchFamily="18" charset="0"/>
                        <a:cs typeface="Times New Roman" pitchFamily="18" charset="0"/>
                      </a:endParaRPr>
                    </a:p>
                  </a:txBody>
                  <a:tcPr/>
                </a:tc>
                <a:tc>
                  <a:txBody>
                    <a:bodyPr/>
                    <a:lstStyle/>
                    <a:p>
                      <a:pPr algn="just"/>
                      <a:r>
                        <a:rPr lang="en-US" sz="2600" b="0" i="0" kern="1200" baseline="0" dirty="0" smtClean="0">
                          <a:solidFill>
                            <a:schemeClr val="dk1"/>
                          </a:solidFill>
                          <a:latin typeface="Times New Roman" pitchFamily="18" charset="0"/>
                          <a:ea typeface="+mn-ea"/>
                          <a:cs typeface="Times New Roman" pitchFamily="18" charset="0"/>
                        </a:rPr>
                        <a:t>            T</a:t>
                      </a:r>
                      <a:r>
                        <a:rPr lang="vi-VN" sz="2600" b="0" i="0" kern="1200" dirty="0" smtClean="0">
                          <a:solidFill>
                            <a:schemeClr val="dk1"/>
                          </a:solidFill>
                          <a:latin typeface="Times New Roman" pitchFamily="18" charset="0"/>
                          <a:ea typeface="+mn-ea"/>
                          <a:cs typeface="Times New Roman" pitchFamily="18" charset="0"/>
                        </a:rPr>
                        <a:t>uổi thơ</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vui, buồn, k</a:t>
                      </a:r>
                      <a:r>
                        <a:rPr lang="en-US" sz="2600" b="0" i="0" kern="1200" dirty="0" smtClean="0">
                          <a:solidFill>
                            <a:schemeClr val="dk1"/>
                          </a:solidFill>
                          <a:latin typeface="Times New Roman" pitchFamily="18" charset="0"/>
                          <a:ea typeface="+mn-ea"/>
                          <a:cs typeface="Times New Roman" pitchFamily="18" charset="0"/>
                        </a:rPr>
                        <a:t>ỉ</a:t>
                      </a:r>
                      <a:r>
                        <a:rPr lang="vi-VN" sz="2600" b="0" i="0" kern="1200" dirty="0" smtClean="0">
                          <a:solidFill>
                            <a:schemeClr val="dk1"/>
                          </a:solidFill>
                          <a:latin typeface="Times New Roman" pitchFamily="18" charset="0"/>
                          <a:ea typeface="+mn-ea"/>
                          <a:cs typeface="Times New Roman" pitchFamily="18" charset="0"/>
                        </a:rPr>
                        <a:t> ni</a:t>
                      </a:r>
                      <a:r>
                        <a:rPr lang="en-US" sz="2600" b="0" i="0" kern="1200" dirty="0" smtClean="0">
                          <a:solidFill>
                            <a:schemeClr val="dk1"/>
                          </a:solidFill>
                          <a:latin typeface="Times New Roman" pitchFamily="18" charset="0"/>
                          <a:ea typeface="+mn-ea"/>
                          <a:cs typeface="Times New Roman" pitchFamily="18" charset="0"/>
                        </a:rPr>
                        <a:t>ệ</a:t>
                      </a:r>
                      <a:r>
                        <a:rPr lang="vi-VN" sz="2600" b="0" i="0" kern="1200" dirty="0" smtClean="0">
                          <a:solidFill>
                            <a:schemeClr val="dk1"/>
                          </a:solidFill>
                          <a:latin typeface="Times New Roman" pitchFamily="18" charset="0"/>
                          <a:ea typeface="+mn-ea"/>
                          <a:cs typeface="Times New Roman" pitchFamily="18" charset="0"/>
                        </a:rPr>
                        <a:t>m</a:t>
                      </a:r>
                      <a:endParaRPr lang="en-US" sz="2600" dirty="0">
                        <a:latin typeface="Times New Roman" pitchFamily="18" charset="0"/>
                        <a:cs typeface="Times New Roman" pitchFamily="18" charset="0"/>
                      </a:endParaRPr>
                    </a:p>
                  </a:txBody>
                  <a:tcPr/>
                </a:tc>
              </a:tr>
              <a:tr h="391644">
                <a:tc>
                  <a:txBody>
                    <a:bodyPr/>
                    <a:lstStyle/>
                    <a:p>
                      <a:pPr algn="just"/>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Loài</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cây</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em</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yêu</a:t>
                      </a:r>
                      <a:r>
                        <a:rPr lang="en-US" sz="2600" b="0" i="0" kern="1200" dirty="0" smtClean="0">
                          <a:solidFill>
                            <a:schemeClr val="dk1"/>
                          </a:solidFill>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tc>
                  <a:txBody>
                    <a:bodyPr/>
                    <a:lstStyle/>
                    <a:p>
                      <a:pPr algn="just"/>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Loài</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cây</a:t>
                      </a:r>
                      <a:r>
                        <a:rPr lang="en-US" sz="2600" b="0" i="0" kern="1200" dirty="0" smtClean="0">
                          <a:solidFill>
                            <a:schemeClr val="dk1"/>
                          </a:solidFill>
                          <a:latin typeface="Times New Roman" pitchFamily="18" charset="0"/>
                          <a:ea typeface="+mn-ea"/>
                          <a:cs typeface="Times New Roman" pitchFamily="18" charset="0"/>
                        </a:rPr>
                        <a:t> </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yêu m</a:t>
                      </a:r>
                      <a:r>
                        <a:rPr lang="en-US" sz="2600" b="0" i="0" kern="1200" dirty="0" smtClean="0">
                          <a:solidFill>
                            <a:schemeClr val="dk1"/>
                          </a:solidFill>
                          <a:latin typeface="Times New Roman" pitchFamily="18" charset="0"/>
                          <a:ea typeface="+mn-ea"/>
                          <a:cs typeface="Times New Roman" pitchFamily="18" charset="0"/>
                        </a:rPr>
                        <a:t>ế</a:t>
                      </a:r>
                      <a:r>
                        <a:rPr lang="vi-VN" sz="2600" b="0" i="0" kern="1200" dirty="0" smtClean="0">
                          <a:solidFill>
                            <a:schemeClr val="dk1"/>
                          </a:solidFill>
                          <a:latin typeface="Times New Roman" pitchFamily="18" charset="0"/>
                          <a:ea typeface="+mn-ea"/>
                          <a:cs typeface="Times New Roman" pitchFamily="18" charset="0"/>
                        </a:rPr>
                        <a:t>n, g</a:t>
                      </a:r>
                      <a:r>
                        <a:rPr lang="en-US" sz="2600" b="0" i="0" kern="1200" dirty="0" smtClean="0">
                          <a:solidFill>
                            <a:schemeClr val="dk1"/>
                          </a:solidFill>
                          <a:latin typeface="Times New Roman" pitchFamily="18" charset="0"/>
                          <a:ea typeface="+mn-ea"/>
                          <a:cs typeface="Times New Roman" pitchFamily="18" charset="0"/>
                        </a:rPr>
                        <a:t>ắ</a:t>
                      </a:r>
                      <a:r>
                        <a:rPr lang="vi-VN" sz="2600" b="0" i="0" kern="1200" dirty="0" smtClean="0">
                          <a:solidFill>
                            <a:schemeClr val="dk1"/>
                          </a:solidFill>
                          <a:latin typeface="Times New Roman" pitchFamily="18" charset="0"/>
                          <a:ea typeface="+mn-ea"/>
                          <a:cs typeface="Times New Roman" pitchFamily="18" charset="0"/>
                        </a:rPr>
                        <a:t>n b</a:t>
                      </a:r>
                      <a:r>
                        <a:rPr lang="en-US" sz="2600" b="0" i="0" kern="1200" dirty="0" smtClean="0">
                          <a:solidFill>
                            <a:schemeClr val="dk1"/>
                          </a:solidFill>
                          <a:latin typeface="Times New Roman" pitchFamily="18" charset="0"/>
                          <a:ea typeface="+mn-ea"/>
                          <a:cs typeface="Times New Roman" pitchFamily="18" charset="0"/>
                        </a:rPr>
                        <a:t>ó</a:t>
                      </a:r>
                      <a:r>
                        <a:rPr lang="vi-VN" sz="2600" b="0" i="0" kern="1200" dirty="0" smtClean="0">
                          <a:solidFill>
                            <a:schemeClr val="dk1"/>
                          </a:solidFill>
                          <a:latin typeface="Times New Roman" pitchFamily="18" charset="0"/>
                          <a:ea typeface="+mn-ea"/>
                          <a:cs typeface="Times New Roman" pitchFamily="18" charset="0"/>
                        </a:rPr>
                        <a:t>...</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endParaRPr lang="en-US" sz="26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xmlns="" val="1350411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693155" y="94031"/>
            <a:ext cx="9359655" cy="16890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90326" y="2260531"/>
            <a:ext cx="7450953" cy="4105979"/>
          </a:xfrm>
          <a:prstGeom prst="rect">
            <a:avLst/>
          </a:prstGeom>
        </p:spPr>
      </p:pic>
      <p:sp>
        <p:nvSpPr>
          <p:cNvPr id="7" name="文本框 6"/>
          <p:cNvSpPr txBox="1"/>
          <p:nvPr/>
        </p:nvSpPr>
        <p:spPr>
          <a:xfrm>
            <a:off x="3829051" y="2967832"/>
            <a:ext cx="4983480" cy="2308324"/>
          </a:xfrm>
          <a:prstGeom prst="rect">
            <a:avLst/>
          </a:prstGeom>
          <a:noFill/>
        </p:spPr>
        <p:txBody>
          <a:bodyPr wrap="square" rtlCol="0">
            <a:spAutoFit/>
          </a:bodyPr>
          <a:lstStyle/>
          <a:p>
            <a:pPr algn="ctr"/>
            <a:r>
              <a:rPr lang="en-US" altLang="zh-CN" sz="4800" spc="300" dirty="0" err="1" smtClean="0">
                <a:latin typeface="Futura-Condensed-Normal" pitchFamily="2" charset="0"/>
                <a:ea typeface="方正喵呜体" panose="02010600010101010101" pitchFamily="2" charset="-122"/>
                <a:cs typeface="+mn-ea"/>
                <a:sym typeface="+mn-lt"/>
              </a:rPr>
              <a:t>Em</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hãy</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nhắc</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lại</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các</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bước</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làm</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một</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bài</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văn</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tự</a:t>
            </a:r>
            <a:r>
              <a:rPr lang="en-US" altLang="zh-CN" sz="4800" spc="300" dirty="0" smtClean="0">
                <a:latin typeface="Futura-Condensed-Normal" pitchFamily="2" charset="0"/>
                <a:ea typeface="方正喵呜体" panose="02010600010101010101" pitchFamily="2" charset="-122"/>
                <a:cs typeface="+mn-ea"/>
                <a:sym typeface="+mn-lt"/>
              </a:rPr>
              <a:t> </a:t>
            </a:r>
            <a:r>
              <a:rPr lang="en-US" altLang="zh-CN" sz="4800" spc="300" dirty="0" err="1" smtClean="0">
                <a:latin typeface="Futura-Condensed-Normal" pitchFamily="2" charset="0"/>
                <a:ea typeface="方正喵呜体" panose="02010600010101010101" pitchFamily="2" charset="-122"/>
                <a:cs typeface="+mn-ea"/>
                <a:sym typeface="+mn-lt"/>
              </a:rPr>
              <a:t>sự</a:t>
            </a:r>
            <a:r>
              <a:rPr lang="en-US" altLang="zh-CN" sz="4800" spc="300" dirty="0" smtClean="0">
                <a:latin typeface="Futura-Condensed-Normal" pitchFamily="2" charset="0"/>
                <a:ea typeface="方正喵呜体" panose="02010600010101010101" pitchFamily="2" charset="-122"/>
                <a:cs typeface="+mn-ea"/>
                <a:sym typeface="+mn-lt"/>
              </a:rPr>
              <a:t> </a:t>
            </a:r>
            <a:endParaRPr lang="zh-CN" altLang="en-US" sz="4800" spc="300" dirty="0">
              <a:latin typeface="Futura-Condensed-Normal" pitchFamily="2" charset="0"/>
              <a:ea typeface="方正喵呜体" panose="02010600010101010101" pitchFamily="2" charset="-122"/>
              <a:cs typeface="+mn-ea"/>
              <a:sym typeface="+mn-lt"/>
            </a:endParaRPr>
          </a:p>
        </p:txBody>
      </p:sp>
      <p:sp>
        <p:nvSpPr>
          <p:cNvPr id="13" name="矩形 2"/>
          <p:cNvSpPr/>
          <p:nvPr/>
        </p:nvSpPr>
        <p:spPr>
          <a:xfrm>
            <a:off x="2705275" y="0"/>
            <a:ext cx="7378943" cy="707886"/>
          </a:xfrm>
          <a:prstGeom prst="rect">
            <a:avLst/>
          </a:prstGeom>
        </p:spPr>
        <p:txBody>
          <a:bodyPr wrap="none">
            <a:spAutoFit/>
          </a:bodyPr>
          <a:lstStyle/>
          <a:p>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2.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Các</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bước</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làm</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bài</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văn</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biểu</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cảm</a:t>
            </a:r>
            <a:endParaRPr lang="zh-CN" altLang="en-US" sz="4000" b="1" i="1" dirty="0">
              <a:solidFill>
                <a:srgbClr val="FF0000"/>
              </a:solidFill>
              <a:latin typeface="Times New Roman" pitchFamily="18" charset="0"/>
              <a:ea typeface="方正喵呜体" panose="02010600010101010101" pitchFamily="2" charset="-122"/>
              <a:cs typeface="Times New Roman" pitchFamily="18" charset="0"/>
            </a:endParaRPr>
          </a:p>
        </p:txBody>
      </p:sp>
      <p:pic>
        <p:nvPicPr>
          <p:cNvPr id="14" name="图片 15"/>
          <p:cNvPicPr>
            <a:picLocks noChangeAspect="1"/>
          </p:cNvPicPr>
          <p:nvPr/>
        </p:nvPicPr>
        <p:blipFill>
          <a:blip r:embed="rId5"/>
          <a:stretch>
            <a:fillRect/>
          </a:stretch>
        </p:blipFill>
        <p:spPr>
          <a:xfrm>
            <a:off x="947182" y="2391572"/>
            <a:ext cx="858758" cy="1195382"/>
          </a:xfrm>
          <a:prstGeom prst="rect">
            <a:avLst/>
          </a:prstGeom>
        </p:spPr>
      </p:pic>
      <p:pic>
        <p:nvPicPr>
          <p:cNvPr id="15" name="图片 16"/>
          <p:cNvPicPr>
            <a:picLocks noChangeAspect="1"/>
          </p:cNvPicPr>
          <p:nvPr/>
        </p:nvPicPr>
        <p:blipFill>
          <a:blip r:embed="rId6"/>
          <a:stretch>
            <a:fillRect/>
          </a:stretch>
        </p:blipFill>
        <p:spPr>
          <a:xfrm>
            <a:off x="811042" y="4089616"/>
            <a:ext cx="1076195" cy="985305"/>
          </a:xfrm>
          <a:prstGeom prst="rect">
            <a:avLst/>
          </a:prstGeom>
        </p:spPr>
      </p:pic>
      <p:pic>
        <p:nvPicPr>
          <p:cNvPr id="16" name="图片 17"/>
          <p:cNvPicPr>
            <a:picLocks noChangeAspect="1"/>
          </p:cNvPicPr>
          <p:nvPr/>
        </p:nvPicPr>
        <p:blipFill>
          <a:blip r:embed="rId7"/>
          <a:stretch>
            <a:fillRect/>
          </a:stretch>
        </p:blipFill>
        <p:spPr>
          <a:xfrm>
            <a:off x="6243573" y="2579105"/>
            <a:ext cx="990866" cy="1019279"/>
          </a:xfrm>
          <a:prstGeom prst="rect">
            <a:avLst/>
          </a:prstGeom>
        </p:spPr>
      </p:pic>
      <p:pic>
        <p:nvPicPr>
          <p:cNvPr id="17" name="图片 18"/>
          <p:cNvPicPr>
            <a:picLocks noChangeAspect="1"/>
          </p:cNvPicPr>
          <p:nvPr/>
        </p:nvPicPr>
        <p:blipFill>
          <a:blip r:embed="rId8"/>
          <a:stretch>
            <a:fillRect/>
          </a:stretch>
        </p:blipFill>
        <p:spPr>
          <a:xfrm>
            <a:off x="6289608" y="4264614"/>
            <a:ext cx="893348" cy="1251302"/>
          </a:xfrm>
          <a:prstGeom prst="rect">
            <a:avLst/>
          </a:prstGeom>
        </p:spPr>
      </p:pic>
      <p:sp>
        <p:nvSpPr>
          <p:cNvPr id="18" name="TextBox 17"/>
          <p:cNvSpPr txBox="1"/>
          <p:nvPr/>
        </p:nvSpPr>
        <p:spPr>
          <a:xfrm>
            <a:off x="2228851" y="2560320"/>
            <a:ext cx="3028950" cy="1200329"/>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Tìm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tìm</a:t>
            </a:r>
            <a:r>
              <a:rPr lang="en-US" sz="3600" b="1" dirty="0" smtClean="0">
                <a:latin typeface="Times New Roman" pitchFamily="18" charset="0"/>
                <a:cs typeface="Times New Roman" pitchFamily="18" charset="0"/>
              </a:rPr>
              <a:t> ý</a:t>
            </a:r>
            <a:endParaRPr lang="en-US" sz="3600" b="1" dirty="0">
              <a:latin typeface="Times New Roman" pitchFamily="18" charset="0"/>
              <a:cs typeface="Times New Roman" pitchFamily="18" charset="0"/>
            </a:endParaRPr>
          </a:p>
        </p:txBody>
      </p:sp>
      <p:sp>
        <p:nvSpPr>
          <p:cNvPr id="19" name="TextBox 18"/>
          <p:cNvSpPr txBox="1"/>
          <p:nvPr/>
        </p:nvSpPr>
        <p:spPr>
          <a:xfrm>
            <a:off x="7753350" y="2884170"/>
            <a:ext cx="2569934"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Lập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dàn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
        <p:nvSpPr>
          <p:cNvPr id="20" name="TextBox 19"/>
          <p:cNvSpPr txBox="1"/>
          <p:nvPr/>
        </p:nvSpPr>
        <p:spPr>
          <a:xfrm>
            <a:off x="2381250" y="4358640"/>
            <a:ext cx="1719253"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Viết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
        <p:nvSpPr>
          <p:cNvPr id="21" name="TextBox 20"/>
          <p:cNvSpPr txBox="1"/>
          <p:nvPr/>
        </p:nvSpPr>
        <p:spPr>
          <a:xfrm>
            <a:off x="7821930" y="4347210"/>
            <a:ext cx="1680268"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Sửa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4569009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strips(down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trips(downLeft)">
                                      <p:cBhvr>
                                        <p:cTn id="31" dur="500"/>
                                        <p:tgtEl>
                                          <p:spTgt spid="16"/>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strips(down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strips(downLeft)">
                                      <p:cBhvr>
                                        <p:cTn id="39" dur="500"/>
                                        <p:tgtEl>
                                          <p:spTgt spid="15"/>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strips(down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strips(downLeft)">
                                      <p:cBhvr>
                                        <p:cTn id="47" dur="500"/>
                                        <p:tgtEl>
                                          <p:spTgt spid="17"/>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strips(downLeft)">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4351358" y="2519355"/>
            <a:ext cx="3532289" cy="1618305"/>
          </a:xfrm>
          <a:prstGeom prst="rect">
            <a:avLst/>
          </a:prstGeom>
        </p:spPr>
      </p:pic>
      <p:sp>
        <p:nvSpPr>
          <p:cNvPr id="11" name="矩形 2"/>
          <p:cNvSpPr/>
          <p:nvPr/>
        </p:nvSpPr>
        <p:spPr>
          <a:xfrm>
            <a:off x="2339515" y="321575"/>
            <a:ext cx="8130752" cy="707886"/>
          </a:xfrm>
          <a:prstGeom prst="rect">
            <a:avLst/>
          </a:prstGeom>
        </p:spPr>
        <p:txBody>
          <a:bodyPr wrap="none">
            <a:spAutoFit/>
          </a:bodyPr>
          <a:lstStyle/>
          <a:p>
            <a:r>
              <a:rPr lang="en-US" altLang="zh-CN" sz="4000" b="1" dirty="0" err="1" smtClean="0">
                <a:latin typeface="Times New Roman" pitchFamily="18" charset="0"/>
                <a:ea typeface="方正喵呜体" panose="02010600010101010101" pitchFamily="2" charset="-122"/>
                <a:cs typeface="Times New Roman" pitchFamily="18" charset="0"/>
              </a:rPr>
              <a:t>Đề</a:t>
            </a:r>
            <a:r>
              <a:rPr lang="en-US" altLang="zh-CN" sz="4000" b="1" dirty="0" smtClean="0">
                <a:latin typeface="Times New Roman" pitchFamily="18" charset="0"/>
                <a:ea typeface="方正喵呜体" panose="02010600010101010101" pitchFamily="2" charset="-122"/>
                <a:cs typeface="Times New Roman" pitchFamily="18" charset="0"/>
              </a:rPr>
              <a:t> </a:t>
            </a:r>
            <a:r>
              <a:rPr lang="en-US" altLang="zh-CN" sz="4000" b="1" dirty="0" err="1" smtClean="0">
                <a:latin typeface="Times New Roman" pitchFamily="18" charset="0"/>
                <a:ea typeface="方正喵呜体" panose="02010600010101010101" pitchFamily="2" charset="-122"/>
                <a:cs typeface="Times New Roman" pitchFamily="18" charset="0"/>
              </a:rPr>
              <a:t>bài</a:t>
            </a:r>
            <a:r>
              <a:rPr lang="en-US" altLang="zh-CN" sz="4000" b="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Cảm</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nghĩ</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về</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nụ</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cười</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của</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mẹ</a:t>
            </a:r>
            <a:endParaRPr lang="zh-CN" altLang="en-US" sz="4000" b="1" i="1" dirty="0">
              <a:latin typeface="Times New Roman" pitchFamily="18" charset="0"/>
              <a:ea typeface="方正喵呜体" panose="02010600010101010101" pitchFamily="2" charset="-122"/>
              <a:cs typeface="Times New Roman" pitchFamily="18" charset="0"/>
            </a:endParaRPr>
          </a:p>
        </p:txBody>
      </p:sp>
      <p:pic>
        <p:nvPicPr>
          <p:cNvPr id="15" name="Picture Placeholder 14" descr="beauty-1562158675625.jpg"/>
          <p:cNvPicPr>
            <a:picLocks noGrp="1" noChangeAspect="1"/>
          </p:cNvPicPr>
          <p:nvPr>
            <p:ph type="pic" sz="quarter" idx="12"/>
          </p:nvPr>
        </p:nvPicPr>
        <p:blipFill>
          <a:blip r:embed="rId4" cstate="print"/>
          <a:srcRect t="12572" b="12572"/>
          <a:stretch>
            <a:fillRect/>
          </a:stretch>
        </p:blipFill>
        <p:spPr>
          <a:xfrm>
            <a:off x="299298" y="1753574"/>
            <a:ext cx="3655482" cy="3619954"/>
          </a:xfrm>
        </p:spPr>
      </p:pic>
      <p:pic>
        <p:nvPicPr>
          <p:cNvPr id="18" name="Picture Placeholder 17" descr="IMG_1623.jpg"/>
          <p:cNvPicPr>
            <a:picLocks noGrp="1" noChangeAspect="1"/>
          </p:cNvPicPr>
          <p:nvPr>
            <p:ph type="pic" sz="quarter" idx="11"/>
          </p:nvPr>
        </p:nvPicPr>
        <p:blipFill>
          <a:blip r:embed="rId5" cstate="print"/>
          <a:srcRect l="1073" r="1073"/>
          <a:stretch>
            <a:fillRect/>
          </a:stretch>
        </p:blipFill>
        <p:spPr>
          <a:xfrm>
            <a:off x="8191356" y="1506553"/>
            <a:ext cx="3752994" cy="3716513"/>
          </a:xfrm>
        </p:spPr>
      </p:pic>
      <p:pic>
        <p:nvPicPr>
          <p:cNvPr id="19" name="图片 15"/>
          <p:cNvPicPr>
            <a:picLocks noChangeAspect="1"/>
          </p:cNvPicPr>
          <p:nvPr/>
        </p:nvPicPr>
        <p:blipFill>
          <a:blip r:embed="rId6"/>
          <a:stretch>
            <a:fillRect/>
          </a:stretch>
        </p:blipFill>
        <p:spPr>
          <a:xfrm>
            <a:off x="2558812" y="5662618"/>
            <a:ext cx="858758" cy="1195382"/>
          </a:xfrm>
          <a:prstGeom prst="rect">
            <a:avLst/>
          </a:prstGeom>
        </p:spPr>
      </p:pic>
      <p:pic>
        <p:nvPicPr>
          <p:cNvPr id="20" name="图片 16"/>
          <p:cNvPicPr>
            <a:picLocks noChangeAspect="1"/>
          </p:cNvPicPr>
          <p:nvPr/>
        </p:nvPicPr>
        <p:blipFill>
          <a:blip r:embed="rId7"/>
          <a:stretch>
            <a:fillRect/>
          </a:stretch>
        </p:blipFill>
        <p:spPr>
          <a:xfrm>
            <a:off x="6434602" y="5872695"/>
            <a:ext cx="1076195" cy="985305"/>
          </a:xfrm>
          <a:prstGeom prst="rect">
            <a:avLst/>
          </a:prstGeom>
        </p:spPr>
      </p:pic>
      <p:pic>
        <p:nvPicPr>
          <p:cNvPr id="21" name="图片 17"/>
          <p:cNvPicPr>
            <a:picLocks noChangeAspect="1"/>
          </p:cNvPicPr>
          <p:nvPr/>
        </p:nvPicPr>
        <p:blipFill>
          <a:blip r:embed="rId8"/>
          <a:stretch>
            <a:fillRect/>
          </a:stretch>
        </p:blipFill>
        <p:spPr>
          <a:xfrm>
            <a:off x="4426203" y="5838721"/>
            <a:ext cx="990866" cy="1019279"/>
          </a:xfrm>
          <a:prstGeom prst="rect">
            <a:avLst/>
          </a:prstGeom>
        </p:spPr>
      </p:pic>
      <p:pic>
        <p:nvPicPr>
          <p:cNvPr id="22" name="图片 18"/>
          <p:cNvPicPr>
            <a:picLocks noChangeAspect="1"/>
          </p:cNvPicPr>
          <p:nvPr/>
        </p:nvPicPr>
        <p:blipFill>
          <a:blip r:embed="rId9"/>
          <a:stretch>
            <a:fillRect/>
          </a:stretch>
        </p:blipFill>
        <p:spPr>
          <a:xfrm>
            <a:off x="8472738" y="5830524"/>
            <a:ext cx="893348" cy="1251302"/>
          </a:xfrm>
          <a:prstGeom prst="rect">
            <a:avLst/>
          </a:prstGeom>
        </p:spPr>
      </p:pic>
    </p:spTree>
    <p:extLst>
      <p:ext uri="{BB962C8B-B14F-4D97-AF65-F5344CB8AC3E}">
        <p14:creationId xmlns:p14="http://schemas.microsoft.com/office/powerpoint/2010/main" xmlns="" val="27841408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trips(down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strips(down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7C9DF32-6144-40E4-ADAA-954D44C205C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寒假生活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TotalTime>
  <Words>826</Words>
  <Application>Microsoft Office PowerPoint</Application>
  <PresentationFormat>Custom</PresentationFormat>
  <Paragraphs>128</Paragraphs>
  <Slides>21</Slides>
  <Notes>21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Times New Roman</vt:lpstr>
      <vt:lpstr>等线 Light</vt:lpstr>
      <vt:lpstr>方正喵呜体</vt:lpstr>
      <vt:lpstr>Futura-Condensed-Normal</vt:lpstr>
      <vt:lpstr>等线</vt:lpstr>
      <vt:lpstr>Wingdings</vt:lpstr>
      <vt:lpstr>微软雅黑</vt:lpstr>
      <vt:lpstr>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寒假生活1</dc:title>
  <dc:creator>Administrator</dc:creator>
  <cp:lastModifiedBy>user</cp:lastModifiedBy>
  <cp:revision>366</cp:revision>
  <dcterms:created xsi:type="dcterms:W3CDTF">2018-01-08T09:45:44Z</dcterms:created>
  <dcterms:modified xsi:type="dcterms:W3CDTF">2019-09-16T12:25:24Z</dcterms:modified>
</cp:coreProperties>
</file>