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56" r:id="rId3"/>
    <p:sldId id="258" r:id="rId4"/>
    <p:sldId id="257" r:id="rId5"/>
    <p:sldId id="260" r:id="rId6"/>
    <p:sldId id="261" r:id="rId7"/>
    <p:sldId id="263" r:id="rId8"/>
    <p:sldId id="262" r:id="rId9"/>
    <p:sldId id="271" r:id="rId10"/>
    <p:sldId id="272" r:id="rId11"/>
    <p:sldId id="273" r:id="rId12"/>
    <p:sldId id="268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4" r:id="rId31"/>
    <p:sldId id="296" r:id="rId32"/>
    <p:sldId id="298" r:id="rId33"/>
    <p:sldId id="299" r:id="rId34"/>
    <p:sldId id="300" r:id="rId35"/>
    <p:sldId id="302" r:id="rId36"/>
    <p:sldId id="26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D30D4-1C79-4F22-ACDE-EE0125C306F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AFA68-C928-44EF-B3CC-121AD7CA3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91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55E05-8668-47DE-BFEF-2196F7EBE6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7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546E89-7F52-40D0-8351-EFAD1ED4ED46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54889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A4FE-2F5A-40D5-A32A-D7875C392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3D771-3A4C-40D9-B89E-189076F04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B069-6591-4BF3-8B06-3E5E07A0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BFBDE-9E46-4E7F-9963-1779D884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6A53-435D-45C4-A127-7F0E3243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5AC9-A817-48F8-8A22-E413F5E9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982B9-0A8B-4622-A6AD-5F704CBA1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39F74-4900-459A-82CD-9A332777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B32F-FFC1-4504-B268-0C2045D1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B4CC9-79F1-4BE8-A91C-BC6DE9A7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11A7AD-B6DC-4E48-94AA-F70EEA782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6F698-6919-4F9C-B0E8-4A4162AA0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208E9-EA00-45FF-8BF0-4B012D79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C5403-7098-4BBF-87AE-18ABD10A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D591F-8FDA-4F64-8A7A-D9D3C1A0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0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E9F56-18A1-47E1-89F5-3B8ACC4B1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85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8C7E4-292C-4349-9EFF-B6F0720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0B48C-3C7F-4960-A935-B3D19A8D5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C4A34-6874-4F0B-8113-A7E7895A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918F-95F3-4577-B572-36FAB9BD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880F-6821-4F70-9A21-57787096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5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D6459-5314-4EAF-95E2-B71AFA8E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304EC-3E5B-4F8B-BB07-E3E2D028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9B931-287E-4B05-90B6-965C16CA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8538-EBDC-447B-B961-6AD8B609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D633F-E439-467A-A43E-30A35302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9405-C721-4FE5-89DB-107156B4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48188-634C-45E5-B928-F5069F4C5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DF910-4E15-4852-97AB-296F1953C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761D5-A800-41AD-8DD6-752388EF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283FD-2CA4-4AA1-BC7C-70ABD017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A2EE5-CA09-465C-85DC-B3618EEE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5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F8892-56FD-4579-8B80-C3617747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D95CC-E3B4-4A49-8E12-C9441BC8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DC822-6366-4893-A47C-86C532976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66C09-E09F-46D8-8467-C85E8BA73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3D593-F2F6-44C2-9759-64AFF3D4F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AB4AE-A011-4754-A699-001FFDD6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9385D-A27D-493A-9AB8-197A6732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6DE1D-0CA0-48B0-890D-3FE95306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7547-BBE4-420E-B890-E4FDD369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149E9-3024-4749-871F-7E29E4F1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7E500-3544-4721-91FE-FB5FDED4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039DD-655E-423C-A343-DA238940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7433F-20D9-444A-BCCB-14F130C7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7BAFD-1261-4199-BF8E-6F095C57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5B3EA-0C31-47A5-A7E4-11388862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4FE-8774-4EF8-BF13-84408CA22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72B79-8AA4-4CEC-A9EE-F9AEB68CE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0FDF5-7B11-4301-9940-F216C7572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6C4EE-A5D7-430B-8E88-0BD13128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C7FA2-694F-4E90-B948-FB2A9A0D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76460-1810-4DA1-83E1-1848DC33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619E-7B66-4948-8C56-FC02477C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44058-31F6-484A-B261-A66B13E17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D804E-CF78-4E1A-B53F-75E7D3BFE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8C238-5CE4-4A54-A90F-1D7C0A34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0A30D-232A-4B02-BE87-0B45DE13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FB9E-E5B6-43C4-A8D0-CE246C27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8E545-3F94-43E1-AB41-D86843E8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DF5CC-13D1-4B1B-826A-3A874DE0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E435-0D89-426E-9E50-97EE9F22A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4289A-5193-42F7-8673-C964B47026D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1C19B-A48F-4A77-A389-E7AA4A273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2015-565D-4C10-9918-BBD9047A2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NLT\My%20Documents\MOV03049.MPG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slide" Target="slide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5338D-69DB-4F7C-90C5-BD7F33C2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5" y="889696"/>
            <a:ext cx="6001265" cy="5906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20500-9C60-4DB8-B0F3-120E16C0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" y="3257513"/>
            <a:ext cx="6119614" cy="3616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23F090-184E-436C-8321-7156F9AE8D53}"/>
              </a:ext>
            </a:extLst>
          </p:cNvPr>
          <p:cNvSpPr/>
          <p:nvPr/>
        </p:nvSpPr>
        <p:spPr>
          <a:xfrm>
            <a:off x="764206" y="428031"/>
            <a:ext cx="3034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Hóa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8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C610C-652A-4D11-A06F-8D351EACA8F6}"/>
              </a:ext>
            </a:extLst>
          </p:cNvPr>
          <p:cNvSpPr/>
          <p:nvPr/>
        </p:nvSpPr>
        <p:spPr>
          <a:xfrm>
            <a:off x="517777" y="1450225"/>
            <a:ext cx="4533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CHỦ ĐỀ: NƯỚC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9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2B9B-AA6E-44EA-98F0-F72DF51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FAA34-F2D8-495A-B132-DD78D787F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172"/>
            <a:ext cx="10515600" cy="4351338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1:8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CTHH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</a:t>
            </a:r>
            <a:r>
              <a:rPr lang="en-US" b="1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44DEA-5D44-4507-AD17-2548E65A5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3" y="4285300"/>
            <a:ext cx="3636324" cy="25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2650A-09A0-446E-AD54-5794E187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CEF35-BF4A-4FDA-B398-2897CFEA4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3" y="1417253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và hóa rắn ở O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là dung môi quan trọng hòa tan được nhiều chất.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EE69A-1EB1-4706-8657-D67D749D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06" y="4279033"/>
            <a:ext cx="3284738" cy="2472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24417-5209-4487-9468-780958DE9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5" y="4279033"/>
            <a:ext cx="3284738" cy="2472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FED73-5F5B-4D70-ABA8-40AFB9322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03" y="4261278"/>
            <a:ext cx="3565898" cy="24635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08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FCC0-56F6-4A21-B651-0C5B6476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chemeClr val="accent2">
                    <a:lumMod val="75000"/>
                  </a:schemeClr>
                </a:solidFill>
              </a:rPr>
              <a:t>2. Tính chất hóa học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CC53-3967-42A3-8553-95D07C5F1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66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vi-VN" sz="3400" b="1" dirty="0">
                <a:solidFill>
                  <a:schemeClr val="accent6">
                    <a:lumMod val="75000"/>
                  </a:schemeClr>
                </a:solidFill>
                <a:latin typeface="Times New Roman (Headings)"/>
              </a:rPr>
              <a:t>Tác dụng với kim loại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80015-EACE-4D26-BC98-6E21FCFA1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87" y="2935754"/>
            <a:ext cx="3838113" cy="385524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93395F4-782D-41CD-BF3A-1D845DABA6F4}"/>
              </a:ext>
            </a:extLst>
          </p:cNvPr>
          <p:cNvSpPr/>
          <p:nvPr/>
        </p:nvSpPr>
        <p:spPr>
          <a:xfrm>
            <a:off x="2017080" y="2199127"/>
            <a:ext cx="5157928" cy="3018408"/>
          </a:xfrm>
          <a:prstGeom prst="cloudCallout">
            <a:avLst>
              <a:gd name="adj1" fmla="val 78994"/>
              <a:gd name="adj2" fmla="val -1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Khả năng phản ứng của nước với kim loại như thế nào?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30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42925" y="489244"/>
            <a:ext cx="8701088" cy="626181"/>
          </a:xfrm>
          <a:solidFill>
            <a:srgbClr val="FDFDF7"/>
          </a:solidFill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412373"/>
              </p:ext>
            </p:extLst>
          </p:nvPr>
        </p:nvGraphicFramePr>
        <p:xfrm>
          <a:off x="134112" y="1514857"/>
          <a:ext cx="11887201" cy="5196840"/>
        </p:xfrm>
        <a:graphic>
          <a:graphicData uri="http://schemas.openxmlformats.org/drawingml/2006/table">
            <a:tbl>
              <a:tblPr/>
              <a:tblGrid>
                <a:gridCol w="5995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6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29300" algn="l"/>
                        </a:tabLst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29300" algn="l"/>
                        </a:tabLst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Gắp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mẩu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(Na)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hỏa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3429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29300" algn="l"/>
                        </a:tabLst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(Na)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5829300" algn="l"/>
                        </a:tabLst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CD0"/>
                    </a:solidFill>
                  </a:tcPr>
                </a:tc>
                <a:tc>
                  <a:txBody>
                    <a:bodyPr/>
                    <a:lstStyle>
                      <a:lvl1pPr marL="2365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36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THẢO LUẬN</a:t>
                      </a: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Cho natri vào nước có hiện tượng gì?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 khí thoát ra là khí gì?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Dùng ống nghiệm cô cạn một vài giọt dung dịch trong cốc thu được chất rắn đó là Natri hiđroxit NaOH. Viết PTHH?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26" descr="Digit 18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987" y="489244"/>
            <a:ext cx="1759839" cy="9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901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381000" y="914400"/>
            <a:ext cx="635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1268" name="Text Box 14"/>
          <p:cNvSpPr txBox="1">
            <a:spLocks noChangeArrowheads="1"/>
          </p:cNvSpPr>
          <p:nvPr/>
        </p:nvSpPr>
        <p:spPr bwMode="auto">
          <a:xfrm>
            <a:off x="457200" y="1371600"/>
            <a:ext cx="532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1269" name="Text Box 15"/>
          <p:cNvSpPr txBox="1">
            <a:spLocks noChangeArrowheads="1"/>
          </p:cNvSpPr>
          <p:nvPr/>
        </p:nvSpPr>
        <p:spPr bwMode="auto">
          <a:xfrm>
            <a:off x="457200" y="1828800"/>
            <a:ext cx="5399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1270" name="Text Box 16"/>
          <p:cNvSpPr txBox="1">
            <a:spLocks noChangeArrowheads="1"/>
          </p:cNvSpPr>
          <p:nvPr/>
        </p:nvSpPr>
        <p:spPr bwMode="auto">
          <a:xfrm>
            <a:off x="381000" y="2286000"/>
            <a:ext cx="583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grpSp>
        <p:nvGrpSpPr>
          <p:cNvPr id="11271" name="Group 117"/>
          <p:cNvGrpSpPr>
            <a:grpSpLocks/>
          </p:cNvGrpSpPr>
          <p:nvPr/>
        </p:nvGrpSpPr>
        <p:grpSpPr bwMode="auto">
          <a:xfrm>
            <a:off x="1428750" y="2776550"/>
            <a:ext cx="7310437" cy="954088"/>
            <a:chOff x="144" y="1872"/>
            <a:chExt cx="2400" cy="601"/>
          </a:xfrm>
        </p:grpSpPr>
        <p:sp>
          <p:nvSpPr>
            <p:cNvPr id="11274" name="Text Box 112"/>
            <p:cNvSpPr txBox="1">
              <a:spLocks noChangeArrowheads="1"/>
            </p:cNvSpPr>
            <p:nvPr/>
          </p:nvSpPr>
          <p:spPr bwMode="auto">
            <a:xfrm>
              <a:off x="144" y="1872"/>
              <a:ext cx="240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PTHH:  2Na 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+ 2H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           2NaOH  +  H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		       </a:t>
              </a: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altLang="en-US" sz="2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Natri</a:t>
              </a:r>
              <a:r>
                <a:rPr lang="en-US" alt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hiđrôxit</a:t>
              </a:r>
              <a:endPara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5" name="Line 115"/>
            <p:cNvSpPr>
              <a:spLocks noChangeShapeType="1"/>
            </p:cNvSpPr>
            <p:nvPr/>
          </p:nvSpPr>
          <p:spPr bwMode="auto">
            <a:xfrm>
              <a:off x="1233" y="2061"/>
              <a:ext cx="33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16"/>
            <p:cNvSpPr>
              <a:spLocks noChangeShapeType="1"/>
            </p:cNvSpPr>
            <p:nvPr/>
          </p:nvSpPr>
          <p:spPr bwMode="auto">
            <a:xfrm flipV="1">
              <a:off x="2364" y="1905"/>
              <a:ext cx="0" cy="19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457200" y="3722682"/>
            <a:ext cx="11125200" cy="95410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 K, Ca, Ba,…)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hiđrô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57200" y="4806973"/>
            <a:ext cx="668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0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1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42901" y="334730"/>
            <a:ext cx="9372600" cy="570567"/>
          </a:xfrm>
          <a:solidFill>
            <a:srgbClr val="FDFDF7"/>
          </a:solidFill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249449"/>
              </p:ext>
            </p:extLst>
          </p:nvPr>
        </p:nvGraphicFramePr>
        <p:xfrm>
          <a:off x="228600" y="1304735"/>
          <a:ext cx="11734801" cy="5260657"/>
        </p:xfrm>
        <a:graphic>
          <a:graphicData uri="http://schemas.openxmlformats.org/drawingml/2006/table">
            <a:tbl>
              <a:tblPr/>
              <a:tblGrid>
                <a:gridCol w="6157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6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065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Rót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Nhúng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mẩu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phenolphthalein)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CD0"/>
                    </a:solidFill>
                  </a:tcPr>
                </a:tc>
                <a:tc>
                  <a:txBody>
                    <a:bodyPr/>
                    <a:lstStyle>
                      <a:lvl1pPr marL="5080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08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THẢO LUẬN</a:t>
                      </a: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 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Nêu hiện tượng quan sát được.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 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Chất nhão dẻo đó là Ca(OH)</a:t>
                      </a:r>
                      <a:r>
                        <a:rPr kumimoji="0" lang="pt-BR" alt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gọi là vôi tôi. Phần tan ra là dung dịch canxi hiđroxit Ca(OH)</a:t>
                      </a:r>
                      <a:r>
                        <a:rPr kumimoji="0" lang="pt-BR" alt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. Em hãy viết PTHH 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Vì sao quỳ tím và phenolphtalein đổi màu?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6" descr="Digit 18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836" y="54864"/>
            <a:ext cx="1547979" cy="85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8386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611188" y="685800"/>
            <a:ext cx="6484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782638" y="1219200"/>
            <a:ext cx="543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771525" y="1676400"/>
            <a:ext cx="551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4342" name="Text Box 16"/>
          <p:cNvSpPr txBox="1">
            <a:spLocks noChangeArrowheads="1"/>
          </p:cNvSpPr>
          <p:nvPr/>
        </p:nvSpPr>
        <p:spPr bwMode="auto">
          <a:xfrm>
            <a:off x="620713" y="2133600"/>
            <a:ext cx="5961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sp>
        <p:nvSpPr>
          <p:cNvPr id="14343" name="Text Box 18"/>
          <p:cNvSpPr txBox="1">
            <a:spLocks noChangeArrowheads="1"/>
          </p:cNvSpPr>
          <p:nvPr/>
        </p:nvSpPr>
        <p:spPr bwMode="auto">
          <a:xfrm>
            <a:off x="2522538" y="3048000"/>
            <a:ext cx="3660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4" name="Text Box 20"/>
          <p:cNvSpPr txBox="1">
            <a:spLocks noChangeArrowheads="1"/>
          </p:cNvSpPr>
          <p:nvPr/>
        </p:nvSpPr>
        <p:spPr bwMode="auto">
          <a:xfrm>
            <a:off x="661988" y="2590800"/>
            <a:ext cx="7948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345" name="Group 39"/>
          <p:cNvGrpSpPr>
            <a:grpSpLocks/>
          </p:cNvGrpSpPr>
          <p:nvPr/>
        </p:nvGrpSpPr>
        <p:grpSpPr bwMode="auto">
          <a:xfrm>
            <a:off x="782638" y="3067050"/>
            <a:ext cx="8278235" cy="830263"/>
            <a:chOff x="144" y="1980"/>
            <a:chExt cx="2592" cy="523"/>
          </a:xfrm>
        </p:grpSpPr>
        <p:sp>
          <p:nvSpPr>
            <p:cNvPr id="14348" name="Text Box 37"/>
            <p:cNvSpPr txBox="1">
              <a:spLocks noChangeArrowheads="1"/>
            </p:cNvSpPr>
            <p:nvPr/>
          </p:nvSpPr>
          <p:spPr bwMode="auto">
            <a:xfrm>
              <a:off x="144" y="1980"/>
              <a:ext cx="259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PTHH: </a:t>
              </a:r>
              <a:r>
                <a:rPr lang="en-US" altLang="en-US" sz="2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alt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H</a:t>
              </a:r>
              <a:r>
                <a:rPr lang="en-US" altLang="en-US" sz="24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             Ca(OH)</a:t>
              </a:r>
              <a:r>
                <a:rPr lang="en-US" altLang="en-US" sz="24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</a:t>
              </a:r>
              <a:r>
                <a:rPr lang="en-US" altLang="en-US" sz="24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  <a:r>
                <a:rPr lang="en-US" alt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Canxi</a:t>
              </a:r>
              <a:r>
                <a:rPr lang="en-US" alt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hiđrôxit</a:t>
              </a:r>
              <a:endPara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9" name="Line 38"/>
            <p:cNvSpPr>
              <a:spLocks noChangeShapeType="1"/>
            </p:cNvSpPr>
            <p:nvPr/>
          </p:nvSpPr>
          <p:spPr bwMode="auto">
            <a:xfrm>
              <a:off x="1008" y="2133"/>
              <a:ext cx="308" cy="1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304800" y="3876500"/>
            <a:ext cx="11049000" cy="184665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sz="2400" b="1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sz="2400" b="1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K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(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KOH, 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Ca(OH)</a:t>
            </a:r>
            <a:r>
              <a:rPr lang="en-US" alt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)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31825" y="5838825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Tác dụng với một số oxit axit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304800" y="5261494"/>
            <a:ext cx="11049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bazơ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altLang="en-US" sz="260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399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4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762000" y="914400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6388" name="Text Box 14"/>
          <p:cNvSpPr txBox="1">
            <a:spLocks noChangeArrowheads="1"/>
          </p:cNvSpPr>
          <p:nvPr/>
        </p:nvSpPr>
        <p:spPr bwMode="auto">
          <a:xfrm>
            <a:off x="304800" y="1447800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6389" name="Text Box 15"/>
          <p:cNvSpPr txBox="1">
            <a:spLocks noChangeArrowheads="1"/>
          </p:cNvSpPr>
          <p:nvPr/>
        </p:nvSpPr>
        <p:spPr bwMode="auto">
          <a:xfrm>
            <a:off x="381000" y="1905000"/>
            <a:ext cx="401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457200" y="2362200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1676400" y="3124200"/>
            <a:ext cx="2667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2" name="Text Box 20"/>
          <p:cNvSpPr txBox="1">
            <a:spLocks noChangeArrowheads="1"/>
          </p:cNvSpPr>
          <p:nvPr/>
        </p:nvSpPr>
        <p:spPr bwMode="auto">
          <a:xfrm>
            <a:off x="457200" y="28194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Tác dụng với một số oxit bazơ</a:t>
            </a:r>
          </a:p>
        </p:txBody>
      </p:sp>
      <p:sp>
        <p:nvSpPr>
          <p:cNvPr id="16393" name="Text Box 24"/>
          <p:cNvSpPr txBox="1">
            <a:spLocks noChangeArrowheads="1"/>
          </p:cNvSpPr>
          <p:nvPr/>
        </p:nvSpPr>
        <p:spPr bwMode="auto">
          <a:xfrm>
            <a:off x="1600200" y="3352800"/>
            <a:ext cx="5029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4" name="Text Box 31"/>
          <p:cNvSpPr txBox="1">
            <a:spLocks noChangeArrowheads="1"/>
          </p:cNvSpPr>
          <p:nvPr/>
        </p:nvSpPr>
        <p:spPr bwMode="auto">
          <a:xfrm>
            <a:off x="457200" y="3276600"/>
            <a:ext cx="556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Tác dụng với một số oxit axit</a:t>
            </a:r>
          </a:p>
        </p:txBody>
      </p:sp>
      <p:sp>
        <p:nvSpPr>
          <p:cNvPr id="57371" name="Text Box 33"/>
          <p:cNvSpPr txBox="1">
            <a:spLocks noChangeArrowheads="1"/>
          </p:cNvSpPr>
          <p:nvPr/>
        </p:nvSpPr>
        <p:spPr bwMode="auto">
          <a:xfrm>
            <a:off x="1490662" y="3733800"/>
            <a:ext cx="2624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4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228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OC tac dung voi P2O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171" y="1"/>
            <a:ext cx="8418284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8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42925" y="351827"/>
            <a:ext cx="9001125" cy="577564"/>
          </a:xfrm>
          <a:solidFill>
            <a:srgbClr val="FDFDF7"/>
          </a:solidFill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243428"/>
              </p:ext>
            </p:extLst>
          </p:nvPr>
        </p:nvGraphicFramePr>
        <p:xfrm>
          <a:off x="166690" y="1092202"/>
          <a:ext cx="11853862" cy="5580062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006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5080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08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THẢO LUẬN</a:t>
                      </a: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Nhúng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thay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  </a:t>
                      </a: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 </a:t>
                      </a: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PTHH.</a:t>
                      </a:r>
                    </a:p>
                    <a:p>
                      <a:pPr marL="508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val 60"/>
          <p:cNvSpPr>
            <a:spLocks noChangeArrowheads="1"/>
          </p:cNvSpPr>
          <p:nvPr/>
        </p:nvSpPr>
        <p:spPr bwMode="auto">
          <a:xfrm>
            <a:off x="10825978" y="10046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120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" name="Oval 61"/>
          <p:cNvSpPr>
            <a:spLocks noChangeArrowheads="1"/>
          </p:cNvSpPr>
          <p:nvPr/>
        </p:nvSpPr>
        <p:spPr bwMode="auto">
          <a:xfrm>
            <a:off x="10807095" y="8925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" name="Oval 62"/>
          <p:cNvSpPr>
            <a:spLocks noChangeArrowheads="1"/>
          </p:cNvSpPr>
          <p:nvPr/>
        </p:nvSpPr>
        <p:spPr bwMode="auto">
          <a:xfrm>
            <a:off x="10804872" y="9734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" name="Oval 63"/>
          <p:cNvSpPr>
            <a:spLocks noChangeArrowheads="1"/>
          </p:cNvSpPr>
          <p:nvPr/>
        </p:nvSpPr>
        <p:spPr bwMode="auto">
          <a:xfrm>
            <a:off x="10802100" y="9700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" name="Oval 64"/>
          <p:cNvSpPr>
            <a:spLocks noChangeArrowheads="1"/>
          </p:cNvSpPr>
          <p:nvPr/>
        </p:nvSpPr>
        <p:spPr bwMode="auto">
          <a:xfrm>
            <a:off x="10800851" y="8042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" name="Oval 65"/>
          <p:cNvSpPr>
            <a:spLocks noChangeArrowheads="1"/>
          </p:cNvSpPr>
          <p:nvPr/>
        </p:nvSpPr>
        <p:spPr bwMode="auto">
          <a:xfrm>
            <a:off x="10828360" y="8617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" name="Oval 66"/>
          <p:cNvSpPr>
            <a:spLocks noChangeArrowheads="1"/>
          </p:cNvSpPr>
          <p:nvPr/>
        </p:nvSpPr>
        <p:spPr bwMode="auto">
          <a:xfrm>
            <a:off x="10830425" y="12104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2" name="Oval 67"/>
          <p:cNvSpPr>
            <a:spLocks noChangeArrowheads="1"/>
          </p:cNvSpPr>
          <p:nvPr/>
        </p:nvSpPr>
        <p:spPr bwMode="auto">
          <a:xfrm>
            <a:off x="10819874" y="9205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3" name="Oval 68"/>
          <p:cNvSpPr>
            <a:spLocks noChangeArrowheads="1"/>
          </p:cNvSpPr>
          <p:nvPr/>
        </p:nvSpPr>
        <p:spPr bwMode="auto">
          <a:xfrm>
            <a:off x="10817331" y="8557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10830425" y="11863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5" name="Oval 70"/>
          <p:cNvSpPr>
            <a:spLocks noChangeArrowheads="1"/>
          </p:cNvSpPr>
          <p:nvPr/>
        </p:nvSpPr>
        <p:spPr bwMode="auto">
          <a:xfrm>
            <a:off x="10832810" y="5871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110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6" name="Oval 61"/>
          <p:cNvSpPr>
            <a:spLocks noChangeArrowheads="1"/>
          </p:cNvSpPr>
          <p:nvPr/>
        </p:nvSpPr>
        <p:spPr bwMode="auto">
          <a:xfrm>
            <a:off x="10818531" y="7781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7" name="Oval 62"/>
          <p:cNvSpPr>
            <a:spLocks noChangeArrowheads="1"/>
          </p:cNvSpPr>
          <p:nvPr/>
        </p:nvSpPr>
        <p:spPr bwMode="auto">
          <a:xfrm>
            <a:off x="10812216" y="11471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8" name="Oval 63"/>
          <p:cNvSpPr>
            <a:spLocks noChangeArrowheads="1"/>
          </p:cNvSpPr>
          <p:nvPr/>
        </p:nvSpPr>
        <p:spPr bwMode="auto">
          <a:xfrm>
            <a:off x="10820565" y="749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9" name="Oval 64"/>
          <p:cNvSpPr>
            <a:spLocks noChangeArrowheads="1"/>
          </p:cNvSpPr>
          <p:nvPr/>
        </p:nvSpPr>
        <p:spPr bwMode="auto">
          <a:xfrm>
            <a:off x="10820853" y="10735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0" name="Oval 65"/>
          <p:cNvSpPr>
            <a:spLocks noChangeArrowheads="1"/>
          </p:cNvSpPr>
          <p:nvPr/>
        </p:nvSpPr>
        <p:spPr bwMode="auto">
          <a:xfrm>
            <a:off x="10825175" y="9163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1" name="Oval 66"/>
          <p:cNvSpPr>
            <a:spLocks noChangeArrowheads="1"/>
          </p:cNvSpPr>
          <p:nvPr/>
        </p:nvSpPr>
        <p:spPr bwMode="auto">
          <a:xfrm>
            <a:off x="10805981" y="8433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2" name="Oval 67"/>
          <p:cNvSpPr>
            <a:spLocks noChangeArrowheads="1"/>
          </p:cNvSpPr>
          <p:nvPr/>
        </p:nvSpPr>
        <p:spPr bwMode="auto">
          <a:xfrm>
            <a:off x="10809445" y="4743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3" name="Oval 68"/>
          <p:cNvSpPr>
            <a:spLocks noChangeArrowheads="1"/>
          </p:cNvSpPr>
          <p:nvPr/>
        </p:nvSpPr>
        <p:spPr bwMode="auto">
          <a:xfrm>
            <a:off x="10804917" y="6496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4" name="Oval 69"/>
          <p:cNvSpPr>
            <a:spLocks noChangeArrowheads="1"/>
          </p:cNvSpPr>
          <p:nvPr/>
        </p:nvSpPr>
        <p:spPr bwMode="auto">
          <a:xfrm>
            <a:off x="10821195" y="9328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5" name="Oval 70"/>
          <p:cNvSpPr>
            <a:spLocks noChangeArrowheads="1"/>
          </p:cNvSpPr>
          <p:nvPr/>
        </p:nvSpPr>
        <p:spPr bwMode="auto">
          <a:xfrm>
            <a:off x="10838231" y="7895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100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6" name="Oval 61"/>
          <p:cNvSpPr>
            <a:spLocks noChangeArrowheads="1"/>
          </p:cNvSpPr>
          <p:nvPr/>
        </p:nvSpPr>
        <p:spPr bwMode="auto">
          <a:xfrm>
            <a:off x="10822628" y="10172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7" name="Oval 62"/>
          <p:cNvSpPr>
            <a:spLocks noChangeArrowheads="1"/>
          </p:cNvSpPr>
          <p:nvPr/>
        </p:nvSpPr>
        <p:spPr bwMode="auto">
          <a:xfrm>
            <a:off x="10844363" y="8925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8" name="Oval 63"/>
          <p:cNvSpPr>
            <a:spLocks noChangeArrowheads="1"/>
          </p:cNvSpPr>
          <p:nvPr/>
        </p:nvSpPr>
        <p:spPr bwMode="auto">
          <a:xfrm>
            <a:off x="10796654" y="8746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29" name="Oval 64"/>
          <p:cNvSpPr>
            <a:spLocks noChangeArrowheads="1"/>
          </p:cNvSpPr>
          <p:nvPr/>
        </p:nvSpPr>
        <p:spPr bwMode="auto">
          <a:xfrm>
            <a:off x="10812766" y="9855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96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0" name="Oval 65"/>
          <p:cNvSpPr>
            <a:spLocks noChangeArrowheads="1"/>
          </p:cNvSpPr>
          <p:nvPr/>
        </p:nvSpPr>
        <p:spPr bwMode="auto">
          <a:xfrm>
            <a:off x="10824221" y="13410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1" name="Oval 66"/>
          <p:cNvSpPr>
            <a:spLocks noChangeArrowheads="1"/>
          </p:cNvSpPr>
          <p:nvPr/>
        </p:nvSpPr>
        <p:spPr bwMode="auto">
          <a:xfrm>
            <a:off x="10817815" y="13489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2" name="Oval 67"/>
          <p:cNvSpPr>
            <a:spLocks noChangeArrowheads="1"/>
          </p:cNvSpPr>
          <p:nvPr/>
        </p:nvSpPr>
        <p:spPr bwMode="auto">
          <a:xfrm>
            <a:off x="10851243" y="9340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3" name="Oval 68"/>
          <p:cNvSpPr>
            <a:spLocks noChangeArrowheads="1"/>
          </p:cNvSpPr>
          <p:nvPr/>
        </p:nvSpPr>
        <p:spPr bwMode="auto">
          <a:xfrm>
            <a:off x="10851869" y="12714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4" name="Oval 69"/>
          <p:cNvSpPr>
            <a:spLocks noChangeArrowheads="1"/>
          </p:cNvSpPr>
          <p:nvPr/>
        </p:nvSpPr>
        <p:spPr bwMode="auto">
          <a:xfrm>
            <a:off x="10856371" y="8400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5" name="Oval 70"/>
          <p:cNvSpPr>
            <a:spLocks noChangeArrowheads="1"/>
          </p:cNvSpPr>
          <p:nvPr/>
        </p:nvSpPr>
        <p:spPr bwMode="auto">
          <a:xfrm>
            <a:off x="10836219" y="966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9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6" name="Oval 61"/>
          <p:cNvSpPr>
            <a:spLocks noChangeArrowheads="1"/>
          </p:cNvSpPr>
          <p:nvPr/>
        </p:nvSpPr>
        <p:spPr bwMode="auto">
          <a:xfrm>
            <a:off x="10852956" y="12143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7" name="Oval 62"/>
          <p:cNvSpPr>
            <a:spLocks noChangeArrowheads="1"/>
          </p:cNvSpPr>
          <p:nvPr/>
        </p:nvSpPr>
        <p:spPr bwMode="auto">
          <a:xfrm>
            <a:off x="10856371" y="7765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8" name="Oval 63"/>
          <p:cNvSpPr>
            <a:spLocks noChangeArrowheads="1"/>
          </p:cNvSpPr>
          <p:nvPr/>
        </p:nvSpPr>
        <p:spPr bwMode="auto">
          <a:xfrm>
            <a:off x="10814043" y="16024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9" name="Oval 64"/>
          <p:cNvSpPr>
            <a:spLocks noChangeArrowheads="1"/>
          </p:cNvSpPr>
          <p:nvPr/>
        </p:nvSpPr>
        <p:spPr bwMode="auto">
          <a:xfrm>
            <a:off x="10785729" y="13238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0" name="Oval 65"/>
          <p:cNvSpPr>
            <a:spLocks noChangeArrowheads="1"/>
          </p:cNvSpPr>
          <p:nvPr/>
        </p:nvSpPr>
        <p:spPr bwMode="auto">
          <a:xfrm>
            <a:off x="10854047" y="6879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1" name="Oval 66"/>
          <p:cNvSpPr>
            <a:spLocks noChangeArrowheads="1"/>
          </p:cNvSpPr>
          <p:nvPr/>
        </p:nvSpPr>
        <p:spPr bwMode="auto">
          <a:xfrm>
            <a:off x="10866723" y="7798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2" name="Oval 67"/>
          <p:cNvSpPr>
            <a:spLocks noChangeArrowheads="1"/>
          </p:cNvSpPr>
          <p:nvPr/>
        </p:nvSpPr>
        <p:spPr bwMode="auto">
          <a:xfrm>
            <a:off x="10841149" y="6960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10863805" y="8208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4" name="Oval 69"/>
          <p:cNvSpPr>
            <a:spLocks noChangeArrowheads="1"/>
          </p:cNvSpPr>
          <p:nvPr/>
        </p:nvSpPr>
        <p:spPr bwMode="auto">
          <a:xfrm>
            <a:off x="10840249" y="9385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5" name="Oval 70"/>
          <p:cNvSpPr>
            <a:spLocks noChangeArrowheads="1"/>
          </p:cNvSpPr>
          <p:nvPr/>
        </p:nvSpPr>
        <p:spPr bwMode="auto">
          <a:xfrm>
            <a:off x="10878088" y="8851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6" name="Oval 61"/>
          <p:cNvSpPr>
            <a:spLocks noChangeArrowheads="1"/>
          </p:cNvSpPr>
          <p:nvPr/>
        </p:nvSpPr>
        <p:spPr bwMode="auto">
          <a:xfrm>
            <a:off x="10860753" y="9872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7" name="Oval 62"/>
          <p:cNvSpPr>
            <a:spLocks noChangeArrowheads="1"/>
          </p:cNvSpPr>
          <p:nvPr/>
        </p:nvSpPr>
        <p:spPr bwMode="auto">
          <a:xfrm>
            <a:off x="10858926" y="567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8" name="Oval 63"/>
          <p:cNvSpPr>
            <a:spLocks noChangeArrowheads="1"/>
          </p:cNvSpPr>
          <p:nvPr/>
        </p:nvSpPr>
        <p:spPr bwMode="auto">
          <a:xfrm>
            <a:off x="10805424" y="690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49" name="Oval 64"/>
          <p:cNvSpPr>
            <a:spLocks noChangeArrowheads="1"/>
          </p:cNvSpPr>
          <p:nvPr/>
        </p:nvSpPr>
        <p:spPr bwMode="auto">
          <a:xfrm>
            <a:off x="10841149" y="703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0" name="Oval 65"/>
          <p:cNvSpPr>
            <a:spLocks noChangeArrowheads="1"/>
          </p:cNvSpPr>
          <p:nvPr/>
        </p:nvSpPr>
        <p:spPr bwMode="auto">
          <a:xfrm>
            <a:off x="10798943" y="8847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1" name="Oval 66"/>
          <p:cNvSpPr>
            <a:spLocks noChangeArrowheads="1"/>
          </p:cNvSpPr>
          <p:nvPr/>
        </p:nvSpPr>
        <p:spPr bwMode="auto">
          <a:xfrm>
            <a:off x="10805424" y="7062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2" name="Oval 67"/>
          <p:cNvSpPr>
            <a:spLocks noChangeArrowheads="1"/>
          </p:cNvSpPr>
          <p:nvPr/>
        </p:nvSpPr>
        <p:spPr bwMode="auto">
          <a:xfrm>
            <a:off x="10826290" y="8999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10824257" y="7062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4" name="Oval 69"/>
          <p:cNvSpPr>
            <a:spLocks noChangeArrowheads="1"/>
          </p:cNvSpPr>
          <p:nvPr/>
        </p:nvSpPr>
        <p:spPr bwMode="auto">
          <a:xfrm>
            <a:off x="10818922" y="8352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5" name="Oval 70"/>
          <p:cNvSpPr>
            <a:spLocks noChangeArrowheads="1"/>
          </p:cNvSpPr>
          <p:nvPr/>
        </p:nvSpPr>
        <p:spPr bwMode="auto">
          <a:xfrm>
            <a:off x="10825550" y="7733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6" name="Oval 61"/>
          <p:cNvSpPr>
            <a:spLocks noChangeArrowheads="1"/>
          </p:cNvSpPr>
          <p:nvPr/>
        </p:nvSpPr>
        <p:spPr bwMode="auto">
          <a:xfrm>
            <a:off x="10824806" y="9074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7" name="Oval 62"/>
          <p:cNvSpPr>
            <a:spLocks noChangeArrowheads="1"/>
          </p:cNvSpPr>
          <p:nvPr/>
        </p:nvSpPr>
        <p:spPr bwMode="auto">
          <a:xfrm>
            <a:off x="10832175" y="8403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8" name="Oval 63"/>
          <p:cNvSpPr>
            <a:spLocks noChangeArrowheads="1"/>
          </p:cNvSpPr>
          <p:nvPr/>
        </p:nvSpPr>
        <p:spPr bwMode="auto">
          <a:xfrm>
            <a:off x="10812277" y="862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59" name="Oval 64"/>
          <p:cNvSpPr>
            <a:spLocks noChangeArrowheads="1"/>
          </p:cNvSpPr>
          <p:nvPr/>
        </p:nvSpPr>
        <p:spPr bwMode="auto">
          <a:xfrm>
            <a:off x="10801534" y="8776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0" name="Oval 65"/>
          <p:cNvSpPr>
            <a:spLocks noChangeArrowheads="1"/>
          </p:cNvSpPr>
          <p:nvPr/>
        </p:nvSpPr>
        <p:spPr bwMode="auto">
          <a:xfrm>
            <a:off x="10821303" y="885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1" name="Oval 66"/>
          <p:cNvSpPr>
            <a:spLocks noChangeArrowheads="1"/>
          </p:cNvSpPr>
          <p:nvPr/>
        </p:nvSpPr>
        <p:spPr bwMode="auto">
          <a:xfrm>
            <a:off x="10827015" y="885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2" name="Oval 67"/>
          <p:cNvSpPr>
            <a:spLocks noChangeArrowheads="1"/>
          </p:cNvSpPr>
          <p:nvPr/>
        </p:nvSpPr>
        <p:spPr bwMode="auto">
          <a:xfrm>
            <a:off x="10828464" y="8925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3" name="Oval 68"/>
          <p:cNvSpPr>
            <a:spLocks noChangeArrowheads="1"/>
          </p:cNvSpPr>
          <p:nvPr/>
        </p:nvSpPr>
        <p:spPr bwMode="auto">
          <a:xfrm>
            <a:off x="10837509" y="8944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4" name="Oval 69"/>
          <p:cNvSpPr>
            <a:spLocks noChangeArrowheads="1"/>
          </p:cNvSpPr>
          <p:nvPr/>
        </p:nvSpPr>
        <p:spPr bwMode="auto">
          <a:xfrm>
            <a:off x="10832175" y="6392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5" name="Oval 70"/>
          <p:cNvSpPr>
            <a:spLocks noChangeArrowheads="1"/>
          </p:cNvSpPr>
          <p:nvPr/>
        </p:nvSpPr>
        <p:spPr bwMode="auto">
          <a:xfrm>
            <a:off x="10837509" y="8944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60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6" name="Oval 61"/>
          <p:cNvSpPr>
            <a:spLocks noChangeArrowheads="1"/>
          </p:cNvSpPr>
          <p:nvPr/>
        </p:nvSpPr>
        <p:spPr bwMode="auto">
          <a:xfrm>
            <a:off x="10822392" y="10046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7" name="Oval 62"/>
          <p:cNvSpPr>
            <a:spLocks noChangeArrowheads="1"/>
          </p:cNvSpPr>
          <p:nvPr/>
        </p:nvSpPr>
        <p:spPr bwMode="auto">
          <a:xfrm>
            <a:off x="10787520" y="7946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8" name="Oval 63"/>
          <p:cNvSpPr>
            <a:spLocks noChangeArrowheads="1"/>
          </p:cNvSpPr>
          <p:nvPr/>
        </p:nvSpPr>
        <p:spPr bwMode="auto">
          <a:xfrm>
            <a:off x="10824204" y="12242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69" name="Oval 64"/>
          <p:cNvSpPr>
            <a:spLocks noChangeArrowheads="1"/>
          </p:cNvSpPr>
          <p:nvPr/>
        </p:nvSpPr>
        <p:spPr bwMode="auto">
          <a:xfrm>
            <a:off x="10809109" y="9150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0" name="Oval 65"/>
          <p:cNvSpPr>
            <a:spLocks noChangeArrowheads="1"/>
          </p:cNvSpPr>
          <p:nvPr/>
        </p:nvSpPr>
        <p:spPr bwMode="auto">
          <a:xfrm>
            <a:off x="10824204" y="9589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1" name="Oval 66"/>
          <p:cNvSpPr>
            <a:spLocks noChangeArrowheads="1"/>
          </p:cNvSpPr>
          <p:nvPr/>
        </p:nvSpPr>
        <p:spPr bwMode="auto">
          <a:xfrm>
            <a:off x="10823329" y="9385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2" name="Oval 67"/>
          <p:cNvSpPr>
            <a:spLocks noChangeArrowheads="1"/>
          </p:cNvSpPr>
          <p:nvPr/>
        </p:nvSpPr>
        <p:spPr bwMode="auto">
          <a:xfrm>
            <a:off x="10828285" y="10108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3" name="Oval 68"/>
          <p:cNvSpPr>
            <a:spLocks noChangeArrowheads="1"/>
          </p:cNvSpPr>
          <p:nvPr/>
        </p:nvSpPr>
        <p:spPr bwMode="auto">
          <a:xfrm>
            <a:off x="10810723" y="12465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4" name="Oval 69"/>
          <p:cNvSpPr>
            <a:spLocks noChangeArrowheads="1"/>
          </p:cNvSpPr>
          <p:nvPr/>
        </p:nvSpPr>
        <p:spPr bwMode="auto">
          <a:xfrm>
            <a:off x="10824204" y="11666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51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5" name="Oval 70"/>
          <p:cNvSpPr>
            <a:spLocks noChangeArrowheads="1"/>
          </p:cNvSpPr>
          <p:nvPr/>
        </p:nvSpPr>
        <p:spPr bwMode="auto">
          <a:xfrm>
            <a:off x="10814249" y="9796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5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6" name="Oval 61"/>
          <p:cNvSpPr>
            <a:spLocks noChangeArrowheads="1"/>
          </p:cNvSpPr>
          <p:nvPr/>
        </p:nvSpPr>
        <p:spPr bwMode="auto">
          <a:xfrm>
            <a:off x="10814073" y="10343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7" name="Oval 62"/>
          <p:cNvSpPr>
            <a:spLocks noChangeArrowheads="1"/>
          </p:cNvSpPr>
          <p:nvPr/>
        </p:nvSpPr>
        <p:spPr bwMode="auto">
          <a:xfrm>
            <a:off x="10821030" y="14071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8" name="Oval 63"/>
          <p:cNvSpPr>
            <a:spLocks noChangeArrowheads="1"/>
          </p:cNvSpPr>
          <p:nvPr/>
        </p:nvSpPr>
        <p:spPr bwMode="auto">
          <a:xfrm>
            <a:off x="10815020" y="9785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79" name="Oval 64"/>
          <p:cNvSpPr>
            <a:spLocks noChangeArrowheads="1"/>
          </p:cNvSpPr>
          <p:nvPr/>
        </p:nvSpPr>
        <p:spPr bwMode="auto">
          <a:xfrm>
            <a:off x="10815494" y="10393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0" name="Oval 65"/>
          <p:cNvSpPr>
            <a:spLocks noChangeArrowheads="1"/>
          </p:cNvSpPr>
          <p:nvPr/>
        </p:nvSpPr>
        <p:spPr bwMode="auto">
          <a:xfrm>
            <a:off x="10803737" y="11569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1" name="Oval 66"/>
          <p:cNvSpPr>
            <a:spLocks noChangeArrowheads="1"/>
          </p:cNvSpPr>
          <p:nvPr/>
        </p:nvSpPr>
        <p:spPr bwMode="auto">
          <a:xfrm>
            <a:off x="10815308" y="15113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2" name="Oval 67"/>
          <p:cNvSpPr>
            <a:spLocks noChangeArrowheads="1"/>
          </p:cNvSpPr>
          <p:nvPr/>
        </p:nvSpPr>
        <p:spPr bwMode="auto">
          <a:xfrm>
            <a:off x="10789686" y="10300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3" name="Oval 68"/>
          <p:cNvSpPr>
            <a:spLocks noChangeArrowheads="1"/>
          </p:cNvSpPr>
          <p:nvPr/>
        </p:nvSpPr>
        <p:spPr bwMode="auto">
          <a:xfrm>
            <a:off x="10814272" y="7509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4" name="Oval 69"/>
          <p:cNvSpPr>
            <a:spLocks noChangeArrowheads="1"/>
          </p:cNvSpPr>
          <p:nvPr/>
        </p:nvSpPr>
        <p:spPr bwMode="auto">
          <a:xfrm>
            <a:off x="10802371" y="1036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5" name="Oval 70"/>
          <p:cNvSpPr>
            <a:spLocks noChangeArrowheads="1"/>
          </p:cNvSpPr>
          <p:nvPr/>
        </p:nvSpPr>
        <p:spPr bwMode="auto">
          <a:xfrm>
            <a:off x="10775398" y="7509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40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6" name="Oval 61"/>
          <p:cNvSpPr>
            <a:spLocks noChangeArrowheads="1"/>
          </p:cNvSpPr>
          <p:nvPr/>
        </p:nvSpPr>
        <p:spPr bwMode="auto">
          <a:xfrm>
            <a:off x="10816720" y="9845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7" name="Oval 62"/>
          <p:cNvSpPr>
            <a:spLocks noChangeArrowheads="1"/>
          </p:cNvSpPr>
          <p:nvPr/>
        </p:nvSpPr>
        <p:spPr bwMode="auto">
          <a:xfrm>
            <a:off x="10825011" y="1018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8" name="Oval 63"/>
          <p:cNvSpPr>
            <a:spLocks noChangeArrowheads="1"/>
          </p:cNvSpPr>
          <p:nvPr/>
        </p:nvSpPr>
        <p:spPr bwMode="auto">
          <a:xfrm>
            <a:off x="10806309" y="14027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9" name="Oval 64"/>
          <p:cNvSpPr>
            <a:spLocks noChangeArrowheads="1"/>
          </p:cNvSpPr>
          <p:nvPr/>
        </p:nvSpPr>
        <p:spPr bwMode="auto">
          <a:xfrm>
            <a:off x="10807303" y="10969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0789595" y="7554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1" name="Oval 66"/>
          <p:cNvSpPr>
            <a:spLocks noChangeArrowheads="1"/>
          </p:cNvSpPr>
          <p:nvPr/>
        </p:nvSpPr>
        <p:spPr bwMode="auto">
          <a:xfrm>
            <a:off x="10810912" y="8932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2" name="Oval 67"/>
          <p:cNvSpPr>
            <a:spLocks noChangeArrowheads="1"/>
          </p:cNvSpPr>
          <p:nvPr/>
        </p:nvSpPr>
        <p:spPr bwMode="auto">
          <a:xfrm>
            <a:off x="10789595" y="11793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3" name="Oval 68"/>
          <p:cNvSpPr>
            <a:spLocks noChangeArrowheads="1"/>
          </p:cNvSpPr>
          <p:nvPr/>
        </p:nvSpPr>
        <p:spPr bwMode="auto">
          <a:xfrm>
            <a:off x="10789595" y="672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4" name="Oval 69"/>
          <p:cNvSpPr>
            <a:spLocks noChangeArrowheads="1"/>
          </p:cNvSpPr>
          <p:nvPr/>
        </p:nvSpPr>
        <p:spPr bwMode="auto">
          <a:xfrm>
            <a:off x="10821571" y="954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5" name="Oval 70"/>
          <p:cNvSpPr>
            <a:spLocks noChangeArrowheads="1"/>
          </p:cNvSpPr>
          <p:nvPr/>
        </p:nvSpPr>
        <p:spPr bwMode="auto">
          <a:xfrm>
            <a:off x="10831923" y="10701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30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6" name="Oval 61"/>
          <p:cNvSpPr>
            <a:spLocks noChangeArrowheads="1"/>
          </p:cNvSpPr>
          <p:nvPr/>
        </p:nvSpPr>
        <p:spPr bwMode="auto">
          <a:xfrm>
            <a:off x="10803301" y="6172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2</a:t>
            </a:r>
            <a:r>
              <a:rPr lang="en-US" sz="4000" b="1" dirty="0" smtClean="0">
                <a:latin typeface="Arial" charset="0"/>
              </a:rPr>
              <a:t>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7" name="Oval 62"/>
          <p:cNvSpPr>
            <a:spLocks noChangeArrowheads="1"/>
          </p:cNvSpPr>
          <p:nvPr/>
        </p:nvSpPr>
        <p:spPr bwMode="auto">
          <a:xfrm>
            <a:off x="10821865" y="11648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8" name="Oval 63"/>
          <p:cNvSpPr>
            <a:spLocks noChangeArrowheads="1"/>
          </p:cNvSpPr>
          <p:nvPr/>
        </p:nvSpPr>
        <p:spPr bwMode="auto">
          <a:xfrm>
            <a:off x="10807470" y="12972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99" name="Oval 64"/>
          <p:cNvSpPr>
            <a:spLocks noChangeArrowheads="1"/>
          </p:cNvSpPr>
          <p:nvPr/>
        </p:nvSpPr>
        <p:spPr bwMode="auto">
          <a:xfrm>
            <a:off x="10793238" y="7457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0" name="Oval 65"/>
          <p:cNvSpPr>
            <a:spLocks noChangeArrowheads="1"/>
          </p:cNvSpPr>
          <p:nvPr/>
        </p:nvSpPr>
        <p:spPr bwMode="auto">
          <a:xfrm>
            <a:off x="10805245" y="3583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1" name="Oval 66"/>
          <p:cNvSpPr>
            <a:spLocks noChangeArrowheads="1"/>
          </p:cNvSpPr>
          <p:nvPr/>
        </p:nvSpPr>
        <p:spPr bwMode="auto">
          <a:xfrm>
            <a:off x="10862016" y="11898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2" name="Oval 67"/>
          <p:cNvSpPr>
            <a:spLocks noChangeArrowheads="1"/>
          </p:cNvSpPr>
          <p:nvPr/>
        </p:nvSpPr>
        <p:spPr bwMode="auto">
          <a:xfrm>
            <a:off x="10792998" y="10825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2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3" name="Oval 68"/>
          <p:cNvSpPr>
            <a:spLocks noChangeArrowheads="1"/>
          </p:cNvSpPr>
          <p:nvPr/>
        </p:nvSpPr>
        <p:spPr bwMode="auto">
          <a:xfrm>
            <a:off x="10858926" y="10701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4" name="Oval 69"/>
          <p:cNvSpPr>
            <a:spLocks noChangeArrowheads="1"/>
          </p:cNvSpPr>
          <p:nvPr/>
        </p:nvSpPr>
        <p:spPr bwMode="auto">
          <a:xfrm>
            <a:off x="10848267" y="11793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5" name="Oval 70"/>
          <p:cNvSpPr>
            <a:spLocks noChangeArrowheads="1"/>
          </p:cNvSpPr>
          <p:nvPr/>
        </p:nvSpPr>
        <p:spPr bwMode="auto">
          <a:xfrm>
            <a:off x="10824485" y="12954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20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6" name="Oval 61"/>
          <p:cNvSpPr>
            <a:spLocks noChangeArrowheads="1"/>
          </p:cNvSpPr>
          <p:nvPr/>
        </p:nvSpPr>
        <p:spPr bwMode="auto">
          <a:xfrm>
            <a:off x="10813066" y="11069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latin typeface="Arial" charset="0"/>
              </a:rPr>
              <a:t>19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7" name="Oval 62"/>
          <p:cNvSpPr>
            <a:spLocks noChangeArrowheads="1"/>
          </p:cNvSpPr>
          <p:nvPr/>
        </p:nvSpPr>
        <p:spPr bwMode="auto">
          <a:xfrm>
            <a:off x="10806522" y="125710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8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8" name="Oval 63"/>
          <p:cNvSpPr>
            <a:spLocks noChangeArrowheads="1"/>
          </p:cNvSpPr>
          <p:nvPr/>
        </p:nvSpPr>
        <p:spPr bwMode="auto">
          <a:xfrm>
            <a:off x="10799978" y="15108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7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09" name="Oval 64"/>
          <p:cNvSpPr>
            <a:spLocks noChangeArrowheads="1"/>
          </p:cNvSpPr>
          <p:nvPr/>
        </p:nvSpPr>
        <p:spPr bwMode="auto">
          <a:xfrm>
            <a:off x="10848757" y="6794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6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0" name="Oval 65"/>
          <p:cNvSpPr>
            <a:spLocks noChangeArrowheads="1"/>
          </p:cNvSpPr>
          <p:nvPr/>
        </p:nvSpPr>
        <p:spPr bwMode="auto">
          <a:xfrm>
            <a:off x="10822032" y="9812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5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1" name="Oval 66"/>
          <p:cNvSpPr>
            <a:spLocks noChangeArrowheads="1"/>
          </p:cNvSpPr>
          <p:nvPr/>
        </p:nvSpPr>
        <p:spPr bwMode="auto">
          <a:xfrm>
            <a:off x="10843099" y="6612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4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2" name="Oval 67"/>
          <p:cNvSpPr>
            <a:spLocks noChangeArrowheads="1"/>
          </p:cNvSpPr>
          <p:nvPr/>
        </p:nvSpPr>
        <p:spPr bwMode="auto">
          <a:xfrm>
            <a:off x="10848637" y="59266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3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3" name="Oval 68"/>
          <p:cNvSpPr>
            <a:spLocks noChangeArrowheads="1"/>
          </p:cNvSpPr>
          <p:nvPr/>
        </p:nvSpPr>
        <p:spPr bwMode="auto">
          <a:xfrm>
            <a:off x="10818100" y="6412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2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4" name="Oval 69"/>
          <p:cNvSpPr>
            <a:spLocks noChangeArrowheads="1"/>
          </p:cNvSpPr>
          <p:nvPr/>
        </p:nvSpPr>
        <p:spPr bwMode="auto">
          <a:xfrm>
            <a:off x="10825659" y="6661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1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10848638" y="40543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  <a:r>
              <a:rPr lang="en-US" sz="4000" b="1" dirty="0" smtClean="0">
                <a:latin typeface="Arial" charset="0"/>
              </a:rPr>
              <a:t>0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16" name="Oval 61"/>
          <p:cNvSpPr>
            <a:spLocks noChangeArrowheads="1"/>
          </p:cNvSpPr>
          <p:nvPr/>
        </p:nvSpPr>
        <p:spPr bwMode="auto">
          <a:xfrm>
            <a:off x="10817572" y="47791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latin typeface="Arial" charset="0"/>
              </a:rPr>
              <a:t>9</a:t>
            </a:r>
          </a:p>
        </p:txBody>
      </p:sp>
      <p:sp>
        <p:nvSpPr>
          <p:cNvPr id="117" name="Oval 62"/>
          <p:cNvSpPr>
            <a:spLocks noChangeArrowheads="1"/>
          </p:cNvSpPr>
          <p:nvPr/>
        </p:nvSpPr>
        <p:spPr bwMode="auto">
          <a:xfrm>
            <a:off x="10811410" y="8192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8</a:t>
            </a:r>
          </a:p>
        </p:txBody>
      </p:sp>
      <p:sp>
        <p:nvSpPr>
          <p:cNvPr id="118" name="Oval 63"/>
          <p:cNvSpPr>
            <a:spLocks noChangeArrowheads="1"/>
          </p:cNvSpPr>
          <p:nvPr/>
        </p:nvSpPr>
        <p:spPr bwMode="auto">
          <a:xfrm>
            <a:off x="10823638" y="10508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7</a:t>
            </a:r>
          </a:p>
        </p:txBody>
      </p:sp>
      <p:sp>
        <p:nvSpPr>
          <p:cNvPr id="119" name="Oval 64"/>
          <p:cNvSpPr>
            <a:spLocks noChangeArrowheads="1"/>
          </p:cNvSpPr>
          <p:nvPr/>
        </p:nvSpPr>
        <p:spPr bwMode="auto">
          <a:xfrm>
            <a:off x="10823767" y="10656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6</a:t>
            </a:r>
          </a:p>
        </p:txBody>
      </p:sp>
      <p:sp>
        <p:nvSpPr>
          <p:cNvPr id="120" name="Oval 65"/>
          <p:cNvSpPr>
            <a:spLocks noChangeArrowheads="1"/>
          </p:cNvSpPr>
          <p:nvPr/>
        </p:nvSpPr>
        <p:spPr bwMode="auto">
          <a:xfrm>
            <a:off x="10803375" y="25167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latin typeface="Arial" charset="0"/>
              </a:rPr>
              <a:t>5</a:t>
            </a:r>
          </a:p>
        </p:txBody>
      </p:sp>
      <p:sp>
        <p:nvSpPr>
          <p:cNvPr id="121" name="Oval 66"/>
          <p:cNvSpPr>
            <a:spLocks noChangeArrowheads="1"/>
          </p:cNvSpPr>
          <p:nvPr/>
        </p:nvSpPr>
        <p:spPr bwMode="auto">
          <a:xfrm>
            <a:off x="10848662" y="87842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4</a:t>
            </a:r>
          </a:p>
        </p:txBody>
      </p:sp>
      <p:sp>
        <p:nvSpPr>
          <p:cNvPr id="122" name="Oval 67"/>
          <p:cNvSpPr>
            <a:spLocks noChangeArrowheads="1"/>
          </p:cNvSpPr>
          <p:nvPr/>
        </p:nvSpPr>
        <p:spPr bwMode="auto">
          <a:xfrm>
            <a:off x="10836739" y="88234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latin typeface="Arial" charset="0"/>
              </a:rPr>
              <a:t>3</a:t>
            </a:r>
          </a:p>
        </p:txBody>
      </p:sp>
      <p:sp>
        <p:nvSpPr>
          <p:cNvPr id="123" name="Oval 68"/>
          <p:cNvSpPr>
            <a:spLocks noChangeArrowheads="1"/>
          </p:cNvSpPr>
          <p:nvPr/>
        </p:nvSpPr>
        <p:spPr bwMode="auto">
          <a:xfrm>
            <a:off x="10860390" y="95358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latin typeface="Arial" charset="0"/>
              </a:rPr>
              <a:t>2</a:t>
            </a:r>
          </a:p>
        </p:txBody>
      </p:sp>
      <p:sp>
        <p:nvSpPr>
          <p:cNvPr id="124" name="Oval 69"/>
          <p:cNvSpPr>
            <a:spLocks noChangeArrowheads="1"/>
          </p:cNvSpPr>
          <p:nvPr/>
        </p:nvSpPr>
        <p:spPr bwMode="auto">
          <a:xfrm>
            <a:off x="10842573" y="94185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1</a:t>
            </a:r>
          </a:p>
        </p:txBody>
      </p:sp>
      <p:sp>
        <p:nvSpPr>
          <p:cNvPr id="125" name="Oval 70"/>
          <p:cNvSpPr>
            <a:spLocks noChangeArrowheads="1"/>
          </p:cNvSpPr>
          <p:nvPr/>
        </p:nvSpPr>
        <p:spPr bwMode="auto">
          <a:xfrm>
            <a:off x="10831923" y="94629"/>
            <a:ext cx="1072007" cy="992596"/>
          </a:xfrm>
          <a:prstGeom prst="ellipse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latin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935132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D7657-591A-450E-9EA5-69082EF0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8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316494F-922E-48BE-B09A-848509F18816}"/>
              </a:ext>
            </a:extLst>
          </p:cNvPr>
          <p:cNvSpPr/>
          <p:nvPr/>
        </p:nvSpPr>
        <p:spPr>
          <a:xfrm>
            <a:off x="523783" y="435007"/>
            <a:ext cx="5956916" cy="51135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09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13"/>
          <p:cNvSpPr txBox="1">
            <a:spLocks noChangeArrowheads="1"/>
          </p:cNvSpPr>
          <p:nvPr/>
        </p:nvSpPr>
        <p:spPr bwMode="auto">
          <a:xfrm>
            <a:off x="685800" y="725488"/>
            <a:ext cx="472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17412" name="Text Box 14"/>
          <p:cNvSpPr txBox="1">
            <a:spLocks noChangeArrowheads="1"/>
          </p:cNvSpPr>
          <p:nvPr/>
        </p:nvSpPr>
        <p:spPr bwMode="auto">
          <a:xfrm>
            <a:off x="685800" y="1258888"/>
            <a:ext cx="3962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lý </a:t>
            </a:r>
          </a:p>
        </p:txBody>
      </p:sp>
      <p:sp>
        <p:nvSpPr>
          <p:cNvPr id="17413" name="Text Box 15"/>
          <p:cNvSpPr txBox="1">
            <a:spLocks noChangeArrowheads="1"/>
          </p:cNvSpPr>
          <p:nvPr/>
        </p:nvSpPr>
        <p:spPr bwMode="auto">
          <a:xfrm>
            <a:off x="685800" y="1716088"/>
            <a:ext cx="4016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chất hóa học </a:t>
            </a:r>
          </a:p>
        </p:txBody>
      </p:sp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685800" y="2097088"/>
            <a:ext cx="4343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Tác dụng với kim loại </a:t>
            </a:r>
          </a:p>
        </p:txBody>
      </p:sp>
      <p:sp>
        <p:nvSpPr>
          <p:cNvPr id="17415" name="Text Box 18"/>
          <p:cNvSpPr txBox="1">
            <a:spLocks noChangeArrowheads="1"/>
          </p:cNvSpPr>
          <p:nvPr/>
        </p:nvSpPr>
        <p:spPr bwMode="auto">
          <a:xfrm>
            <a:off x="2133600" y="3240088"/>
            <a:ext cx="2667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Box 20"/>
          <p:cNvSpPr txBox="1">
            <a:spLocks noChangeArrowheads="1"/>
          </p:cNvSpPr>
          <p:nvPr/>
        </p:nvSpPr>
        <p:spPr bwMode="auto">
          <a:xfrm>
            <a:off x="685800" y="2478088"/>
            <a:ext cx="5791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Tác dụng với một số oxit bazơ</a:t>
            </a:r>
          </a:p>
        </p:txBody>
      </p:sp>
      <p:sp>
        <p:nvSpPr>
          <p:cNvPr id="17417" name="Text Box 20"/>
          <p:cNvSpPr txBox="1">
            <a:spLocks noChangeArrowheads="1"/>
          </p:cNvSpPr>
          <p:nvPr/>
        </p:nvSpPr>
        <p:spPr bwMode="auto">
          <a:xfrm>
            <a:off x="2057400" y="3468688"/>
            <a:ext cx="502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8" name="Text Box 31"/>
          <p:cNvSpPr txBox="1">
            <a:spLocks noChangeArrowheads="1"/>
          </p:cNvSpPr>
          <p:nvPr/>
        </p:nvSpPr>
        <p:spPr bwMode="auto">
          <a:xfrm>
            <a:off x="685800" y="2919413"/>
            <a:ext cx="5943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Tác dụng với một số oxit axit</a:t>
            </a:r>
          </a:p>
        </p:txBody>
      </p:sp>
      <p:grpSp>
        <p:nvGrpSpPr>
          <p:cNvPr id="17419" name="Group 23"/>
          <p:cNvGrpSpPr>
            <a:grpSpLocks/>
          </p:cNvGrpSpPr>
          <p:nvPr/>
        </p:nvGrpSpPr>
        <p:grpSpPr bwMode="auto">
          <a:xfrm>
            <a:off x="838200" y="3392490"/>
            <a:ext cx="7696200" cy="523875"/>
            <a:chOff x="144" y="2208"/>
            <a:chExt cx="2544" cy="330"/>
          </a:xfrm>
        </p:grpSpPr>
        <p:sp>
          <p:nvSpPr>
            <p:cNvPr id="17422" name="Text Box 24"/>
            <p:cNvSpPr txBox="1">
              <a:spLocks noChangeArrowheads="1"/>
            </p:cNvSpPr>
            <p:nvPr/>
          </p:nvSpPr>
          <p:spPr bwMode="auto">
            <a:xfrm>
              <a:off x="144" y="2208"/>
              <a:ext cx="25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PTHH: P</a:t>
              </a:r>
              <a:r>
                <a:rPr lang="en-US" altLang="en-US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en-US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en-US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+ 3H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              2H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</a:t>
              </a:r>
              <a:r>
                <a:rPr lang="en-US" altLang="en-US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23" name="Line 25"/>
            <p:cNvSpPr>
              <a:spLocks noChangeShapeType="1"/>
            </p:cNvSpPr>
            <p:nvPr/>
          </p:nvSpPr>
          <p:spPr bwMode="auto">
            <a:xfrm>
              <a:off x="1248" y="2352"/>
              <a:ext cx="38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838200" y="4426933"/>
            <a:ext cx="108966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,N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,P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1" name="Text Box 27"/>
          <p:cNvSpPr txBox="1">
            <a:spLocks noChangeArrowheads="1"/>
          </p:cNvSpPr>
          <p:nvPr/>
        </p:nvSpPr>
        <p:spPr bwMode="auto">
          <a:xfrm>
            <a:off x="4876800" y="3849688"/>
            <a:ext cx="35052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  <a:latin typeface="Arial" panose="020B0604020202020204" pitchFamily="34" charset="0"/>
              </a:rPr>
              <a:t>Axit photphoric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838200" y="5495618"/>
            <a:ext cx="10896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axit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altLang="en-US" sz="26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altLang="en-US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99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9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28257" y="1188353"/>
            <a:ext cx="7515832" cy="793750"/>
          </a:xfrm>
        </p:spPr>
        <p:txBody>
          <a:bodyPr/>
          <a:lstStyle/>
          <a:p>
            <a:pPr eaLnBrk="1" hangingPunct="1"/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idx="1"/>
          </p:nvPr>
        </p:nvSpPr>
        <p:spPr>
          <a:xfrm>
            <a:off x="2192338" y="2288098"/>
            <a:ext cx="7651750" cy="27463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  SO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5181600" y="2499235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5791200" y="355016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5367338" y="456616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6553200" y="2118235"/>
            <a:ext cx="350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KOH  +  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672" name="Text Box 8"/>
          <p:cNvSpPr txBox="1">
            <a:spLocks noChangeArrowheads="1"/>
          </p:cNvSpPr>
          <p:nvPr/>
        </p:nvSpPr>
        <p:spPr bwMode="auto">
          <a:xfrm>
            <a:off x="7245344" y="3258060"/>
            <a:ext cx="2171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673" name="Text Box 9"/>
          <p:cNvSpPr txBox="1">
            <a:spLocks noChangeArrowheads="1"/>
          </p:cNvSpPr>
          <p:nvPr/>
        </p:nvSpPr>
        <p:spPr bwMode="auto">
          <a:xfrm>
            <a:off x="6865144" y="4276441"/>
            <a:ext cx="205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674" name="Text Box 10"/>
          <p:cNvSpPr txBox="1">
            <a:spLocks noChangeArrowheads="1"/>
          </p:cNvSpPr>
          <p:nvPr/>
        </p:nvSpPr>
        <p:spPr bwMode="auto">
          <a:xfrm>
            <a:off x="2690816" y="2194435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9675" name="Text Box 11"/>
          <p:cNvSpPr txBox="1">
            <a:spLocks noChangeArrowheads="1"/>
          </p:cNvSpPr>
          <p:nvPr/>
        </p:nvSpPr>
        <p:spPr bwMode="auto">
          <a:xfrm>
            <a:off x="3833816" y="2194435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9676" name="Text Box 12"/>
          <p:cNvSpPr txBox="1">
            <a:spLocks noChangeArrowheads="1"/>
          </p:cNvSpPr>
          <p:nvPr/>
        </p:nvSpPr>
        <p:spPr bwMode="auto">
          <a:xfrm>
            <a:off x="6781800" y="2118235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9677" name="Text Box 13"/>
          <p:cNvSpPr txBox="1">
            <a:spLocks noChangeArrowheads="1"/>
          </p:cNvSpPr>
          <p:nvPr/>
        </p:nvSpPr>
        <p:spPr bwMode="auto">
          <a:xfrm>
            <a:off x="7248520" y="3275523"/>
            <a:ext cx="83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Oval 60"/>
          <p:cNvSpPr>
            <a:spLocks noChangeArrowheads="1"/>
          </p:cNvSpPr>
          <p:nvPr/>
        </p:nvSpPr>
        <p:spPr bwMode="auto">
          <a:xfrm>
            <a:off x="10736038" y="34030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120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6" name="Oval 61"/>
          <p:cNvSpPr>
            <a:spLocks noChangeArrowheads="1"/>
          </p:cNvSpPr>
          <p:nvPr/>
        </p:nvSpPr>
        <p:spPr bwMode="auto">
          <a:xfrm>
            <a:off x="10717155" y="32909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7" name="Oval 62"/>
          <p:cNvSpPr>
            <a:spLocks noChangeArrowheads="1"/>
          </p:cNvSpPr>
          <p:nvPr/>
        </p:nvSpPr>
        <p:spPr bwMode="auto">
          <a:xfrm>
            <a:off x="10714932" y="33718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8" name="Oval 63"/>
          <p:cNvSpPr>
            <a:spLocks noChangeArrowheads="1"/>
          </p:cNvSpPr>
          <p:nvPr/>
        </p:nvSpPr>
        <p:spPr bwMode="auto">
          <a:xfrm>
            <a:off x="10712160" y="33684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79" name="Oval 64"/>
          <p:cNvSpPr>
            <a:spLocks noChangeArrowheads="1"/>
          </p:cNvSpPr>
          <p:nvPr/>
        </p:nvSpPr>
        <p:spPr bwMode="auto">
          <a:xfrm>
            <a:off x="10710911" y="32026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0" name="Oval 65"/>
          <p:cNvSpPr>
            <a:spLocks noChangeArrowheads="1"/>
          </p:cNvSpPr>
          <p:nvPr/>
        </p:nvSpPr>
        <p:spPr bwMode="auto">
          <a:xfrm>
            <a:off x="10738420" y="32601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1" name="Oval 66"/>
          <p:cNvSpPr>
            <a:spLocks noChangeArrowheads="1"/>
          </p:cNvSpPr>
          <p:nvPr/>
        </p:nvSpPr>
        <p:spPr bwMode="auto">
          <a:xfrm>
            <a:off x="10740485" y="36088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2" name="Oval 67"/>
          <p:cNvSpPr>
            <a:spLocks noChangeArrowheads="1"/>
          </p:cNvSpPr>
          <p:nvPr/>
        </p:nvSpPr>
        <p:spPr bwMode="auto">
          <a:xfrm>
            <a:off x="10729934" y="33189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3" name="Oval 68"/>
          <p:cNvSpPr>
            <a:spLocks noChangeArrowheads="1"/>
          </p:cNvSpPr>
          <p:nvPr/>
        </p:nvSpPr>
        <p:spPr bwMode="auto">
          <a:xfrm>
            <a:off x="10727391" y="32541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4" name="Oval 69"/>
          <p:cNvSpPr>
            <a:spLocks noChangeArrowheads="1"/>
          </p:cNvSpPr>
          <p:nvPr/>
        </p:nvSpPr>
        <p:spPr bwMode="auto">
          <a:xfrm>
            <a:off x="10740485" y="35847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5" name="Oval 70"/>
          <p:cNvSpPr>
            <a:spLocks noChangeArrowheads="1"/>
          </p:cNvSpPr>
          <p:nvPr/>
        </p:nvSpPr>
        <p:spPr bwMode="auto">
          <a:xfrm>
            <a:off x="10742870" y="29855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110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6" name="Oval 61"/>
          <p:cNvSpPr>
            <a:spLocks noChangeArrowheads="1"/>
          </p:cNvSpPr>
          <p:nvPr/>
        </p:nvSpPr>
        <p:spPr bwMode="auto">
          <a:xfrm>
            <a:off x="10728591" y="31765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7" name="Oval 62"/>
          <p:cNvSpPr>
            <a:spLocks noChangeArrowheads="1"/>
          </p:cNvSpPr>
          <p:nvPr/>
        </p:nvSpPr>
        <p:spPr bwMode="auto">
          <a:xfrm>
            <a:off x="10722276" y="35455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8" name="Oval 63"/>
          <p:cNvSpPr>
            <a:spLocks noChangeArrowheads="1"/>
          </p:cNvSpPr>
          <p:nvPr/>
        </p:nvSpPr>
        <p:spPr bwMode="auto">
          <a:xfrm>
            <a:off x="10730625" y="3148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9" name="Oval 64"/>
          <p:cNvSpPr>
            <a:spLocks noChangeArrowheads="1"/>
          </p:cNvSpPr>
          <p:nvPr/>
        </p:nvSpPr>
        <p:spPr bwMode="auto">
          <a:xfrm>
            <a:off x="10730913" y="34719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0735235" y="33147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1" name="Oval 66"/>
          <p:cNvSpPr>
            <a:spLocks noChangeArrowheads="1"/>
          </p:cNvSpPr>
          <p:nvPr/>
        </p:nvSpPr>
        <p:spPr bwMode="auto">
          <a:xfrm>
            <a:off x="10716041" y="32417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2" name="Oval 67"/>
          <p:cNvSpPr>
            <a:spLocks noChangeArrowheads="1"/>
          </p:cNvSpPr>
          <p:nvPr/>
        </p:nvSpPr>
        <p:spPr bwMode="auto">
          <a:xfrm>
            <a:off x="10719505" y="28727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3" name="Oval 68"/>
          <p:cNvSpPr>
            <a:spLocks noChangeArrowheads="1"/>
          </p:cNvSpPr>
          <p:nvPr/>
        </p:nvSpPr>
        <p:spPr bwMode="auto">
          <a:xfrm>
            <a:off x="10714977" y="30480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4" name="Oval 69"/>
          <p:cNvSpPr>
            <a:spLocks noChangeArrowheads="1"/>
          </p:cNvSpPr>
          <p:nvPr/>
        </p:nvSpPr>
        <p:spPr bwMode="auto">
          <a:xfrm>
            <a:off x="10731255" y="33312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5" name="Oval 70"/>
          <p:cNvSpPr>
            <a:spLocks noChangeArrowheads="1"/>
          </p:cNvSpPr>
          <p:nvPr/>
        </p:nvSpPr>
        <p:spPr bwMode="auto">
          <a:xfrm>
            <a:off x="10748291" y="31879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100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6" name="Oval 61"/>
          <p:cNvSpPr>
            <a:spLocks noChangeArrowheads="1"/>
          </p:cNvSpPr>
          <p:nvPr/>
        </p:nvSpPr>
        <p:spPr bwMode="auto">
          <a:xfrm>
            <a:off x="10732688" y="34156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7" name="Oval 62"/>
          <p:cNvSpPr>
            <a:spLocks noChangeArrowheads="1"/>
          </p:cNvSpPr>
          <p:nvPr/>
        </p:nvSpPr>
        <p:spPr bwMode="auto">
          <a:xfrm>
            <a:off x="10754423" y="32909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8" name="Oval 63"/>
          <p:cNvSpPr>
            <a:spLocks noChangeArrowheads="1"/>
          </p:cNvSpPr>
          <p:nvPr/>
        </p:nvSpPr>
        <p:spPr bwMode="auto">
          <a:xfrm>
            <a:off x="10706714" y="32730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99" name="Oval 64"/>
          <p:cNvSpPr>
            <a:spLocks noChangeArrowheads="1"/>
          </p:cNvSpPr>
          <p:nvPr/>
        </p:nvSpPr>
        <p:spPr bwMode="auto">
          <a:xfrm>
            <a:off x="10722826" y="33839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0" name="Oval 65"/>
          <p:cNvSpPr>
            <a:spLocks noChangeArrowheads="1"/>
          </p:cNvSpPr>
          <p:nvPr/>
        </p:nvSpPr>
        <p:spPr bwMode="auto">
          <a:xfrm>
            <a:off x="10734281" y="37394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1" name="Oval 66"/>
          <p:cNvSpPr>
            <a:spLocks noChangeArrowheads="1"/>
          </p:cNvSpPr>
          <p:nvPr/>
        </p:nvSpPr>
        <p:spPr bwMode="auto">
          <a:xfrm>
            <a:off x="10727875" y="37473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2" name="Oval 67"/>
          <p:cNvSpPr>
            <a:spLocks noChangeArrowheads="1"/>
          </p:cNvSpPr>
          <p:nvPr/>
        </p:nvSpPr>
        <p:spPr bwMode="auto">
          <a:xfrm>
            <a:off x="10761303" y="33324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3" name="Oval 68"/>
          <p:cNvSpPr>
            <a:spLocks noChangeArrowheads="1"/>
          </p:cNvSpPr>
          <p:nvPr/>
        </p:nvSpPr>
        <p:spPr bwMode="auto">
          <a:xfrm>
            <a:off x="10761929" y="36698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4" name="Oval 69"/>
          <p:cNvSpPr>
            <a:spLocks noChangeArrowheads="1"/>
          </p:cNvSpPr>
          <p:nvPr/>
        </p:nvSpPr>
        <p:spPr bwMode="auto">
          <a:xfrm>
            <a:off x="10766431" y="32384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5" name="Oval 70"/>
          <p:cNvSpPr>
            <a:spLocks noChangeArrowheads="1"/>
          </p:cNvSpPr>
          <p:nvPr/>
        </p:nvSpPr>
        <p:spPr bwMode="auto">
          <a:xfrm>
            <a:off x="10746279" y="3364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9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6" name="Oval 61"/>
          <p:cNvSpPr>
            <a:spLocks noChangeArrowheads="1"/>
          </p:cNvSpPr>
          <p:nvPr/>
        </p:nvSpPr>
        <p:spPr bwMode="auto">
          <a:xfrm>
            <a:off x="10763016" y="36127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7" name="Oval 62"/>
          <p:cNvSpPr>
            <a:spLocks noChangeArrowheads="1"/>
          </p:cNvSpPr>
          <p:nvPr/>
        </p:nvSpPr>
        <p:spPr bwMode="auto">
          <a:xfrm>
            <a:off x="10766431" y="31749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8" name="Oval 63"/>
          <p:cNvSpPr>
            <a:spLocks noChangeArrowheads="1"/>
          </p:cNvSpPr>
          <p:nvPr/>
        </p:nvSpPr>
        <p:spPr bwMode="auto">
          <a:xfrm>
            <a:off x="10724103" y="40008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09" name="Oval 64"/>
          <p:cNvSpPr>
            <a:spLocks noChangeArrowheads="1"/>
          </p:cNvSpPr>
          <p:nvPr/>
        </p:nvSpPr>
        <p:spPr bwMode="auto">
          <a:xfrm>
            <a:off x="10695789" y="37222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0" name="Oval 65"/>
          <p:cNvSpPr>
            <a:spLocks noChangeArrowheads="1"/>
          </p:cNvSpPr>
          <p:nvPr/>
        </p:nvSpPr>
        <p:spPr bwMode="auto">
          <a:xfrm>
            <a:off x="10764107" y="30863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1" name="Oval 66"/>
          <p:cNvSpPr>
            <a:spLocks noChangeArrowheads="1"/>
          </p:cNvSpPr>
          <p:nvPr/>
        </p:nvSpPr>
        <p:spPr bwMode="auto">
          <a:xfrm>
            <a:off x="10776783" y="31782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2" name="Oval 67"/>
          <p:cNvSpPr>
            <a:spLocks noChangeArrowheads="1"/>
          </p:cNvSpPr>
          <p:nvPr/>
        </p:nvSpPr>
        <p:spPr bwMode="auto">
          <a:xfrm>
            <a:off x="10751209" y="30944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3" name="Oval 68"/>
          <p:cNvSpPr>
            <a:spLocks noChangeArrowheads="1"/>
          </p:cNvSpPr>
          <p:nvPr/>
        </p:nvSpPr>
        <p:spPr bwMode="auto">
          <a:xfrm>
            <a:off x="10773865" y="32192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4" name="Oval 69"/>
          <p:cNvSpPr>
            <a:spLocks noChangeArrowheads="1"/>
          </p:cNvSpPr>
          <p:nvPr/>
        </p:nvSpPr>
        <p:spPr bwMode="auto">
          <a:xfrm>
            <a:off x="10750309" y="33369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10788148" y="32835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6" name="Oval 61"/>
          <p:cNvSpPr>
            <a:spLocks noChangeArrowheads="1"/>
          </p:cNvSpPr>
          <p:nvPr/>
        </p:nvSpPr>
        <p:spPr bwMode="auto">
          <a:xfrm>
            <a:off x="10770813" y="33856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7" name="Oval 62"/>
          <p:cNvSpPr>
            <a:spLocks noChangeArrowheads="1"/>
          </p:cNvSpPr>
          <p:nvPr/>
        </p:nvSpPr>
        <p:spPr bwMode="auto">
          <a:xfrm>
            <a:off x="10768986" y="2965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8" name="Oval 63"/>
          <p:cNvSpPr>
            <a:spLocks noChangeArrowheads="1"/>
          </p:cNvSpPr>
          <p:nvPr/>
        </p:nvSpPr>
        <p:spPr bwMode="auto">
          <a:xfrm>
            <a:off x="10715484" y="3089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19" name="Oval 64"/>
          <p:cNvSpPr>
            <a:spLocks noChangeArrowheads="1"/>
          </p:cNvSpPr>
          <p:nvPr/>
        </p:nvSpPr>
        <p:spPr bwMode="auto">
          <a:xfrm>
            <a:off x="10751209" y="3102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0" name="Oval 65"/>
          <p:cNvSpPr>
            <a:spLocks noChangeArrowheads="1"/>
          </p:cNvSpPr>
          <p:nvPr/>
        </p:nvSpPr>
        <p:spPr bwMode="auto">
          <a:xfrm>
            <a:off x="10709003" y="32831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1" name="Oval 66"/>
          <p:cNvSpPr>
            <a:spLocks noChangeArrowheads="1"/>
          </p:cNvSpPr>
          <p:nvPr/>
        </p:nvSpPr>
        <p:spPr bwMode="auto">
          <a:xfrm>
            <a:off x="10715484" y="31046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2" name="Oval 67"/>
          <p:cNvSpPr>
            <a:spLocks noChangeArrowheads="1"/>
          </p:cNvSpPr>
          <p:nvPr/>
        </p:nvSpPr>
        <p:spPr bwMode="auto">
          <a:xfrm>
            <a:off x="10736350" y="32983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3" name="Oval 68"/>
          <p:cNvSpPr>
            <a:spLocks noChangeArrowheads="1"/>
          </p:cNvSpPr>
          <p:nvPr/>
        </p:nvSpPr>
        <p:spPr bwMode="auto">
          <a:xfrm>
            <a:off x="10734317" y="31046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4" name="Oval 69"/>
          <p:cNvSpPr>
            <a:spLocks noChangeArrowheads="1"/>
          </p:cNvSpPr>
          <p:nvPr/>
        </p:nvSpPr>
        <p:spPr bwMode="auto">
          <a:xfrm>
            <a:off x="10728982" y="32336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5" name="Oval 70"/>
          <p:cNvSpPr>
            <a:spLocks noChangeArrowheads="1"/>
          </p:cNvSpPr>
          <p:nvPr/>
        </p:nvSpPr>
        <p:spPr bwMode="auto">
          <a:xfrm>
            <a:off x="10735610" y="31717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6" name="Oval 61"/>
          <p:cNvSpPr>
            <a:spLocks noChangeArrowheads="1"/>
          </p:cNvSpPr>
          <p:nvPr/>
        </p:nvSpPr>
        <p:spPr bwMode="auto">
          <a:xfrm>
            <a:off x="10734866" y="33058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7" name="Oval 62"/>
          <p:cNvSpPr>
            <a:spLocks noChangeArrowheads="1"/>
          </p:cNvSpPr>
          <p:nvPr/>
        </p:nvSpPr>
        <p:spPr bwMode="auto">
          <a:xfrm>
            <a:off x="10742235" y="32387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8" name="Oval 63"/>
          <p:cNvSpPr>
            <a:spLocks noChangeArrowheads="1"/>
          </p:cNvSpPr>
          <p:nvPr/>
        </p:nvSpPr>
        <p:spPr bwMode="auto">
          <a:xfrm>
            <a:off x="10722337" y="3261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29" name="Oval 64"/>
          <p:cNvSpPr>
            <a:spLocks noChangeArrowheads="1"/>
          </p:cNvSpPr>
          <p:nvPr/>
        </p:nvSpPr>
        <p:spPr bwMode="auto">
          <a:xfrm>
            <a:off x="10711594" y="32760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0" name="Oval 65"/>
          <p:cNvSpPr>
            <a:spLocks noChangeArrowheads="1"/>
          </p:cNvSpPr>
          <p:nvPr/>
        </p:nvSpPr>
        <p:spPr bwMode="auto">
          <a:xfrm>
            <a:off x="10731363" y="3283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1" name="Oval 66"/>
          <p:cNvSpPr>
            <a:spLocks noChangeArrowheads="1"/>
          </p:cNvSpPr>
          <p:nvPr/>
        </p:nvSpPr>
        <p:spPr bwMode="auto">
          <a:xfrm>
            <a:off x="10737075" y="3283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2" name="Oval 67"/>
          <p:cNvSpPr>
            <a:spLocks noChangeArrowheads="1"/>
          </p:cNvSpPr>
          <p:nvPr/>
        </p:nvSpPr>
        <p:spPr bwMode="auto">
          <a:xfrm>
            <a:off x="10738524" y="32909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3" name="Oval 68"/>
          <p:cNvSpPr>
            <a:spLocks noChangeArrowheads="1"/>
          </p:cNvSpPr>
          <p:nvPr/>
        </p:nvSpPr>
        <p:spPr bwMode="auto">
          <a:xfrm>
            <a:off x="10747569" y="32928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4" name="Oval 69"/>
          <p:cNvSpPr>
            <a:spLocks noChangeArrowheads="1"/>
          </p:cNvSpPr>
          <p:nvPr/>
        </p:nvSpPr>
        <p:spPr bwMode="auto">
          <a:xfrm>
            <a:off x="10742235" y="30376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5" name="Oval 70"/>
          <p:cNvSpPr>
            <a:spLocks noChangeArrowheads="1"/>
          </p:cNvSpPr>
          <p:nvPr/>
        </p:nvSpPr>
        <p:spPr bwMode="auto">
          <a:xfrm>
            <a:off x="10747569" y="32928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6" name="Oval 61"/>
          <p:cNvSpPr>
            <a:spLocks noChangeArrowheads="1"/>
          </p:cNvSpPr>
          <p:nvPr/>
        </p:nvSpPr>
        <p:spPr bwMode="auto">
          <a:xfrm>
            <a:off x="10732452" y="34030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7" name="Oval 62"/>
          <p:cNvSpPr>
            <a:spLocks noChangeArrowheads="1"/>
          </p:cNvSpPr>
          <p:nvPr/>
        </p:nvSpPr>
        <p:spPr bwMode="auto">
          <a:xfrm>
            <a:off x="10697580" y="31930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8" name="Oval 63"/>
          <p:cNvSpPr>
            <a:spLocks noChangeArrowheads="1"/>
          </p:cNvSpPr>
          <p:nvPr/>
        </p:nvSpPr>
        <p:spPr bwMode="auto">
          <a:xfrm>
            <a:off x="10734264" y="36226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9" name="Oval 64"/>
          <p:cNvSpPr>
            <a:spLocks noChangeArrowheads="1"/>
          </p:cNvSpPr>
          <p:nvPr/>
        </p:nvSpPr>
        <p:spPr bwMode="auto">
          <a:xfrm>
            <a:off x="10719169" y="33134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0" name="Oval 65"/>
          <p:cNvSpPr>
            <a:spLocks noChangeArrowheads="1"/>
          </p:cNvSpPr>
          <p:nvPr/>
        </p:nvSpPr>
        <p:spPr bwMode="auto">
          <a:xfrm>
            <a:off x="10734264" y="33573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1" name="Oval 66"/>
          <p:cNvSpPr>
            <a:spLocks noChangeArrowheads="1"/>
          </p:cNvSpPr>
          <p:nvPr/>
        </p:nvSpPr>
        <p:spPr bwMode="auto">
          <a:xfrm>
            <a:off x="10733389" y="33369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2" name="Oval 67"/>
          <p:cNvSpPr>
            <a:spLocks noChangeArrowheads="1"/>
          </p:cNvSpPr>
          <p:nvPr/>
        </p:nvSpPr>
        <p:spPr bwMode="auto">
          <a:xfrm>
            <a:off x="10738345" y="34092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3" name="Oval 68"/>
          <p:cNvSpPr>
            <a:spLocks noChangeArrowheads="1"/>
          </p:cNvSpPr>
          <p:nvPr/>
        </p:nvSpPr>
        <p:spPr bwMode="auto">
          <a:xfrm>
            <a:off x="10720783" y="36449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4" name="Oval 69"/>
          <p:cNvSpPr>
            <a:spLocks noChangeArrowheads="1"/>
          </p:cNvSpPr>
          <p:nvPr/>
        </p:nvSpPr>
        <p:spPr bwMode="auto">
          <a:xfrm>
            <a:off x="10734264" y="35650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5" name="Oval 70"/>
          <p:cNvSpPr>
            <a:spLocks noChangeArrowheads="1"/>
          </p:cNvSpPr>
          <p:nvPr/>
        </p:nvSpPr>
        <p:spPr bwMode="auto">
          <a:xfrm>
            <a:off x="10724309" y="33780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6" name="Oval 61"/>
          <p:cNvSpPr>
            <a:spLocks noChangeArrowheads="1"/>
          </p:cNvSpPr>
          <p:nvPr/>
        </p:nvSpPr>
        <p:spPr bwMode="auto">
          <a:xfrm>
            <a:off x="10724133" y="34327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7" name="Oval 62"/>
          <p:cNvSpPr>
            <a:spLocks noChangeArrowheads="1"/>
          </p:cNvSpPr>
          <p:nvPr/>
        </p:nvSpPr>
        <p:spPr bwMode="auto">
          <a:xfrm>
            <a:off x="10731090" y="38055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8" name="Oval 63"/>
          <p:cNvSpPr>
            <a:spLocks noChangeArrowheads="1"/>
          </p:cNvSpPr>
          <p:nvPr/>
        </p:nvSpPr>
        <p:spPr bwMode="auto">
          <a:xfrm>
            <a:off x="10725080" y="33769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49" name="Oval 64"/>
          <p:cNvSpPr>
            <a:spLocks noChangeArrowheads="1"/>
          </p:cNvSpPr>
          <p:nvPr/>
        </p:nvSpPr>
        <p:spPr bwMode="auto">
          <a:xfrm>
            <a:off x="10725554" y="34377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0" name="Oval 65"/>
          <p:cNvSpPr>
            <a:spLocks noChangeArrowheads="1"/>
          </p:cNvSpPr>
          <p:nvPr/>
        </p:nvSpPr>
        <p:spPr bwMode="auto">
          <a:xfrm>
            <a:off x="10713797" y="35553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1" name="Oval 66"/>
          <p:cNvSpPr>
            <a:spLocks noChangeArrowheads="1"/>
          </p:cNvSpPr>
          <p:nvPr/>
        </p:nvSpPr>
        <p:spPr bwMode="auto">
          <a:xfrm>
            <a:off x="10725368" y="39097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2" name="Oval 67"/>
          <p:cNvSpPr>
            <a:spLocks noChangeArrowheads="1"/>
          </p:cNvSpPr>
          <p:nvPr/>
        </p:nvSpPr>
        <p:spPr bwMode="auto">
          <a:xfrm>
            <a:off x="10699746" y="34284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3" name="Oval 68"/>
          <p:cNvSpPr>
            <a:spLocks noChangeArrowheads="1"/>
          </p:cNvSpPr>
          <p:nvPr/>
        </p:nvSpPr>
        <p:spPr bwMode="auto">
          <a:xfrm>
            <a:off x="10724332" y="31493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4" name="Oval 69"/>
          <p:cNvSpPr>
            <a:spLocks noChangeArrowheads="1"/>
          </p:cNvSpPr>
          <p:nvPr/>
        </p:nvSpPr>
        <p:spPr bwMode="auto">
          <a:xfrm>
            <a:off x="10712431" y="3435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5" name="Oval 70"/>
          <p:cNvSpPr>
            <a:spLocks noChangeArrowheads="1"/>
          </p:cNvSpPr>
          <p:nvPr/>
        </p:nvSpPr>
        <p:spPr bwMode="auto">
          <a:xfrm>
            <a:off x="10685458" y="31493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6" name="Oval 61"/>
          <p:cNvSpPr>
            <a:spLocks noChangeArrowheads="1"/>
          </p:cNvSpPr>
          <p:nvPr/>
        </p:nvSpPr>
        <p:spPr bwMode="auto">
          <a:xfrm>
            <a:off x="10726780" y="33829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7" name="Oval 62"/>
          <p:cNvSpPr>
            <a:spLocks noChangeArrowheads="1"/>
          </p:cNvSpPr>
          <p:nvPr/>
        </p:nvSpPr>
        <p:spPr bwMode="auto">
          <a:xfrm>
            <a:off x="10735071" y="3417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8" name="Oval 63"/>
          <p:cNvSpPr>
            <a:spLocks noChangeArrowheads="1"/>
          </p:cNvSpPr>
          <p:nvPr/>
        </p:nvSpPr>
        <p:spPr bwMode="auto">
          <a:xfrm>
            <a:off x="10716369" y="38011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59" name="Oval 64"/>
          <p:cNvSpPr>
            <a:spLocks noChangeArrowheads="1"/>
          </p:cNvSpPr>
          <p:nvPr/>
        </p:nvSpPr>
        <p:spPr bwMode="auto">
          <a:xfrm>
            <a:off x="10717363" y="34953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0" name="Oval 65"/>
          <p:cNvSpPr>
            <a:spLocks noChangeArrowheads="1"/>
          </p:cNvSpPr>
          <p:nvPr/>
        </p:nvSpPr>
        <p:spPr bwMode="auto">
          <a:xfrm>
            <a:off x="10699655" y="31538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1" name="Oval 66"/>
          <p:cNvSpPr>
            <a:spLocks noChangeArrowheads="1"/>
          </p:cNvSpPr>
          <p:nvPr/>
        </p:nvSpPr>
        <p:spPr bwMode="auto">
          <a:xfrm>
            <a:off x="10720972" y="32916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2" name="Oval 67"/>
          <p:cNvSpPr>
            <a:spLocks noChangeArrowheads="1"/>
          </p:cNvSpPr>
          <p:nvPr/>
        </p:nvSpPr>
        <p:spPr bwMode="auto">
          <a:xfrm>
            <a:off x="10699655" y="35777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3" name="Oval 68"/>
          <p:cNvSpPr>
            <a:spLocks noChangeArrowheads="1"/>
          </p:cNvSpPr>
          <p:nvPr/>
        </p:nvSpPr>
        <p:spPr bwMode="auto">
          <a:xfrm>
            <a:off x="10699655" y="3071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4" name="Oval 69"/>
          <p:cNvSpPr>
            <a:spLocks noChangeArrowheads="1"/>
          </p:cNvSpPr>
          <p:nvPr/>
        </p:nvSpPr>
        <p:spPr bwMode="auto">
          <a:xfrm>
            <a:off x="10731631" y="3353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5" name="Oval 70"/>
          <p:cNvSpPr>
            <a:spLocks noChangeArrowheads="1"/>
          </p:cNvSpPr>
          <p:nvPr/>
        </p:nvSpPr>
        <p:spPr bwMode="auto">
          <a:xfrm>
            <a:off x="10741983" y="34685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6" name="Oval 61"/>
          <p:cNvSpPr>
            <a:spLocks noChangeArrowheads="1"/>
          </p:cNvSpPr>
          <p:nvPr/>
        </p:nvSpPr>
        <p:spPr bwMode="auto">
          <a:xfrm>
            <a:off x="10713361" y="30156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7" name="Oval 62"/>
          <p:cNvSpPr>
            <a:spLocks noChangeArrowheads="1"/>
          </p:cNvSpPr>
          <p:nvPr/>
        </p:nvSpPr>
        <p:spPr bwMode="auto">
          <a:xfrm>
            <a:off x="10731925" y="35632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8" name="Oval 63"/>
          <p:cNvSpPr>
            <a:spLocks noChangeArrowheads="1"/>
          </p:cNvSpPr>
          <p:nvPr/>
        </p:nvSpPr>
        <p:spPr bwMode="auto">
          <a:xfrm>
            <a:off x="10717530" y="36956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9" name="Oval 64"/>
          <p:cNvSpPr>
            <a:spLocks noChangeArrowheads="1"/>
          </p:cNvSpPr>
          <p:nvPr/>
        </p:nvSpPr>
        <p:spPr bwMode="auto">
          <a:xfrm>
            <a:off x="10703298" y="31441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0" name="Oval 65"/>
          <p:cNvSpPr>
            <a:spLocks noChangeArrowheads="1"/>
          </p:cNvSpPr>
          <p:nvPr/>
        </p:nvSpPr>
        <p:spPr bwMode="auto">
          <a:xfrm>
            <a:off x="10715305" y="27567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1" name="Oval 66"/>
          <p:cNvSpPr>
            <a:spLocks noChangeArrowheads="1"/>
          </p:cNvSpPr>
          <p:nvPr/>
        </p:nvSpPr>
        <p:spPr bwMode="auto">
          <a:xfrm>
            <a:off x="10772076" y="35882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2" name="Oval 67"/>
          <p:cNvSpPr>
            <a:spLocks noChangeArrowheads="1"/>
          </p:cNvSpPr>
          <p:nvPr/>
        </p:nvSpPr>
        <p:spPr bwMode="auto">
          <a:xfrm>
            <a:off x="10703058" y="34809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3" name="Oval 68"/>
          <p:cNvSpPr>
            <a:spLocks noChangeArrowheads="1"/>
          </p:cNvSpPr>
          <p:nvPr/>
        </p:nvSpPr>
        <p:spPr bwMode="auto">
          <a:xfrm>
            <a:off x="10768986" y="34685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4" name="Oval 69"/>
          <p:cNvSpPr>
            <a:spLocks noChangeArrowheads="1"/>
          </p:cNvSpPr>
          <p:nvPr/>
        </p:nvSpPr>
        <p:spPr bwMode="auto">
          <a:xfrm>
            <a:off x="10758327" y="35777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5" name="Oval 70"/>
          <p:cNvSpPr>
            <a:spLocks noChangeArrowheads="1"/>
          </p:cNvSpPr>
          <p:nvPr/>
        </p:nvSpPr>
        <p:spPr bwMode="auto">
          <a:xfrm>
            <a:off x="10734545" y="36938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6" name="Oval 61"/>
          <p:cNvSpPr>
            <a:spLocks noChangeArrowheads="1"/>
          </p:cNvSpPr>
          <p:nvPr/>
        </p:nvSpPr>
        <p:spPr bwMode="auto">
          <a:xfrm>
            <a:off x="10723126" y="35053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19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7" name="Oval 62"/>
          <p:cNvSpPr>
            <a:spLocks noChangeArrowheads="1"/>
          </p:cNvSpPr>
          <p:nvPr/>
        </p:nvSpPr>
        <p:spPr bwMode="auto">
          <a:xfrm>
            <a:off x="10716582" y="365550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8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8" name="Oval 63"/>
          <p:cNvSpPr>
            <a:spLocks noChangeArrowheads="1"/>
          </p:cNvSpPr>
          <p:nvPr/>
        </p:nvSpPr>
        <p:spPr bwMode="auto">
          <a:xfrm>
            <a:off x="10710038" y="39092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7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79" name="Oval 64"/>
          <p:cNvSpPr>
            <a:spLocks noChangeArrowheads="1"/>
          </p:cNvSpPr>
          <p:nvPr/>
        </p:nvSpPr>
        <p:spPr bwMode="auto">
          <a:xfrm>
            <a:off x="10758817" y="30778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6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0" name="Oval 65"/>
          <p:cNvSpPr>
            <a:spLocks noChangeArrowheads="1"/>
          </p:cNvSpPr>
          <p:nvPr/>
        </p:nvSpPr>
        <p:spPr bwMode="auto">
          <a:xfrm>
            <a:off x="10732092" y="33796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5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1" name="Oval 66"/>
          <p:cNvSpPr>
            <a:spLocks noChangeArrowheads="1"/>
          </p:cNvSpPr>
          <p:nvPr/>
        </p:nvSpPr>
        <p:spPr bwMode="auto">
          <a:xfrm>
            <a:off x="10753159" y="30596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4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2" name="Oval 67"/>
          <p:cNvSpPr>
            <a:spLocks noChangeArrowheads="1"/>
          </p:cNvSpPr>
          <p:nvPr/>
        </p:nvSpPr>
        <p:spPr bwMode="auto">
          <a:xfrm>
            <a:off x="10758697" y="299106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3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3" name="Oval 68"/>
          <p:cNvSpPr>
            <a:spLocks noChangeArrowheads="1"/>
          </p:cNvSpPr>
          <p:nvPr/>
        </p:nvSpPr>
        <p:spPr bwMode="auto">
          <a:xfrm>
            <a:off x="10728160" y="30396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2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4" name="Oval 69"/>
          <p:cNvSpPr>
            <a:spLocks noChangeArrowheads="1"/>
          </p:cNvSpPr>
          <p:nvPr/>
        </p:nvSpPr>
        <p:spPr bwMode="auto">
          <a:xfrm>
            <a:off x="10735719" y="30645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1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5" name="Oval 70"/>
          <p:cNvSpPr>
            <a:spLocks noChangeArrowheads="1"/>
          </p:cNvSpPr>
          <p:nvPr/>
        </p:nvSpPr>
        <p:spPr bwMode="auto">
          <a:xfrm>
            <a:off x="10758698" y="280383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4000" b="1" dirty="0" smtClean="0">
                <a:solidFill>
                  <a:srgbClr val="FF3300"/>
                </a:solidFill>
                <a:latin typeface="Arial" charset="0"/>
              </a:rPr>
              <a:t>0</a:t>
            </a:r>
            <a:endParaRPr lang="en-US" sz="40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6" name="Oval 61"/>
          <p:cNvSpPr>
            <a:spLocks noChangeArrowheads="1"/>
          </p:cNvSpPr>
          <p:nvPr/>
        </p:nvSpPr>
        <p:spPr bwMode="auto">
          <a:xfrm>
            <a:off x="10727632" y="287631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9</a:t>
            </a:r>
          </a:p>
        </p:txBody>
      </p:sp>
      <p:sp>
        <p:nvSpPr>
          <p:cNvPr id="187" name="Oval 62"/>
          <p:cNvSpPr>
            <a:spLocks noChangeArrowheads="1"/>
          </p:cNvSpPr>
          <p:nvPr/>
        </p:nvSpPr>
        <p:spPr bwMode="auto">
          <a:xfrm>
            <a:off x="10721470" y="32176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8</a:t>
            </a:r>
          </a:p>
        </p:txBody>
      </p:sp>
      <p:sp>
        <p:nvSpPr>
          <p:cNvPr id="188" name="Oval 63"/>
          <p:cNvSpPr>
            <a:spLocks noChangeArrowheads="1"/>
          </p:cNvSpPr>
          <p:nvPr/>
        </p:nvSpPr>
        <p:spPr bwMode="auto">
          <a:xfrm>
            <a:off x="10733698" y="34492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7</a:t>
            </a:r>
          </a:p>
        </p:txBody>
      </p:sp>
      <p:sp>
        <p:nvSpPr>
          <p:cNvPr id="189" name="Oval 64"/>
          <p:cNvSpPr>
            <a:spLocks noChangeArrowheads="1"/>
          </p:cNvSpPr>
          <p:nvPr/>
        </p:nvSpPr>
        <p:spPr bwMode="auto">
          <a:xfrm>
            <a:off x="10733827" y="34640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6</a:t>
            </a:r>
          </a:p>
        </p:txBody>
      </p:sp>
      <p:sp>
        <p:nvSpPr>
          <p:cNvPr id="190" name="Oval 65"/>
          <p:cNvSpPr>
            <a:spLocks noChangeArrowheads="1"/>
          </p:cNvSpPr>
          <p:nvPr/>
        </p:nvSpPr>
        <p:spPr bwMode="auto">
          <a:xfrm>
            <a:off x="10713435" y="265007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5</a:t>
            </a:r>
          </a:p>
        </p:txBody>
      </p:sp>
      <p:sp>
        <p:nvSpPr>
          <p:cNvPr id="191" name="Oval 66"/>
          <p:cNvSpPr>
            <a:spLocks noChangeArrowheads="1"/>
          </p:cNvSpPr>
          <p:nvPr/>
        </p:nvSpPr>
        <p:spPr bwMode="auto">
          <a:xfrm>
            <a:off x="10758722" y="327682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4</a:t>
            </a:r>
          </a:p>
        </p:txBody>
      </p:sp>
      <p:sp>
        <p:nvSpPr>
          <p:cNvPr id="192" name="Oval 67"/>
          <p:cNvSpPr>
            <a:spLocks noChangeArrowheads="1"/>
          </p:cNvSpPr>
          <p:nvPr/>
        </p:nvSpPr>
        <p:spPr bwMode="auto">
          <a:xfrm>
            <a:off x="10746799" y="328074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3</a:t>
            </a:r>
          </a:p>
        </p:txBody>
      </p:sp>
      <p:sp>
        <p:nvSpPr>
          <p:cNvPr id="193" name="Oval 68"/>
          <p:cNvSpPr>
            <a:spLocks noChangeArrowheads="1"/>
          </p:cNvSpPr>
          <p:nvPr/>
        </p:nvSpPr>
        <p:spPr bwMode="auto">
          <a:xfrm>
            <a:off x="10770450" y="335198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>
                <a:solidFill>
                  <a:srgbClr val="FF3300"/>
                </a:solidFill>
                <a:latin typeface="Arial" charset="0"/>
              </a:rPr>
              <a:t>2</a:t>
            </a:r>
          </a:p>
        </p:txBody>
      </p:sp>
      <p:sp>
        <p:nvSpPr>
          <p:cNvPr id="194" name="Oval 69"/>
          <p:cNvSpPr>
            <a:spLocks noChangeArrowheads="1"/>
          </p:cNvSpPr>
          <p:nvPr/>
        </p:nvSpPr>
        <p:spPr bwMode="auto">
          <a:xfrm>
            <a:off x="10752633" y="334025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1</a:t>
            </a:r>
          </a:p>
        </p:txBody>
      </p:sp>
      <p:sp>
        <p:nvSpPr>
          <p:cNvPr id="195" name="Oval 70"/>
          <p:cNvSpPr>
            <a:spLocks noChangeArrowheads="1"/>
          </p:cNvSpPr>
          <p:nvPr/>
        </p:nvSpPr>
        <p:spPr bwMode="auto">
          <a:xfrm>
            <a:off x="10741983" y="334469"/>
            <a:ext cx="1072007" cy="992596"/>
          </a:xfrm>
          <a:prstGeom prst="ellips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FF3300"/>
                </a:solidFill>
                <a:latin typeface="Arial" charset="0"/>
              </a:rPr>
              <a:t>0</a:t>
            </a:r>
          </a:p>
        </p:txBody>
      </p:sp>
      <p:sp>
        <p:nvSpPr>
          <p:cNvPr id="2" name="Hexagon 1"/>
          <p:cNvSpPr/>
          <p:nvPr/>
        </p:nvSpPr>
        <p:spPr>
          <a:xfrm>
            <a:off x="336306" y="269826"/>
            <a:ext cx="2391905" cy="1081566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FF00"/>
                </a:solidFill>
              </a:rPr>
              <a:t>Sử</a:t>
            </a:r>
            <a:r>
              <a:rPr lang="en-US" sz="2800" dirty="0" smtClean="0">
                <a:solidFill>
                  <a:srgbClr val="00FF00"/>
                </a:solidFill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</a:rPr>
              <a:t>dụng</a:t>
            </a:r>
            <a:r>
              <a:rPr lang="en-US" sz="2800" dirty="0" smtClean="0">
                <a:solidFill>
                  <a:srgbClr val="00FF00"/>
                </a:solidFill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</a:rPr>
              <a:t>bảng</a:t>
            </a:r>
            <a:r>
              <a:rPr lang="en-US" sz="2800" dirty="0" smtClean="0">
                <a:solidFill>
                  <a:srgbClr val="00FF00"/>
                </a:solidFill>
              </a:rPr>
              <a:t> con</a:t>
            </a:r>
            <a:endParaRPr lang="en-US" sz="28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7" dur="2000"/>
                                        <p:tgtEl>
                                          <p:spTgt spid="3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0" dur="2000"/>
                                        <p:tgtEl>
                                          <p:spTgt spid="369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3" dur="2000"/>
                                        <p:tgtEl>
                                          <p:spTgt spid="369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6" dur="2000"/>
                                        <p:tgtEl>
                                          <p:spTgt spid="36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9" dur="2000"/>
                                        <p:tgtEl>
                                          <p:spTgt spid="3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2" dur="2000"/>
                                        <p:tgtEl>
                                          <p:spTgt spid="3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5" dur="2000"/>
                                        <p:tgtEl>
                                          <p:spTgt spid="3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369667" grpId="0" build="p"/>
      <p:bldP spid="18436" grpId="0" animBg="1"/>
      <p:bldP spid="18437" grpId="0" animBg="1"/>
      <p:bldP spid="18438" grpId="0" animBg="1"/>
      <p:bldP spid="369671" grpId="0"/>
      <p:bldP spid="369672" grpId="0"/>
      <p:bldP spid="369673" grpId="0"/>
      <p:bldP spid="369674" grpId="0"/>
      <p:bldP spid="369675" grpId="0"/>
      <p:bldP spid="369676" grpId="0"/>
      <p:bldP spid="369677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1228721" y="14288"/>
            <a:ext cx="9901242" cy="6757987"/>
          </a:xfrm>
          <a:prstGeom prst="irregularSeal1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NHANH NHƯ CHỚP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Bộ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trắc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nghiệm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lệ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Câu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sẽ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hồ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đếm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ngược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xuất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đưa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tay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vòng</a:t>
            </a:r>
            <a:r>
              <a:rPr lang="en-US" sz="2800" dirty="0" smtClean="0">
                <a:solidFill>
                  <a:srgbClr val="FF0000"/>
                </a:solidFill>
              </a:rPr>
              <a:t> 15 </a:t>
            </a:r>
            <a:r>
              <a:rPr lang="en-US" sz="2800" dirty="0" err="1" smtClean="0">
                <a:solidFill>
                  <a:srgbClr val="FF0000"/>
                </a:solidFill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sẽ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cộng</a:t>
            </a:r>
            <a:r>
              <a:rPr lang="en-US" sz="2800" dirty="0" smtClean="0">
                <a:solidFill>
                  <a:srgbClr val="FF0000"/>
                </a:solidFill>
              </a:rPr>
              <a:t> 1 </a:t>
            </a:r>
            <a:r>
              <a:rPr lang="en-US" sz="2800" dirty="0" err="1" smtClean="0">
                <a:solidFill>
                  <a:srgbClr val="FF0000"/>
                </a:solidFill>
              </a:rPr>
              <a:t>điểm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9" y="558919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7" y="612444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062137" y="4791678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1: Cho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kim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</a:rPr>
              <a:t>  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342899" y="717447"/>
            <a:ext cx="1914525" cy="1642348"/>
          </a:xfrm>
          <a:prstGeom prst="irregularSeal1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A50021"/>
                </a:solidFill>
              </a:rPr>
              <a:t>1</a:t>
            </a: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4093900" y="3571217"/>
            <a:ext cx="6795778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axit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US" altLang="en-US" sz="32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H</a:t>
            </a:r>
            <a:r>
              <a:rPr lang="en-US" altLang="en-US" sz="32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	</a:t>
            </a:r>
          </a:p>
        </p:txBody>
      </p:sp>
      <p:sp>
        <p:nvSpPr>
          <p:cNvPr id="92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93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95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96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97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98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99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100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101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102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103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104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105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106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107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108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9" y="558919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7" y="612444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585637" y="4143283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2: Cho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oxit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axit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</a:rPr>
              <a:t>  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757239" y="939462"/>
            <a:ext cx="2138362" cy="1642348"/>
          </a:xfrm>
          <a:prstGeom prst="irregularSeal1">
            <a:avLst/>
          </a:prstGeom>
          <a:solidFill>
            <a:srgbClr val="00FF00"/>
          </a:soli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A50021"/>
                </a:solidFill>
              </a:rPr>
              <a:t>2</a:t>
            </a:r>
            <a:endParaRPr lang="en-US" sz="3200" b="1" dirty="0">
              <a:solidFill>
                <a:srgbClr val="A50021"/>
              </a:solidFill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3597322" y="3521342"/>
            <a:ext cx="6795778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axit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US" altLang="en-US" sz="32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bazơ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H</a:t>
            </a:r>
            <a:r>
              <a:rPr lang="en-US" altLang="en-US" sz="32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	</a:t>
            </a: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8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79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82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83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84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86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88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90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92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5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9" y="558919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7" y="612444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119037" y="5359559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3: Dung </a:t>
            </a:r>
            <a:r>
              <a:rPr lang="en-US" sz="3200" b="1" dirty="0" err="1" smtClean="0">
                <a:solidFill>
                  <a:srgbClr val="FF0000"/>
                </a:solidFill>
              </a:rPr>
              <a:t>dịch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axit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tím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</a:t>
            </a:r>
            <a:r>
              <a:rPr lang="en-US" sz="2800" b="1" dirty="0" err="1" smtClean="0">
                <a:solidFill>
                  <a:srgbClr val="FF0000"/>
                </a:solidFill>
              </a:rPr>
              <a:t>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1038225" y="620538"/>
            <a:ext cx="1781175" cy="1642348"/>
          </a:xfrm>
          <a:prstGeom prst="irregularSeal1">
            <a:avLst/>
          </a:prstGeom>
          <a:solidFill>
            <a:srgbClr val="00FF00"/>
          </a:soli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A50021"/>
                </a:solidFill>
              </a:rPr>
              <a:t>3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4152287" y="3537967"/>
            <a:ext cx="6795778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vàng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trắng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đỏ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8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79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82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83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84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86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88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90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92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9" y="558919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77" y="612444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652437" y="3542002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4: Cho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oxit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bazơ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đổi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quì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tím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814388" y="989154"/>
            <a:ext cx="2081212" cy="1642348"/>
          </a:xfrm>
          <a:prstGeom prst="irregularSeal1">
            <a:avLst/>
          </a:prstGeom>
          <a:solidFill>
            <a:srgbClr val="00FF00"/>
          </a:soli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A50021"/>
                </a:solidFill>
              </a:rPr>
              <a:t>4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4652437" y="3532781"/>
            <a:ext cx="6795778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xanh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vàng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hồng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đỏ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8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79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82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83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84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86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88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90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92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ellcol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139">
            <a:off x="11451580" y="5622442"/>
            <a:ext cx="57996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mrd1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68" y="6157693"/>
            <a:ext cx="684212" cy="68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810280" y="4791678"/>
            <a:ext cx="533400" cy="519351"/>
          </a:xfrm>
          <a:prstGeom prst="ellipse">
            <a:avLst/>
          </a:prstGeom>
          <a:noFill/>
          <a:ln w="5715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vi-VN"/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2590800" y="121088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400" b="1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2971800" y="829878"/>
            <a:ext cx="7010400" cy="2133600"/>
          </a:xfrm>
          <a:prstGeom prst="wedgeRoundRectCallout">
            <a:avLst>
              <a:gd name="adj1" fmla="val -54551"/>
              <a:gd name="adj2" fmla="val 68750"/>
              <a:gd name="adj3" fmla="val 16667"/>
            </a:avLst>
          </a:prstGeom>
          <a:gradFill rotWithShape="1">
            <a:gsLst>
              <a:gs pos="0">
                <a:srgbClr val="CCFF33"/>
              </a:gs>
              <a:gs pos="50000">
                <a:srgbClr val="FFFFFF"/>
              </a:gs>
              <a:gs pos="100000">
                <a:srgbClr val="CCFF33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5: </a:t>
            </a:r>
            <a:r>
              <a:rPr lang="en-US" sz="3200" b="1" dirty="0" err="1" smtClean="0">
                <a:solidFill>
                  <a:srgbClr val="FF0000"/>
                </a:solidFill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/>
              <a:t>không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990000"/>
              </a:solidFill>
            </a:endParaRPr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942975" y="939462"/>
            <a:ext cx="1952625" cy="1642348"/>
          </a:xfrm>
          <a:prstGeom prst="irregularSeal1">
            <a:avLst/>
          </a:prstGeom>
          <a:solidFill>
            <a:srgbClr val="00FF00"/>
          </a:solidFill>
          <a:ln w="9525" algn="ctr">
            <a:solidFill>
              <a:srgbClr val="D5FFF4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A50021"/>
                </a:solidFill>
              </a:rPr>
              <a:t>5</a:t>
            </a:r>
            <a:endParaRPr lang="en-US" sz="3200" b="1" dirty="0">
              <a:solidFill>
                <a:srgbClr val="A50021"/>
              </a:solidFill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4810280" y="3612894"/>
            <a:ext cx="4714720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20000"/>
              </a:spcBef>
              <a:buAutoNum type="alphaUcPeriod"/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SO</a:t>
            </a:r>
            <a:r>
              <a:rPr lang="en-US" altLang="en-US" sz="32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			</a:t>
            </a:r>
            <a:endParaRPr lang="en-US" altLang="en-US" sz="3200" b="1" baseline="-25000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CuO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			</a:t>
            </a:r>
            <a:endParaRPr lang="en-US" alt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CaO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2667000" y="90967"/>
            <a:ext cx="652133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NHANH NHƯ CHỚP</a:t>
            </a:r>
            <a:endParaRPr lang="en-US" altLang="en-US" sz="3200" b="1" baseline="30000" dirty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Oval 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0</a:t>
            </a:r>
          </a:p>
        </p:txBody>
      </p:sp>
      <p:sp>
        <p:nvSpPr>
          <p:cNvPr id="77" name="Oval 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8" name="Oval 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79" name="Oval 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80" name="Oval 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1" name="Oval 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82" name="Oval 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83" name="Oval 10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84" name="Oval 11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85" name="Oval 12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86" name="Oval 13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88" name="Oval 15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89" name="Oval 16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90" name="Oval 17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91" name="Oval 18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sp>
        <p:nvSpPr>
          <p:cNvPr id="92" name="Oval 19"/>
          <p:cNvSpPr>
            <a:spLocks noChangeArrowheads="1"/>
          </p:cNvSpPr>
          <p:nvPr/>
        </p:nvSpPr>
        <p:spPr bwMode="auto">
          <a:xfrm>
            <a:off x="1480491" y="2740797"/>
            <a:ext cx="1110309" cy="1064298"/>
          </a:xfrm>
          <a:prstGeom prst="ellipse">
            <a:avLst/>
          </a:prstGeom>
          <a:solidFill>
            <a:srgbClr val="FFFFFF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33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2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4800" y="2701925"/>
            <a:ext cx="1790700" cy="9144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  <a:defRPr/>
            </a:pPr>
            <a:r>
              <a:rPr lang="en-US" dirty="0" err="1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14900" y="304800"/>
            <a:ext cx="28956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1825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47688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22325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96963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89063" indent="-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462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3034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606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17863" indent="-1825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548235"/>
              </a:buClr>
              <a:buSzPct val="130000"/>
              <a:buFont typeface="Georgia" panose="02040502050405020303" pitchFamily="18" charset="0"/>
              <a:buNone/>
            </a:pPr>
            <a:r>
              <a:rPr lang="en-US" altLang="en-US" sz="4800" b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 + H</a:t>
            </a:r>
            <a:r>
              <a:rPr lang="en-US" altLang="en-US" sz="4800" b="1" baseline="-2500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486400" y="4530725"/>
            <a:ext cx="1752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2590800" y="1060450"/>
            <a:ext cx="2514600" cy="1946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667000" y="3235325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743200" y="3616325"/>
            <a:ext cx="2743200" cy="1257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 rot="-2373573">
            <a:off x="2171700" y="1611313"/>
            <a:ext cx="28495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Kim loại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798763" y="2624138"/>
            <a:ext cx="2362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Oxit bazơ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 rot="1354364">
            <a:off x="2765425" y="3581400"/>
            <a:ext cx="23177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Oxit axit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486400" y="5711825"/>
            <a:ext cx="29479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 tím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Đỏ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858000" y="1635125"/>
            <a:ext cx="31242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altLang="en-US" sz="3000" b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altLang="en-US" sz="3000" b="1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0F12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Xanh</a:t>
            </a:r>
            <a:endParaRPr lang="en-US" altLang="en-US" sz="3000" b="1">
              <a:solidFill>
                <a:srgbClr val="0F12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791200" y="1101725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5791200" y="1900238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6400800" y="5330825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282953" y="2884486"/>
            <a:ext cx="152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</a:p>
        </p:txBody>
      </p:sp>
    </p:spTree>
    <p:extLst>
      <p:ext uri="{BB962C8B-B14F-4D97-AF65-F5344CB8AC3E}">
        <p14:creationId xmlns:p14="http://schemas.microsoft.com/office/powerpoint/2010/main" val="26475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2"/>
          <p:cNvSpPr txBox="1">
            <a:spLocks noChangeArrowheads="1"/>
          </p:cNvSpPr>
          <p:nvPr/>
        </p:nvSpPr>
        <p:spPr bwMode="auto">
          <a:xfrm>
            <a:off x="2209800" y="271463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Tiết 55 - Bài 36:  NƯỚC (Tiếp theo)</a:t>
            </a:r>
          </a:p>
        </p:txBody>
      </p:sp>
      <p:sp>
        <p:nvSpPr>
          <p:cNvPr id="21507" name="Text Box 13"/>
          <p:cNvSpPr txBox="1">
            <a:spLocks noChangeArrowheads="1"/>
          </p:cNvSpPr>
          <p:nvPr/>
        </p:nvSpPr>
        <p:spPr bwMode="auto">
          <a:xfrm>
            <a:off x="762000" y="1066800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57371" name="Text Box 33"/>
          <p:cNvSpPr txBox="1">
            <a:spLocks noChangeArrowheads="1"/>
          </p:cNvSpPr>
          <p:nvPr/>
        </p:nvSpPr>
        <p:spPr bwMode="auto">
          <a:xfrm>
            <a:off x="762000" y="1743075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III/ VAI TRÒ CỦA NƯỚC TRONG ĐỜI SỐNG VÀ SẢN XUẤT.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 Ô NHIỄM NGUỒN NƯỚC</a:t>
            </a:r>
          </a:p>
        </p:txBody>
      </p:sp>
    </p:spTree>
    <p:extLst>
      <p:ext uri="{BB962C8B-B14F-4D97-AF65-F5344CB8AC3E}">
        <p14:creationId xmlns:p14="http://schemas.microsoft.com/office/powerpoint/2010/main" val="32158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D7657-591A-450E-9EA5-69082EF0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8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E3902E-88A2-493A-9DDF-54E42F44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6" y="825623"/>
            <a:ext cx="4041047" cy="3746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A0D9A8-CC25-43CE-AEA1-E3D64CB80F8D}"/>
              </a:ext>
            </a:extLst>
          </p:cNvPr>
          <p:cNvSpPr/>
          <p:nvPr/>
        </p:nvSpPr>
        <p:spPr>
          <a:xfrm>
            <a:off x="594446" y="4402943"/>
            <a:ext cx="827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¾ BỀ MẶT TRÁI ĐẤT </a:t>
            </a:r>
          </a:p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ỢC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PHỦ BỞI 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radioaustralia.net.au/vietnamese/sites/default/files/imagecache/ra_article_feature/images/2011/04/29/r519915_6526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4958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http://www2.vietbao.vn/images/viet1/xa-hoi/10710786-ruar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0738"/>
            <a:ext cx="4495800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http://buonbanonline.vn/uploads/out.php?i=1321_DSC005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60738"/>
            <a:ext cx="4876800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rc_mi" descr="http://static.xaluan.com/images/news/Image/2009/05/22/1242976956.i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441325"/>
            <a:ext cx="48768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eart 1"/>
          <p:cNvSpPr/>
          <p:nvPr/>
        </p:nvSpPr>
        <p:spPr>
          <a:xfrm>
            <a:off x="4495800" y="1600200"/>
            <a:ext cx="2809875" cy="3200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b="1" dirty="0">
              <a:solidFill>
                <a:srgbClr val="00FF00"/>
              </a:solidFill>
            </a:endParaRPr>
          </a:p>
          <a:p>
            <a:pPr algn="ctr">
              <a:defRPr/>
            </a:pPr>
            <a:r>
              <a:rPr lang="en-US" sz="2700" b="1" dirty="0" err="1">
                <a:solidFill>
                  <a:srgbClr val="00FF00"/>
                </a:solidFill>
              </a:rPr>
              <a:t>Nước</a:t>
            </a:r>
            <a:r>
              <a:rPr lang="en-US" sz="2700" b="1" dirty="0">
                <a:solidFill>
                  <a:srgbClr val="00FF00"/>
                </a:solidFill>
              </a:rPr>
              <a:t> </a:t>
            </a:r>
            <a:r>
              <a:rPr lang="en-US" sz="2700" b="1" dirty="0" err="1">
                <a:solidFill>
                  <a:srgbClr val="00FF00"/>
                </a:solidFill>
              </a:rPr>
              <a:t>rất</a:t>
            </a:r>
            <a:r>
              <a:rPr lang="en-US" sz="2700" b="1" dirty="0">
                <a:solidFill>
                  <a:srgbClr val="00FF00"/>
                </a:solidFill>
              </a:rPr>
              <a:t> </a:t>
            </a:r>
            <a:r>
              <a:rPr lang="en-US" sz="2700" b="1" dirty="0" err="1">
                <a:solidFill>
                  <a:srgbClr val="00FF00"/>
                </a:solidFill>
              </a:rPr>
              <a:t>cần</a:t>
            </a:r>
            <a:r>
              <a:rPr lang="en-US" sz="2700" b="1" dirty="0">
                <a:solidFill>
                  <a:srgbClr val="00FF00"/>
                </a:solidFill>
              </a:rPr>
              <a:t> </a:t>
            </a:r>
            <a:r>
              <a:rPr lang="en-US" sz="2700" b="1" dirty="0" err="1">
                <a:solidFill>
                  <a:srgbClr val="00FF00"/>
                </a:solidFill>
              </a:rPr>
              <a:t>cho</a:t>
            </a:r>
            <a:r>
              <a:rPr lang="en-US" sz="2700" b="1" dirty="0">
                <a:solidFill>
                  <a:srgbClr val="00FF00"/>
                </a:solidFill>
              </a:rPr>
              <a:t> </a:t>
            </a:r>
            <a:r>
              <a:rPr lang="en-US" sz="2700" b="1" dirty="0" err="1">
                <a:solidFill>
                  <a:srgbClr val="00FF00"/>
                </a:solidFill>
              </a:rPr>
              <a:t>đời</a:t>
            </a:r>
            <a:r>
              <a:rPr lang="en-US" sz="2700" b="1" dirty="0">
                <a:solidFill>
                  <a:srgbClr val="00FF00"/>
                </a:solidFill>
              </a:rPr>
              <a:t> </a:t>
            </a:r>
            <a:r>
              <a:rPr lang="en-US" sz="2700" b="1" dirty="0" err="1">
                <a:solidFill>
                  <a:srgbClr val="00FF00"/>
                </a:solidFill>
              </a:rPr>
              <a:t>sống</a:t>
            </a:r>
            <a:r>
              <a:rPr lang="en-US" sz="2700" b="1" dirty="0">
                <a:solidFill>
                  <a:srgbClr val="00FF00"/>
                </a:solidFill>
              </a:rPr>
              <a:t> </a:t>
            </a:r>
            <a:r>
              <a:rPr lang="en-US" sz="2700" b="1" dirty="0" err="1">
                <a:solidFill>
                  <a:srgbClr val="00FF00"/>
                </a:solidFill>
              </a:rPr>
              <a:t>hằng</a:t>
            </a:r>
            <a:r>
              <a:rPr lang="en-US" sz="2700" b="1" dirty="0">
                <a:solidFill>
                  <a:srgbClr val="00FF00"/>
                </a:solidFill>
              </a:rPr>
              <a:t> </a:t>
            </a:r>
            <a:r>
              <a:rPr lang="en-US" sz="2700" b="1" dirty="0" err="1">
                <a:solidFill>
                  <a:srgbClr val="00FF00"/>
                </a:solidFill>
              </a:rPr>
              <a:t>ngày</a:t>
            </a:r>
            <a:endParaRPr lang="en-US" sz="27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72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1" name="Picture 3" descr="Untitled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-95250"/>
            <a:ext cx="35052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4" name="Picture 6" descr="Untitled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1165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5" name="Picture 7" descr="Untitled-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363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6" name="Picture 8" descr="Untitled-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3429000"/>
            <a:ext cx="67579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7" name="AutoShape 9"/>
          <p:cNvSpPr>
            <a:spLocks noChangeArrowheads="1"/>
          </p:cNvSpPr>
          <p:nvPr/>
        </p:nvSpPr>
        <p:spPr bwMode="auto">
          <a:xfrm>
            <a:off x="3598863" y="5040313"/>
            <a:ext cx="1665287" cy="304800"/>
          </a:xfrm>
          <a:prstGeom prst="rightArrow">
            <a:avLst>
              <a:gd name="adj1" fmla="val 50000"/>
              <a:gd name="adj2" fmla="val 124978"/>
            </a:avLst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50218" name="Picture 10" descr="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0"/>
            <a:ext cx="43846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82929" y="5847121"/>
            <a:ext cx="5045741" cy="9541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Thủy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triều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Do tai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nạn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dầu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tràn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dầu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3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0" name="AutoShape 4" descr="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018020" y="5847120"/>
            <a:ext cx="5173980" cy="9541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thải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 descr="nha may thuy san do ra song ha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"/>
            <a:ext cx="6172200" cy="58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tràn dầu - hoa kì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58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ONMT kênh rạch ở TP HC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74183"/>
            <a:ext cx="60198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OV03049.MP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-778933"/>
            <a:ext cx="6248400" cy="6705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21" descr="5"/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75833"/>
            <a:ext cx="12268200" cy="773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ent-Up Arrow 16">
            <a:hlinkClick r:id="rId14" action="ppaction://hlinksldjump"/>
          </p:cNvPr>
          <p:cNvSpPr/>
          <p:nvPr/>
        </p:nvSpPr>
        <p:spPr>
          <a:xfrm>
            <a:off x="11269362" y="6326659"/>
            <a:ext cx="593124" cy="36147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6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5021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39" name="Text Box 19"/>
          <p:cNvSpPr txBox="1">
            <a:spLocks noChangeArrowheads="1"/>
          </p:cNvSpPr>
          <p:nvPr/>
        </p:nvSpPr>
        <p:spPr bwMode="auto">
          <a:xfrm>
            <a:off x="1851417" y="6358466"/>
            <a:ext cx="9067800" cy="4619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66"/>
                </a:solidFill>
                <a:latin typeface="Arial" panose="020B0604020202020204" pitchFamily="34" charset="0"/>
              </a:rPr>
              <a:t>- Kh</a:t>
            </a:r>
            <a:r>
              <a:rPr lang="en-US" altLang="en-US" sz="2400" b="1">
                <a:latin typeface="Arial" panose="020B0604020202020204" pitchFamily="34" charset="0"/>
              </a:rPr>
              <a:t>ông vứt rác bừa bãi, không vứt xuống kênh, sông, hồ …. </a:t>
            </a: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3414713" y="0"/>
            <a:ext cx="5362575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BIỆN PHÁP BẢO VỆ NGUỒN NƯỚC </a:t>
            </a:r>
            <a:endParaRPr lang="en-US" sz="3600" kern="10">
              <a:ln w="9525">
                <a:solidFill>
                  <a:srgbClr val="808000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" name="irc_mi" descr="http://vietnamnationalparks.com/images/data/big/1_2010101117550_DSCN5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41" y="582613"/>
            <a:ext cx="4913841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vam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41" y="3429000"/>
            <a:ext cx="491384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090226103109-427-127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41" y="304800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laocai.gov.vn/sites/vanban/Tintucsukien/PublishingImages/rtyjdg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54" y="561975"/>
            <a:ext cx="4787187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G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975"/>
            <a:ext cx="6065994" cy="522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e-thong-xu-ly-nuoc-thai-Kim-Ba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94" y="942975"/>
            <a:ext cx="6126006" cy="522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09197" y="6202358"/>
            <a:ext cx="6536267" cy="5144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máy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phải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xử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lý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thải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Bent-Up Arrow 16">
            <a:hlinkClick r:id="rId8" action="ppaction://hlinksldjump"/>
          </p:cNvPr>
          <p:cNvSpPr/>
          <p:nvPr/>
        </p:nvSpPr>
        <p:spPr>
          <a:xfrm>
            <a:off x="11269362" y="6326659"/>
            <a:ext cx="593124" cy="36147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909355" y="6335485"/>
            <a:ext cx="8382000" cy="461963"/>
          </a:xfrm>
          <a:prstGeom prst="rect">
            <a:avLst/>
          </a:prstGeom>
          <a:solidFill>
            <a:schemeClr val="bg2"/>
          </a:solidFill>
          <a:ln w="25400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- Trồng rừng, chăm sóc rừng là bảo vệ nguồn nước ….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37" y="942975"/>
            <a:ext cx="5856513" cy="52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images41036_rung-trong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6756" y="942975"/>
            <a:ext cx="6544493" cy="5242856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270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9"/>
          <p:cNvSpPr txBox="1">
            <a:spLocks noChangeArrowheads="1"/>
          </p:cNvSpPr>
          <p:nvPr/>
        </p:nvSpPr>
        <p:spPr bwMode="auto">
          <a:xfrm>
            <a:off x="417513" y="2627313"/>
            <a:ext cx="11506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cần cho cơ thể sống.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pt-B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cần cho sản xuất nông nghiệp, công nghiệp, giao thông đường thuỷ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vứt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rác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thải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xuống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suối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lí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thải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chảy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suối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mọi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ý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nguồn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209800" y="762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Tiết 55 - Bài 36:  NƯỚC (Tiếp theo)</a:t>
            </a:r>
          </a:p>
        </p:txBody>
      </p:sp>
      <p:sp>
        <p:nvSpPr>
          <p:cNvPr id="38916" name="Text Box 13"/>
          <p:cNvSpPr txBox="1">
            <a:spLocks noChangeArrowheads="1"/>
          </p:cNvSpPr>
          <p:nvPr/>
        </p:nvSpPr>
        <p:spPr bwMode="auto">
          <a:xfrm>
            <a:off x="609600" y="838200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TÍNH CHẤT CỦA NƯỚC</a:t>
            </a:r>
          </a:p>
        </p:txBody>
      </p:sp>
      <p:sp>
        <p:nvSpPr>
          <p:cNvPr id="38917" name="Text Box 33"/>
          <p:cNvSpPr txBox="1">
            <a:spLocks noChangeArrowheads="1"/>
          </p:cNvSpPr>
          <p:nvPr/>
        </p:nvSpPr>
        <p:spPr bwMode="auto">
          <a:xfrm>
            <a:off x="609600" y="1371600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III/ VAI TRÒ CỦA NƯỚC TRONG ĐỜI SỐNG VÀ SẢN XUẤT.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 Ô NHIỄM NGUỒN NƯỚC</a:t>
            </a:r>
          </a:p>
        </p:txBody>
      </p:sp>
    </p:spTree>
    <p:extLst>
      <p:ext uri="{BB962C8B-B14F-4D97-AF65-F5344CB8AC3E}">
        <p14:creationId xmlns:p14="http://schemas.microsoft.com/office/powerpoint/2010/main" val="4097516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1783217" y="523875"/>
            <a:ext cx="8648700" cy="8864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SiO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783217" y="2002105"/>
            <a:ext cx="9112091" cy="44451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  <a:p>
            <a:pPr>
              <a:buFontTx/>
              <a:buChar char="-"/>
              <a:defRPr/>
            </a:pPr>
            <a:r>
              <a:rPr lang="pt-BR" dirty="0" smtClean="0"/>
              <a:t>Cho </a:t>
            </a:r>
            <a:r>
              <a:rPr lang="pt-BR" dirty="0"/>
              <a:t>H</a:t>
            </a:r>
            <a:r>
              <a:rPr lang="pt-BR" baseline="-25000" dirty="0"/>
              <a:t>2</a:t>
            </a:r>
            <a:r>
              <a:rPr lang="pt-BR" dirty="0"/>
              <a:t>O vào 3 mẫu thử hoà tan. </a:t>
            </a:r>
            <a:endParaRPr lang="pt-BR" dirty="0" smtClean="0"/>
          </a:p>
          <a:p>
            <a:pPr>
              <a:buFontTx/>
              <a:buChar char="-"/>
              <a:defRPr/>
            </a:pPr>
            <a:r>
              <a:rPr lang="pt-BR" dirty="0" smtClean="0"/>
              <a:t>chất </a:t>
            </a:r>
            <a:r>
              <a:rPr lang="pt-BR" dirty="0"/>
              <a:t>nào không tan trong </a:t>
            </a:r>
            <a:r>
              <a:rPr lang="pt-BR" dirty="0" smtClean="0"/>
              <a:t>nước nhận biết được </a:t>
            </a:r>
            <a:r>
              <a:rPr lang="pt-BR" dirty="0"/>
              <a:t>là SiO</a:t>
            </a:r>
            <a:r>
              <a:rPr lang="pt-BR" baseline="-25000" dirty="0"/>
              <a:t>2</a:t>
            </a:r>
            <a:r>
              <a:rPr lang="pt-BR" dirty="0"/>
              <a:t>, chất tan trong nước là CaO và </a:t>
            </a:r>
            <a:r>
              <a:rPr lang="pt-BR" dirty="0" smtClean="0"/>
              <a:t>P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  <a:r>
              <a:rPr lang="pt-BR" baseline="-25000" dirty="0" smtClean="0"/>
              <a:t>5</a:t>
            </a:r>
            <a:r>
              <a:rPr lang="pt-BR" dirty="0" smtClean="0"/>
              <a:t> tạo thành 2 dung dịch</a:t>
            </a:r>
          </a:p>
          <a:p>
            <a:pPr>
              <a:buFontTx/>
              <a:buChar char="-"/>
              <a:defRPr/>
            </a:pPr>
            <a:r>
              <a:rPr lang="pt-BR" dirty="0" smtClean="0"/>
              <a:t>P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  <a:r>
              <a:rPr lang="pt-BR" baseline="-25000" dirty="0" smtClean="0"/>
              <a:t>5   </a:t>
            </a:r>
            <a:r>
              <a:rPr lang="pt-BR" dirty="0" smtClean="0"/>
              <a:t>+  3H</a:t>
            </a:r>
            <a:r>
              <a:rPr lang="pt-BR" baseline="-25000" dirty="0" smtClean="0"/>
              <a:t>2</a:t>
            </a:r>
            <a:r>
              <a:rPr lang="pt-BR" dirty="0" smtClean="0"/>
              <a:t>O 		2H</a:t>
            </a:r>
            <a:r>
              <a:rPr lang="pt-BR" baseline="-25000" dirty="0" smtClean="0"/>
              <a:t>3</a:t>
            </a:r>
            <a:r>
              <a:rPr lang="pt-BR" dirty="0" smtClean="0"/>
              <a:t>PO</a:t>
            </a:r>
            <a:r>
              <a:rPr lang="pt-BR" baseline="-25000" dirty="0" smtClean="0"/>
              <a:t>4  </a:t>
            </a:r>
            <a:r>
              <a:rPr lang="pt-BR" dirty="0" smtClean="0"/>
              <a:t>(dung </a:t>
            </a:r>
            <a:r>
              <a:rPr lang="pt-BR" dirty="0"/>
              <a:t>dịch </a:t>
            </a:r>
            <a:r>
              <a:rPr lang="pt-BR" dirty="0" smtClean="0"/>
              <a:t>axit)</a:t>
            </a:r>
          </a:p>
          <a:p>
            <a:pPr>
              <a:buFontTx/>
              <a:buChar char="-"/>
              <a:defRPr/>
            </a:pPr>
            <a:r>
              <a:rPr lang="pt-BR" dirty="0" smtClean="0"/>
              <a:t>CaO  </a:t>
            </a:r>
            <a:r>
              <a:rPr lang="pt-BR" dirty="0"/>
              <a:t>+  H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pt-BR" dirty="0" smtClean="0"/>
              <a:t>		Ca(OH)</a:t>
            </a:r>
            <a:r>
              <a:rPr lang="pt-BR" baseline="-25000" dirty="0" smtClean="0"/>
              <a:t>2 </a:t>
            </a:r>
            <a:r>
              <a:rPr lang="pt-BR" dirty="0"/>
              <a:t>(dung dịch </a:t>
            </a:r>
            <a:r>
              <a:rPr lang="pt-BR" dirty="0" smtClean="0"/>
              <a:t>bazơ)</a:t>
            </a:r>
            <a:endParaRPr lang="pt-BR" baseline="-25000" dirty="0" smtClean="0"/>
          </a:p>
          <a:p>
            <a:pPr>
              <a:buFontTx/>
              <a:buChar char="-"/>
              <a:defRPr/>
            </a:pPr>
            <a:r>
              <a:rPr lang="pt-BR" dirty="0" smtClean="0"/>
              <a:t>Ta </a:t>
            </a:r>
            <a:r>
              <a:rPr lang="pt-BR" dirty="0"/>
              <a:t>cho quỳ tím vào hai </a:t>
            </a:r>
            <a:r>
              <a:rPr lang="pt-BR" dirty="0" smtClean="0"/>
              <a:t>dung dịch.</a:t>
            </a:r>
          </a:p>
          <a:p>
            <a:pPr>
              <a:buFontTx/>
              <a:buChar char="-"/>
              <a:defRPr/>
            </a:pPr>
            <a:r>
              <a:rPr lang="pt-BR" dirty="0" smtClean="0"/>
              <a:t>Dung dịch </a:t>
            </a:r>
            <a:r>
              <a:rPr lang="pt-BR" dirty="0"/>
              <a:t>làm quỳ tím hoá xanh </a:t>
            </a:r>
            <a:r>
              <a:rPr lang="pt-BR" dirty="0" smtClean="0"/>
              <a:t>chất ban đầu là </a:t>
            </a:r>
            <a:r>
              <a:rPr lang="pt-BR" dirty="0"/>
              <a:t>CaO, </a:t>
            </a:r>
            <a:r>
              <a:rPr lang="pt-BR" dirty="0" smtClean="0"/>
              <a:t>dung dịch </a:t>
            </a:r>
            <a:r>
              <a:rPr lang="pt-BR" dirty="0"/>
              <a:t>làm quỳ tím hoá </a:t>
            </a:r>
            <a:r>
              <a:rPr lang="pt-BR" dirty="0" smtClean="0"/>
              <a:t>đỏ</a:t>
            </a:r>
            <a:r>
              <a:rPr lang="pt-BR" dirty="0"/>
              <a:t> chất ban đầu</a:t>
            </a:r>
            <a:r>
              <a:rPr lang="pt-BR" dirty="0" smtClean="0"/>
              <a:t> </a:t>
            </a:r>
            <a:r>
              <a:rPr lang="pt-BR" dirty="0"/>
              <a:t>là P</a:t>
            </a:r>
            <a:r>
              <a:rPr lang="pt-BR" baseline="-25000" dirty="0"/>
              <a:t>2</a:t>
            </a:r>
            <a:r>
              <a:rPr lang="pt-BR" dirty="0"/>
              <a:t>O</a:t>
            </a:r>
            <a:r>
              <a:rPr lang="pt-BR" baseline="-25000" dirty="0"/>
              <a:t>5</a:t>
            </a:r>
            <a:r>
              <a:rPr lang="pt-BR" b="1" dirty="0"/>
              <a:t>.</a:t>
            </a:r>
            <a:endParaRPr lang="en-US" dirty="0"/>
          </a:p>
          <a:p>
            <a:pPr marL="0" indent="0"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76051" y="4122549"/>
            <a:ext cx="1394848" cy="154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36569" y="4584915"/>
            <a:ext cx="1394848" cy="154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0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2419349"/>
            <a:ext cx="8686800" cy="1912807"/>
          </a:xfrm>
          <a:solidFill>
            <a:srgbClr val="FFFF00"/>
          </a:solidFill>
          <a:ln w="25400">
            <a:noFill/>
            <a:miter lim="800000"/>
            <a:headEnd/>
            <a:tailEnd/>
          </a:ln>
        </p:spPr>
        <p:txBody>
          <a:bodyPr/>
          <a:lstStyle/>
          <a:p>
            <a:pPr lvl="1" eaLnBrk="1" hangingPunct="1">
              <a:buFontTx/>
              <a:buNone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- HỌC BÀI, LÀM CÁC BÀI TẬP 5, 6 TRANG 125 - SGK</a:t>
            </a:r>
          </a:p>
          <a:p>
            <a:pPr lvl="1">
              <a:buFontTx/>
              <a:buChar char="-"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XEM LẠI BÀI HÓA TRỊ VÀ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OXIT</a:t>
            </a:r>
          </a:p>
          <a:p>
            <a:pPr lvl="1">
              <a:buFontTx/>
              <a:buChar char="-"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ĐỌC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TRƯỚC BÀI MỚI “AXIT - BAZƠ - MUỐI</a:t>
            </a:r>
          </a:p>
          <a:p>
            <a:pPr lvl="1" eaLnBrk="1" hangingPunct="1">
              <a:buFontTx/>
              <a:buChar char="-"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AutoShape 4"/>
          <p:cNvSpPr>
            <a:spLocks noChangeArrowheads="1"/>
          </p:cNvSpPr>
          <p:nvPr/>
        </p:nvSpPr>
        <p:spPr bwMode="auto">
          <a:xfrm>
            <a:off x="1981200" y="533400"/>
            <a:ext cx="8229600" cy="1160489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4" name="Picture 3" descr="buom hoa d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7" y="4000500"/>
            <a:ext cx="32988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66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FFE037-3761-4DD4-8D40-C44A105B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810"/>
            <a:ext cx="12192000" cy="59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C3B854-DAF0-45F6-B89E-0CD7249FD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06" y="126358"/>
            <a:ext cx="3950208" cy="3095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98334-5A7A-413D-8EFC-A47FABD47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99" y="-140356"/>
            <a:ext cx="3950208" cy="2812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08087-043C-40B0-8B9F-1A596CC96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" y="3188283"/>
            <a:ext cx="4084265" cy="3095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ECD844-56E0-41E3-B898-C51B82ED0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07" y="4069080"/>
            <a:ext cx="4172712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CE2CEE-5293-4A69-B993-1E01E06C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12" y="1811171"/>
            <a:ext cx="4366910" cy="3095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4034F-ED52-4ACC-B835-F37CE1CBB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92" y="1356995"/>
            <a:ext cx="6216015" cy="4144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070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6C1727-9AEA-41B9-AC10-C1460EB168A1}"/>
              </a:ext>
            </a:extLst>
          </p:cNvPr>
          <p:cNvSpPr/>
          <p:nvPr/>
        </p:nvSpPr>
        <p:spPr>
          <a:xfrm>
            <a:off x="786964" y="346055"/>
            <a:ext cx="110854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ựa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vào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hiểu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biết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mình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hãy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hoàn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thành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cột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K, W </a:t>
            </a:r>
          </a:p>
          <a:p>
            <a:pPr algn="ctr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trong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bảng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sau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D8D761B-E47E-4BBC-BD85-1D1F54378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08547"/>
              </p:ext>
            </p:extLst>
          </p:nvPr>
        </p:nvGraphicFramePr>
        <p:xfrm>
          <a:off x="751840" y="1920240"/>
          <a:ext cx="10942320" cy="30380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47440">
                  <a:extLst>
                    <a:ext uri="{9D8B030D-6E8A-4147-A177-3AD203B41FA5}">
                      <a16:colId xmlns:a16="http://schemas.microsoft.com/office/drawing/2014/main" val="3675332003"/>
                    </a:ext>
                  </a:extLst>
                </a:gridCol>
                <a:gridCol w="3647440">
                  <a:extLst>
                    <a:ext uri="{9D8B030D-6E8A-4147-A177-3AD203B41FA5}">
                      <a16:colId xmlns:a16="http://schemas.microsoft.com/office/drawing/2014/main" val="1426960658"/>
                    </a:ext>
                  </a:extLst>
                </a:gridCol>
                <a:gridCol w="3647440">
                  <a:extLst>
                    <a:ext uri="{9D8B030D-6E8A-4147-A177-3AD203B41FA5}">
                      <a16:colId xmlns:a16="http://schemas.microsoft.com/office/drawing/2014/main" val="3379187513"/>
                    </a:ext>
                  </a:extLst>
                </a:gridCol>
              </a:tblGrid>
              <a:tr h="133239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399597"/>
                  </a:ext>
                </a:extLst>
              </a:tr>
              <a:tr h="1483565"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636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6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D93F1F-69E5-424A-8843-579F028BA213}"/>
              </a:ext>
            </a:extLst>
          </p:cNvPr>
          <p:cNvSpPr/>
          <p:nvPr/>
        </p:nvSpPr>
        <p:spPr>
          <a:xfrm>
            <a:off x="807651" y="589895"/>
            <a:ext cx="3789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Thảo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luận</a:t>
            </a:r>
            <a:r>
              <a:rPr lang="en-US" sz="4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nhóm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  <a:endParaRPr 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A807B3-F9A9-44B2-9077-668593A28B55}"/>
              </a:ext>
            </a:extLst>
          </p:cNvPr>
          <p:cNvSpPr/>
          <p:nvPr/>
        </p:nvSpPr>
        <p:spPr>
          <a:xfrm>
            <a:off x="599440" y="3692213"/>
            <a:ext cx="10789920" cy="1830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tabLst>
                <a:tab pos="457200" algn="l"/>
                <a:tab pos="630555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Em hãy dự đoán sản phẩm khi phân hủy nước?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tabLst>
                <a:tab pos="457200" algn="l"/>
                <a:tab pos="630555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Hãy trình bày cách để thử các sản phẩm mà em đã dự đoán.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6" name="4 phút đếm ngược dành cho ai cần">
            <a:hlinkClick r:id="" action="ppaction://media"/>
            <a:extLst>
              <a:ext uri="{FF2B5EF4-FFF2-40B4-BE49-F238E27FC236}">
                <a16:creationId xmlns:a16="http://schemas.microsoft.com/office/drawing/2014/main" id="{632005EE-5CCF-4138-A3BE-B7CC569AB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0558" y="121921"/>
            <a:ext cx="4425245" cy="248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E1CF5-040D-4DBD-B940-CCD8602F9A3D}"/>
              </a:ext>
            </a:extLst>
          </p:cNvPr>
          <p:cNvSpPr txBox="1"/>
          <p:nvPr/>
        </p:nvSpPr>
        <p:spPr>
          <a:xfrm>
            <a:off x="336198" y="1513225"/>
            <a:ext cx="68062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51183-7241-4B2F-B15A-E8B5055D3E46}"/>
              </a:ext>
            </a:extLst>
          </p:cNvPr>
          <p:cNvSpPr txBox="1"/>
          <p:nvPr/>
        </p:nvSpPr>
        <p:spPr>
          <a:xfrm>
            <a:off x="336197" y="57009"/>
            <a:ext cx="662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8EF3C5-81F7-4768-9C51-03B9B491010D}"/>
              </a:ext>
            </a:extLst>
          </p:cNvPr>
          <p:cNvSpPr/>
          <p:nvPr/>
        </p:nvSpPr>
        <p:spPr>
          <a:xfrm>
            <a:off x="3102840" y="71735"/>
            <a:ext cx="5986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PHIẾU HỌC TẬP SỐ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380C6-F6CE-4DFB-AEB6-2C00DDE28B41}"/>
              </a:ext>
            </a:extLst>
          </p:cNvPr>
          <p:cNvSpPr txBox="1"/>
          <p:nvPr/>
        </p:nvSpPr>
        <p:spPr>
          <a:xfrm>
            <a:off x="274321" y="833120"/>
            <a:ext cx="9428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thí nghiệm và hoàn thành bảng sau: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7AA09E1-E0A7-46EE-9C47-2C2B62294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172856"/>
              </p:ext>
            </p:extLst>
          </p:nvPr>
        </p:nvGraphicFramePr>
        <p:xfrm>
          <a:off x="274320" y="1371729"/>
          <a:ext cx="11714480" cy="32619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50160">
                  <a:extLst>
                    <a:ext uri="{9D8B030D-6E8A-4147-A177-3AD203B41FA5}">
                      <a16:colId xmlns:a16="http://schemas.microsoft.com/office/drawing/2014/main" val="3788826855"/>
                    </a:ext>
                  </a:extLst>
                </a:gridCol>
                <a:gridCol w="3891280">
                  <a:extLst>
                    <a:ext uri="{9D8B030D-6E8A-4147-A177-3AD203B41FA5}">
                      <a16:colId xmlns:a16="http://schemas.microsoft.com/office/drawing/2014/main" val="2261494601"/>
                    </a:ext>
                  </a:extLst>
                </a:gridCol>
                <a:gridCol w="5273040">
                  <a:extLst>
                    <a:ext uri="{9D8B030D-6E8A-4147-A177-3AD203B41FA5}">
                      <a16:colId xmlns:a16="http://schemas.microsoft.com/office/drawing/2014/main" val="1547169739"/>
                    </a:ext>
                  </a:extLst>
                </a:gridCol>
              </a:tblGrid>
              <a:tr h="7930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689048"/>
                  </a:ext>
                </a:extLst>
              </a:tr>
              <a:tr h="79304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…………………….............</a:t>
                      </a:r>
                    </a:p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PTHH: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479902"/>
                  </a:ext>
                </a:extLst>
              </a:tr>
              <a:tr h="79304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đóm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ở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ở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.......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04311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CE091EC-7604-46D5-BEB4-5D88C3DCB7F7}"/>
              </a:ext>
            </a:extLst>
          </p:cNvPr>
          <p:cNvSpPr/>
          <p:nvPr/>
        </p:nvSpPr>
        <p:spPr>
          <a:xfrm>
            <a:off x="274319" y="4633654"/>
            <a:ext cx="11582400" cy="217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63055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Hãy tính tỉ lệ khối lượng của các nguyên tố trong phân tử nước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184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507A-2266-425A-AE9A-2C820C05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76452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d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AB698F14-B970-499C-BE65-5751C12D2F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292" y="1690688"/>
            <a:ext cx="8006862" cy="4898842"/>
          </a:xfrm>
        </p:spPr>
      </p:pic>
    </p:spTree>
    <p:extLst>
      <p:ext uri="{BB962C8B-B14F-4D97-AF65-F5344CB8AC3E}">
        <p14:creationId xmlns:p14="http://schemas.microsoft.com/office/powerpoint/2010/main" val="35885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8EF3C5-81F7-4768-9C51-03B9B491010D}"/>
              </a:ext>
            </a:extLst>
          </p:cNvPr>
          <p:cNvSpPr/>
          <p:nvPr/>
        </p:nvSpPr>
        <p:spPr>
          <a:xfrm>
            <a:off x="3102840" y="71735"/>
            <a:ext cx="5986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PHIẾU HỌC TẬP SỐ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380C6-F6CE-4DFB-AEB6-2C00DDE28B41}"/>
              </a:ext>
            </a:extLst>
          </p:cNvPr>
          <p:cNvSpPr txBox="1"/>
          <p:nvPr/>
        </p:nvSpPr>
        <p:spPr>
          <a:xfrm>
            <a:off x="274321" y="833120"/>
            <a:ext cx="9428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thí nghiệm và hoàn thành bảng sau: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7AA09E1-E0A7-46EE-9C47-2C2B62294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711920"/>
              </p:ext>
            </p:extLst>
          </p:nvPr>
        </p:nvGraphicFramePr>
        <p:xfrm>
          <a:off x="274320" y="1371729"/>
          <a:ext cx="11714480" cy="33533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50160">
                  <a:extLst>
                    <a:ext uri="{9D8B030D-6E8A-4147-A177-3AD203B41FA5}">
                      <a16:colId xmlns:a16="http://schemas.microsoft.com/office/drawing/2014/main" val="3788826855"/>
                    </a:ext>
                  </a:extLst>
                </a:gridCol>
                <a:gridCol w="3891280">
                  <a:extLst>
                    <a:ext uri="{9D8B030D-6E8A-4147-A177-3AD203B41FA5}">
                      <a16:colId xmlns:a16="http://schemas.microsoft.com/office/drawing/2014/main" val="2261494601"/>
                    </a:ext>
                  </a:extLst>
                </a:gridCol>
                <a:gridCol w="5273040">
                  <a:extLst>
                    <a:ext uri="{9D8B030D-6E8A-4147-A177-3AD203B41FA5}">
                      <a16:colId xmlns:a16="http://schemas.microsoft.com/office/drawing/2014/main" val="1547169739"/>
                    </a:ext>
                  </a:extLst>
                </a:gridCol>
              </a:tblGrid>
              <a:tr h="7930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689048"/>
                  </a:ext>
                </a:extLst>
              </a:tr>
              <a:tr h="79304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6.</a:t>
                      </a:r>
                    </a:p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2:1</a:t>
                      </a:r>
                    </a:p>
                    <a:p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PTHH: 2H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         2H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O</a:t>
                      </a:r>
                      <a:r>
                        <a:rPr lang="en-US" sz="26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479902"/>
                  </a:ext>
                </a:extLst>
              </a:tr>
              <a:tr h="79304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đóm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đóm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ở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000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ở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000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0431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E091EC-7604-46D5-BEB4-5D88C3DCB7F7}"/>
                  </a:ext>
                </a:extLst>
              </p:cNvPr>
              <p:cNvSpPr/>
              <p:nvPr/>
            </p:nvSpPr>
            <p:spPr>
              <a:xfrm>
                <a:off x="274319" y="4633654"/>
                <a:ext cx="11582400" cy="1740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28600" algn="l"/>
                    <a:tab pos="630555" algn="l"/>
                  </a:tabLst>
                </a:pPr>
                <a:r>
                  <a:rPr lang="en-US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2. </a:t>
                </a:r>
                <a:r>
                  <a:rPr lang="vi-VN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Hãy tính tỉ lệ khối lượng của các nguyên tố trong phân tử nước</a:t>
                </a:r>
                <a:endParaRPr lang="en-US" sz="32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0" lvl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28600" algn="l"/>
                    <a:tab pos="63055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E091EC-7604-46D5-BEB4-5D88C3DCB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" y="4633654"/>
                <a:ext cx="11582400" cy="1740798"/>
              </a:xfrm>
              <a:prstGeom prst="rect">
                <a:avLst/>
              </a:prstGeom>
              <a:blipFill>
                <a:blip r:embed="rId2"/>
                <a:stretch>
                  <a:fillRect l="-1316" t="-4895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B37562-D2E6-4857-AF51-2C490B3E8E04}"/>
              </a:ext>
            </a:extLst>
          </p:cNvPr>
          <p:cNvCxnSpPr/>
          <p:nvPr/>
        </p:nvCxnSpPr>
        <p:spPr>
          <a:xfrm>
            <a:off x="8765124" y="3213717"/>
            <a:ext cx="6480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2018</Words>
  <Application>Microsoft Office PowerPoint</Application>
  <PresentationFormat>Widescreen</PresentationFormat>
  <Paragraphs>552</Paragraphs>
  <Slides>36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MS PGothic</vt:lpstr>
      <vt:lpstr>.VnBodoniH</vt:lpstr>
      <vt:lpstr>Arial</vt:lpstr>
      <vt:lpstr>Calibri</vt:lpstr>
      <vt:lpstr>Calibri Light</vt:lpstr>
      <vt:lpstr>Cambria Math</vt:lpstr>
      <vt:lpstr>Georgia</vt:lpstr>
      <vt:lpstr>Times New Roman</vt:lpstr>
      <vt:lpstr>Times New Roman (Headings)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 dõi video dưới đây sau đó hoàn thành phiếu học tập số 1</vt:lpstr>
      <vt:lpstr>PowerPoint Presentation</vt:lpstr>
      <vt:lpstr>I. Thành phần hóa học của nước</vt:lpstr>
      <vt:lpstr>II. Tính chất  của nước</vt:lpstr>
      <vt:lpstr>2. Tính chất hóa học</vt:lpstr>
      <vt:lpstr>Thí nghiệm 1: Nước tác dụng với kim loại</vt:lpstr>
      <vt:lpstr>PowerPoint Presentation</vt:lpstr>
      <vt:lpstr>Thí nghiệm 2: Nước tác dụng với một số oxit bazơ</vt:lpstr>
      <vt:lpstr>PowerPoint Presentation</vt:lpstr>
      <vt:lpstr>PowerPoint Presentation</vt:lpstr>
      <vt:lpstr>PowerPoint Presentation</vt:lpstr>
      <vt:lpstr>Thí nghiệm 3: Nước tác dụng với một số oxit axit</vt:lpstr>
      <vt:lpstr>PowerPoint Presentation</vt:lpstr>
      <vt:lpstr>Bài 1: Viết PTHH của các phản ứng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minhp</dc:creator>
  <cp:lastModifiedBy>Admin</cp:lastModifiedBy>
  <cp:revision>34</cp:revision>
  <dcterms:created xsi:type="dcterms:W3CDTF">2019-03-06T13:33:42Z</dcterms:created>
  <dcterms:modified xsi:type="dcterms:W3CDTF">2021-03-02T03:10:49Z</dcterms:modified>
</cp:coreProperties>
</file>