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4" r:id="rId4"/>
    <p:sldId id="263" r:id="rId5"/>
    <p:sldId id="265" r:id="rId6"/>
    <p:sldId id="268" r:id="rId7"/>
    <p:sldId id="269" r:id="rId8"/>
    <p:sldId id="262" r:id="rId9"/>
    <p:sldId id="266" r:id="rId10"/>
    <p:sldId id="267" r:id="rId11"/>
    <p:sldId id="274" r:id="rId12"/>
    <p:sldId id="280" r:id="rId13"/>
    <p:sldId id="270" r:id="rId14"/>
    <p:sldId id="271" r:id="rId15"/>
    <p:sldId id="272" r:id="rId16"/>
    <p:sldId id="275" r:id="rId17"/>
    <p:sldId id="281" r:id="rId18"/>
    <p:sldId id="279" r:id="rId19"/>
    <p:sldId id="277" r:id="rId20"/>
    <p:sldId id="278" r:id="rId21"/>
    <p:sldId id="258" r:id="rId22"/>
    <p:sldId id="260" r:id="rId23"/>
    <p:sldId id="259" r:id="rId24"/>
    <p:sldId id="26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4660"/>
  </p:normalViewPr>
  <p:slideViewPr>
    <p:cSldViewPr>
      <p:cViewPr varScale="1">
        <p:scale>
          <a:sx n="66" d="100"/>
          <a:sy n="66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38FFC-4A6E-416C-9DDB-997011D0D9F5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4FC25-E29C-436C-9BE3-77CEADF36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FC25-E29C-436C-9BE3-77CEADF368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5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FC25-E29C-436C-9BE3-77CEADF368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3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6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8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6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3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9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0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8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B5C0-7A47-44F1-9C6F-B6FBD1EDBE04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97C0-88B7-46F7-9B8E-BCA689298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2279" y="180109"/>
            <a:ext cx="5606473" cy="42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cây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31" y="1607126"/>
            <a:ext cx="5524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lá phổ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2" y="364113"/>
            <a:ext cx="8098109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Kết quả hình ảnh cho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2" y="838200"/>
            <a:ext cx="455446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thợ lặ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3" y="514350"/>
            <a:ext cx="787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thở bình ox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7" y="685800"/>
            <a:ext cx="766553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719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I. TÍNH CHẤT VẬT LÍ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Bể cá cả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7701" b="19603"/>
          <a:stretch/>
        </p:blipFill>
        <p:spPr>
          <a:xfrm>
            <a:off x="9095" y="1483136"/>
            <a:ext cx="4334305" cy="455489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AutoShape 12" descr="Kết quả hình ảnh cho quả bóng 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4" descr="Kết quả hình ảnh cho quả bóng 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Kết quả hình ảnh cho bé gái hoạt hì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06127" y="1746712"/>
            <a:ext cx="220233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 rot="20720222">
            <a:off x="7462405" y="703516"/>
            <a:ext cx="1676399" cy="2582862"/>
            <a:chOff x="7620000" y="160338"/>
            <a:chExt cx="1676399" cy="2582862"/>
          </a:xfrm>
        </p:grpSpPr>
        <p:sp>
          <p:nvSpPr>
            <p:cNvPr id="10" name="Oval 9"/>
            <p:cNvSpPr/>
            <p:nvPr/>
          </p:nvSpPr>
          <p:spPr>
            <a:xfrm>
              <a:off x="7620000" y="160338"/>
              <a:ext cx="914400" cy="12112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cxnSp>
          <p:nvCxnSpPr>
            <p:cNvPr id="13" name="Straight Connector 12"/>
            <p:cNvCxnSpPr>
              <a:stCxn id="10" idx="4"/>
            </p:cNvCxnSpPr>
            <p:nvPr/>
          </p:nvCxnSpPr>
          <p:spPr>
            <a:xfrm>
              <a:off x="8077200" y="1371600"/>
              <a:ext cx="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056418" y="1295400"/>
              <a:ext cx="76200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 rot="1390022" flipH="1">
              <a:off x="8686798" y="339436"/>
              <a:ext cx="609601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24400" y="2188159"/>
            <a:ext cx="1904295" cy="2307641"/>
            <a:chOff x="4496505" y="1502359"/>
            <a:chExt cx="1904295" cy="2307641"/>
          </a:xfrm>
        </p:grpSpPr>
        <p:sp>
          <p:nvSpPr>
            <p:cNvPr id="18" name="Oval 17"/>
            <p:cNvSpPr/>
            <p:nvPr/>
          </p:nvSpPr>
          <p:spPr>
            <a:xfrm rot="19885672">
              <a:off x="4965657" y="1502359"/>
              <a:ext cx="773507" cy="992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 rot="18141714">
              <a:off x="4612285" y="2524577"/>
              <a:ext cx="755344" cy="9869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cxnSp>
          <p:nvCxnSpPr>
            <p:cNvPr id="20" name="Straight Connector 19"/>
            <p:cNvCxnSpPr>
              <a:stCxn id="18" idx="4"/>
            </p:cNvCxnSpPr>
            <p:nvPr/>
          </p:nvCxnSpPr>
          <p:spPr>
            <a:xfrm>
              <a:off x="5589868" y="2434888"/>
              <a:ext cx="810932" cy="1375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4"/>
            </p:cNvCxnSpPr>
            <p:nvPr/>
          </p:nvCxnSpPr>
          <p:spPr>
            <a:xfrm>
              <a:off x="5406768" y="3282157"/>
              <a:ext cx="994032" cy="527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095" y="6096000"/>
            <a:ext cx="4334305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tượng</a:t>
            </a:r>
            <a:r>
              <a:rPr lang="en-US" sz="2800" b="1" i="1" dirty="0" smtClean="0">
                <a:solidFill>
                  <a:schemeClr val="tx1"/>
                </a:solidFill>
              </a:rPr>
              <a:t> 1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6089073"/>
            <a:ext cx="4281055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tượng</a:t>
            </a:r>
            <a:r>
              <a:rPr lang="en-US" sz="2800" b="1" i="1" dirty="0" smtClean="0">
                <a:solidFill>
                  <a:schemeClr val="tx1"/>
                </a:solidFill>
              </a:rPr>
              <a:t> 2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56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875 -0.4539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1"/>
      <p:bldP spid="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719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I. TÍNH CHẤT VẬT LÍ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HANH TRINH LEN MAT TRANG CUA TAU VU TRU NGA videoplayback_5.FL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90600"/>
            <a:ext cx="6095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719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II. TÍNH CHẤT HÓA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14401"/>
            <a:ext cx="9144000" cy="533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 smtClean="0">
                <a:solidFill>
                  <a:schemeClr val="tx2">
                    <a:lumMod val="75000"/>
                  </a:schemeClr>
                </a:solidFill>
              </a:rPr>
              <a:t>Quan sát các thí nghiệm và hoàn thành bảng sau: 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296097"/>
              </p:ext>
            </p:extLst>
          </p:nvPr>
        </p:nvGraphicFramePr>
        <p:xfrm>
          <a:off x="0" y="1722120"/>
          <a:ext cx="9069405" cy="375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108"/>
                <a:gridCol w="2221492"/>
                <a:gridCol w="2872970"/>
                <a:gridCol w="2157835"/>
              </a:tblGrid>
              <a:tr h="609598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Tên</a:t>
                      </a:r>
                      <a:r>
                        <a:rPr lang="vi-VN" baseline="0" dirty="0" smtClean="0"/>
                        <a:t> thí nghiệm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Các</a:t>
                      </a:r>
                      <a:r>
                        <a:rPr lang="vi-VN" baseline="0" dirty="0" smtClean="0"/>
                        <a:t> chất tham gia phản ứng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Hiện tượng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Dự đoán</a:t>
                      </a:r>
                      <a:r>
                        <a:rPr lang="vi-VN" baseline="0" dirty="0" smtClean="0"/>
                        <a:t> PTHH</a:t>
                      </a:r>
                      <a:endParaRPr lang="en-US" dirty="0"/>
                    </a:p>
                  </a:txBody>
                  <a:tcPr/>
                </a:tc>
              </a:tr>
              <a:tr h="77782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77782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77782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77782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42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719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II. TÍNH CHẤT HÓA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tính chất hóa học của ox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2209800"/>
            <a:ext cx="5361709" cy="4021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0991" y="1447800"/>
            <a:ext cx="6085609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 smtClean="0">
                <a:solidFill>
                  <a:schemeClr val="tx2">
                    <a:lumMod val="75000"/>
                  </a:schemeClr>
                </a:solidFill>
              </a:rPr>
              <a:t>Thí nghiệm 1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8679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719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II. TÍNH CHẤT HÓA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Oxi tác dụng với photpho đ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199" y="1295400"/>
            <a:ext cx="5283199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719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II. TÍNH CHẤT HÓA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Sắt tác dụng với ox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7709" y="1463387"/>
            <a:ext cx="5206999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mưa axit hiệu ứng nhà k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295400"/>
            <a:ext cx="449810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mưa axit hiệu ứng nhà kí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08" y="1295400"/>
            <a:ext cx="4673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C COMPUTER\Documents\kimngân\bài giảng hóa 8\bacc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28105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C COMPUTER\Documents\kimngân\bài giảng hóa 8\giai-thich-hien-tuong-mua-axit-la-gi-tac-hai-cua-mua-acid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7775866" cy="31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IC COMPUTER\Documents\kimngân\bài giảng hóa 8\Mua_axit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7" y="27709"/>
            <a:ext cx="417237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52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sắt g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855"/>
            <a:ext cx="4336859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59" y="-1"/>
            <a:ext cx="4786359" cy="332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quả hình ảnh cho chống g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73" y="3857624"/>
            <a:ext cx="288174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ết quả hình ảnh cho chống g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3810000"/>
            <a:ext cx="331123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ết quả hình ảnh cho nồi ino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57624"/>
            <a:ext cx="2971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ứng dụng của ox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2"/>
          <a:stretch/>
        </p:blipFill>
        <p:spPr bwMode="auto">
          <a:xfrm>
            <a:off x="215971" y="304800"/>
            <a:ext cx="814734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ây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05" y="0"/>
            <a:ext cx="25315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lá ph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08" y="1"/>
            <a:ext cx="3124820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Kết quả hình ảnh cho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" y="3396672"/>
            <a:ext cx="3131129" cy="31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thợ lặ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40" y="3438237"/>
            <a:ext cx="2958095" cy="31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thở bình o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96672"/>
            <a:ext cx="2732928" cy="30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số tá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" y="-2"/>
            <a:ext cx="3331869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ox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88" y="1712047"/>
            <a:ext cx="3810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</a:rPr>
              <a:t>Sự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oxi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hóa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Kết quả hình ảnh cho sắt g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0482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lá ph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098109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4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1" y="-16840200"/>
            <a:ext cx="2743200" cy="38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Kết quả hình ảnh cho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47" y="1"/>
            <a:ext cx="4554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thợ lặ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87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thở bình o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66553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8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cấu tạo trái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574751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tỷ lệ các nguyên tố trong vỏ trái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34" y="533400"/>
            <a:ext cx="643705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oxi trong không k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14600" cy="25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ết quả hình ảnh cho nướ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71" y="1"/>
            <a:ext cx="3504131" cy="26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ết quả hình ảnh cho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02" y="2"/>
            <a:ext cx="2971801" cy="26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ết quả hình ảnh cho quặng sắ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1353"/>
            <a:ext cx="339969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ết quả hình ảnh cho song lô đoan hù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31352"/>
            <a:ext cx="2971800" cy="22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ết quả hình ảnh cho cơ thẻ con ngườ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31352"/>
            <a:ext cx="2736194" cy="22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Kết quả hình ảnh cho động vật lấy ox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48080"/>
            <a:ext cx="3648904" cy="20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Kết quả hình ảnh cho đồi bưởi đoan hù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848079"/>
            <a:ext cx="4648200" cy="20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087704"/>
            <a:ext cx="2357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trong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không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khí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000" y="2133600"/>
            <a:ext cx="2895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Nước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2002" y="2087704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Đường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4419600"/>
            <a:ext cx="278347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Quặng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2400" y="4281055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Đất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đá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15637" y="4294910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Cơ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thể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người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47800" y="6458510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Động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vật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5400" y="6444655"/>
            <a:ext cx="3733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Thực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vật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quang hợ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733800"/>
            <a:ext cx="420485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sơ đồ trao đổi k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68" y="19310"/>
            <a:ext cx="4720432" cy="33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máu vận chuyển o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5" y="3733800"/>
            <a:ext cx="4800600" cy="29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3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rừng lá ph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rừng lá ph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45" y="997527"/>
            <a:ext cx="4286250" cy="47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ox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3810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đồi bưởi đoan hù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4000" y="2286000"/>
            <a:ext cx="40275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ết quả hình ảnh cho bình thu khí ox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I. TÍNH CHẤT VẬT LÍ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4648200"/>
            <a:ext cx="48768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sắc</a:t>
            </a:r>
            <a:r>
              <a:rPr lang="en-US" sz="3200" b="1" dirty="0" smtClean="0">
                <a:solidFill>
                  <a:srgbClr val="FF0000"/>
                </a:solidFill>
              </a:rPr>
              <a:t> ?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</a:rPr>
              <a:t>Mùi</a:t>
            </a:r>
            <a:r>
              <a:rPr lang="en-US" sz="3200" b="1" dirty="0" smtClean="0">
                <a:solidFill>
                  <a:srgbClr val="FF0000"/>
                </a:solidFill>
              </a:rPr>
              <a:t> 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Kết quả hình ảnh cho oxi lỏ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-1048" r="24269" b="1048"/>
          <a:stretch/>
        </p:blipFill>
        <p:spPr bwMode="auto">
          <a:xfrm>
            <a:off x="4733472" y="1295400"/>
            <a:ext cx="3661230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3600" y="3920670"/>
            <a:ext cx="366123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Oxi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lỏng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5370" y="1828800"/>
            <a:ext cx="366123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- 183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0</a:t>
            </a:r>
            <a:r>
              <a:rPr lang="en-US" sz="2800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832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112</Words>
  <Application>Microsoft Office PowerPoint</Application>
  <PresentationFormat>On-screen Show (4:3)</PresentationFormat>
  <Paragraphs>34</Paragraphs>
  <Slides>24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49</cp:revision>
  <dcterms:created xsi:type="dcterms:W3CDTF">2017-01-06T07:56:43Z</dcterms:created>
  <dcterms:modified xsi:type="dcterms:W3CDTF">2017-01-12T13:59:35Z</dcterms:modified>
</cp:coreProperties>
</file>