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0" r:id="rId2"/>
    <p:sldId id="258" r:id="rId3"/>
    <p:sldId id="259" r:id="rId4"/>
    <p:sldId id="261" r:id="rId5"/>
    <p:sldId id="262" r:id="rId6"/>
    <p:sldId id="263" r:id="rId7"/>
    <p:sldId id="264" r:id="rId8"/>
    <p:sldId id="266" r:id="rId9"/>
    <p:sldId id="267" r:id="rId10"/>
    <p:sldId id="268" r:id="rId11"/>
    <p:sldId id="269" r:id="rId12"/>
    <p:sldId id="270" r:id="rId13"/>
    <p:sldId id="271" r:id="rId14"/>
    <p:sldId id="272" r:id="rId15"/>
    <p:sldId id="273" r:id="rId16"/>
    <p:sldId id="274" r:id="rId17"/>
    <p:sldId id="276"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36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B621C1D-CAD2-4355-9E9C-714E20B04F32}" type="datetimeFigureOut">
              <a:rPr lang="en-US"/>
              <a:pPr>
                <a:defRPr/>
              </a:pPr>
              <a:t>9/13/2021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E584ED4-350C-44B0-BF18-462707E0FF8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832618-4962-4D46-88E0-892645B6E457}" type="slidenum">
              <a:rPr lang="en-US">
                <a:cs typeface="Arial" charset="0"/>
              </a:rPr>
              <a:pPr fontAlgn="base">
                <a:spcBef>
                  <a:spcPct val="0"/>
                </a:spcBef>
                <a:spcAft>
                  <a:spcPct val="0"/>
                </a:spcAft>
              </a:pPr>
              <a:t>8</a:t>
            </a:fld>
            <a:endParaRPr lang="en-US">
              <a:cs typeface="Arial" charset="0"/>
            </a:endParaRPr>
          </a:p>
        </p:txBody>
      </p:sp>
      <p:sp>
        <p:nvSpPr>
          <p:cNvPr id="296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1C9CF90-FA44-4795-A987-64BAA8A6DC30}" type="slidenum">
              <a:rPr lang="en-US" sz="1200"/>
              <a:pPr algn="r"/>
              <a:t>8</a:t>
            </a:fld>
            <a:endParaRPr lang="en-US" sz="120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Học sinh tự điền số liệu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77654B-FFD0-4AC6-8ED9-88399D76106F}" type="slidenum">
              <a:rPr lang="en-US">
                <a:cs typeface="Arial" charset="0"/>
              </a:rPr>
              <a:pPr fontAlgn="base">
                <a:spcBef>
                  <a:spcPct val="0"/>
                </a:spcBef>
                <a:spcAft>
                  <a:spcPct val="0"/>
                </a:spcAft>
              </a:pPr>
              <a:t>9</a:t>
            </a:fld>
            <a:endParaRPr lang="en-US">
              <a:cs typeface="Arial" charset="0"/>
            </a:endParaRPr>
          </a:p>
        </p:txBody>
      </p:sp>
      <p:sp>
        <p:nvSpPr>
          <p:cNvPr id="327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FBED77-E213-4268-9434-9819677DE8A3}" type="slidenum">
              <a:rPr lang="en-US" sz="1200"/>
              <a:pPr algn="r"/>
              <a:t>9</a:t>
            </a:fld>
            <a:endParaRPr lang="en-US" sz="120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Học sinh tự điền số liệu</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9FF40D3-6684-4827-8217-9C53B25F9FB7}" type="datetimeFigureOut">
              <a:rPr lang="en-US"/>
              <a:pPr>
                <a:defRPr/>
              </a:pPr>
              <a:t>9/13/2021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7C5B9F-7974-4ED0-8AAC-71163EEA39A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0EC80E-4174-461E-9321-FDF5EA54670A}" type="datetimeFigureOut">
              <a:rPr lang="en-US"/>
              <a:pPr>
                <a:defRPr/>
              </a:pPr>
              <a:t>9/13/2021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F07615-4C42-4804-A932-20E1C92468A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FEFF0F-9609-4481-993F-D7A28E84914B}" type="datetimeFigureOut">
              <a:rPr lang="en-US"/>
              <a:pPr>
                <a:defRPr/>
              </a:pPr>
              <a:t>9/13/2021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956216-263F-479A-B6D0-A39675D21F5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pPr>
              <a:defRPr/>
            </a:pPr>
            <a:fld id="{2746F90F-54B9-475C-B37D-D654813FF41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A6B47C-8BD7-46B0-BEAC-44059D3BD582}" type="datetimeFigureOut">
              <a:rPr lang="en-US"/>
              <a:pPr>
                <a:defRPr/>
              </a:pPr>
              <a:t>9/13/2021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3C5450-E525-4F1C-8976-59BACE77655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71B5FA-367D-41F3-8314-D2B14A4DFC1D}" type="datetimeFigureOut">
              <a:rPr lang="en-US"/>
              <a:pPr>
                <a:defRPr/>
              </a:pPr>
              <a:t>9/13/2021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602FB2-5CE6-4769-A141-91B1E327628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1A38AD-BDD3-488D-92DB-DC6C13019140}" type="datetimeFigureOut">
              <a:rPr lang="en-US"/>
              <a:pPr>
                <a:defRPr/>
              </a:pPr>
              <a:t>9/13/2021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814D95-9C20-46EC-8CE0-1087897DB4E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808F292-55FF-49B8-BAA5-C3CC16F673B7}" type="datetimeFigureOut">
              <a:rPr lang="en-US"/>
              <a:pPr>
                <a:defRPr/>
              </a:pPr>
              <a:t>9/13/2021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3BC8737-9F8E-4362-BE1B-024FF5083C2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34AC0DB-D71E-44E1-B88B-3D1CE3BF4680}" type="datetimeFigureOut">
              <a:rPr lang="en-US"/>
              <a:pPr>
                <a:defRPr/>
              </a:pPr>
              <a:t>9/13/2021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F4F698A-D571-4DC1-9100-6F9DB8EB3EA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869F5C-B922-4178-BBEB-8922E61897EC}" type="datetimeFigureOut">
              <a:rPr lang="en-US"/>
              <a:pPr>
                <a:defRPr/>
              </a:pPr>
              <a:t>9/13/2021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1CF66C4-7C83-4607-9F0D-6E6F03B67D8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F5067F-2096-40E0-AD90-8B38D1C762A3}" type="datetimeFigureOut">
              <a:rPr lang="en-US"/>
              <a:pPr>
                <a:defRPr/>
              </a:pPr>
              <a:t>9/13/2021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E11DE3-418E-42D6-B926-ED8799BB8FD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DC63F5-2905-4F04-8CC2-3854C1FD2617}" type="datetimeFigureOut">
              <a:rPr lang="en-US"/>
              <a:pPr>
                <a:defRPr/>
              </a:pPr>
              <a:t>9/13/2021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601703-1D36-40F5-8842-ECF946B4C44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95ADB9A-B14C-4D3E-9876-286BBEF8A513}" type="datetimeFigureOut">
              <a:rPr lang="en-US"/>
              <a:pPr>
                <a:defRPr/>
              </a:pPr>
              <a:t>9/13/2021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6828B19-2FE5-4D6D-A5EE-82736F633EA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 Id="rId14" Type="http://schemas.openxmlformats.org/officeDocument/2006/relationships/oleObject" Target="../embeddings/oleObject1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5.bin"/><Relationship Id="rId5" Type="http://schemas.openxmlformats.org/officeDocument/2006/relationships/image" Target="../media/image20.jpeg"/><Relationship Id="rId4" Type="http://schemas.openxmlformats.org/officeDocument/2006/relationships/oleObject" Target="../embeddings/oleObject24.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 name="Rectangle 3"/>
          <p:cNvSpPr>
            <a:spLocks noGrp="1" noChangeArrowheads="1"/>
          </p:cNvSpPr>
          <p:nvPr>
            <p:ph type="title" sz="quarter"/>
          </p:nvPr>
        </p:nvSpPr>
        <p:spPr>
          <a:solidFill>
            <a:srgbClr val="0000FF"/>
          </a:solidFill>
        </p:spPr>
        <p:txBody>
          <a:bodyPr/>
          <a:lstStyle/>
          <a:p>
            <a:r>
              <a:rPr lang="en-US" smtClean="0">
                <a:solidFill>
                  <a:schemeClr val="bg1"/>
                </a:solidFill>
                <a:latin typeface="Times New Roman" pitchFamily="18" charset="0"/>
              </a:rPr>
              <a:t>KIỂM TRA BÀI CŨ</a:t>
            </a:r>
          </a:p>
        </p:txBody>
      </p:sp>
      <p:graphicFrame>
        <p:nvGraphicFramePr>
          <p:cNvPr id="1038" name="Object 14"/>
          <p:cNvGraphicFramePr>
            <a:graphicFrameLocks noGrp="1" noChangeAspect="1"/>
          </p:cNvGraphicFramePr>
          <p:nvPr>
            <p:ph sz="quarter" idx="1"/>
          </p:nvPr>
        </p:nvGraphicFramePr>
        <p:xfrm>
          <a:off x="2419350" y="2584450"/>
          <a:ext cx="114300" cy="215900"/>
        </p:xfrm>
        <a:graphic>
          <a:graphicData uri="http://schemas.openxmlformats.org/presentationml/2006/ole">
            <p:oleObj spid="_x0000_s1038" name="Equation" r:id="rId3" imgW="114151" imgH="215619" progId="Equation.3">
              <p:embed/>
            </p:oleObj>
          </a:graphicData>
        </a:graphic>
      </p:graphicFrame>
      <p:graphicFrame>
        <p:nvGraphicFramePr>
          <p:cNvPr id="1039" name="AutoShape 15"/>
          <p:cNvGraphicFramePr>
            <a:graphicFrameLocks noGrp="1"/>
          </p:cNvGraphicFramePr>
          <p:nvPr>
            <p:ph sz="quarter" idx="2"/>
          </p:nvPr>
        </p:nvGraphicFramePr>
        <p:xfrm>
          <a:off x="5027613" y="1600200"/>
          <a:ext cx="3279775" cy="2185988"/>
        </p:xfrm>
        <a:graphic>
          <a:graphicData uri="http://schemas.openxmlformats.org/presentationml/2006/ole">
            <p:oleObj spid="_x0000_s1039" name="Equation" r:id="rId4" imgW="0" imgH="0" progId="Equation.3">
              <p:embed/>
            </p:oleObj>
          </a:graphicData>
        </a:graphic>
      </p:graphicFrame>
      <p:graphicFrame>
        <p:nvGraphicFramePr>
          <p:cNvPr id="1040" name="Object 16"/>
          <p:cNvGraphicFramePr>
            <a:graphicFrameLocks noGrp="1" noChangeAspect="1"/>
          </p:cNvGraphicFramePr>
          <p:nvPr>
            <p:ph sz="quarter" idx="3"/>
          </p:nvPr>
        </p:nvGraphicFramePr>
        <p:xfrm>
          <a:off x="2419350" y="4924425"/>
          <a:ext cx="114300" cy="215900"/>
        </p:xfrm>
        <a:graphic>
          <a:graphicData uri="http://schemas.openxmlformats.org/presentationml/2006/ole">
            <p:oleObj spid="_x0000_s1040" name="Equation" r:id="rId5" imgW="114151" imgH="215619" progId="Equation.3">
              <p:embed/>
            </p:oleObj>
          </a:graphicData>
        </a:graphic>
      </p:graphicFrame>
      <p:sp>
        <p:nvSpPr>
          <p:cNvPr id="1051" name="Text Box 21"/>
          <p:cNvSpPr txBox="1">
            <a:spLocks noChangeArrowheads="1"/>
          </p:cNvSpPr>
          <p:nvPr/>
        </p:nvSpPr>
        <p:spPr bwMode="auto">
          <a:xfrm>
            <a:off x="3962400" y="3810000"/>
            <a:ext cx="4038600" cy="366713"/>
          </a:xfrm>
          <a:prstGeom prst="rect">
            <a:avLst/>
          </a:prstGeom>
          <a:noFill/>
          <a:ln w="9525">
            <a:noFill/>
            <a:miter lim="800000"/>
            <a:headEnd/>
            <a:tailEnd/>
          </a:ln>
        </p:spPr>
        <p:txBody>
          <a:bodyPr>
            <a:spAutoFit/>
          </a:bodyPr>
          <a:lstStyle/>
          <a:p>
            <a:pPr>
              <a:spcBef>
                <a:spcPct val="50000"/>
              </a:spcBef>
            </a:pPr>
            <a:endParaRPr lang="en-US"/>
          </a:p>
        </p:txBody>
      </p:sp>
      <p:sp>
        <p:nvSpPr>
          <p:cNvPr id="28697" name="Text Box 25"/>
          <p:cNvSpPr txBox="1">
            <a:spLocks noChangeArrowheads="1"/>
          </p:cNvSpPr>
          <p:nvPr/>
        </p:nvSpPr>
        <p:spPr bwMode="auto">
          <a:xfrm>
            <a:off x="304800" y="1600200"/>
            <a:ext cx="8610600" cy="1570038"/>
          </a:xfrm>
          <a:prstGeom prst="rect">
            <a:avLst/>
          </a:prstGeom>
          <a:solidFill>
            <a:srgbClr val="FFFFCC"/>
          </a:solidFill>
          <a:ln w="9525">
            <a:noFill/>
            <a:miter lim="800000"/>
            <a:headEnd/>
            <a:tailEnd/>
          </a:ln>
        </p:spPr>
        <p:txBody>
          <a:bodyPr>
            <a:spAutoFit/>
          </a:bodyPr>
          <a:lstStyle/>
          <a:p>
            <a:pPr marL="342900" indent="-342900" algn="just">
              <a:spcBef>
                <a:spcPct val="50000"/>
              </a:spcBef>
            </a:pPr>
            <a:r>
              <a:rPr lang="en-US" sz="3200">
                <a:solidFill>
                  <a:srgbClr val="FF0000"/>
                </a:solidFill>
                <a:latin typeface="Times New Roman" pitchFamily="18" charset="0"/>
                <a:cs typeface="Times New Roman" pitchFamily="18" charset="0"/>
              </a:rPr>
              <a:t>Câu 1:</a:t>
            </a:r>
            <a:r>
              <a:rPr lang="en-US" sz="3200">
                <a:solidFill>
                  <a:srgbClr val="000066"/>
                </a:solidFill>
                <a:latin typeface="Times New Roman" pitchFamily="18" charset="0"/>
                <a:cs typeface="Times New Roman" pitchFamily="18" charset="0"/>
              </a:rPr>
              <a:t> Ghi các hệ thức về cường độ dòng điện, hiệu điện thế và điện trở của đoạn mạch gồm hai điện trở mắc nối tiếp.</a:t>
            </a:r>
          </a:p>
        </p:txBody>
      </p:sp>
      <p:sp>
        <p:nvSpPr>
          <p:cNvPr id="1053"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1054"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1055" name="Rectangle 3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graphicFrame>
        <p:nvGraphicFramePr>
          <p:cNvPr id="1041" name="Object 17"/>
          <p:cNvGraphicFramePr>
            <a:graphicFrameLocks noChangeAspect="1"/>
          </p:cNvGraphicFramePr>
          <p:nvPr/>
        </p:nvGraphicFramePr>
        <p:xfrm>
          <a:off x="4514850" y="3321050"/>
          <a:ext cx="114300" cy="215900"/>
        </p:xfrm>
        <a:graphic>
          <a:graphicData uri="http://schemas.openxmlformats.org/presentationml/2006/ole">
            <p:oleObj spid="_x0000_s1041" name="Equation" r:id="rId6" imgW="114151" imgH="215619" progId="Equation.3">
              <p:embed/>
            </p:oleObj>
          </a:graphicData>
        </a:graphic>
      </p:graphicFrame>
      <p:graphicFrame>
        <p:nvGraphicFramePr>
          <p:cNvPr id="1042" name="Object 18"/>
          <p:cNvGraphicFramePr>
            <a:graphicFrameLocks noChangeAspect="1"/>
          </p:cNvGraphicFramePr>
          <p:nvPr/>
        </p:nvGraphicFramePr>
        <p:xfrm>
          <a:off x="4514850" y="3321050"/>
          <a:ext cx="114300" cy="215900"/>
        </p:xfrm>
        <a:graphic>
          <a:graphicData uri="http://schemas.openxmlformats.org/presentationml/2006/ole">
            <p:oleObj spid="_x0000_s1042" name="Equation" r:id="rId7" imgW="114151" imgH="215619" progId="Equation.3">
              <p:embed/>
            </p:oleObj>
          </a:graphicData>
        </a:graphic>
      </p:graphicFrame>
      <p:graphicFrame>
        <p:nvGraphicFramePr>
          <p:cNvPr id="1043" name="Object 19"/>
          <p:cNvGraphicFramePr>
            <a:graphicFrameLocks noChangeAspect="1"/>
          </p:cNvGraphicFramePr>
          <p:nvPr/>
        </p:nvGraphicFramePr>
        <p:xfrm>
          <a:off x="4514850" y="3321050"/>
          <a:ext cx="114300" cy="215900"/>
        </p:xfrm>
        <a:graphic>
          <a:graphicData uri="http://schemas.openxmlformats.org/presentationml/2006/ole">
            <p:oleObj spid="_x0000_s1043" name="Equation" r:id="rId8" imgW="114151" imgH="215619" progId="Equation.3">
              <p:embed/>
            </p:oleObj>
          </a:graphicData>
        </a:graphic>
      </p:graphicFrame>
      <p:sp>
        <p:nvSpPr>
          <p:cNvPr id="1056" name="Rectangle 4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graphicFrame>
        <p:nvGraphicFramePr>
          <p:cNvPr id="1044" name="Object 20"/>
          <p:cNvGraphicFramePr>
            <a:graphicFrameLocks noChangeAspect="1"/>
          </p:cNvGraphicFramePr>
          <p:nvPr/>
        </p:nvGraphicFramePr>
        <p:xfrm>
          <a:off x="4514850" y="3321050"/>
          <a:ext cx="114300" cy="215900"/>
        </p:xfrm>
        <a:graphic>
          <a:graphicData uri="http://schemas.openxmlformats.org/presentationml/2006/ole">
            <p:oleObj spid="_x0000_s1044" name="Equation" r:id="rId9" imgW="114151" imgH="215619" progId="Equation.3">
              <p:embed/>
            </p:oleObj>
          </a:graphicData>
        </a:graphic>
      </p:graphicFrame>
      <p:sp>
        <p:nvSpPr>
          <p:cNvPr id="28717" name="Rectangle 45"/>
          <p:cNvSpPr>
            <a:spLocks noChangeArrowheads="1"/>
          </p:cNvSpPr>
          <p:nvPr/>
        </p:nvSpPr>
        <p:spPr bwMode="auto">
          <a:xfrm>
            <a:off x="152400" y="3581400"/>
            <a:ext cx="8610600" cy="2554288"/>
          </a:xfrm>
          <a:prstGeom prst="rect">
            <a:avLst/>
          </a:prstGeom>
          <a:noFill/>
          <a:ln w="9525">
            <a:noFill/>
            <a:miter lim="800000"/>
            <a:headEnd/>
            <a:tailEnd/>
          </a:ln>
        </p:spPr>
        <p:txBody>
          <a:bodyPr>
            <a:spAutoFit/>
          </a:bodyPr>
          <a:lstStyle/>
          <a:p>
            <a:r>
              <a:rPr lang="en-US" sz="3200">
                <a:solidFill>
                  <a:srgbClr val="FF0000"/>
                </a:solidFill>
                <a:latin typeface="Times New Roman" pitchFamily="18" charset="0"/>
                <a:cs typeface="Times New Roman" pitchFamily="18" charset="0"/>
              </a:rPr>
              <a:t>Câu 2:  </a:t>
            </a:r>
            <a:r>
              <a:rPr lang="en-US" sz="3200">
                <a:latin typeface="Times New Roman" pitchFamily="18" charset="0"/>
                <a:cs typeface="Times New Roman" pitchFamily="18" charset="0"/>
              </a:rPr>
              <a:t>Có 3 điện trở:R</a:t>
            </a:r>
            <a:r>
              <a:rPr lang="en-US" sz="3200" baseline="-25000">
                <a:latin typeface="Times New Roman" pitchFamily="18" charset="0"/>
                <a:cs typeface="Times New Roman" pitchFamily="18" charset="0"/>
              </a:rPr>
              <a:t>1</a:t>
            </a:r>
            <a:r>
              <a:rPr lang="en-US" sz="3200">
                <a:latin typeface="Times New Roman" pitchFamily="18" charset="0"/>
                <a:cs typeface="Times New Roman" pitchFamily="18" charset="0"/>
              </a:rPr>
              <a:t>= 5 </a:t>
            </a:r>
            <a:r>
              <a:rPr lang="vi-VN" sz="3200">
                <a:latin typeface="Times New Roman" pitchFamily="18" charset="0"/>
                <a:cs typeface="Times New Roman" pitchFamily="18" charset="0"/>
              </a:rPr>
              <a:t>  </a:t>
            </a:r>
            <a:r>
              <a:rPr lang="en-US" sz="3200">
                <a:latin typeface="Times New Roman" pitchFamily="18" charset="0"/>
                <a:cs typeface="Times New Roman" pitchFamily="18" charset="0"/>
              </a:rPr>
              <a:t> R</a:t>
            </a:r>
            <a:r>
              <a:rPr lang="en-US" sz="3200" baseline="-25000">
                <a:latin typeface="Times New Roman" pitchFamily="18" charset="0"/>
                <a:cs typeface="Times New Roman" pitchFamily="18" charset="0"/>
              </a:rPr>
              <a:t>2</a:t>
            </a:r>
            <a:r>
              <a:rPr lang="en-US" sz="3200">
                <a:latin typeface="Times New Roman" pitchFamily="18" charset="0"/>
                <a:cs typeface="Times New Roman" pitchFamily="18" charset="0"/>
              </a:rPr>
              <a:t>=10    , R</a:t>
            </a:r>
            <a:r>
              <a:rPr lang="en-US" sz="3200" baseline="-25000">
                <a:latin typeface="Times New Roman" pitchFamily="18" charset="0"/>
                <a:cs typeface="Times New Roman" pitchFamily="18" charset="0"/>
              </a:rPr>
              <a:t>3</a:t>
            </a:r>
            <a:r>
              <a:rPr lang="en-US" sz="3200">
                <a:latin typeface="Times New Roman" pitchFamily="18" charset="0"/>
                <a:cs typeface="Times New Roman" pitchFamily="18" charset="0"/>
              </a:rPr>
              <a:t>=15   </a:t>
            </a:r>
          </a:p>
          <a:p>
            <a:r>
              <a:rPr lang="en-US" sz="3200">
                <a:latin typeface="Times New Roman" pitchFamily="18" charset="0"/>
                <a:cs typeface="Times New Roman" pitchFamily="18" charset="0"/>
              </a:rPr>
              <a:t>Mắc nối tiếp với nhau vào giữa hai điểm có hiệu điện thế 12V</a:t>
            </a:r>
          </a:p>
          <a:p>
            <a:r>
              <a:rPr lang="en-US" sz="3200">
                <a:latin typeface="Times New Roman" pitchFamily="18" charset="0"/>
                <a:cs typeface="Times New Roman" pitchFamily="18" charset="0"/>
              </a:rPr>
              <a:t>a. Tính điện trở tương đương của mạch</a:t>
            </a:r>
          </a:p>
          <a:p>
            <a:r>
              <a:rPr lang="en-US" sz="3200">
                <a:latin typeface="Times New Roman" pitchFamily="18" charset="0"/>
                <a:cs typeface="Times New Roman" pitchFamily="18" charset="0"/>
              </a:rPr>
              <a:t>b. Tính cường độ dòng điện chạy qua mỗi điện trở</a:t>
            </a:r>
          </a:p>
        </p:txBody>
      </p:sp>
      <p:graphicFrame>
        <p:nvGraphicFramePr>
          <p:cNvPr id="1045" name="Object 21"/>
          <p:cNvGraphicFramePr>
            <a:graphicFrameLocks noGrp="1" noChangeAspect="1"/>
          </p:cNvGraphicFramePr>
          <p:nvPr>
            <p:ph sz="quarter" idx="4"/>
          </p:nvPr>
        </p:nvGraphicFramePr>
        <p:xfrm>
          <a:off x="6461125" y="4645025"/>
          <a:ext cx="409575" cy="774700"/>
        </p:xfrm>
        <a:graphic>
          <a:graphicData uri="http://schemas.openxmlformats.org/presentationml/2006/ole">
            <p:oleObj spid="_x0000_s1045" name="Equation" r:id="rId10" imgW="114151" imgH="215619" progId="Equation.3">
              <p:embed/>
            </p:oleObj>
          </a:graphicData>
        </a:graphic>
      </p:graphicFrame>
      <p:graphicFrame>
        <p:nvGraphicFramePr>
          <p:cNvPr id="1046" name="Object 22"/>
          <p:cNvGraphicFramePr>
            <a:graphicFrameLocks noChangeAspect="1"/>
          </p:cNvGraphicFramePr>
          <p:nvPr/>
        </p:nvGraphicFramePr>
        <p:xfrm>
          <a:off x="4514850" y="3321050"/>
          <a:ext cx="114300" cy="215900"/>
        </p:xfrm>
        <a:graphic>
          <a:graphicData uri="http://schemas.openxmlformats.org/presentationml/2006/ole">
            <p:oleObj spid="_x0000_s1046" name="Equation" r:id="rId11" imgW="114151" imgH="215619" progId="Equation.3">
              <p:embed/>
            </p:oleObj>
          </a:graphicData>
        </a:graphic>
      </p:graphicFrame>
      <p:sp>
        <p:nvSpPr>
          <p:cNvPr id="1058" name="Rectangle 5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graphicFrame>
        <p:nvGraphicFramePr>
          <p:cNvPr id="28722" name="Object 23"/>
          <p:cNvGraphicFramePr>
            <a:graphicFrameLocks noChangeAspect="1"/>
          </p:cNvGraphicFramePr>
          <p:nvPr/>
        </p:nvGraphicFramePr>
        <p:xfrm>
          <a:off x="6172200" y="3733800"/>
          <a:ext cx="342900" cy="342900"/>
        </p:xfrm>
        <a:graphic>
          <a:graphicData uri="http://schemas.openxmlformats.org/presentationml/2006/ole">
            <p:oleObj spid="_x0000_s1047" name="Equation" r:id="rId12" imgW="164885" imgH="164885" progId="Equation.3">
              <p:embed/>
            </p:oleObj>
          </a:graphicData>
        </a:graphic>
      </p:graphicFrame>
      <p:sp>
        <p:nvSpPr>
          <p:cNvPr id="1059" name="Rectangle 53"/>
          <p:cNvSpPr>
            <a:spLocks noChangeArrowheads="1"/>
          </p:cNvSpPr>
          <p:nvPr/>
        </p:nvSpPr>
        <p:spPr bwMode="auto">
          <a:xfrm>
            <a:off x="0" y="325755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graphicFrame>
        <p:nvGraphicFramePr>
          <p:cNvPr id="28724" name="Object 24"/>
          <p:cNvGraphicFramePr>
            <a:graphicFrameLocks noChangeAspect="1"/>
          </p:cNvGraphicFramePr>
          <p:nvPr/>
        </p:nvGraphicFramePr>
        <p:xfrm>
          <a:off x="4724400" y="3733800"/>
          <a:ext cx="342900" cy="342900"/>
        </p:xfrm>
        <a:graphic>
          <a:graphicData uri="http://schemas.openxmlformats.org/presentationml/2006/ole">
            <p:oleObj spid="_x0000_s1048" name="Equation" r:id="rId13" imgW="164885" imgH="164885" progId="Equation.3">
              <p:embed/>
            </p:oleObj>
          </a:graphicData>
        </a:graphic>
      </p:graphicFrame>
      <p:graphicFrame>
        <p:nvGraphicFramePr>
          <p:cNvPr id="1037" name="Object 25"/>
          <p:cNvGraphicFramePr>
            <a:graphicFrameLocks noChangeAspect="1"/>
          </p:cNvGraphicFramePr>
          <p:nvPr/>
        </p:nvGraphicFramePr>
        <p:xfrm>
          <a:off x="7848600" y="3733800"/>
          <a:ext cx="342900" cy="342900"/>
        </p:xfrm>
        <a:graphic>
          <a:graphicData uri="http://schemas.openxmlformats.org/presentationml/2006/ole">
            <p:oleObj spid="_x0000_s1049" name="Equation" r:id="rId14" imgW="164885" imgH="164885"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697"/>
                                        </p:tgtEl>
                                        <p:attrNameLst>
                                          <p:attrName>style.visibility</p:attrName>
                                        </p:attrNameLst>
                                      </p:cBhvr>
                                      <p:to>
                                        <p:strVal val="visible"/>
                                      </p:to>
                                    </p:set>
                                    <p:animEffect transition="in" filter="circle(in)">
                                      <p:cBhvr>
                                        <p:cTn id="7" dur="2000"/>
                                        <p:tgtEl>
                                          <p:spTgt spid="28697"/>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8717"/>
                                        </p:tgtEl>
                                        <p:attrNameLst>
                                          <p:attrName>style.visibility</p:attrName>
                                        </p:attrNameLst>
                                      </p:cBhvr>
                                      <p:to>
                                        <p:strVal val="visible"/>
                                      </p:to>
                                    </p:set>
                                    <p:anim calcmode="lin" valueType="num">
                                      <p:cBhvr>
                                        <p:cTn id="10" dur="1000" fill="hold"/>
                                        <p:tgtEl>
                                          <p:spTgt spid="28717"/>
                                        </p:tgtEl>
                                        <p:attrNameLst>
                                          <p:attrName>ppt_w</p:attrName>
                                        </p:attrNameLst>
                                      </p:cBhvr>
                                      <p:tavLst>
                                        <p:tav tm="0">
                                          <p:val>
                                            <p:strVal val="#ppt_w*0.70"/>
                                          </p:val>
                                        </p:tav>
                                        <p:tav tm="100000">
                                          <p:val>
                                            <p:strVal val="#ppt_w"/>
                                          </p:val>
                                        </p:tav>
                                      </p:tavLst>
                                    </p:anim>
                                    <p:anim calcmode="lin" valueType="num">
                                      <p:cBhvr>
                                        <p:cTn id="11" dur="1000" fill="hold"/>
                                        <p:tgtEl>
                                          <p:spTgt spid="28717"/>
                                        </p:tgtEl>
                                        <p:attrNameLst>
                                          <p:attrName>ppt_h</p:attrName>
                                        </p:attrNameLst>
                                      </p:cBhvr>
                                      <p:tavLst>
                                        <p:tav tm="0">
                                          <p:val>
                                            <p:strVal val="#ppt_h"/>
                                          </p:val>
                                        </p:tav>
                                        <p:tav tm="100000">
                                          <p:val>
                                            <p:strVal val="#ppt_h"/>
                                          </p:val>
                                        </p:tav>
                                      </p:tavLst>
                                    </p:anim>
                                    <p:animEffect transition="in" filter="fade">
                                      <p:cBhvr>
                                        <p:cTn id="12" dur="1000"/>
                                        <p:tgtEl>
                                          <p:spTgt spid="28717"/>
                                        </p:tgtEl>
                                      </p:cBhvr>
                                    </p:animEffect>
                                  </p:childTnLst>
                                </p:cTn>
                              </p:par>
                              <p:par>
                                <p:cTn id="13" presetID="55" presetClass="entr" presetSubtype="0" fill="hold" nodeType="withEffect">
                                  <p:stCondLst>
                                    <p:cond delay="0"/>
                                  </p:stCondLst>
                                  <p:childTnLst>
                                    <p:set>
                                      <p:cBhvr>
                                        <p:cTn id="14" dur="1" fill="hold">
                                          <p:stCondLst>
                                            <p:cond delay="0"/>
                                          </p:stCondLst>
                                        </p:cTn>
                                        <p:tgtEl>
                                          <p:spTgt spid="28722"/>
                                        </p:tgtEl>
                                        <p:attrNameLst>
                                          <p:attrName>style.visibility</p:attrName>
                                        </p:attrNameLst>
                                      </p:cBhvr>
                                      <p:to>
                                        <p:strVal val="visible"/>
                                      </p:to>
                                    </p:set>
                                    <p:anim calcmode="lin" valueType="num">
                                      <p:cBhvr>
                                        <p:cTn id="15" dur="1000" fill="hold"/>
                                        <p:tgtEl>
                                          <p:spTgt spid="28722"/>
                                        </p:tgtEl>
                                        <p:attrNameLst>
                                          <p:attrName>ppt_w</p:attrName>
                                        </p:attrNameLst>
                                      </p:cBhvr>
                                      <p:tavLst>
                                        <p:tav tm="0">
                                          <p:val>
                                            <p:strVal val="#ppt_w*0.70"/>
                                          </p:val>
                                        </p:tav>
                                        <p:tav tm="100000">
                                          <p:val>
                                            <p:strVal val="#ppt_w"/>
                                          </p:val>
                                        </p:tav>
                                      </p:tavLst>
                                    </p:anim>
                                    <p:anim calcmode="lin" valueType="num">
                                      <p:cBhvr>
                                        <p:cTn id="16" dur="1000" fill="hold"/>
                                        <p:tgtEl>
                                          <p:spTgt spid="28722"/>
                                        </p:tgtEl>
                                        <p:attrNameLst>
                                          <p:attrName>ppt_h</p:attrName>
                                        </p:attrNameLst>
                                      </p:cBhvr>
                                      <p:tavLst>
                                        <p:tav tm="0">
                                          <p:val>
                                            <p:strVal val="#ppt_h"/>
                                          </p:val>
                                        </p:tav>
                                        <p:tav tm="100000">
                                          <p:val>
                                            <p:strVal val="#ppt_h"/>
                                          </p:val>
                                        </p:tav>
                                      </p:tavLst>
                                    </p:anim>
                                    <p:animEffect transition="in" filter="fade">
                                      <p:cBhvr>
                                        <p:cTn id="17" dur="1000"/>
                                        <p:tgtEl>
                                          <p:spTgt spid="28722"/>
                                        </p:tgtEl>
                                      </p:cBhvr>
                                    </p:animEffect>
                                  </p:childTnLst>
                                </p:cTn>
                              </p:par>
                              <p:par>
                                <p:cTn id="18" presetID="55" presetClass="entr" presetSubtype="0" fill="hold" nodeType="withEffect">
                                  <p:stCondLst>
                                    <p:cond delay="0"/>
                                  </p:stCondLst>
                                  <p:childTnLst>
                                    <p:set>
                                      <p:cBhvr>
                                        <p:cTn id="19" dur="1" fill="hold">
                                          <p:stCondLst>
                                            <p:cond delay="0"/>
                                          </p:stCondLst>
                                        </p:cTn>
                                        <p:tgtEl>
                                          <p:spTgt spid="28724"/>
                                        </p:tgtEl>
                                        <p:attrNameLst>
                                          <p:attrName>style.visibility</p:attrName>
                                        </p:attrNameLst>
                                      </p:cBhvr>
                                      <p:to>
                                        <p:strVal val="visible"/>
                                      </p:to>
                                    </p:set>
                                    <p:anim calcmode="lin" valueType="num">
                                      <p:cBhvr>
                                        <p:cTn id="20" dur="1000" fill="hold"/>
                                        <p:tgtEl>
                                          <p:spTgt spid="28724"/>
                                        </p:tgtEl>
                                        <p:attrNameLst>
                                          <p:attrName>ppt_w</p:attrName>
                                        </p:attrNameLst>
                                      </p:cBhvr>
                                      <p:tavLst>
                                        <p:tav tm="0">
                                          <p:val>
                                            <p:strVal val="#ppt_w*0.70"/>
                                          </p:val>
                                        </p:tav>
                                        <p:tav tm="100000">
                                          <p:val>
                                            <p:strVal val="#ppt_w"/>
                                          </p:val>
                                        </p:tav>
                                      </p:tavLst>
                                    </p:anim>
                                    <p:anim calcmode="lin" valueType="num">
                                      <p:cBhvr>
                                        <p:cTn id="21" dur="1000" fill="hold"/>
                                        <p:tgtEl>
                                          <p:spTgt spid="28724"/>
                                        </p:tgtEl>
                                        <p:attrNameLst>
                                          <p:attrName>ppt_h</p:attrName>
                                        </p:attrNameLst>
                                      </p:cBhvr>
                                      <p:tavLst>
                                        <p:tav tm="0">
                                          <p:val>
                                            <p:strVal val="#ppt_h"/>
                                          </p:val>
                                        </p:tav>
                                        <p:tav tm="100000">
                                          <p:val>
                                            <p:strVal val="#ppt_h"/>
                                          </p:val>
                                        </p:tav>
                                      </p:tavLst>
                                    </p:anim>
                                    <p:animEffect transition="in" filter="fade">
                                      <p:cBhvr>
                                        <p:cTn id="22" dur="1000"/>
                                        <p:tgtEl>
                                          <p:spTgt spid="28724"/>
                                        </p:tgtEl>
                                      </p:cBhvr>
                                    </p:animEffect>
                                  </p:childTnLst>
                                </p:cTn>
                              </p:par>
                              <p:par>
                                <p:cTn id="23" presetID="55" presetClass="entr" presetSubtype="0" fill="hold" nodeType="withEffect">
                                  <p:stCondLst>
                                    <p:cond delay="0"/>
                                  </p:stCondLst>
                                  <p:childTnLst>
                                    <p:set>
                                      <p:cBhvr>
                                        <p:cTn id="24" dur="1" fill="hold">
                                          <p:stCondLst>
                                            <p:cond delay="0"/>
                                          </p:stCondLst>
                                        </p:cTn>
                                        <p:tgtEl>
                                          <p:spTgt spid="1037"/>
                                        </p:tgtEl>
                                        <p:attrNameLst>
                                          <p:attrName>style.visibility</p:attrName>
                                        </p:attrNameLst>
                                      </p:cBhvr>
                                      <p:to>
                                        <p:strVal val="visible"/>
                                      </p:to>
                                    </p:set>
                                    <p:anim calcmode="lin" valueType="num">
                                      <p:cBhvr>
                                        <p:cTn id="25" dur="1000" fill="hold"/>
                                        <p:tgtEl>
                                          <p:spTgt spid="1037"/>
                                        </p:tgtEl>
                                        <p:attrNameLst>
                                          <p:attrName>ppt_w</p:attrName>
                                        </p:attrNameLst>
                                      </p:cBhvr>
                                      <p:tavLst>
                                        <p:tav tm="0">
                                          <p:val>
                                            <p:strVal val="#ppt_w*0.70"/>
                                          </p:val>
                                        </p:tav>
                                        <p:tav tm="100000">
                                          <p:val>
                                            <p:strVal val="#ppt_w"/>
                                          </p:val>
                                        </p:tav>
                                      </p:tavLst>
                                    </p:anim>
                                    <p:anim calcmode="lin" valueType="num">
                                      <p:cBhvr>
                                        <p:cTn id="26" dur="1000" fill="hold"/>
                                        <p:tgtEl>
                                          <p:spTgt spid="1037"/>
                                        </p:tgtEl>
                                        <p:attrNameLst>
                                          <p:attrName>ppt_h</p:attrName>
                                        </p:attrNameLst>
                                      </p:cBhvr>
                                      <p:tavLst>
                                        <p:tav tm="0">
                                          <p:val>
                                            <p:strVal val="#ppt_h"/>
                                          </p:val>
                                        </p:tav>
                                        <p:tav tm="100000">
                                          <p:val>
                                            <p:strVal val="#ppt_h"/>
                                          </p:val>
                                        </p:tav>
                                      </p:tavLst>
                                    </p:anim>
                                    <p:animEffect transition="in" filter="fade">
                                      <p:cBhvr>
                                        <p:cTn id="27" dur="1000"/>
                                        <p:tgtEl>
                                          <p:spTgt spid="1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7" grpId="0" animBg="1"/>
      <p:bldP spid="287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ext Box 7"/>
          <p:cNvSpPr txBox="1">
            <a:spLocks noChangeArrowheads="1"/>
          </p:cNvSpPr>
          <p:nvPr/>
        </p:nvSpPr>
        <p:spPr bwMode="auto">
          <a:xfrm>
            <a:off x="381000" y="4114800"/>
            <a:ext cx="80010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Nếu mạch chỉ có 2 điện trở R</a:t>
            </a:r>
            <a:r>
              <a:rPr lang="en-US" sz="2400" baseline="-25000">
                <a:latin typeface="Times New Roman" pitchFamily="18" charset="0"/>
                <a:cs typeface="Times New Roman" pitchFamily="18" charset="0"/>
              </a:rPr>
              <a:t>1</a:t>
            </a:r>
            <a:r>
              <a:rPr lang="en-US" sz="2400">
                <a:latin typeface="Times New Roman" pitchFamily="18" charset="0"/>
                <a:cs typeface="Times New Roman" pitchFamily="18" charset="0"/>
              </a:rPr>
              <a:t> và R</a:t>
            </a:r>
            <a:r>
              <a:rPr lang="en-US" sz="2400" baseline="-25000">
                <a:latin typeface="Times New Roman" pitchFamily="18" charset="0"/>
                <a:cs typeface="Times New Roman" pitchFamily="18" charset="0"/>
              </a:rPr>
              <a:t>2</a:t>
            </a:r>
            <a:r>
              <a:rPr lang="en-US" sz="2400">
                <a:latin typeface="Times New Roman" pitchFamily="18" charset="0"/>
                <a:cs typeface="Times New Roman" pitchFamily="18" charset="0"/>
              </a:rPr>
              <a:t> mắc song song thì:</a:t>
            </a:r>
          </a:p>
        </p:txBody>
      </p:sp>
      <p:graphicFrame>
        <p:nvGraphicFramePr>
          <p:cNvPr id="12296" name="Object 5"/>
          <p:cNvGraphicFramePr>
            <a:graphicFrameLocks noChangeAspect="1"/>
          </p:cNvGraphicFramePr>
          <p:nvPr/>
        </p:nvGraphicFramePr>
        <p:xfrm>
          <a:off x="2971800" y="4552950"/>
          <a:ext cx="2057400" cy="971550"/>
        </p:xfrm>
        <a:graphic>
          <a:graphicData uri="http://schemas.openxmlformats.org/presentationml/2006/ole">
            <p:oleObj spid="_x0000_s6149" name="Equation" r:id="rId3" imgW="914400" imgH="431800" progId="Equation.3">
              <p:embed/>
            </p:oleObj>
          </a:graphicData>
        </a:graphic>
      </p:graphicFrame>
      <p:graphicFrame>
        <p:nvGraphicFramePr>
          <p:cNvPr id="12297" name="Object 6"/>
          <p:cNvGraphicFramePr>
            <a:graphicFrameLocks noChangeAspect="1"/>
          </p:cNvGraphicFramePr>
          <p:nvPr/>
        </p:nvGraphicFramePr>
        <p:xfrm>
          <a:off x="3733800" y="2971800"/>
          <a:ext cx="2171700" cy="971550"/>
        </p:xfrm>
        <a:graphic>
          <a:graphicData uri="http://schemas.openxmlformats.org/presentationml/2006/ole">
            <p:oleObj spid="_x0000_s6150" name="Equation" r:id="rId4" imgW="965200" imgH="431800" progId="Equation.3">
              <p:embed/>
            </p:oleObj>
          </a:graphicData>
        </a:graphic>
      </p:graphicFrame>
      <p:sp>
        <p:nvSpPr>
          <p:cNvPr id="12298" name="Text Box 10"/>
          <p:cNvSpPr txBox="1">
            <a:spLocks noChangeArrowheads="1"/>
          </p:cNvSpPr>
          <p:nvPr/>
        </p:nvSpPr>
        <p:spPr bwMode="auto">
          <a:xfrm>
            <a:off x="0" y="152400"/>
            <a:ext cx="8991600" cy="3109913"/>
          </a:xfrm>
          <a:prstGeom prst="rect">
            <a:avLst/>
          </a:prstGeom>
          <a:noFill/>
          <a:ln w="9525">
            <a:noFill/>
            <a:miter lim="800000"/>
            <a:headEnd/>
            <a:tailEnd/>
          </a:ln>
        </p:spPr>
        <p:txBody>
          <a:bodyPr>
            <a:spAutoFit/>
          </a:bodyPr>
          <a:lstStyle/>
          <a:p>
            <a:pPr>
              <a:spcBef>
                <a:spcPct val="50000"/>
              </a:spcBef>
            </a:pPr>
            <a:r>
              <a:rPr lang="en-US" sz="3200">
                <a:solidFill>
                  <a:srgbClr val="002060"/>
                </a:solidFill>
                <a:latin typeface="Times New Roman" pitchFamily="18" charset="0"/>
                <a:cs typeface="Times New Roman" pitchFamily="18" charset="0"/>
              </a:rPr>
              <a:t>3</a:t>
            </a:r>
            <a:r>
              <a:rPr lang="vi-VN" sz="3200">
                <a:solidFill>
                  <a:srgbClr val="002060"/>
                </a:solidFill>
                <a:latin typeface="Times New Roman" pitchFamily="18" charset="0"/>
                <a:cs typeface="Times New Roman" pitchFamily="18" charset="0"/>
              </a:rPr>
              <a:t>.</a:t>
            </a:r>
            <a:r>
              <a:rPr lang="en-US" sz="3200">
                <a:solidFill>
                  <a:srgbClr val="002060"/>
                </a:solidFill>
                <a:latin typeface="Times New Roman" pitchFamily="18" charset="0"/>
                <a:cs typeface="Times New Roman" pitchFamily="18" charset="0"/>
              </a:rPr>
              <a:t> Kết luận: Đối với đoạn mạch gồm 2 điện trở mắc song song thì nghịch đảo của điện trở tương đương bằng tổng các nghịch đảo của từng điện trở thành phần.</a:t>
            </a:r>
          </a:p>
          <a:p>
            <a:pPr>
              <a:spcBef>
                <a:spcPct val="50000"/>
              </a:spcBef>
            </a:pPr>
            <a:r>
              <a:rPr lang="en-US" sz="2800">
                <a:latin typeface="Times New Roman" pitchFamily="18" charset="0"/>
                <a:cs typeface="Times New Roman" pitchFamily="18" charset="0"/>
              </a:rPr>
              <a:t>Công thức tính điện trở tương đương trong đoạn mạch gồm 2 điện trở mắc song song:</a:t>
            </a:r>
          </a:p>
        </p:txBody>
      </p:sp>
      <p:sp>
        <p:nvSpPr>
          <p:cNvPr id="12299" name="Text Box 11"/>
          <p:cNvSpPr txBox="1">
            <a:spLocks noChangeArrowheads="1"/>
          </p:cNvSpPr>
          <p:nvPr/>
        </p:nvSpPr>
        <p:spPr bwMode="auto">
          <a:xfrm>
            <a:off x="152400" y="5391150"/>
            <a:ext cx="87630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Nếu mạch có n điện trở như nhau là R mắc song song thì:</a:t>
            </a:r>
          </a:p>
        </p:txBody>
      </p:sp>
      <p:graphicFrame>
        <p:nvGraphicFramePr>
          <p:cNvPr id="12300" name="Object 7"/>
          <p:cNvGraphicFramePr>
            <a:graphicFrameLocks noChangeAspect="1"/>
          </p:cNvGraphicFramePr>
          <p:nvPr/>
        </p:nvGraphicFramePr>
        <p:xfrm>
          <a:off x="3538538" y="5753100"/>
          <a:ext cx="1228725" cy="914400"/>
        </p:xfrm>
        <a:graphic>
          <a:graphicData uri="http://schemas.openxmlformats.org/presentationml/2006/ole">
            <p:oleObj spid="_x0000_s6151" name="Equation" r:id="rId5" imgW="545863" imgH="393529"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8"/>
                                        </p:tgtEl>
                                        <p:attrNameLst>
                                          <p:attrName>style.visibility</p:attrName>
                                        </p:attrNameLst>
                                      </p:cBhvr>
                                      <p:to>
                                        <p:strVal val="visible"/>
                                      </p:to>
                                    </p:set>
                                    <p:animEffect transition="in" filter="wipe(left)">
                                      <p:cBhvr>
                                        <p:cTn id="7" dur="1000"/>
                                        <p:tgtEl>
                                          <p:spTgt spid="122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297"/>
                                        </p:tgtEl>
                                        <p:attrNameLst>
                                          <p:attrName>style.visibility</p:attrName>
                                        </p:attrNameLst>
                                      </p:cBhvr>
                                      <p:to>
                                        <p:strVal val="visible"/>
                                      </p:to>
                                    </p:set>
                                    <p:animEffect transition="in" filter="wipe(left)">
                                      <p:cBhvr>
                                        <p:cTn id="12" dur="2000"/>
                                        <p:tgtEl>
                                          <p:spTgt spid="122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5"/>
                                        </p:tgtEl>
                                        <p:attrNameLst>
                                          <p:attrName>style.visibility</p:attrName>
                                        </p:attrNameLst>
                                      </p:cBhvr>
                                      <p:to>
                                        <p:strVal val="visible"/>
                                      </p:to>
                                    </p:set>
                                    <p:animEffect transition="in" filter="wipe(left)">
                                      <p:cBhvr>
                                        <p:cTn id="17" dur="1000"/>
                                        <p:tgtEl>
                                          <p:spTgt spid="12295"/>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2296"/>
                                        </p:tgtEl>
                                        <p:attrNameLst>
                                          <p:attrName>style.visibility</p:attrName>
                                        </p:attrNameLst>
                                      </p:cBhvr>
                                      <p:to>
                                        <p:strVal val="visible"/>
                                      </p:to>
                                    </p:set>
                                    <p:animEffect transition="in" filter="wipe(left)">
                                      <p:cBhvr>
                                        <p:cTn id="21" dur="2000"/>
                                        <p:tgtEl>
                                          <p:spTgt spid="1229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299"/>
                                        </p:tgtEl>
                                        <p:attrNameLst>
                                          <p:attrName>style.visibility</p:attrName>
                                        </p:attrNameLst>
                                      </p:cBhvr>
                                      <p:to>
                                        <p:strVal val="visible"/>
                                      </p:to>
                                    </p:set>
                                    <p:animEffect transition="in" filter="wipe(left)">
                                      <p:cBhvr>
                                        <p:cTn id="26" dur="1000"/>
                                        <p:tgtEl>
                                          <p:spTgt spid="12299"/>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12300"/>
                                        </p:tgtEl>
                                        <p:attrNameLst>
                                          <p:attrName>style.visibility</p:attrName>
                                        </p:attrNameLst>
                                      </p:cBhvr>
                                      <p:to>
                                        <p:strVal val="visible"/>
                                      </p:to>
                                    </p:set>
                                    <p:animEffect transition="in" filter="wipe(left)">
                                      <p:cBhvr>
                                        <p:cTn id="30" dur="20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8" grpId="0"/>
      <p:bldP spid="122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0" y="228600"/>
            <a:ext cx="2819400" cy="868363"/>
          </a:xfrm>
        </p:spPr>
        <p:txBody>
          <a:bodyPr/>
          <a:lstStyle/>
          <a:p>
            <a:r>
              <a:rPr lang="en-US" sz="2800" smtClean="0">
                <a:solidFill>
                  <a:srgbClr val="009900"/>
                </a:solidFill>
                <a:latin typeface="Times New Roman" pitchFamily="18" charset="0"/>
                <a:cs typeface="Times New Roman" pitchFamily="18" charset="0"/>
              </a:rPr>
              <a:t>III. VẬN DỤNG</a:t>
            </a:r>
          </a:p>
        </p:txBody>
      </p:sp>
      <p:sp>
        <p:nvSpPr>
          <p:cNvPr id="47" name="Text Box 53"/>
          <p:cNvSpPr txBox="1">
            <a:spLocks noChangeArrowheads="1"/>
          </p:cNvSpPr>
          <p:nvPr/>
        </p:nvSpPr>
        <p:spPr bwMode="auto">
          <a:xfrm>
            <a:off x="228600" y="1143000"/>
            <a:ext cx="8264525" cy="5048250"/>
          </a:xfrm>
          <a:prstGeom prst="rect">
            <a:avLst/>
          </a:prstGeom>
          <a:noFill/>
          <a:ln w="9525">
            <a:noFill/>
            <a:miter lim="800000"/>
            <a:headEnd/>
            <a:tailEnd/>
          </a:ln>
        </p:spPr>
        <p:txBody>
          <a:bodyPr>
            <a:spAutoFit/>
          </a:bodyPr>
          <a:lstStyle/>
          <a:p>
            <a:pPr algn="just">
              <a:spcBef>
                <a:spcPct val="50000"/>
              </a:spcBef>
            </a:pPr>
            <a:r>
              <a:rPr lang="en-US" altLang="en-US" sz="2800">
                <a:solidFill>
                  <a:srgbClr val="0000CC"/>
                </a:solidFill>
                <a:latin typeface="Times New Roman" pitchFamily="18" charset="0"/>
                <a:cs typeface="Times New Roman" pitchFamily="18" charset="0"/>
              </a:rPr>
              <a:t>Trong phòng học đang sử dụng một đèn dây tóc và một quạt trần có cùng hiệu điện thế định mức 220V.  Hiệu điện thế của nguồn là 220V. Mỗi đồ dùng đó đều có công tắc và cầu chì bảo vệ riêng.</a:t>
            </a:r>
          </a:p>
          <a:p>
            <a:pPr algn="just">
              <a:spcBef>
                <a:spcPct val="50000"/>
              </a:spcBef>
            </a:pPr>
            <a:r>
              <a:rPr lang="en-US" altLang="en-US" sz="2800">
                <a:solidFill>
                  <a:srgbClr val="0000CC"/>
                </a:solidFill>
                <a:latin typeface="Times New Roman" pitchFamily="18" charset="0"/>
                <a:cs typeface="Times New Roman" pitchFamily="18" charset="0"/>
              </a:rPr>
              <a:t>+ Đèn và quạt được mắc như thế nào vào nguồn để chúng hoạt động bình thường?</a:t>
            </a:r>
          </a:p>
          <a:p>
            <a:pPr algn="just">
              <a:spcBef>
                <a:spcPct val="50000"/>
              </a:spcBef>
            </a:pPr>
            <a:r>
              <a:rPr lang="en-US" altLang="en-US" sz="2800">
                <a:solidFill>
                  <a:srgbClr val="0000CC"/>
                </a:solidFill>
                <a:latin typeface="Times New Roman" pitchFamily="18" charset="0"/>
                <a:cs typeface="Times New Roman" pitchFamily="18" charset="0"/>
              </a:rPr>
              <a:t>+ Vẽ sơ đồ mạch điện đó. Cho kí hiệu sơ đồ của quạt điện là            </a:t>
            </a:r>
          </a:p>
          <a:p>
            <a:pPr algn="just">
              <a:spcBef>
                <a:spcPct val="50000"/>
              </a:spcBef>
            </a:pPr>
            <a:r>
              <a:rPr lang="en-US" altLang="en-US" sz="2800">
                <a:solidFill>
                  <a:srgbClr val="0000CC"/>
                </a:solidFill>
                <a:latin typeface="Times New Roman" pitchFamily="18" charset="0"/>
                <a:cs typeface="Times New Roman" pitchFamily="18" charset="0"/>
              </a:rPr>
              <a:t>+ Nếu đèn không hoạt động thì quạt có hoạt động không? Vì sao?</a:t>
            </a:r>
          </a:p>
        </p:txBody>
      </p:sp>
      <p:grpSp>
        <p:nvGrpSpPr>
          <p:cNvPr id="3" name="Group 54"/>
          <p:cNvGrpSpPr>
            <a:grpSpLocks/>
          </p:cNvGrpSpPr>
          <p:nvPr/>
        </p:nvGrpSpPr>
        <p:grpSpPr bwMode="auto">
          <a:xfrm>
            <a:off x="1524000" y="4724400"/>
            <a:ext cx="800100" cy="381000"/>
            <a:chOff x="2136" y="3900"/>
            <a:chExt cx="504" cy="240"/>
          </a:xfrm>
        </p:grpSpPr>
        <p:sp>
          <p:nvSpPr>
            <p:cNvPr id="35844" name="Oval 55"/>
            <p:cNvSpPr>
              <a:spLocks noChangeArrowheads="1"/>
            </p:cNvSpPr>
            <p:nvPr/>
          </p:nvSpPr>
          <p:spPr bwMode="auto">
            <a:xfrm>
              <a:off x="2256" y="3900"/>
              <a:ext cx="240" cy="240"/>
            </a:xfrm>
            <a:prstGeom prst="ellipse">
              <a:avLst/>
            </a:prstGeom>
            <a:solidFill>
              <a:schemeClr val="accent1"/>
            </a:solidFill>
            <a:ln w="9525">
              <a:solidFill>
                <a:schemeClr val="tx1"/>
              </a:solidFill>
              <a:round/>
              <a:headEnd/>
              <a:tailEnd/>
            </a:ln>
          </p:spPr>
          <p:txBody>
            <a:bodyPr wrap="none" anchor="ctr"/>
            <a:lstStyle/>
            <a:p>
              <a:pPr algn="ctr"/>
              <a:r>
                <a:rPr lang="en-US" altLang="en-US" sz="2400">
                  <a:latin typeface=".VnTimeH" pitchFamily="34" charset="0"/>
                </a:rPr>
                <a:t>M</a:t>
              </a:r>
            </a:p>
          </p:txBody>
        </p:sp>
        <p:sp>
          <p:nvSpPr>
            <p:cNvPr id="35845" name="Line 56"/>
            <p:cNvSpPr>
              <a:spLocks noChangeShapeType="1"/>
            </p:cNvSpPr>
            <p:nvPr/>
          </p:nvSpPr>
          <p:spPr bwMode="auto">
            <a:xfrm>
              <a:off x="2496" y="4032"/>
              <a:ext cx="144" cy="0"/>
            </a:xfrm>
            <a:prstGeom prst="line">
              <a:avLst/>
            </a:prstGeom>
            <a:noFill/>
            <a:ln w="38100">
              <a:solidFill>
                <a:srgbClr val="000066"/>
              </a:solidFill>
              <a:round/>
              <a:headEnd/>
              <a:tailEnd/>
            </a:ln>
          </p:spPr>
          <p:txBody>
            <a:bodyPr/>
            <a:lstStyle/>
            <a:p>
              <a:endParaRPr lang="en-US"/>
            </a:p>
          </p:txBody>
        </p:sp>
        <p:sp>
          <p:nvSpPr>
            <p:cNvPr id="35846" name="Line 57"/>
            <p:cNvSpPr>
              <a:spLocks noChangeShapeType="1"/>
            </p:cNvSpPr>
            <p:nvPr/>
          </p:nvSpPr>
          <p:spPr bwMode="auto">
            <a:xfrm>
              <a:off x="2136" y="4032"/>
              <a:ext cx="144" cy="0"/>
            </a:xfrm>
            <a:prstGeom prst="line">
              <a:avLst/>
            </a:prstGeom>
            <a:noFill/>
            <a:ln w="38100">
              <a:solidFill>
                <a:srgbClr val="000066"/>
              </a:solidFill>
              <a:round/>
              <a:headEnd/>
              <a:tailEnd/>
            </a:ln>
          </p:spPr>
          <p:txBody>
            <a:bodyPr/>
            <a:lstStyle/>
            <a:p>
              <a:endParaRPr lang="en-US"/>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 calcmode="lin" valueType="num">
                                      <p:cBhvr>
                                        <p:cTn id="14" dur="10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47">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4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par>
                                <p:cTn id="21" presetID="31" presetClass="entr" presetSubtype="0" fill="hold" nodeType="withEffect">
                                  <p:stCondLst>
                                    <p:cond delay="0"/>
                                  </p:stCondLst>
                                  <p:childTnLst>
                                    <p:set>
                                      <p:cBhvr>
                                        <p:cTn id="22" dur="1" fill="hold">
                                          <p:stCondLst>
                                            <p:cond delay="0"/>
                                          </p:stCondLst>
                                        </p:cTn>
                                        <p:tgtEl>
                                          <p:spTgt spid="47">
                                            <p:txEl>
                                              <p:pRg st="1" end="1"/>
                                            </p:txEl>
                                          </p:spTgt>
                                        </p:tgtEl>
                                        <p:attrNameLst>
                                          <p:attrName>style.visibility</p:attrName>
                                        </p:attrNameLst>
                                      </p:cBhvr>
                                      <p:to>
                                        <p:strVal val="visible"/>
                                      </p:to>
                                    </p:set>
                                    <p:anim calcmode="lin" valueType="num">
                                      <p:cBhvr>
                                        <p:cTn id="23" dur="1000" fill="hold"/>
                                        <p:tgtEl>
                                          <p:spTgt spid="47">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7">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7">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47">
                                            <p:txEl>
                                              <p:pRg st="1" end="1"/>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47">
                                            <p:txEl>
                                              <p:pRg st="2" end="2"/>
                                            </p:txEl>
                                          </p:spTgt>
                                        </p:tgtEl>
                                        <p:attrNameLst>
                                          <p:attrName>style.visibility</p:attrName>
                                        </p:attrNameLst>
                                      </p:cBhvr>
                                      <p:to>
                                        <p:strVal val="visible"/>
                                      </p:to>
                                    </p:set>
                                    <p:anim calcmode="lin" valueType="num">
                                      <p:cBhvr>
                                        <p:cTn id="29" dur="1000" fill="hold"/>
                                        <p:tgtEl>
                                          <p:spTgt spid="47">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47">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47">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47">
                                            <p:txEl>
                                              <p:pRg st="2" end="2"/>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47">
                                            <p:txEl>
                                              <p:pRg st="3" end="3"/>
                                            </p:txEl>
                                          </p:spTgt>
                                        </p:tgtEl>
                                        <p:attrNameLst>
                                          <p:attrName>style.visibility</p:attrName>
                                        </p:attrNameLst>
                                      </p:cBhvr>
                                      <p:to>
                                        <p:strVal val="visible"/>
                                      </p:to>
                                    </p:set>
                                    <p:anim calcmode="lin" valueType="num">
                                      <p:cBhvr>
                                        <p:cTn id="35" dur="1000" fill="hold"/>
                                        <p:tgtEl>
                                          <p:spTgt spid="47">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47">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47">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4267200"/>
            <a:ext cx="6705600" cy="461963"/>
          </a:xfrm>
          <a:prstGeom prst="rect">
            <a:avLst/>
          </a:prstGeom>
          <a:noFill/>
          <a:ln w="9525">
            <a:noFill/>
            <a:miter lim="800000"/>
            <a:headEnd/>
            <a:tailEnd/>
          </a:ln>
        </p:spPr>
        <p:txBody>
          <a:bodyPr>
            <a:spAutoFit/>
          </a:bodyPr>
          <a:lstStyle/>
          <a:p>
            <a:pPr>
              <a:spcBef>
                <a:spcPct val="50000"/>
              </a:spcBef>
            </a:pPr>
            <a:r>
              <a:rPr lang="en-US" altLang="en-US" sz="2400">
                <a:solidFill>
                  <a:srgbClr val="008000"/>
                </a:solidFill>
                <a:latin typeface="Times New Roman" pitchFamily="18" charset="0"/>
                <a:cs typeface="Times New Roman" pitchFamily="18" charset="0"/>
              </a:rPr>
              <a:t>-Đèn và quạt được mắc song song vào nguồn</a:t>
            </a:r>
          </a:p>
        </p:txBody>
      </p:sp>
      <p:grpSp>
        <p:nvGrpSpPr>
          <p:cNvPr id="5" name="Group 4"/>
          <p:cNvGrpSpPr>
            <a:grpSpLocks/>
          </p:cNvGrpSpPr>
          <p:nvPr/>
        </p:nvGrpSpPr>
        <p:grpSpPr bwMode="auto">
          <a:xfrm>
            <a:off x="2667000" y="1524000"/>
            <a:ext cx="4441825" cy="2598738"/>
            <a:chOff x="1344" y="192"/>
            <a:chExt cx="3130" cy="1829"/>
          </a:xfrm>
        </p:grpSpPr>
        <p:sp>
          <p:nvSpPr>
            <p:cNvPr id="36871" name="Rectangle 5"/>
            <p:cNvSpPr>
              <a:spLocks noChangeArrowheads="1"/>
            </p:cNvSpPr>
            <p:nvPr/>
          </p:nvSpPr>
          <p:spPr bwMode="auto">
            <a:xfrm>
              <a:off x="1494" y="672"/>
              <a:ext cx="354" cy="288"/>
            </a:xfrm>
            <a:prstGeom prst="rect">
              <a:avLst/>
            </a:prstGeom>
            <a:noFill/>
            <a:ln w="9525">
              <a:noFill/>
              <a:miter lim="800000"/>
              <a:headEnd/>
              <a:tailEnd/>
            </a:ln>
          </p:spPr>
          <p:txBody>
            <a:bodyPr>
              <a:spAutoFit/>
            </a:bodyPr>
            <a:lstStyle/>
            <a:p>
              <a:r>
                <a:rPr lang="en-US" altLang="en-US" sz="2400">
                  <a:solidFill>
                    <a:srgbClr val="333399"/>
                  </a:solidFill>
                  <a:latin typeface="Times New Roman" pitchFamily="18" charset="0"/>
                  <a:cs typeface="Times New Roman" pitchFamily="18" charset="0"/>
                </a:rPr>
                <a:t>M</a:t>
              </a:r>
            </a:p>
          </p:txBody>
        </p:sp>
        <p:sp>
          <p:nvSpPr>
            <p:cNvPr id="36872" name="Line 6"/>
            <p:cNvSpPr>
              <a:spLocks noChangeShapeType="1"/>
            </p:cNvSpPr>
            <p:nvPr/>
          </p:nvSpPr>
          <p:spPr bwMode="auto">
            <a:xfrm>
              <a:off x="3496" y="624"/>
              <a:ext cx="226" cy="0"/>
            </a:xfrm>
            <a:prstGeom prst="line">
              <a:avLst/>
            </a:prstGeom>
            <a:noFill/>
            <a:ln w="38100">
              <a:solidFill>
                <a:srgbClr val="FF0000"/>
              </a:solidFill>
              <a:round/>
              <a:headEnd/>
              <a:tailEnd/>
            </a:ln>
          </p:spPr>
          <p:txBody>
            <a:bodyPr/>
            <a:lstStyle/>
            <a:p>
              <a:endParaRPr lang="en-US"/>
            </a:p>
          </p:txBody>
        </p:sp>
        <p:sp>
          <p:nvSpPr>
            <p:cNvPr id="36873" name="Line 7"/>
            <p:cNvSpPr>
              <a:spLocks noChangeShapeType="1"/>
            </p:cNvSpPr>
            <p:nvPr/>
          </p:nvSpPr>
          <p:spPr bwMode="auto">
            <a:xfrm>
              <a:off x="2808" y="1673"/>
              <a:ext cx="0" cy="348"/>
            </a:xfrm>
            <a:prstGeom prst="line">
              <a:avLst/>
            </a:prstGeom>
            <a:noFill/>
            <a:ln w="38100">
              <a:solidFill>
                <a:srgbClr val="FF0000"/>
              </a:solidFill>
              <a:round/>
              <a:headEnd/>
              <a:tailEnd/>
            </a:ln>
          </p:spPr>
          <p:txBody>
            <a:bodyPr/>
            <a:lstStyle/>
            <a:p>
              <a:endParaRPr lang="en-US"/>
            </a:p>
          </p:txBody>
        </p:sp>
        <p:sp>
          <p:nvSpPr>
            <p:cNvPr id="36874" name="Line 8"/>
            <p:cNvSpPr>
              <a:spLocks noChangeShapeType="1"/>
            </p:cNvSpPr>
            <p:nvPr/>
          </p:nvSpPr>
          <p:spPr bwMode="auto">
            <a:xfrm>
              <a:off x="2871" y="1751"/>
              <a:ext cx="0" cy="193"/>
            </a:xfrm>
            <a:prstGeom prst="line">
              <a:avLst/>
            </a:prstGeom>
            <a:noFill/>
            <a:ln w="38100">
              <a:solidFill>
                <a:srgbClr val="333399"/>
              </a:solidFill>
              <a:round/>
              <a:headEnd/>
              <a:tailEnd/>
            </a:ln>
          </p:spPr>
          <p:txBody>
            <a:bodyPr/>
            <a:lstStyle/>
            <a:p>
              <a:endParaRPr lang="en-US"/>
            </a:p>
          </p:txBody>
        </p:sp>
        <p:sp>
          <p:nvSpPr>
            <p:cNvPr id="36875" name="Line 9"/>
            <p:cNvSpPr>
              <a:spLocks noChangeShapeType="1"/>
            </p:cNvSpPr>
            <p:nvPr/>
          </p:nvSpPr>
          <p:spPr bwMode="auto">
            <a:xfrm flipV="1">
              <a:off x="2858" y="1824"/>
              <a:ext cx="1606" cy="12"/>
            </a:xfrm>
            <a:prstGeom prst="line">
              <a:avLst/>
            </a:prstGeom>
            <a:noFill/>
            <a:ln w="38100">
              <a:solidFill>
                <a:srgbClr val="FF0000"/>
              </a:solidFill>
              <a:round/>
              <a:headEnd/>
              <a:tailEnd/>
            </a:ln>
          </p:spPr>
          <p:txBody>
            <a:bodyPr/>
            <a:lstStyle/>
            <a:p>
              <a:endParaRPr lang="en-US"/>
            </a:p>
          </p:txBody>
        </p:sp>
        <p:sp>
          <p:nvSpPr>
            <p:cNvPr id="36876" name="Line 10"/>
            <p:cNvSpPr>
              <a:spLocks noChangeShapeType="1"/>
            </p:cNvSpPr>
            <p:nvPr/>
          </p:nvSpPr>
          <p:spPr bwMode="auto">
            <a:xfrm>
              <a:off x="4474" y="1004"/>
              <a:ext cx="0" cy="841"/>
            </a:xfrm>
            <a:prstGeom prst="line">
              <a:avLst/>
            </a:prstGeom>
            <a:noFill/>
            <a:ln w="38100">
              <a:solidFill>
                <a:srgbClr val="FF0000"/>
              </a:solidFill>
              <a:round/>
              <a:headEnd/>
              <a:tailEnd/>
            </a:ln>
          </p:spPr>
          <p:txBody>
            <a:bodyPr/>
            <a:lstStyle/>
            <a:p>
              <a:endParaRPr lang="en-US"/>
            </a:p>
          </p:txBody>
        </p:sp>
        <p:sp>
          <p:nvSpPr>
            <p:cNvPr id="36877" name="Line 11"/>
            <p:cNvSpPr>
              <a:spLocks noChangeShapeType="1"/>
            </p:cNvSpPr>
            <p:nvPr/>
          </p:nvSpPr>
          <p:spPr bwMode="auto">
            <a:xfrm>
              <a:off x="1352" y="1824"/>
              <a:ext cx="1351" cy="15"/>
            </a:xfrm>
            <a:prstGeom prst="line">
              <a:avLst/>
            </a:prstGeom>
            <a:noFill/>
            <a:ln w="38100">
              <a:solidFill>
                <a:srgbClr val="FF0000"/>
              </a:solidFill>
              <a:round/>
              <a:headEnd/>
              <a:tailEnd/>
            </a:ln>
          </p:spPr>
          <p:txBody>
            <a:bodyPr/>
            <a:lstStyle/>
            <a:p>
              <a:endParaRPr lang="en-US"/>
            </a:p>
          </p:txBody>
        </p:sp>
        <p:sp>
          <p:nvSpPr>
            <p:cNvPr id="36878" name="Line 12"/>
            <p:cNvSpPr>
              <a:spLocks noChangeShapeType="1"/>
            </p:cNvSpPr>
            <p:nvPr/>
          </p:nvSpPr>
          <p:spPr bwMode="auto">
            <a:xfrm>
              <a:off x="2695" y="1672"/>
              <a:ext cx="0" cy="348"/>
            </a:xfrm>
            <a:prstGeom prst="line">
              <a:avLst/>
            </a:prstGeom>
            <a:noFill/>
            <a:ln w="38100">
              <a:solidFill>
                <a:srgbClr val="FF0000"/>
              </a:solidFill>
              <a:round/>
              <a:headEnd/>
              <a:tailEnd/>
            </a:ln>
          </p:spPr>
          <p:txBody>
            <a:bodyPr/>
            <a:lstStyle/>
            <a:p>
              <a:endParaRPr lang="en-US"/>
            </a:p>
          </p:txBody>
        </p:sp>
        <p:sp>
          <p:nvSpPr>
            <p:cNvPr id="36879" name="Line 13"/>
            <p:cNvSpPr>
              <a:spLocks noChangeShapeType="1"/>
            </p:cNvSpPr>
            <p:nvPr/>
          </p:nvSpPr>
          <p:spPr bwMode="auto">
            <a:xfrm>
              <a:off x="2757" y="1750"/>
              <a:ext cx="0" cy="193"/>
            </a:xfrm>
            <a:prstGeom prst="line">
              <a:avLst/>
            </a:prstGeom>
            <a:noFill/>
            <a:ln w="38100">
              <a:solidFill>
                <a:srgbClr val="333399"/>
              </a:solidFill>
              <a:round/>
              <a:headEnd/>
              <a:tailEnd/>
            </a:ln>
          </p:spPr>
          <p:txBody>
            <a:bodyPr/>
            <a:lstStyle/>
            <a:p>
              <a:endParaRPr lang="en-US"/>
            </a:p>
          </p:txBody>
        </p:sp>
        <p:sp>
          <p:nvSpPr>
            <p:cNvPr id="36880" name="Oval 14"/>
            <p:cNvSpPr>
              <a:spLocks noChangeArrowheads="1"/>
            </p:cNvSpPr>
            <p:nvPr/>
          </p:nvSpPr>
          <p:spPr bwMode="auto">
            <a:xfrm>
              <a:off x="4067" y="976"/>
              <a:ext cx="57" cy="67"/>
            </a:xfrm>
            <a:prstGeom prst="ellipse">
              <a:avLst/>
            </a:prstGeom>
            <a:solidFill>
              <a:srgbClr val="FFFFFF"/>
            </a:solidFill>
            <a:ln w="9525">
              <a:solidFill>
                <a:srgbClr val="333399"/>
              </a:solidFill>
              <a:round/>
              <a:headEnd/>
              <a:tailEnd/>
            </a:ln>
          </p:spPr>
          <p:txBody>
            <a:bodyPr wrap="none" anchor="ctr"/>
            <a:lstStyle/>
            <a:p>
              <a:endParaRPr lang="en-US" sz="2400">
                <a:latin typeface="Times New Roman" pitchFamily="18" charset="0"/>
                <a:cs typeface="Times New Roman" pitchFamily="18" charset="0"/>
              </a:endParaRPr>
            </a:p>
          </p:txBody>
        </p:sp>
        <p:sp>
          <p:nvSpPr>
            <p:cNvPr id="36881" name="Line 15"/>
            <p:cNvSpPr>
              <a:spLocks noChangeShapeType="1"/>
            </p:cNvSpPr>
            <p:nvPr/>
          </p:nvSpPr>
          <p:spPr bwMode="auto">
            <a:xfrm>
              <a:off x="1352" y="960"/>
              <a:ext cx="0" cy="864"/>
            </a:xfrm>
            <a:prstGeom prst="line">
              <a:avLst/>
            </a:prstGeom>
            <a:noFill/>
            <a:ln w="38100">
              <a:solidFill>
                <a:srgbClr val="FF0000"/>
              </a:solidFill>
              <a:round/>
              <a:headEnd/>
              <a:tailEnd/>
            </a:ln>
          </p:spPr>
          <p:txBody>
            <a:bodyPr/>
            <a:lstStyle/>
            <a:p>
              <a:endParaRPr lang="en-US"/>
            </a:p>
          </p:txBody>
        </p:sp>
        <p:sp>
          <p:nvSpPr>
            <p:cNvPr id="36882" name="Rectangle 16"/>
            <p:cNvSpPr>
              <a:spLocks noChangeArrowheads="1"/>
            </p:cNvSpPr>
            <p:nvPr/>
          </p:nvSpPr>
          <p:spPr bwMode="auto">
            <a:xfrm>
              <a:off x="4067" y="709"/>
              <a:ext cx="255" cy="288"/>
            </a:xfrm>
            <a:prstGeom prst="rect">
              <a:avLst/>
            </a:prstGeom>
            <a:noFill/>
            <a:ln w="9525">
              <a:noFill/>
              <a:miter lim="800000"/>
              <a:headEnd/>
              <a:tailEnd/>
            </a:ln>
          </p:spPr>
          <p:txBody>
            <a:bodyPr wrap="none">
              <a:spAutoFit/>
            </a:bodyPr>
            <a:lstStyle/>
            <a:p>
              <a:r>
                <a:rPr lang="en-US" altLang="en-US" sz="2400">
                  <a:solidFill>
                    <a:srgbClr val="333399"/>
                  </a:solidFill>
                  <a:latin typeface="Times New Roman" pitchFamily="18" charset="0"/>
                  <a:cs typeface="Times New Roman" pitchFamily="18" charset="0"/>
                </a:rPr>
                <a:t>N</a:t>
              </a:r>
            </a:p>
          </p:txBody>
        </p:sp>
        <p:sp>
          <p:nvSpPr>
            <p:cNvPr id="36883" name="Oval 17"/>
            <p:cNvSpPr>
              <a:spLocks noChangeArrowheads="1"/>
            </p:cNvSpPr>
            <p:nvPr/>
          </p:nvSpPr>
          <p:spPr bwMode="auto">
            <a:xfrm>
              <a:off x="1666" y="956"/>
              <a:ext cx="57" cy="66"/>
            </a:xfrm>
            <a:prstGeom prst="ellipse">
              <a:avLst/>
            </a:prstGeom>
            <a:solidFill>
              <a:srgbClr val="FFFFFF"/>
            </a:solidFill>
            <a:ln w="9525">
              <a:solidFill>
                <a:srgbClr val="333399"/>
              </a:solidFill>
              <a:round/>
              <a:headEnd/>
              <a:tailEnd/>
            </a:ln>
          </p:spPr>
          <p:txBody>
            <a:bodyPr wrap="none" anchor="ctr"/>
            <a:lstStyle/>
            <a:p>
              <a:endParaRPr lang="en-US" sz="2400">
                <a:latin typeface="Times New Roman" pitchFamily="18" charset="0"/>
                <a:cs typeface="Times New Roman" pitchFamily="18" charset="0"/>
              </a:endParaRPr>
            </a:p>
          </p:txBody>
        </p:sp>
        <p:sp>
          <p:nvSpPr>
            <p:cNvPr id="36884" name="Rectangle 18"/>
            <p:cNvSpPr>
              <a:spLocks noChangeArrowheads="1"/>
            </p:cNvSpPr>
            <p:nvPr/>
          </p:nvSpPr>
          <p:spPr bwMode="auto">
            <a:xfrm>
              <a:off x="3308" y="192"/>
              <a:ext cx="389" cy="288"/>
            </a:xfrm>
            <a:prstGeom prst="rect">
              <a:avLst/>
            </a:prstGeom>
            <a:noFill/>
            <a:ln w="9525">
              <a:noFill/>
              <a:miter lim="800000"/>
              <a:headEnd/>
              <a:tailEnd/>
            </a:ln>
          </p:spPr>
          <p:txBody>
            <a:bodyPr>
              <a:spAutoFit/>
            </a:bodyPr>
            <a:lstStyle/>
            <a:p>
              <a:r>
                <a:rPr lang="en-US" altLang="en-US" sz="2400">
                  <a:solidFill>
                    <a:srgbClr val="333399"/>
                  </a:solidFill>
                  <a:latin typeface="Times New Roman" pitchFamily="18" charset="0"/>
                  <a:cs typeface="Times New Roman" pitchFamily="18" charset="0"/>
                </a:rPr>
                <a:t>Đ</a:t>
              </a:r>
            </a:p>
          </p:txBody>
        </p:sp>
        <p:sp>
          <p:nvSpPr>
            <p:cNvPr id="36885" name="Rectangle 19"/>
            <p:cNvSpPr>
              <a:spLocks noChangeArrowheads="1"/>
            </p:cNvSpPr>
            <p:nvPr/>
          </p:nvSpPr>
          <p:spPr bwMode="auto">
            <a:xfrm>
              <a:off x="3120" y="1440"/>
              <a:ext cx="564" cy="291"/>
            </a:xfrm>
            <a:prstGeom prst="rect">
              <a:avLst/>
            </a:prstGeom>
            <a:noFill/>
            <a:ln w="9525">
              <a:noFill/>
              <a:miter lim="800000"/>
              <a:headEnd/>
              <a:tailEnd/>
            </a:ln>
          </p:spPr>
          <p:txBody>
            <a:bodyPr>
              <a:spAutoFit/>
            </a:bodyPr>
            <a:lstStyle/>
            <a:p>
              <a:r>
                <a:rPr lang="en-US" altLang="en-US" sz="2400">
                  <a:latin typeface="Times New Roman" pitchFamily="18" charset="0"/>
                  <a:cs typeface="Times New Roman" pitchFamily="18" charset="0"/>
                </a:rPr>
                <a:t>Quạt</a:t>
              </a:r>
            </a:p>
          </p:txBody>
        </p:sp>
        <p:sp>
          <p:nvSpPr>
            <p:cNvPr id="36886" name="Line 20"/>
            <p:cNvSpPr>
              <a:spLocks noChangeShapeType="1"/>
            </p:cNvSpPr>
            <p:nvPr/>
          </p:nvSpPr>
          <p:spPr bwMode="auto">
            <a:xfrm>
              <a:off x="2856" y="1248"/>
              <a:ext cx="339" cy="0"/>
            </a:xfrm>
            <a:prstGeom prst="line">
              <a:avLst/>
            </a:prstGeom>
            <a:noFill/>
            <a:ln w="38100">
              <a:solidFill>
                <a:srgbClr val="FF0000"/>
              </a:solidFill>
              <a:round/>
              <a:headEnd/>
              <a:tailEnd/>
            </a:ln>
          </p:spPr>
          <p:txBody>
            <a:bodyPr/>
            <a:lstStyle/>
            <a:p>
              <a:endParaRPr lang="en-US"/>
            </a:p>
          </p:txBody>
        </p:sp>
        <p:sp>
          <p:nvSpPr>
            <p:cNvPr id="36887" name="Line 21"/>
            <p:cNvSpPr>
              <a:spLocks noChangeShapeType="1"/>
            </p:cNvSpPr>
            <p:nvPr/>
          </p:nvSpPr>
          <p:spPr bwMode="auto">
            <a:xfrm>
              <a:off x="2856" y="624"/>
              <a:ext cx="377" cy="0"/>
            </a:xfrm>
            <a:prstGeom prst="line">
              <a:avLst/>
            </a:prstGeom>
            <a:noFill/>
            <a:ln w="38100">
              <a:solidFill>
                <a:srgbClr val="FF0000"/>
              </a:solidFill>
              <a:round/>
              <a:headEnd/>
              <a:tailEnd/>
            </a:ln>
          </p:spPr>
          <p:txBody>
            <a:bodyPr/>
            <a:lstStyle/>
            <a:p>
              <a:endParaRPr lang="en-US"/>
            </a:p>
          </p:txBody>
        </p:sp>
        <p:sp>
          <p:nvSpPr>
            <p:cNvPr id="36888" name="Line 22"/>
            <p:cNvSpPr>
              <a:spLocks noChangeShapeType="1"/>
            </p:cNvSpPr>
            <p:nvPr/>
          </p:nvSpPr>
          <p:spPr bwMode="auto">
            <a:xfrm flipV="1">
              <a:off x="3496" y="1248"/>
              <a:ext cx="226" cy="0"/>
            </a:xfrm>
            <a:prstGeom prst="line">
              <a:avLst/>
            </a:prstGeom>
            <a:noFill/>
            <a:ln w="38100">
              <a:solidFill>
                <a:srgbClr val="FF0000"/>
              </a:solidFill>
              <a:round/>
              <a:headEnd/>
              <a:tailEnd/>
            </a:ln>
          </p:spPr>
          <p:txBody>
            <a:bodyPr/>
            <a:lstStyle/>
            <a:p>
              <a:endParaRPr lang="en-US"/>
            </a:p>
          </p:txBody>
        </p:sp>
        <p:sp>
          <p:nvSpPr>
            <p:cNvPr id="36889" name="Line 23"/>
            <p:cNvSpPr>
              <a:spLocks noChangeShapeType="1"/>
            </p:cNvSpPr>
            <p:nvPr/>
          </p:nvSpPr>
          <p:spPr bwMode="auto">
            <a:xfrm>
              <a:off x="1344" y="986"/>
              <a:ext cx="353" cy="0"/>
            </a:xfrm>
            <a:prstGeom prst="line">
              <a:avLst/>
            </a:prstGeom>
            <a:noFill/>
            <a:ln w="38100">
              <a:solidFill>
                <a:srgbClr val="FF0000"/>
              </a:solidFill>
              <a:round/>
              <a:headEnd/>
              <a:tailEnd/>
            </a:ln>
          </p:spPr>
          <p:txBody>
            <a:bodyPr/>
            <a:lstStyle/>
            <a:p>
              <a:endParaRPr lang="en-US"/>
            </a:p>
          </p:txBody>
        </p:sp>
        <p:sp>
          <p:nvSpPr>
            <p:cNvPr id="36890" name="Line 24"/>
            <p:cNvSpPr>
              <a:spLocks noChangeShapeType="1"/>
            </p:cNvSpPr>
            <p:nvPr/>
          </p:nvSpPr>
          <p:spPr bwMode="auto">
            <a:xfrm>
              <a:off x="4092" y="1004"/>
              <a:ext cx="382" cy="0"/>
            </a:xfrm>
            <a:prstGeom prst="line">
              <a:avLst/>
            </a:prstGeom>
            <a:noFill/>
            <a:ln w="38100">
              <a:solidFill>
                <a:srgbClr val="FF0000"/>
              </a:solidFill>
              <a:round/>
              <a:headEnd/>
              <a:tailEnd/>
            </a:ln>
          </p:spPr>
          <p:txBody>
            <a:bodyPr/>
            <a:lstStyle/>
            <a:p>
              <a:endParaRPr lang="en-US"/>
            </a:p>
          </p:txBody>
        </p:sp>
        <p:sp>
          <p:nvSpPr>
            <p:cNvPr id="36891" name="AutoShape 25"/>
            <p:cNvSpPr>
              <a:spLocks noChangeArrowheads="1"/>
            </p:cNvSpPr>
            <p:nvPr/>
          </p:nvSpPr>
          <p:spPr bwMode="auto">
            <a:xfrm>
              <a:off x="3233" y="489"/>
              <a:ext cx="271" cy="288"/>
            </a:xfrm>
            <a:prstGeom prst="flowChartSummingJunction">
              <a:avLst/>
            </a:prstGeom>
            <a:solidFill>
              <a:schemeClr val="accent1"/>
            </a:solidFill>
            <a:ln w="9525">
              <a:solidFill>
                <a:schemeClr val="tx1"/>
              </a:solidFill>
              <a:round/>
              <a:headEnd/>
              <a:tailEnd/>
            </a:ln>
          </p:spPr>
          <p:txBody>
            <a:bodyPr wrap="none" anchor="ctr"/>
            <a:lstStyle/>
            <a:p>
              <a:endParaRPr lang="en-US" sz="2400">
                <a:latin typeface="Times New Roman" pitchFamily="18" charset="0"/>
                <a:cs typeface="Times New Roman" pitchFamily="18" charset="0"/>
              </a:endParaRPr>
            </a:p>
          </p:txBody>
        </p:sp>
        <p:sp>
          <p:nvSpPr>
            <p:cNvPr id="36892" name="Oval 26"/>
            <p:cNvSpPr>
              <a:spLocks noChangeArrowheads="1"/>
            </p:cNvSpPr>
            <p:nvPr/>
          </p:nvSpPr>
          <p:spPr bwMode="auto">
            <a:xfrm>
              <a:off x="3168" y="1078"/>
              <a:ext cx="377" cy="336"/>
            </a:xfrm>
            <a:prstGeom prst="ellipse">
              <a:avLst/>
            </a:prstGeom>
            <a:solidFill>
              <a:schemeClr val="accent1"/>
            </a:solidFill>
            <a:ln w="9525">
              <a:solidFill>
                <a:schemeClr val="tx1"/>
              </a:solidFill>
              <a:round/>
              <a:headEnd/>
              <a:tailEnd/>
            </a:ln>
          </p:spPr>
          <p:txBody>
            <a:bodyPr wrap="none" anchor="ctr"/>
            <a:lstStyle/>
            <a:p>
              <a:pPr algn="ctr"/>
              <a:r>
                <a:rPr lang="en-US" altLang="en-US" sz="2400">
                  <a:latin typeface="Times New Roman" pitchFamily="18" charset="0"/>
                  <a:cs typeface="Times New Roman" pitchFamily="18" charset="0"/>
                </a:rPr>
                <a:t>M</a:t>
              </a:r>
            </a:p>
          </p:txBody>
        </p:sp>
        <p:grpSp>
          <p:nvGrpSpPr>
            <p:cNvPr id="36893" name="Group 27"/>
            <p:cNvGrpSpPr>
              <a:grpSpLocks/>
            </p:cNvGrpSpPr>
            <p:nvPr/>
          </p:nvGrpSpPr>
          <p:grpSpPr bwMode="auto">
            <a:xfrm>
              <a:off x="2518" y="528"/>
              <a:ext cx="342" cy="144"/>
              <a:chOff x="2252" y="3264"/>
              <a:chExt cx="436" cy="144"/>
            </a:xfrm>
          </p:grpSpPr>
          <p:sp>
            <p:nvSpPr>
              <p:cNvPr id="36909" name="Rectangle 28"/>
              <p:cNvSpPr>
                <a:spLocks noChangeArrowheads="1"/>
              </p:cNvSpPr>
              <p:nvPr/>
            </p:nvSpPr>
            <p:spPr bwMode="auto">
              <a:xfrm>
                <a:off x="2256" y="3264"/>
                <a:ext cx="432" cy="144"/>
              </a:xfrm>
              <a:prstGeom prst="rect">
                <a:avLst/>
              </a:prstGeom>
              <a:solidFill>
                <a:schemeClr val="accent1"/>
              </a:solidFill>
              <a:ln w="9525">
                <a:solidFill>
                  <a:schemeClr val="tx1"/>
                </a:solidFill>
                <a:miter lim="800000"/>
                <a:headEnd/>
                <a:tailEnd/>
              </a:ln>
            </p:spPr>
            <p:txBody>
              <a:bodyPr wrap="none" anchor="ctr"/>
              <a:lstStyle/>
              <a:p>
                <a:endParaRPr lang="en-US" sz="2400">
                  <a:latin typeface="Times New Roman" pitchFamily="18" charset="0"/>
                  <a:cs typeface="Times New Roman" pitchFamily="18" charset="0"/>
                </a:endParaRPr>
              </a:p>
            </p:txBody>
          </p:sp>
          <p:sp>
            <p:nvSpPr>
              <p:cNvPr id="36910" name="Line 29"/>
              <p:cNvSpPr>
                <a:spLocks noChangeShapeType="1"/>
              </p:cNvSpPr>
              <p:nvPr/>
            </p:nvSpPr>
            <p:spPr bwMode="auto">
              <a:xfrm>
                <a:off x="2252" y="3264"/>
                <a:ext cx="432" cy="144"/>
              </a:xfrm>
              <a:prstGeom prst="line">
                <a:avLst/>
              </a:prstGeom>
              <a:noFill/>
              <a:ln w="9525">
                <a:solidFill>
                  <a:schemeClr val="tx1"/>
                </a:solidFill>
                <a:round/>
                <a:headEnd/>
                <a:tailEnd/>
              </a:ln>
            </p:spPr>
            <p:txBody>
              <a:bodyPr/>
              <a:lstStyle/>
              <a:p>
                <a:endParaRPr lang="en-US"/>
              </a:p>
            </p:txBody>
          </p:sp>
        </p:grpSp>
        <p:grpSp>
          <p:nvGrpSpPr>
            <p:cNvPr id="36894" name="Group 30"/>
            <p:cNvGrpSpPr>
              <a:grpSpLocks/>
            </p:cNvGrpSpPr>
            <p:nvPr/>
          </p:nvGrpSpPr>
          <p:grpSpPr bwMode="auto">
            <a:xfrm>
              <a:off x="2518" y="1152"/>
              <a:ext cx="342" cy="144"/>
              <a:chOff x="2252" y="3264"/>
              <a:chExt cx="436" cy="144"/>
            </a:xfrm>
          </p:grpSpPr>
          <p:sp>
            <p:nvSpPr>
              <p:cNvPr id="36907" name="Rectangle 31"/>
              <p:cNvSpPr>
                <a:spLocks noChangeArrowheads="1"/>
              </p:cNvSpPr>
              <p:nvPr/>
            </p:nvSpPr>
            <p:spPr bwMode="auto">
              <a:xfrm>
                <a:off x="2256" y="3264"/>
                <a:ext cx="432" cy="144"/>
              </a:xfrm>
              <a:prstGeom prst="rect">
                <a:avLst/>
              </a:prstGeom>
              <a:solidFill>
                <a:schemeClr val="accent1"/>
              </a:solidFill>
              <a:ln w="9525">
                <a:solidFill>
                  <a:schemeClr val="tx1"/>
                </a:solidFill>
                <a:miter lim="800000"/>
                <a:headEnd/>
                <a:tailEnd/>
              </a:ln>
            </p:spPr>
            <p:txBody>
              <a:bodyPr wrap="none" anchor="ctr"/>
              <a:lstStyle/>
              <a:p>
                <a:endParaRPr lang="en-US" sz="2400">
                  <a:latin typeface="Times New Roman" pitchFamily="18" charset="0"/>
                  <a:cs typeface="Times New Roman" pitchFamily="18" charset="0"/>
                </a:endParaRPr>
              </a:p>
            </p:txBody>
          </p:sp>
          <p:sp>
            <p:nvSpPr>
              <p:cNvPr id="36908" name="Line 32"/>
              <p:cNvSpPr>
                <a:spLocks noChangeShapeType="1"/>
              </p:cNvSpPr>
              <p:nvPr/>
            </p:nvSpPr>
            <p:spPr bwMode="auto">
              <a:xfrm>
                <a:off x="2252" y="3264"/>
                <a:ext cx="432" cy="144"/>
              </a:xfrm>
              <a:prstGeom prst="line">
                <a:avLst/>
              </a:prstGeom>
              <a:noFill/>
              <a:ln w="9525">
                <a:solidFill>
                  <a:schemeClr val="tx1"/>
                </a:solidFill>
                <a:round/>
                <a:headEnd/>
                <a:tailEnd/>
              </a:ln>
            </p:spPr>
            <p:txBody>
              <a:bodyPr/>
              <a:lstStyle/>
              <a:p>
                <a:endParaRPr lang="en-US"/>
              </a:p>
            </p:txBody>
          </p:sp>
        </p:grpSp>
        <p:sp>
          <p:nvSpPr>
            <p:cNvPr id="36895" name="Line 33"/>
            <p:cNvSpPr>
              <a:spLocks noChangeShapeType="1"/>
            </p:cNvSpPr>
            <p:nvPr/>
          </p:nvSpPr>
          <p:spPr bwMode="auto">
            <a:xfrm>
              <a:off x="2285" y="624"/>
              <a:ext cx="226" cy="0"/>
            </a:xfrm>
            <a:prstGeom prst="line">
              <a:avLst/>
            </a:prstGeom>
            <a:noFill/>
            <a:ln w="38100">
              <a:solidFill>
                <a:srgbClr val="FF0000"/>
              </a:solidFill>
              <a:round/>
              <a:headEnd/>
              <a:tailEnd/>
            </a:ln>
          </p:spPr>
          <p:txBody>
            <a:bodyPr/>
            <a:lstStyle/>
            <a:p>
              <a:endParaRPr lang="en-US"/>
            </a:p>
          </p:txBody>
        </p:sp>
        <p:sp>
          <p:nvSpPr>
            <p:cNvPr id="36896" name="Line 34"/>
            <p:cNvSpPr>
              <a:spLocks noChangeShapeType="1"/>
            </p:cNvSpPr>
            <p:nvPr/>
          </p:nvSpPr>
          <p:spPr bwMode="auto">
            <a:xfrm>
              <a:off x="2292" y="1231"/>
              <a:ext cx="226" cy="0"/>
            </a:xfrm>
            <a:prstGeom prst="line">
              <a:avLst/>
            </a:prstGeom>
            <a:noFill/>
            <a:ln w="38100">
              <a:solidFill>
                <a:srgbClr val="FF0000"/>
              </a:solidFill>
              <a:round/>
              <a:headEnd/>
              <a:tailEnd/>
            </a:ln>
          </p:spPr>
          <p:txBody>
            <a:bodyPr/>
            <a:lstStyle/>
            <a:p>
              <a:endParaRPr lang="en-US"/>
            </a:p>
          </p:txBody>
        </p:sp>
        <p:sp>
          <p:nvSpPr>
            <p:cNvPr id="36897" name="Line 35"/>
            <p:cNvSpPr>
              <a:spLocks noChangeShapeType="1"/>
            </p:cNvSpPr>
            <p:nvPr/>
          </p:nvSpPr>
          <p:spPr bwMode="auto">
            <a:xfrm flipV="1">
              <a:off x="1693" y="615"/>
              <a:ext cx="263" cy="384"/>
            </a:xfrm>
            <a:prstGeom prst="line">
              <a:avLst/>
            </a:prstGeom>
            <a:noFill/>
            <a:ln w="38100">
              <a:solidFill>
                <a:srgbClr val="FF0000"/>
              </a:solidFill>
              <a:round/>
              <a:headEnd/>
              <a:tailEnd/>
            </a:ln>
          </p:spPr>
          <p:txBody>
            <a:bodyPr/>
            <a:lstStyle/>
            <a:p>
              <a:endParaRPr lang="en-US"/>
            </a:p>
          </p:txBody>
        </p:sp>
        <p:sp>
          <p:nvSpPr>
            <p:cNvPr id="36898" name="Line 36"/>
            <p:cNvSpPr>
              <a:spLocks noChangeShapeType="1"/>
            </p:cNvSpPr>
            <p:nvPr/>
          </p:nvSpPr>
          <p:spPr bwMode="auto">
            <a:xfrm>
              <a:off x="1703" y="986"/>
              <a:ext cx="263" cy="288"/>
            </a:xfrm>
            <a:prstGeom prst="line">
              <a:avLst/>
            </a:prstGeom>
            <a:noFill/>
            <a:ln w="38100">
              <a:solidFill>
                <a:srgbClr val="FF0000"/>
              </a:solidFill>
              <a:round/>
              <a:headEnd/>
              <a:tailEnd/>
            </a:ln>
          </p:spPr>
          <p:txBody>
            <a:bodyPr/>
            <a:lstStyle/>
            <a:p>
              <a:endParaRPr lang="en-US"/>
            </a:p>
          </p:txBody>
        </p:sp>
        <p:sp>
          <p:nvSpPr>
            <p:cNvPr id="36899" name="Line 37"/>
            <p:cNvSpPr>
              <a:spLocks noChangeShapeType="1"/>
            </p:cNvSpPr>
            <p:nvPr/>
          </p:nvSpPr>
          <p:spPr bwMode="auto">
            <a:xfrm>
              <a:off x="1954" y="624"/>
              <a:ext cx="225" cy="0"/>
            </a:xfrm>
            <a:prstGeom prst="line">
              <a:avLst/>
            </a:prstGeom>
            <a:noFill/>
            <a:ln w="38100">
              <a:solidFill>
                <a:srgbClr val="333399"/>
              </a:solidFill>
              <a:round/>
              <a:headEnd/>
              <a:tailEnd/>
            </a:ln>
          </p:spPr>
          <p:txBody>
            <a:bodyPr/>
            <a:lstStyle/>
            <a:p>
              <a:endParaRPr lang="en-US"/>
            </a:p>
          </p:txBody>
        </p:sp>
        <p:sp>
          <p:nvSpPr>
            <p:cNvPr id="36900" name="Line 38"/>
            <p:cNvSpPr>
              <a:spLocks noChangeShapeType="1"/>
            </p:cNvSpPr>
            <p:nvPr/>
          </p:nvSpPr>
          <p:spPr bwMode="auto">
            <a:xfrm>
              <a:off x="1961" y="1261"/>
              <a:ext cx="225" cy="0"/>
            </a:xfrm>
            <a:prstGeom prst="line">
              <a:avLst/>
            </a:prstGeom>
            <a:noFill/>
            <a:ln w="38100">
              <a:solidFill>
                <a:srgbClr val="FF0000"/>
              </a:solidFill>
              <a:round/>
              <a:headEnd/>
              <a:tailEnd/>
            </a:ln>
          </p:spPr>
          <p:txBody>
            <a:bodyPr/>
            <a:lstStyle/>
            <a:p>
              <a:endParaRPr lang="en-US"/>
            </a:p>
          </p:txBody>
        </p:sp>
        <p:sp>
          <p:nvSpPr>
            <p:cNvPr id="36901" name="Line 39"/>
            <p:cNvSpPr>
              <a:spLocks noChangeShapeType="1"/>
            </p:cNvSpPr>
            <p:nvPr/>
          </p:nvSpPr>
          <p:spPr bwMode="auto">
            <a:xfrm flipV="1">
              <a:off x="2179" y="528"/>
              <a:ext cx="188" cy="96"/>
            </a:xfrm>
            <a:prstGeom prst="line">
              <a:avLst/>
            </a:prstGeom>
            <a:noFill/>
            <a:ln w="38100">
              <a:solidFill>
                <a:srgbClr val="FF0000"/>
              </a:solidFill>
              <a:round/>
              <a:headEnd/>
              <a:tailEnd/>
            </a:ln>
          </p:spPr>
          <p:txBody>
            <a:bodyPr/>
            <a:lstStyle/>
            <a:p>
              <a:endParaRPr lang="en-US"/>
            </a:p>
          </p:txBody>
        </p:sp>
        <p:sp>
          <p:nvSpPr>
            <p:cNvPr id="36902" name="Line 40"/>
            <p:cNvSpPr>
              <a:spLocks noChangeShapeType="1"/>
            </p:cNvSpPr>
            <p:nvPr/>
          </p:nvSpPr>
          <p:spPr bwMode="auto">
            <a:xfrm flipV="1">
              <a:off x="2179" y="1165"/>
              <a:ext cx="151" cy="96"/>
            </a:xfrm>
            <a:prstGeom prst="line">
              <a:avLst/>
            </a:prstGeom>
            <a:noFill/>
            <a:ln w="38100">
              <a:solidFill>
                <a:srgbClr val="FF0000"/>
              </a:solidFill>
              <a:round/>
              <a:headEnd/>
              <a:tailEnd/>
            </a:ln>
          </p:spPr>
          <p:txBody>
            <a:bodyPr/>
            <a:lstStyle/>
            <a:p>
              <a:endParaRPr lang="en-US"/>
            </a:p>
          </p:txBody>
        </p:sp>
        <p:sp>
          <p:nvSpPr>
            <p:cNvPr id="36903" name="Line 41"/>
            <p:cNvSpPr>
              <a:spLocks noChangeShapeType="1"/>
            </p:cNvSpPr>
            <p:nvPr/>
          </p:nvSpPr>
          <p:spPr bwMode="auto">
            <a:xfrm>
              <a:off x="3722" y="624"/>
              <a:ext cx="376" cy="384"/>
            </a:xfrm>
            <a:prstGeom prst="line">
              <a:avLst/>
            </a:prstGeom>
            <a:noFill/>
            <a:ln w="38100">
              <a:solidFill>
                <a:srgbClr val="FF0000"/>
              </a:solidFill>
              <a:round/>
              <a:headEnd/>
              <a:tailEnd/>
            </a:ln>
          </p:spPr>
          <p:txBody>
            <a:bodyPr/>
            <a:lstStyle/>
            <a:p>
              <a:endParaRPr lang="en-US"/>
            </a:p>
          </p:txBody>
        </p:sp>
        <p:sp>
          <p:nvSpPr>
            <p:cNvPr id="36904" name="Line 42"/>
            <p:cNvSpPr>
              <a:spLocks noChangeShapeType="1"/>
            </p:cNvSpPr>
            <p:nvPr/>
          </p:nvSpPr>
          <p:spPr bwMode="auto">
            <a:xfrm flipV="1">
              <a:off x="3722" y="1008"/>
              <a:ext cx="376" cy="240"/>
            </a:xfrm>
            <a:prstGeom prst="line">
              <a:avLst/>
            </a:prstGeom>
            <a:noFill/>
            <a:ln w="38100">
              <a:solidFill>
                <a:srgbClr val="FF0000"/>
              </a:solidFill>
              <a:round/>
              <a:headEnd/>
              <a:tailEnd/>
            </a:ln>
          </p:spPr>
          <p:txBody>
            <a:bodyPr/>
            <a:lstStyle/>
            <a:p>
              <a:endParaRPr lang="en-US"/>
            </a:p>
          </p:txBody>
        </p:sp>
        <p:sp>
          <p:nvSpPr>
            <p:cNvPr id="36905" name="Text Box 43"/>
            <p:cNvSpPr txBox="1">
              <a:spLocks noChangeArrowheads="1"/>
            </p:cNvSpPr>
            <p:nvPr/>
          </p:nvSpPr>
          <p:spPr bwMode="auto">
            <a:xfrm>
              <a:off x="2016" y="624"/>
              <a:ext cx="384" cy="288"/>
            </a:xfrm>
            <a:prstGeom prst="rect">
              <a:avLst/>
            </a:prstGeom>
            <a:noFill/>
            <a:ln w="9525">
              <a:noFill/>
              <a:miter lim="800000"/>
              <a:headEnd/>
              <a:tailEnd/>
            </a:ln>
          </p:spPr>
          <p:txBody>
            <a:bodyPr>
              <a:spAutoFit/>
            </a:bodyPr>
            <a:lstStyle/>
            <a:p>
              <a:pPr>
                <a:spcBef>
                  <a:spcPct val="50000"/>
                </a:spcBef>
              </a:pPr>
              <a:r>
                <a:rPr lang="en-US" altLang="en-US" sz="2400">
                  <a:latin typeface="Times New Roman" pitchFamily="18" charset="0"/>
                  <a:cs typeface="Times New Roman" pitchFamily="18" charset="0"/>
                </a:rPr>
                <a:t>K</a:t>
              </a:r>
              <a:r>
                <a:rPr lang="en-US" altLang="en-US" sz="2400" baseline="-25000">
                  <a:latin typeface="Times New Roman" pitchFamily="18" charset="0"/>
                  <a:cs typeface="Times New Roman" pitchFamily="18" charset="0"/>
                </a:rPr>
                <a:t>1</a:t>
              </a:r>
            </a:p>
          </p:txBody>
        </p:sp>
        <p:sp>
          <p:nvSpPr>
            <p:cNvPr id="36906" name="Text Box 44"/>
            <p:cNvSpPr txBox="1">
              <a:spLocks noChangeArrowheads="1"/>
            </p:cNvSpPr>
            <p:nvPr/>
          </p:nvSpPr>
          <p:spPr bwMode="auto">
            <a:xfrm>
              <a:off x="2016" y="1296"/>
              <a:ext cx="384" cy="288"/>
            </a:xfrm>
            <a:prstGeom prst="rect">
              <a:avLst/>
            </a:prstGeom>
            <a:noFill/>
            <a:ln w="9525">
              <a:noFill/>
              <a:miter lim="800000"/>
              <a:headEnd/>
              <a:tailEnd/>
            </a:ln>
          </p:spPr>
          <p:txBody>
            <a:bodyPr>
              <a:spAutoFit/>
            </a:bodyPr>
            <a:lstStyle/>
            <a:p>
              <a:pPr>
                <a:spcBef>
                  <a:spcPct val="50000"/>
                </a:spcBef>
              </a:pPr>
              <a:r>
                <a:rPr lang="en-US" altLang="en-US" sz="2400">
                  <a:latin typeface="Times New Roman" pitchFamily="18" charset="0"/>
                  <a:cs typeface="Times New Roman" pitchFamily="18" charset="0"/>
                </a:rPr>
                <a:t>K</a:t>
              </a:r>
              <a:r>
                <a:rPr lang="en-US" altLang="en-US" sz="2400" baseline="-25000">
                  <a:latin typeface="Times New Roman" pitchFamily="18" charset="0"/>
                  <a:cs typeface="Times New Roman" pitchFamily="18" charset="0"/>
                </a:rPr>
                <a:t>2</a:t>
              </a:r>
            </a:p>
          </p:txBody>
        </p:sp>
      </p:grpSp>
      <p:sp>
        <p:nvSpPr>
          <p:cNvPr id="46" name="Text Box 45"/>
          <p:cNvSpPr txBox="1">
            <a:spLocks noChangeArrowheads="1"/>
          </p:cNvSpPr>
          <p:nvPr/>
        </p:nvSpPr>
        <p:spPr bwMode="auto">
          <a:xfrm>
            <a:off x="0" y="4729163"/>
            <a:ext cx="6629400" cy="1016000"/>
          </a:xfrm>
          <a:prstGeom prst="rect">
            <a:avLst/>
          </a:prstGeom>
          <a:noFill/>
          <a:ln w="9525">
            <a:noFill/>
            <a:miter lim="800000"/>
            <a:headEnd/>
            <a:tailEnd/>
          </a:ln>
        </p:spPr>
        <p:txBody>
          <a:bodyPr>
            <a:spAutoFit/>
          </a:bodyPr>
          <a:lstStyle/>
          <a:p>
            <a:pPr>
              <a:spcBef>
                <a:spcPct val="50000"/>
              </a:spcBef>
            </a:pPr>
            <a:r>
              <a:rPr lang="en-US" altLang="en-US" sz="2400">
                <a:solidFill>
                  <a:srgbClr val="008000"/>
                </a:solidFill>
                <a:latin typeface="Times New Roman" pitchFamily="18" charset="0"/>
                <a:cs typeface="Times New Roman" pitchFamily="18" charset="0"/>
              </a:rPr>
              <a:t>-Công tắc K</a:t>
            </a:r>
            <a:r>
              <a:rPr lang="en-US" altLang="en-US" sz="2400" baseline="-25000">
                <a:solidFill>
                  <a:srgbClr val="008000"/>
                </a:solidFill>
                <a:latin typeface="Times New Roman" pitchFamily="18" charset="0"/>
                <a:cs typeface="Times New Roman" pitchFamily="18" charset="0"/>
              </a:rPr>
              <a:t>1</a:t>
            </a:r>
            <a:r>
              <a:rPr lang="en-US" altLang="en-US" sz="2400">
                <a:solidFill>
                  <a:srgbClr val="008000"/>
                </a:solidFill>
                <a:latin typeface="Times New Roman" pitchFamily="18" charset="0"/>
                <a:cs typeface="Times New Roman" pitchFamily="18" charset="0"/>
              </a:rPr>
              <a:t> điểu khiển đèn</a:t>
            </a:r>
          </a:p>
          <a:p>
            <a:pPr>
              <a:spcBef>
                <a:spcPct val="50000"/>
              </a:spcBef>
            </a:pPr>
            <a:r>
              <a:rPr lang="en-US" altLang="en-US" sz="2400">
                <a:solidFill>
                  <a:srgbClr val="008000"/>
                </a:solidFill>
                <a:latin typeface="Times New Roman" pitchFamily="18" charset="0"/>
                <a:cs typeface="Times New Roman" pitchFamily="18" charset="0"/>
              </a:rPr>
              <a:t>-Công tắc K</a:t>
            </a:r>
            <a:r>
              <a:rPr lang="en-US" altLang="en-US" sz="2400" baseline="-25000">
                <a:solidFill>
                  <a:srgbClr val="008000"/>
                </a:solidFill>
                <a:latin typeface="Times New Roman" pitchFamily="18" charset="0"/>
                <a:cs typeface="Times New Roman" pitchFamily="18" charset="0"/>
              </a:rPr>
              <a:t>2</a:t>
            </a:r>
            <a:r>
              <a:rPr lang="en-US" altLang="en-US" sz="2400">
                <a:solidFill>
                  <a:srgbClr val="008000"/>
                </a:solidFill>
                <a:latin typeface="Times New Roman" pitchFamily="18" charset="0"/>
                <a:cs typeface="Times New Roman" pitchFamily="18" charset="0"/>
              </a:rPr>
              <a:t> điểu khiển quạt</a:t>
            </a:r>
          </a:p>
        </p:txBody>
      </p:sp>
      <p:sp>
        <p:nvSpPr>
          <p:cNvPr id="47" name="TextBox 46"/>
          <p:cNvSpPr txBox="1">
            <a:spLocks noChangeArrowheads="1"/>
          </p:cNvSpPr>
          <p:nvPr/>
        </p:nvSpPr>
        <p:spPr bwMode="auto">
          <a:xfrm>
            <a:off x="0" y="2286000"/>
            <a:ext cx="2178050" cy="523875"/>
          </a:xfrm>
          <a:prstGeom prst="rect">
            <a:avLst/>
          </a:prstGeom>
          <a:noFill/>
          <a:ln w="9525">
            <a:noFill/>
            <a:miter lim="800000"/>
            <a:headEnd/>
            <a:tailEnd/>
          </a:ln>
        </p:spPr>
        <p:txBody>
          <a:bodyPr wrap="none">
            <a:spAutoFit/>
          </a:bodyPr>
          <a:lstStyle/>
          <a:p>
            <a:r>
              <a:rPr lang="en-US" sz="2800" i="1">
                <a:solidFill>
                  <a:srgbClr val="FF0066"/>
                </a:solidFill>
                <a:latin typeface="Times New Roman" pitchFamily="18" charset="0"/>
                <a:cs typeface="Times New Roman" pitchFamily="18" charset="0"/>
              </a:rPr>
              <a:t>Sơ đồ hình vẽ</a:t>
            </a:r>
          </a:p>
        </p:txBody>
      </p:sp>
      <p:sp>
        <p:nvSpPr>
          <p:cNvPr id="2" name="TextBox 1"/>
          <p:cNvSpPr txBox="1">
            <a:spLocks noChangeArrowheads="1"/>
          </p:cNvSpPr>
          <p:nvPr/>
        </p:nvSpPr>
        <p:spPr bwMode="auto">
          <a:xfrm>
            <a:off x="0" y="5791200"/>
            <a:ext cx="8937625" cy="461963"/>
          </a:xfrm>
          <a:prstGeom prst="rect">
            <a:avLst/>
          </a:prstGeom>
          <a:noFill/>
          <a:ln w="9525">
            <a:noFill/>
            <a:miter lim="800000"/>
            <a:headEnd/>
            <a:tailEnd/>
          </a:ln>
        </p:spPr>
        <p:txBody>
          <a:bodyPr>
            <a:spAutoFit/>
          </a:bodyPr>
          <a:lstStyle/>
          <a:p>
            <a:r>
              <a:rPr lang="en-US" sz="2400">
                <a:solidFill>
                  <a:srgbClr val="008000"/>
                </a:solidFill>
                <a:latin typeface="Times New Roman" pitchFamily="18" charset="0"/>
                <a:cs typeface="Times New Roman" pitchFamily="18" charset="0"/>
              </a:rPr>
              <a:t>-Nếu đèn không hoạt động thì quạt vẫn hoạt động bình thường</a:t>
            </a:r>
          </a:p>
        </p:txBody>
      </p:sp>
      <p:sp>
        <p:nvSpPr>
          <p:cNvPr id="3" name="TextBox 2"/>
          <p:cNvSpPr txBox="1">
            <a:spLocks noChangeArrowheads="1"/>
          </p:cNvSpPr>
          <p:nvPr/>
        </p:nvSpPr>
        <p:spPr bwMode="auto">
          <a:xfrm>
            <a:off x="0" y="0"/>
            <a:ext cx="8709025" cy="2062163"/>
          </a:xfrm>
          <a:prstGeom prst="rect">
            <a:avLst/>
          </a:prstGeom>
          <a:noFill/>
          <a:ln w="9525">
            <a:noFill/>
            <a:miter lim="800000"/>
            <a:headEnd/>
            <a:tailEnd/>
          </a:ln>
        </p:spPr>
        <p:txBody>
          <a:bodyPr>
            <a:spAutoFit/>
          </a:bodyPr>
          <a:lstStyle/>
          <a:p>
            <a:pPr algn="just"/>
            <a:r>
              <a:rPr lang="en-US" sz="3200">
                <a:solidFill>
                  <a:srgbClr val="008000"/>
                </a:solidFill>
                <a:latin typeface="Times New Roman" pitchFamily="18" charset="0"/>
                <a:cs typeface="Times New Roman" pitchFamily="18" charset="0"/>
              </a:rPr>
              <a:t>Vì quạt trần và đèn dây tóc có cùng hiệu điện thế định mức là 220V nên đèn và quạt trần được mắc song song vào nguồn 220V để chúng hoạt động bình thường.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wipe(down)">
                                      <p:cBhvr>
                                        <p:cTn id="14" dur="580">
                                          <p:stCondLst>
                                            <p:cond delay="0"/>
                                          </p:stCondLst>
                                        </p:cTn>
                                        <p:tgtEl>
                                          <p:spTgt spid="47">
                                            <p:txEl>
                                              <p:pRg st="0" end="0"/>
                                            </p:txEl>
                                          </p:spTgt>
                                        </p:tgtEl>
                                      </p:cBhvr>
                                    </p:animEffect>
                                    <p:anim calcmode="lin" valueType="num">
                                      <p:cBhvr>
                                        <p:cTn id="15" dur="1822" tmFilter="0,0; 0.14,0.36; 0.43,0.73; 0.71,0.91; 1.0,1.0">
                                          <p:stCondLst>
                                            <p:cond delay="0"/>
                                          </p:stCondLst>
                                        </p:cTn>
                                        <p:tgtEl>
                                          <p:spTgt spid="47">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7">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7">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7">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7">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47">
                                            <p:txEl>
                                              <p:pRg st="0" end="0"/>
                                            </p:txEl>
                                          </p:spTgt>
                                        </p:tgtEl>
                                      </p:cBhvr>
                                      <p:to x="100000" y="60000"/>
                                    </p:animScale>
                                    <p:animScale>
                                      <p:cBhvr>
                                        <p:cTn id="21" dur="166" decel="50000">
                                          <p:stCondLst>
                                            <p:cond delay="676"/>
                                          </p:stCondLst>
                                        </p:cTn>
                                        <p:tgtEl>
                                          <p:spTgt spid="47">
                                            <p:txEl>
                                              <p:pRg st="0" end="0"/>
                                            </p:txEl>
                                          </p:spTgt>
                                        </p:tgtEl>
                                      </p:cBhvr>
                                      <p:to x="100000" y="100000"/>
                                    </p:animScale>
                                    <p:animScale>
                                      <p:cBhvr>
                                        <p:cTn id="22" dur="26">
                                          <p:stCondLst>
                                            <p:cond delay="1312"/>
                                          </p:stCondLst>
                                        </p:cTn>
                                        <p:tgtEl>
                                          <p:spTgt spid="47">
                                            <p:txEl>
                                              <p:pRg st="0" end="0"/>
                                            </p:txEl>
                                          </p:spTgt>
                                        </p:tgtEl>
                                      </p:cBhvr>
                                      <p:to x="100000" y="80000"/>
                                    </p:animScale>
                                    <p:animScale>
                                      <p:cBhvr>
                                        <p:cTn id="23" dur="166" decel="50000">
                                          <p:stCondLst>
                                            <p:cond delay="1338"/>
                                          </p:stCondLst>
                                        </p:cTn>
                                        <p:tgtEl>
                                          <p:spTgt spid="47">
                                            <p:txEl>
                                              <p:pRg st="0" end="0"/>
                                            </p:txEl>
                                          </p:spTgt>
                                        </p:tgtEl>
                                      </p:cBhvr>
                                      <p:to x="100000" y="100000"/>
                                    </p:animScale>
                                    <p:animScale>
                                      <p:cBhvr>
                                        <p:cTn id="24" dur="26">
                                          <p:stCondLst>
                                            <p:cond delay="1642"/>
                                          </p:stCondLst>
                                        </p:cTn>
                                        <p:tgtEl>
                                          <p:spTgt spid="47">
                                            <p:txEl>
                                              <p:pRg st="0" end="0"/>
                                            </p:txEl>
                                          </p:spTgt>
                                        </p:tgtEl>
                                      </p:cBhvr>
                                      <p:to x="100000" y="90000"/>
                                    </p:animScale>
                                    <p:animScale>
                                      <p:cBhvr>
                                        <p:cTn id="25" dur="166" decel="50000">
                                          <p:stCondLst>
                                            <p:cond delay="1668"/>
                                          </p:stCondLst>
                                        </p:cTn>
                                        <p:tgtEl>
                                          <p:spTgt spid="47">
                                            <p:txEl>
                                              <p:pRg st="0" end="0"/>
                                            </p:txEl>
                                          </p:spTgt>
                                        </p:tgtEl>
                                      </p:cBhvr>
                                      <p:to x="100000" y="100000"/>
                                    </p:animScale>
                                    <p:animScale>
                                      <p:cBhvr>
                                        <p:cTn id="26" dur="26">
                                          <p:stCondLst>
                                            <p:cond delay="1808"/>
                                          </p:stCondLst>
                                        </p:cTn>
                                        <p:tgtEl>
                                          <p:spTgt spid="47">
                                            <p:txEl>
                                              <p:pRg st="0" end="0"/>
                                            </p:txEl>
                                          </p:spTgt>
                                        </p:tgtEl>
                                      </p:cBhvr>
                                      <p:to x="100000" y="95000"/>
                                    </p:animScale>
                                    <p:animScale>
                                      <p:cBhvr>
                                        <p:cTn id="27" dur="166" decel="50000">
                                          <p:stCondLst>
                                            <p:cond delay="1834"/>
                                          </p:stCondLst>
                                        </p:cTn>
                                        <p:tgtEl>
                                          <p:spTgt spid="47">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8)">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6">
                                            <p:txEl>
                                              <p:pRg st="0" end="0"/>
                                            </p:txEl>
                                          </p:spTgt>
                                        </p:tgtEl>
                                        <p:attrNameLst>
                                          <p:attrName>style.visibility</p:attrName>
                                        </p:attrNameLst>
                                      </p:cBhvr>
                                      <p:to>
                                        <p:strVal val="visible"/>
                                      </p:to>
                                    </p:set>
                                    <p:animEffect transition="in" filter="blinds(horizontal)">
                                      <p:cBhvr>
                                        <p:cTn id="42" dur="500"/>
                                        <p:tgtEl>
                                          <p:spTgt spid="4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46">
                                            <p:txEl>
                                              <p:pRg st="1" end="1"/>
                                            </p:txEl>
                                          </p:spTgt>
                                        </p:tgtEl>
                                        <p:attrNameLst>
                                          <p:attrName>style.visibility</p:attrName>
                                        </p:attrNameLst>
                                      </p:cBhvr>
                                      <p:to>
                                        <p:strVal val="visible"/>
                                      </p:to>
                                    </p:set>
                                    <p:animEffect transition="in" filter="box(in)">
                                      <p:cBhvr>
                                        <p:cTn id="47" dur="500"/>
                                        <p:tgtEl>
                                          <p:spTgt spid="4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 calcmode="lin" valueType="num">
                                      <p:cBhvr additive="base">
                                        <p:cTn id="5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81000" y="457200"/>
            <a:ext cx="609600" cy="461963"/>
          </a:xfrm>
          <a:prstGeom prst="rect">
            <a:avLst/>
          </a:prstGeom>
          <a:solidFill>
            <a:srgbClr val="009900"/>
          </a:solidFill>
          <a:ln w="9525">
            <a:noFill/>
            <a:miter lim="800000"/>
            <a:headEnd/>
            <a:tailEnd/>
          </a:ln>
        </p:spPr>
        <p:txBody>
          <a:bodyPr>
            <a:spAutoFit/>
          </a:bodyPr>
          <a:lstStyle/>
          <a:p>
            <a:pPr>
              <a:spcBef>
                <a:spcPct val="50000"/>
              </a:spcBef>
            </a:pPr>
            <a:r>
              <a:rPr lang="en-US" altLang="en-US" sz="2400" b="1">
                <a:solidFill>
                  <a:schemeClr val="bg1"/>
                </a:solidFill>
                <a:latin typeface="Times New Roman" pitchFamily="18" charset="0"/>
                <a:cs typeface="Times New Roman" pitchFamily="18" charset="0"/>
              </a:rPr>
              <a:t>C5</a:t>
            </a:r>
          </a:p>
        </p:txBody>
      </p:sp>
      <p:grpSp>
        <p:nvGrpSpPr>
          <p:cNvPr id="6" name="Group 41"/>
          <p:cNvGrpSpPr>
            <a:grpSpLocks/>
          </p:cNvGrpSpPr>
          <p:nvPr/>
        </p:nvGrpSpPr>
        <p:grpSpPr bwMode="auto">
          <a:xfrm>
            <a:off x="762000" y="2590800"/>
            <a:ext cx="2590800" cy="1152525"/>
            <a:chOff x="1632" y="2206"/>
            <a:chExt cx="1728" cy="778"/>
          </a:xfrm>
        </p:grpSpPr>
        <p:sp>
          <p:nvSpPr>
            <p:cNvPr id="7213" name="AutoShape 42"/>
            <p:cNvSpPr>
              <a:spLocks noChangeAspect="1" noChangeArrowheads="1" noTextEdit="1"/>
            </p:cNvSpPr>
            <p:nvPr/>
          </p:nvSpPr>
          <p:spPr bwMode="auto">
            <a:xfrm>
              <a:off x="1632" y="2206"/>
              <a:ext cx="1728" cy="714"/>
            </a:xfrm>
            <a:prstGeom prst="rect">
              <a:avLst/>
            </a:prstGeom>
            <a:noFill/>
            <a:ln w="9525">
              <a:noFill/>
              <a:miter lim="800000"/>
              <a:headEnd/>
              <a:tailEnd/>
            </a:ln>
          </p:spPr>
          <p:txBody>
            <a:bodyPr/>
            <a:lstStyle/>
            <a:p>
              <a:endParaRPr lang="en-US"/>
            </a:p>
          </p:txBody>
        </p:sp>
        <p:sp>
          <p:nvSpPr>
            <p:cNvPr id="7214" name="Line 43"/>
            <p:cNvSpPr>
              <a:spLocks noChangeShapeType="1"/>
            </p:cNvSpPr>
            <p:nvPr/>
          </p:nvSpPr>
          <p:spPr bwMode="auto">
            <a:xfrm>
              <a:off x="1679" y="2542"/>
              <a:ext cx="462" cy="1"/>
            </a:xfrm>
            <a:prstGeom prst="line">
              <a:avLst/>
            </a:prstGeom>
            <a:noFill/>
            <a:ln w="12700">
              <a:solidFill>
                <a:srgbClr val="000000"/>
              </a:solidFill>
              <a:round/>
              <a:headEnd/>
              <a:tailEnd/>
            </a:ln>
          </p:spPr>
          <p:txBody>
            <a:bodyPr/>
            <a:lstStyle/>
            <a:p>
              <a:endParaRPr lang="en-US"/>
            </a:p>
          </p:txBody>
        </p:sp>
        <p:sp>
          <p:nvSpPr>
            <p:cNvPr id="7215" name="Line 44"/>
            <p:cNvSpPr>
              <a:spLocks noChangeShapeType="1"/>
            </p:cNvSpPr>
            <p:nvPr/>
          </p:nvSpPr>
          <p:spPr bwMode="auto">
            <a:xfrm>
              <a:off x="2439" y="2542"/>
              <a:ext cx="286" cy="1"/>
            </a:xfrm>
            <a:prstGeom prst="line">
              <a:avLst/>
            </a:prstGeom>
            <a:noFill/>
            <a:ln w="9525">
              <a:noFill/>
              <a:round/>
              <a:headEnd/>
              <a:tailEnd/>
            </a:ln>
          </p:spPr>
          <p:txBody>
            <a:bodyPr/>
            <a:lstStyle/>
            <a:p>
              <a:endParaRPr lang="en-US"/>
            </a:p>
          </p:txBody>
        </p:sp>
        <p:sp>
          <p:nvSpPr>
            <p:cNvPr id="7216" name="Line 45"/>
            <p:cNvSpPr>
              <a:spLocks noChangeShapeType="1"/>
            </p:cNvSpPr>
            <p:nvPr/>
          </p:nvSpPr>
          <p:spPr bwMode="auto">
            <a:xfrm>
              <a:off x="2992" y="2542"/>
              <a:ext cx="317" cy="1"/>
            </a:xfrm>
            <a:prstGeom prst="line">
              <a:avLst/>
            </a:prstGeom>
            <a:noFill/>
            <a:ln w="9525">
              <a:noFill/>
              <a:round/>
              <a:headEnd/>
              <a:tailEnd/>
            </a:ln>
          </p:spPr>
          <p:txBody>
            <a:bodyPr/>
            <a:lstStyle/>
            <a:p>
              <a:endParaRPr lang="en-US"/>
            </a:p>
          </p:txBody>
        </p:sp>
        <p:sp>
          <p:nvSpPr>
            <p:cNvPr id="7217" name="Rectangle 46"/>
            <p:cNvSpPr>
              <a:spLocks noChangeArrowheads="1"/>
            </p:cNvSpPr>
            <p:nvPr/>
          </p:nvSpPr>
          <p:spPr bwMode="auto">
            <a:xfrm>
              <a:off x="3186" y="2733"/>
              <a:ext cx="103" cy="249"/>
            </a:xfrm>
            <a:prstGeom prst="rect">
              <a:avLst/>
            </a:prstGeom>
            <a:noFill/>
            <a:ln w="9525">
              <a:noFill/>
              <a:miter lim="800000"/>
              <a:headEnd/>
              <a:tailEnd/>
            </a:ln>
          </p:spPr>
          <p:txBody>
            <a:bodyPr wrap="none" lIns="0" tIns="0" rIns="0" bIns="0">
              <a:spAutoFit/>
            </a:bodyPr>
            <a:lstStyle/>
            <a:p>
              <a:r>
                <a:rPr lang="en-US" altLang="en-US" sz="2400">
                  <a:solidFill>
                    <a:srgbClr val="000000"/>
                  </a:solidFill>
                  <a:latin typeface="Times New Roman" pitchFamily="18" charset="0"/>
                  <a:cs typeface="Times New Roman" pitchFamily="18" charset="0"/>
                </a:rPr>
                <a:t>2</a:t>
              </a:r>
              <a:endParaRPr lang="en-US" altLang="en-US" sz="2400">
                <a:latin typeface="Times New Roman" pitchFamily="18" charset="0"/>
                <a:cs typeface="Times New Roman" pitchFamily="18" charset="0"/>
              </a:endParaRPr>
            </a:p>
          </p:txBody>
        </p:sp>
        <p:sp>
          <p:nvSpPr>
            <p:cNvPr id="7218" name="Rectangle 47"/>
            <p:cNvSpPr>
              <a:spLocks noChangeArrowheads="1"/>
            </p:cNvSpPr>
            <p:nvPr/>
          </p:nvSpPr>
          <p:spPr bwMode="auto">
            <a:xfrm>
              <a:off x="2614" y="2733"/>
              <a:ext cx="103" cy="249"/>
            </a:xfrm>
            <a:prstGeom prst="rect">
              <a:avLst/>
            </a:prstGeom>
            <a:noFill/>
            <a:ln w="9525">
              <a:noFill/>
              <a:miter lim="800000"/>
              <a:headEnd/>
              <a:tailEnd/>
            </a:ln>
          </p:spPr>
          <p:txBody>
            <a:bodyPr wrap="none" lIns="0" tIns="0" rIns="0" bIns="0">
              <a:spAutoFit/>
            </a:bodyPr>
            <a:lstStyle/>
            <a:p>
              <a:r>
                <a:rPr lang="en-US" altLang="en-US" sz="2400">
                  <a:solidFill>
                    <a:srgbClr val="000000"/>
                  </a:solidFill>
                  <a:latin typeface="Times New Roman" pitchFamily="18" charset="0"/>
                  <a:cs typeface="Times New Roman" pitchFamily="18" charset="0"/>
                </a:rPr>
                <a:t>1</a:t>
              </a:r>
              <a:endParaRPr lang="en-US" altLang="en-US" sz="2400">
                <a:latin typeface="Times New Roman" pitchFamily="18" charset="0"/>
                <a:cs typeface="Times New Roman" pitchFamily="18" charset="0"/>
              </a:endParaRPr>
            </a:p>
          </p:txBody>
        </p:sp>
        <p:sp>
          <p:nvSpPr>
            <p:cNvPr id="7219" name="Rectangle 48"/>
            <p:cNvSpPr>
              <a:spLocks noChangeArrowheads="1"/>
            </p:cNvSpPr>
            <p:nvPr/>
          </p:nvSpPr>
          <p:spPr bwMode="auto">
            <a:xfrm>
              <a:off x="3082" y="2220"/>
              <a:ext cx="127" cy="249"/>
            </a:xfrm>
            <a:prstGeom prst="rect">
              <a:avLst/>
            </a:prstGeom>
            <a:noFill/>
            <a:ln w="9525">
              <a:noFill/>
              <a:miter lim="800000"/>
              <a:headEnd/>
              <a:tailEnd/>
            </a:ln>
          </p:spPr>
          <p:txBody>
            <a:bodyPr lIns="0" tIns="0" rIns="0" bIns="0">
              <a:spAutoFit/>
            </a:bodyPr>
            <a:lstStyle/>
            <a:p>
              <a:r>
                <a:rPr lang="en-US" altLang="en-US" sz="2400">
                  <a:solidFill>
                    <a:srgbClr val="000000"/>
                  </a:solidFill>
                  <a:latin typeface="Times New Roman" pitchFamily="18" charset="0"/>
                  <a:cs typeface="Times New Roman" pitchFamily="18" charset="0"/>
                </a:rPr>
                <a:t>1</a:t>
              </a:r>
              <a:endParaRPr lang="en-US" altLang="en-US" sz="2400">
                <a:latin typeface="Times New Roman" pitchFamily="18" charset="0"/>
                <a:cs typeface="Times New Roman" pitchFamily="18" charset="0"/>
              </a:endParaRPr>
            </a:p>
          </p:txBody>
        </p:sp>
        <p:sp>
          <p:nvSpPr>
            <p:cNvPr id="7220" name="Rectangle 49"/>
            <p:cNvSpPr>
              <a:spLocks noChangeArrowheads="1"/>
            </p:cNvSpPr>
            <p:nvPr/>
          </p:nvSpPr>
          <p:spPr bwMode="auto">
            <a:xfrm>
              <a:off x="2511" y="2220"/>
              <a:ext cx="129" cy="249"/>
            </a:xfrm>
            <a:prstGeom prst="rect">
              <a:avLst/>
            </a:prstGeom>
            <a:noFill/>
            <a:ln w="9525">
              <a:noFill/>
              <a:miter lim="800000"/>
              <a:headEnd/>
              <a:tailEnd/>
            </a:ln>
          </p:spPr>
          <p:txBody>
            <a:bodyPr lIns="0" tIns="0" rIns="0" bIns="0">
              <a:spAutoFit/>
            </a:bodyPr>
            <a:lstStyle/>
            <a:p>
              <a:r>
                <a:rPr lang="en-US" altLang="en-US" sz="2400">
                  <a:solidFill>
                    <a:srgbClr val="000000"/>
                  </a:solidFill>
                  <a:latin typeface="Times New Roman" pitchFamily="18" charset="0"/>
                  <a:cs typeface="Times New Roman" pitchFamily="18" charset="0"/>
                </a:rPr>
                <a:t>1</a:t>
              </a:r>
              <a:endParaRPr lang="en-US" altLang="en-US" sz="2400">
                <a:latin typeface="Times New Roman" pitchFamily="18" charset="0"/>
                <a:cs typeface="Times New Roman" pitchFamily="18" charset="0"/>
              </a:endParaRPr>
            </a:p>
          </p:txBody>
        </p:sp>
        <p:sp>
          <p:nvSpPr>
            <p:cNvPr id="7221" name="Rectangle 50"/>
            <p:cNvSpPr>
              <a:spLocks noChangeArrowheads="1"/>
            </p:cNvSpPr>
            <p:nvPr/>
          </p:nvSpPr>
          <p:spPr bwMode="auto">
            <a:xfrm>
              <a:off x="1840" y="2220"/>
              <a:ext cx="103" cy="249"/>
            </a:xfrm>
            <a:prstGeom prst="rect">
              <a:avLst/>
            </a:prstGeom>
            <a:noFill/>
            <a:ln w="9525">
              <a:noFill/>
              <a:miter lim="800000"/>
              <a:headEnd/>
              <a:tailEnd/>
            </a:ln>
          </p:spPr>
          <p:txBody>
            <a:bodyPr wrap="none" lIns="0" tIns="0" rIns="0" bIns="0">
              <a:spAutoFit/>
            </a:bodyPr>
            <a:lstStyle/>
            <a:p>
              <a:r>
                <a:rPr lang="en-US" altLang="en-US" sz="2400">
                  <a:solidFill>
                    <a:srgbClr val="000000"/>
                  </a:solidFill>
                  <a:latin typeface="Times New Roman" pitchFamily="18" charset="0"/>
                  <a:cs typeface="Times New Roman" pitchFamily="18" charset="0"/>
                </a:rPr>
                <a:t>1</a:t>
              </a:r>
              <a:endParaRPr lang="en-US" altLang="en-US" sz="2400">
                <a:latin typeface="Times New Roman" pitchFamily="18" charset="0"/>
                <a:cs typeface="Times New Roman" pitchFamily="18" charset="0"/>
              </a:endParaRPr>
            </a:p>
          </p:txBody>
        </p:sp>
        <p:sp>
          <p:nvSpPr>
            <p:cNvPr id="7222" name="Rectangle 51"/>
            <p:cNvSpPr>
              <a:spLocks noChangeArrowheads="1"/>
            </p:cNvSpPr>
            <p:nvPr/>
          </p:nvSpPr>
          <p:spPr bwMode="auto">
            <a:xfrm>
              <a:off x="3020" y="2578"/>
              <a:ext cx="125" cy="249"/>
            </a:xfrm>
            <a:prstGeom prst="rect">
              <a:avLst/>
            </a:prstGeom>
            <a:noFill/>
            <a:ln w="9525">
              <a:noFill/>
              <a:miter lim="800000"/>
              <a:headEnd/>
              <a:tailEnd/>
            </a:ln>
          </p:spPr>
          <p:txBody>
            <a:bodyPr wrap="none" lIns="0" tIns="0" rIns="0" bIns="0">
              <a:spAutoFit/>
            </a:bodyPr>
            <a:lstStyle/>
            <a:p>
              <a:r>
                <a:rPr lang="en-US" altLang="en-US" sz="2400" i="1">
                  <a:solidFill>
                    <a:srgbClr val="000000"/>
                  </a:solidFill>
                  <a:latin typeface="Times New Roman" pitchFamily="18" charset="0"/>
                  <a:cs typeface="Times New Roman" pitchFamily="18" charset="0"/>
                </a:rPr>
                <a:t>R</a:t>
              </a:r>
              <a:endParaRPr lang="en-US" altLang="en-US" sz="2400">
                <a:latin typeface="Times New Roman" pitchFamily="18" charset="0"/>
                <a:cs typeface="Times New Roman" pitchFamily="18" charset="0"/>
              </a:endParaRPr>
            </a:p>
          </p:txBody>
        </p:sp>
        <p:sp>
          <p:nvSpPr>
            <p:cNvPr id="7223" name="Rectangle 52"/>
            <p:cNvSpPr>
              <a:spLocks noChangeArrowheads="1"/>
            </p:cNvSpPr>
            <p:nvPr/>
          </p:nvSpPr>
          <p:spPr bwMode="auto">
            <a:xfrm>
              <a:off x="2467" y="2578"/>
              <a:ext cx="125" cy="249"/>
            </a:xfrm>
            <a:prstGeom prst="rect">
              <a:avLst/>
            </a:prstGeom>
            <a:noFill/>
            <a:ln w="9525">
              <a:noFill/>
              <a:miter lim="800000"/>
              <a:headEnd/>
              <a:tailEnd/>
            </a:ln>
          </p:spPr>
          <p:txBody>
            <a:bodyPr wrap="none" lIns="0" tIns="0" rIns="0" bIns="0">
              <a:spAutoFit/>
            </a:bodyPr>
            <a:lstStyle/>
            <a:p>
              <a:r>
                <a:rPr lang="en-US" altLang="en-US" sz="2400" i="1">
                  <a:solidFill>
                    <a:srgbClr val="000000"/>
                  </a:solidFill>
                  <a:latin typeface="Times New Roman" pitchFamily="18" charset="0"/>
                  <a:cs typeface="Times New Roman" pitchFamily="18" charset="0"/>
                </a:rPr>
                <a:t>R</a:t>
              </a:r>
              <a:endParaRPr lang="en-US" altLang="en-US" sz="2400">
                <a:latin typeface="Times New Roman" pitchFamily="18" charset="0"/>
                <a:cs typeface="Times New Roman" pitchFamily="18" charset="0"/>
              </a:endParaRPr>
            </a:p>
          </p:txBody>
        </p:sp>
        <p:sp>
          <p:nvSpPr>
            <p:cNvPr id="7224" name="Rectangle 53"/>
            <p:cNvSpPr>
              <a:spLocks noChangeArrowheads="1"/>
            </p:cNvSpPr>
            <p:nvPr/>
          </p:nvSpPr>
          <p:spPr bwMode="auto">
            <a:xfrm>
              <a:off x="1706" y="2578"/>
              <a:ext cx="125" cy="249"/>
            </a:xfrm>
            <a:prstGeom prst="rect">
              <a:avLst/>
            </a:prstGeom>
            <a:noFill/>
            <a:ln w="9525">
              <a:noFill/>
              <a:miter lim="800000"/>
              <a:headEnd/>
              <a:tailEnd/>
            </a:ln>
          </p:spPr>
          <p:txBody>
            <a:bodyPr wrap="none" lIns="0" tIns="0" rIns="0" bIns="0">
              <a:spAutoFit/>
            </a:bodyPr>
            <a:lstStyle/>
            <a:p>
              <a:r>
                <a:rPr lang="en-US" altLang="en-US" sz="2400" i="1">
                  <a:solidFill>
                    <a:srgbClr val="000000"/>
                  </a:solidFill>
                  <a:latin typeface="Times New Roman" pitchFamily="18" charset="0"/>
                  <a:cs typeface="Times New Roman" pitchFamily="18" charset="0"/>
                </a:rPr>
                <a:t>R</a:t>
              </a:r>
              <a:endParaRPr lang="en-US" altLang="en-US" sz="2400">
                <a:latin typeface="Times New Roman" pitchFamily="18" charset="0"/>
                <a:cs typeface="Times New Roman" pitchFamily="18" charset="0"/>
              </a:endParaRPr>
            </a:p>
          </p:txBody>
        </p:sp>
        <p:sp>
          <p:nvSpPr>
            <p:cNvPr id="7225" name="Rectangle 54"/>
            <p:cNvSpPr>
              <a:spLocks noChangeArrowheads="1"/>
            </p:cNvSpPr>
            <p:nvPr/>
          </p:nvSpPr>
          <p:spPr bwMode="auto">
            <a:xfrm>
              <a:off x="1876" y="2735"/>
              <a:ext cx="265" cy="249"/>
            </a:xfrm>
            <a:prstGeom prst="rect">
              <a:avLst/>
            </a:prstGeom>
            <a:noFill/>
            <a:ln w="9525">
              <a:noFill/>
              <a:miter lim="800000"/>
              <a:headEnd/>
              <a:tailEnd/>
            </a:ln>
          </p:spPr>
          <p:txBody>
            <a:bodyPr lIns="0" tIns="0" rIns="0" bIns="0">
              <a:spAutoFit/>
            </a:bodyPr>
            <a:lstStyle/>
            <a:p>
              <a:r>
                <a:rPr lang="en-US" altLang="en-US" sz="2400" i="1">
                  <a:solidFill>
                    <a:srgbClr val="000000"/>
                  </a:solidFill>
                  <a:latin typeface="Times New Roman" pitchFamily="18" charset="0"/>
                  <a:cs typeface="Times New Roman" pitchFamily="18" charset="0"/>
                </a:rPr>
                <a:t>tđ</a:t>
              </a:r>
              <a:endParaRPr lang="en-US" altLang="en-US" sz="2400">
                <a:latin typeface="Times New Roman" pitchFamily="18" charset="0"/>
                <a:cs typeface="Times New Roman" pitchFamily="18" charset="0"/>
              </a:endParaRPr>
            </a:p>
          </p:txBody>
        </p:sp>
        <p:sp>
          <p:nvSpPr>
            <p:cNvPr id="7226" name="Rectangle 55"/>
            <p:cNvSpPr>
              <a:spLocks noChangeArrowheads="1"/>
            </p:cNvSpPr>
            <p:nvPr/>
          </p:nvSpPr>
          <p:spPr bwMode="auto">
            <a:xfrm>
              <a:off x="2782" y="2353"/>
              <a:ext cx="136" cy="249"/>
            </a:xfrm>
            <a:prstGeom prst="rect">
              <a:avLst/>
            </a:prstGeom>
            <a:noFill/>
            <a:ln w="9525">
              <a:noFill/>
              <a:miter lim="800000"/>
              <a:headEnd/>
              <a:tailEnd/>
            </a:ln>
          </p:spPr>
          <p:txBody>
            <a:bodyPr lIns="0" tIns="0" rIns="0" bIns="0">
              <a:spAutoFit/>
            </a:bodyPr>
            <a:lstStyle/>
            <a:p>
              <a:r>
                <a:rPr lang="en-US" altLang="en-US" sz="2400">
                  <a:solidFill>
                    <a:srgbClr val="000000"/>
                  </a:solidFill>
                  <a:latin typeface="Times New Roman" pitchFamily="18" charset="0"/>
                  <a:cs typeface="Times New Roman" pitchFamily="18" charset="0"/>
                </a:rPr>
                <a:t>+</a:t>
              </a:r>
              <a:endParaRPr lang="en-US" altLang="en-US" sz="2400">
                <a:latin typeface="Times New Roman" pitchFamily="18" charset="0"/>
                <a:cs typeface="Times New Roman" pitchFamily="18" charset="0"/>
              </a:endParaRPr>
            </a:p>
          </p:txBody>
        </p:sp>
        <p:sp>
          <p:nvSpPr>
            <p:cNvPr id="7227" name="Rectangle 56"/>
            <p:cNvSpPr>
              <a:spLocks noChangeArrowheads="1"/>
            </p:cNvSpPr>
            <p:nvPr/>
          </p:nvSpPr>
          <p:spPr bwMode="auto">
            <a:xfrm>
              <a:off x="2215" y="2353"/>
              <a:ext cx="115" cy="249"/>
            </a:xfrm>
            <a:prstGeom prst="rect">
              <a:avLst/>
            </a:prstGeom>
            <a:noFill/>
            <a:ln w="9525">
              <a:noFill/>
              <a:miter lim="800000"/>
              <a:headEnd/>
              <a:tailEnd/>
            </a:ln>
          </p:spPr>
          <p:txBody>
            <a:bodyPr wrap="none" lIns="0" tIns="0" rIns="0" bIns="0">
              <a:spAutoFit/>
            </a:bodyPr>
            <a:lstStyle/>
            <a:p>
              <a:r>
                <a:rPr lang="en-US" altLang="en-US" sz="2400">
                  <a:solidFill>
                    <a:srgbClr val="000000"/>
                  </a:solidFill>
                  <a:latin typeface="Times New Roman" pitchFamily="18" charset="0"/>
                  <a:cs typeface="Times New Roman" pitchFamily="18" charset="0"/>
                </a:rPr>
                <a:t>=</a:t>
              </a:r>
              <a:endParaRPr lang="en-US" altLang="en-US" sz="2400">
                <a:latin typeface="Times New Roman" pitchFamily="18" charset="0"/>
                <a:cs typeface="Times New Roman" pitchFamily="18" charset="0"/>
              </a:endParaRPr>
            </a:p>
          </p:txBody>
        </p:sp>
        <p:sp>
          <p:nvSpPr>
            <p:cNvPr id="7228" name="Line 57"/>
            <p:cNvSpPr>
              <a:spLocks noChangeShapeType="1"/>
            </p:cNvSpPr>
            <p:nvPr/>
          </p:nvSpPr>
          <p:spPr bwMode="auto">
            <a:xfrm>
              <a:off x="2400" y="2544"/>
              <a:ext cx="288" cy="0"/>
            </a:xfrm>
            <a:prstGeom prst="line">
              <a:avLst/>
            </a:prstGeom>
            <a:noFill/>
            <a:ln w="9525">
              <a:solidFill>
                <a:schemeClr val="tx1"/>
              </a:solidFill>
              <a:round/>
              <a:headEnd/>
              <a:tailEnd/>
            </a:ln>
          </p:spPr>
          <p:txBody>
            <a:bodyPr/>
            <a:lstStyle/>
            <a:p>
              <a:endParaRPr lang="en-US"/>
            </a:p>
          </p:txBody>
        </p:sp>
        <p:sp>
          <p:nvSpPr>
            <p:cNvPr id="7229" name="Line 58"/>
            <p:cNvSpPr>
              <a:spLocks noChangeShapeType="1"/>
            </p:cNvSpPr>
            <p:nvPr/>
          </p:nvSpPr>
          <p:spPr bwMode="auto">
            <a:xfrm>
              <a:off x="3024" y="2544"/>
              <a:ext cx="240" cy="0"/>
            </a:xfrm>
            <a:prstGeom prst="line">
              <a:avLst/>
            </a:prstGeom>
            <a:noFill/>
            <a:ln w="9525">
              <a:solidFill>
                <a:schemeClr val="tx1"/>
              </a:solidFill>
              <a:round/>
              <a:headEnd/>
              <a:tailEnd/>
            </a:ln>
          </p:spPr>
          <p:txBody>
            <a:bodyPr/>
            <a:lstStyle/>
            <a:p>
              <a:endParaRPr lang="en-US"/>
            </a:p>
          </p:txBody>
        </p:sp>
      </p:grpSp>
      <p:sp>
        <p:nvSpPr>
          <p:cNvPr id="61" name="Text Box 59"/>
          <p:cNvSpPr txBox="1">
            <a:spLocks noChangeArrowheads="1"/>
          </p:cNvSpPr>
          <p:nvPr/>
        </p:nvSpPr>
        <p:spPr bwMode="auto">
          <a:xfrm>
            <a:off x="228600" y="1600200"/>
            <a:ext cx="6096000" cy="457200"/>
          </a:xfrm>
          <a:prstGeom prst="rect">
            <a:avLst/>
          </a:prstGeom>
          <a:noFill/>
          <a:ln w="9525">
            <a:noFill/>
            <a:miter lim="800000"/>
            <a:headEnd/>
            <a:tailEnd/>
          </a:ln>
        </p:spPr>
        <p:txBody>
          <a:bodyPr>
            <a:spAutoFit/>
          </a:bodyPr>
          <a:lstStyle/>
          <a:p>
            <a:pPr>
              <a:spcBef>
                <a:spcPct val="50000"/>
              </a:spcBef>
            </a:pPr>
            <a:r>
              <a:rPr lang="en-US" altLang="en-US" sz="2400">
                <a:latin typeface="Times New Roman" pitchFamily="18" charset="0"/>
                <a:cs typeface="Times New Roman" pitchFamily="18" charset="0"/>
              </a:rPr>
              <a:t>Điện trở tương đương của mạch:</a:t>
            </a:r>
          </a:p>
        </p:txBody>
      </p:sp>
      <p:grpSp>
        <p:nvGrpSpPr>
          <p:cNvPr id="7" name="Group 65"/>
          <p:cNvGrpSpPr>
            <a:grpSpLocks/>
          </p:cNvGrpSpPr>
          <p:nvPr/>
        </p:nvGrpSpPr>
        <p:grpSpPr bwMode="auto">
          <a:xfrm>
            <a:off x="533400" y="4267200"/>
            <a:ext cx="5562600" cy="1062038"/>
            <a:chOff x="1920" y="2855"/>
            <a:chExt cx="3504" cy="669"/>
          </a:xfrm>
        </p:grpSpPr>
        <p:grpSp>
          <p:nvGrpSpPr>
            <p:cNvPr id="7186" name="Group 66"/>
            <p:cNvGrpSpPr>
              <a:grpSpLocks/>
            </p:cNvGrpSpPr>
            <p:nvPr/>
          </p:nvGrpSpPr>
          <p:grpSpPr bwMode="auto">
            <a:xfrm>
              <a:off x="2160" y="2855"/>
              <a:ext cx="3264" cy="669"/>
              <a:chOff x="1104" y="3140"/>
              <a:chExt cx="3411" cy="719"/>
            </a:xfrm>
          </p:grpSpPr>
          <p:sp>
            <p:nvSpPr>
              <p:cNvPr id="7187" name="AutoShape 67"/>
              <p:cNvSpPr>
                <a:spLocks noChangeAspect="1" noChangeArrowheads="1" noTextEdit="1"/>
              </p:cNvSpPr>
              <p:nvPr/>
            </p:nvSpPr>
            <p:spPr bwMode="auto">
              <a:xfrm>
                <a:off x="1104" y="3168"/>
                <a:ext cx="3411" cy="691"/>
              </a:xfrm>
              <a:prstGeom prst="rect">
                <a:avLst/>
              </a:prstGeom>
              <a:noFill/>
              <a:ln w="9525">
                <a:noFill/>
                <a:miter lim="800000"/>
                <a:headEnd/>
                <a:tailEnd/>
              </a:ln>
            </p:spPr>
            <p:txBody>
              <a:bodyPr/>
              <a:lstStyle/>
              <a:p>
                <a:endParaRPr lang="en-US"/>
              </a:p>
            </p:txBody>
          </p:sp>
          <p:sp>
            <p:nvSpPr>
              <p:cNvPr id="7188" name="Line 68"/>
              <p:cNvSpPr>
                <a:spLocks noChangeShapeType="1"/>
              </p:cNvSpPr>
              <p:nvPr/>
            </p:nvSpPr>
            <p:spPr bwMode="auto">
              <a:xfrm>
                <a:off x="1839" y="3450"/>
                <a:ext cx="798" cy="1"/>
              </a:xfrm>
              <a:prstGeom prst="line">
                <a:avLst/>
              </a:prstGeom>
              <a:noFill/>
              <a:ln w="17463">
                <a:solidFill>
                  <a:srgbClr val="000000"/>
                </a:solidFill>
                <a:round/>
                <a:headEnd/>
                <a:tailEnd/>
              </a:ln>
            </p:spPr>
            <p:txBody>
              <a:bodyPr/>
              <a:lstStyle/>
              <a:p>
                <a:endParaRPr lang="en-US"/>
              </a:p>
            </p:txBody>
          </p:sp>
          <p:sp>
            <p:nvSpPr>
              <p:cNvPr id="7189" name="Line 69"/>
              <p:cNvSpPr>
                <a:spLocks noChangeShapeType="1"/>
              </p:cNvSpPr>
              <p:nvPr/>
            </p:nvSpPr>
            <p:spPr bwMode="auto">
              <a:xfrm flipV="1">
                <a:off x="2880" y="3448"/>
                <a:ext cx="581" cy="6"/>
              </a:xfrm>
              <a:prstGeom prst="line">
                <a:avLst/>
              </a:prstGeom>
              <a:noFill/>
              <a:ln w="17463">
                <a:solidFill>
                  <a:srgbClr val="000000"/>
                </a:solidFill>
                <a:round/>
                <a:headEnd/>
                <a:tailEnd/>
              </a:ln>
            </p:spPr>
            <p:txBody>
              <a:bodyPr/>
              <a:lstStyle/>
              <a:p>
                <a:endParaRPr lang="en-US"/>
              </a:p>
            </p:txBody>
          </p:sp>
          <p:sp>
            <p:nvSpPr>
              <p:cNvPr id="7190" name="Rectangle 72"/>
              <p:cNvSpPr>
                <a:spLocks noChangeArrowheads="1"/>
              </p:cNvSpPr>
              <p:nvPr/>
            </p:nvSpPr>
            <p:spPr bwMode="auto">
              <a:xfrm>
                <a:off x="3744" y="3298"/>
                <a:ext cx="203" cy="250"/>
              </a:xfrm>
              <a:prstGeom prst="rect">
                <a:avLst/>
              </a:prstGeom>
              <a:noFill/>
              <a:ln w="9525">
                <a:noFill/>
                <a:miter lim="800000"/>
                <a:headEnd/>
                <a:tailEnd/>
              </a:ln>
            </p:spPr>
            <p:txBody>
              <a:bodyPr wrap="none" lIns="0" tIns="0" rIns="0" bIns="0">
                <a:spAutoFit/>
              </a:bodyPr>
              <a:lstStyle/>
              <a:p>
                <a:r>
                  <a:rPr lang="en-US" altLang="en-US" sz="2400">
                    <a:solidFill>
                      <a:srgbClr val="000000"/>
                    </a:solidFill>
                    <a:latin typeface="Times New Roman" pitchFamily="18" charset="0"/>
                    <a:cs typeface="Times New Roman" pitchFamily="18" charset="0"/>
                  </a:rPr>
                  <a:t>15</a:t>
                </a:r>
                <a:endParaRPr lang="en-US" altLang="en-US" sz="2400">
                  <a:latin typeface="Times New Roman" pitchFamily="18" charset="0"/>
                  <a:cs typeface="Times New Roman" pitchFamily="18" charset="0"/>
                </a:endParaRPr>
              </a:p>
            </p:txBody>
          </p:sp>
          <p:sp>
            <p:nvSpPr>
              <p:cNvPr id="7191" name="Rectangle 73"/>
              <p:cNvSpPr>
                <a:spLocks noChangeArrowheads="1"/>
              </p:cNvSpPr>
              <p:nvPr/>
            </p:nvSpPr>
            <p:spPr bwMode="auto">
              <a:xfrm>
                <a:off x="3264" y="3511"/>
                <a:ext cx="203" cy="250"/>
              </a:xfrm>
              <a:prstGeom prst="rect">
                <a:avLst/>
              </a:prstGeom>
              <a:noFill/>
              <a:ln w="9525">
                <a:noFill/>
                <a:miter lim="800000"/>
                <a:headEnd/>
                <a:tailEnd/>
              </a:ln>
            </p:spPr>
            <p:txBody>
              <a:bodyPr wrap="none" lIns="0" tIns="0" rIns="0" bIns="0">
                <a:spAutoFit/>
              </a:bodyPr>
              <a:lstStyle/>
              <a:p>
                <a:r>
                  <a:rPr lang="en-US" altLang="en-US" sz="2400">
                    <a:solidFill>
                      <a:srgbClr val="000000"/>
                    </a:solidFill>
                    <a:latin typeface="Times New Roman" pitchFamily="18" charset="0"/>
                    <a:cs typeface="Times New Roman" pitchFamily="18" charset="0"/>
                  </a:rPr>
                  <a:t>30</a:t>
                </a:r>
                <a:endParaRPr lang="en-US" altLang="en-US" sz="2400">
                  <a:latin typeface="Times New Roman" pitchFamily="18" charset="0"/>
                  <a:cs typeface="Times New Roman" pitchFamily="18" charset="0"/>
                </a:endParaRPr>
              </a:p>
            </p:txBody>
          </p:sp>
          <p:sp>
            <p:nvSpPr>
              <p:cNvPr id="7192" name="Rectangle 74"/>
              <p:cNvSpPr>
                <a:spLocks noChangeArrowheads="1"/>
              </p:cNvSpPr>
              <p:nvPr/>
            </p:nvSpPr>
            <p:spPr bwMode="auto">
              <a:xfrm>
                <a:off x="2877" y="3512"/>
                <a:ext cx="203" cy="250"/>
              </a:xfrm>
              <a:prstGeom prst="rect">
                <a:avLst/>
              </a:prstGeom>
              <a:noFill/>
              <a:ln w="9525">
                <a:noFill/>
                <a:miter lim="800000"/>
                <a:headEnd/>
                <a:tailEnd/>
              </a:ln>
            </p:spPr>
            <p:txBody>
              <a:bodyPr wrap="none" lIns="0" tIns="0" rIns="0" bIns="0">
                <a:spAutoFit/>
              </a:bodyPr>
              <a:lstStyle/>
              <a:p>
                <a:r>
                  <a:rPr lang="en-US" altLang="en-US" sz="2400">
                    <a:solidFill>
                      <a:srgbClr val="000000"/>
                    </a:solidFill>
                    <a:latin typeface="Times New Roman" pitchFamily="18" charset="0"/>
                    <a:cs typeface="Times New Roman" pitchFamily="18" charset="0"/>
                  </a:rPr>
                  <a:t>30</a:t>
                </a:r>
                <a:endParaRPr lang="en-US" altLang="en-US" sz="2400">
                  <a:latin typeface="Times New Roman" pitchFamily="18" charset="0"/>
                  <a:cs typeface="Times New Roman" pitchFamily="18" charset="0"/>
                </a:endParaRPr>
              </a:p>
            </p:txBody>
          </p:sp>
          <p:sp>
            <p:nvSpPr>
              <p:cNvPr id="7193" name="Rectangle 75"/>
              <p:cNvSpPr>
                <a:spLocks noChangeArrowheads="1"/>
              </p:cNvSpPr>
              <p:nvPr/>
            </p:nvSpPr>
            <p:spPr bwMode="auto">
              <a:xfrm>
                <a:off x="3230" y="3164"/>
                <a:ext cx="203" cy="250"/>
              </a:xfrm>
              <a:prstGeom prst="rect">
                <a:avLst/>
              </a:prstGeom>
              <a:noFill/>
              <a:ln w="9525">
                <a:noFill/>
                <a:miter lim="800000"/>
                <a:headEnd/>
                <a:tailEnd/>
              </a:ln>
            </p:spPr>
            <p:txBody>
              <a:bodyPr wrap="none" lIns="0" tIns="0" rIns="0" bIns="0">
                <a:spAutoFit/>
              </a:bodyPr>
              <a:lstStyle/>
              <a:p>
                <a:r>
                  <a:rPr lang="en-US" altLang="en-US" sz="2400">
                    <a:solidFill>
                      <a:srgbClr val="000000"/>
                    </a:solidFill>
                    <a:latin typeface="Times New Roman" pitchFamily="18" charset="0"/>
                    <a:cs typeface="Times New Roman" pitchFamily="18" charset="0"/>
                  </a:rPr>
                  <a:t>30</a:t>
                </a:r>
                <a:endParaRPr lang="en-US" altLang="en-US" sz="2400">
                  <a:latin typeface="Times New Roman" pitchFamily="18" charset="0"/>
                  <a:cs typeface="Times New Roman" pitchFamily="18" charset="0"/>
                </a:endParaRPr>
              </a:p>
            </p:txBody>
          </p:sp>
          <p:sp>
            <p:nvSpPr>
              <p:cNvPr id="7194" name="Rectangle 76"/>
              <p:cNvSpPr>
                <a:spLocks noChangeArrowheads="1"/>
              </p:cNvSpPr>
              <p:nvPr/>
            </p:nvSpPr>
            <p:spPr bwMode="auto">
              <a:xfrm>
                <a:off x="3163" y="3144"/>
                <a:ext cx="51" cy="250"/>
              </a:xfrm>
              <a:prstGeom prst="rect">
                <a:avLst/>
              </a:prstGeom>
              <a:noFill/>
              <a:ln w="9525">
                <a:noFill/>
                <a:miter lim="800000"/>
                <a:headEnd/>
                <a:tailEnd/>
              </a:ln>
            </p:spPr>
            <p:txBody>
              <a:bodyPr wrap="none" lIns="0" tIns="0" rIns="0" bIns="0">
                <a:spAutoFit/>
              </a:bodyPr>
              <a:lstStyle/>
              <a:p>
                <a:r>
                  <a:rPr lang="en-US" altLang="en-US" sz="2400">
                    <a:solidFill>
                      <a:srgbClr val="000000"/>
                    </a:solidFill>
                    <a:latin typeface="Times New Roman" pitchFamily="18" charset="0"/>
                    <a:cs typeface="Times New Roman" pitchFamily="18" charset="0"/>
                  </a:rPr>
                  <a:t>.</a:t>
                </a:r>
                <a:endParaRPr lang="en-US" altLang="en-US" sz="2400">
                  <a:latin typeface="Times New Roman" pitchFamily="18" charset="0"/>
                  <a:cs typeface="Times New Roman" pitchFamily="18" charset="0"/>
                </a:endParaRPr>
              </a:p>
            </p:txBody>
          </p:sp>
          <p:sp>
            <p:nvSpPr>
              <p:cNvPr id="7195" name="Rectangle 77"/>
              <p:cNvSpPr>
                <a:spLocks noChangeArrowheads="1"/>
              </p:cNvSpPr>
              <p:nvPr/>
            </p:nvSpPr>
            <p:spPr bwMode="auto">
              <a:xfrm>
                <a:off x="2927" y="3164"/>
                <a:ext cx="203" cy="250"/>
              </a:xfrm>
              <a:prstGeom prst="rect">
                <a:avLst/>
              </a:prstGeom>
              <a:noFill/>
              <a:ln w="9525">
                <a:noFill/>
                <a:miter lim="800000"/>
                <a:headEnd/>
                <a:tailEnd/>
              </a:ln>
            </p:spPr>
            <p:txBody>
              <a:bodyPr wrap="none" lIns="0" tIns="0" rIns="0" bIns="0">
                <a:spAutoFit/>
              </a:bodyPr>
              <a:lstStyle/>
              <a:p>
                <a:r>
                  <a:rPr lang="en-US" altLang="en-US" sz="2400">
                    <a:solidFill>
                      <a:srgbClr val="000000"/>
                    </a:solidFill>
                    <a:latin typeface="Times New Roman" pitchFamily="18" charset="0"/>
                    <a:cs typeface="Times New Roman" pitchFamily="18" charset="0"/>
                  </a:rPr>
                  <a:t>30</a:t>
                </a:r>
                <a:endParaRPr lang="en-US" altLang="en-US" sz="2400">
                  <a:latin typeface="Times New Roman" pitchFamily="18" charset="0"/>
                  <a:cs typeface="Times New Roman" pitchFamily="18" charset="0"/>
                </a:endParaRPr>
              </a:p>
            </p:txBody>
          </p:sp>
          <p:sp>
            <p:nvSpPr>
              <p:cNvPr id="7196" name="Rectangle 78"/>
              <p:cNvSpPr>
                <a:spLocks noChangeArrowheads="1"/>
              </p:cNvSpPr>
              <p:nvPr/>
            </p:nvSpPr>
            <p:spPr bwMode="auto">
              <a:xfrm>
                <a:off x="2191" y="3183"/>
                <a:ext cx="51" cy="250"/>
              </a:xfrm>
              <a:prstGeom prst="rect">
                <a:avLst/>
              </a:prstGeom>
              <a:noFill/>
              <a:ln w="9525">
                <a:noFill/>
                <a:miter lim="800000"/>
                <a:headEnd/>
                <a:tailEnd/>
              </a:ln>
            </p:spPr>
            <p:txBody>
              <a:bodyPr wrap="none" lIns="0" tIns="0" rIns="0" bIns="0">
                <a:spAutoFit/>
              </a:bodyPr>
              <a:lstStyle/>
              <a:p>
                <a:r>
                  <a:rPr lang="en-US" altLang="en-US" sz="2400">
                    <a:solidFill>
                      <a:srgbClr val="000000"/>
                    </a:solidFill>
                    <a:latin typeface="Times New Roman" pitchFamily="18" charset="0"/>
                    <a:cs typeface="Times New Roman" pitchFamily="18" charset="0"/>
                  </a:rPr>
                  <a:t>.</a:t>
                </a:r>
                <a:endParaRPr lang="en-US" altLang="en-US" sz="2400">
                  <a:latin typeface="Times New Roman" pitchFamily="18" charset="0"/>
                  <a:cs typeface="Times New Roman" pitchFamily="18" charset="0"/>
                </a:endParaRPr>
              </a:p>
            </p:txBody>
          </p:sp>
          <p:sp>
            <p:nvSpPr>
              <p:cNvPr id="7197" name="Rectangle 79"/>
              <p:cNvSpPr>
                <a:spLocks noChangeArrowheads="1"/>
              </p:cNvSpPr>
              <p:nvPr/>
            </p:nvSpPr>
            <p:spPr bwMode="auto">
              <a:xfrm>
                <a:off x="2552" y="3557"/>
                <a:ext cx="76" cy="187"/>
              </a:xfrm>
              <a:prstGeom prst="rect">
                <a:avLst/>
              </a:prstGeom>
              <a:noFill/>
              <a:ln w="9525">
                <a:noFill/>
                <a:miter lim="800000"/>
                <a:headEnd/>
                <a:tailEnd/>
              </a:ln>
            </p:spPr>
            <p:txBody>
              <a:bodyPr wrap="none" lIns="0" tIns="0" rIns="0" bIns="0">
                <a:spAutoFit/>
              </a:bodyPr>
              <a:lstStyle/>
              <a:p>
                <a:r>
                  <a:rPr lang="en-US" altLang="en-US">
                    <a:solidFill>
                      <a:srgbClr val="000000"/>
                    </a:solidFill>
                    <a:latin typeface="Times New Roman" pitchFamily="18" charset="0"/>
                    <a:cs typeface="Times New Roman" pitchFamily="18" charset="0"/>
                  </a:rPr>
                  <a:t>2</a:t>
                </a:r>
                <a:endParaRPr lang="en-US" altLang="en-US">
                  <a:latin typeface="Times New Roman" pitchFamily="18" charset="0"/>
                  <a:cs typeface="Times New Roman" pitchFamily="18" charset="0"/>
                </a:endParaRPr>
              </a:p>
            </p:txBody>
          </p:sp>
          <p:sp>
            <p:nvSpPr>
              <p:cNvPr id="7198" name="Rectangle 80"/>
              <p:cNvSpPr>
                <a:spLocks noChangeArrowheads="1"/>
              </p:cNvSpPr>
              <p:nvPr/>
            </p:nvSpPr>
            <p:spPr bwMode="auto">
              <a:xfrm>
                <a:off x="2069" y="3578"/>
                <a:ext cx="76" cy="187"/>
              </a:xfrm>
              <a:prstGeom prst="rect">
                <a:avLst/>
              </a:prstGeom>
              <a:noFill/>
              <a:ln w="9525">
                <a:noFill/>
                <a:miter lim="800000"/>
                <a:headEnd/>
                <a:tailEnd/>
              </a:ln>
            </p:spPr>
            <p:txBody>
              <a:bodyPr wrap="none" lIns="0" tIns="0" rIns="0" bIns="0">
                <a:spAutoFit/>
              </a:bodyPr>
              <a:lstStyle/>
              <a:p>
                <a:r>
                  <a:rPr lang="en-US" altLang="en-US">
                    <a:solidFill>
                      <a:srgbClr val="000000"/>
                    </a:solidFill>
                    <a:latin typeface="Times New Roman" pitchFamily="18" charset="0"/>
                    <a:cs typeface="Times New Roman" pitchFamily="18" charset="0"/>
                  </a:rPr>
                  <a:t>1</a:t>
                </a:r>
                <a:endParaRPr lang="en-US" altLang="en-US">
                  <a:latin typeface="Times New Roman" pitchFamily="18" charset="0"/>
                  <a:cs typeface="Times New Roman" pitchFamily="18" charset="0"/>
                </a:endParaRPr>
              </a:p>
            </p:txBody>
          </p:sp>
          <p:sp>
            <p:nvSpPr>
              <p:cNvPr id="7199" name="Rectangle 81"/>
              <p:cNvSpPr>
                <a:spLocks noChangeArrowheads="1"/>
              </p:cNvSpPr>
              <p:nvPr/>
            </p:nvSpPr>
            <p:spPr bwMode="auto">
              <a:xfrm>
                <a:off x="2420" y="3290"/>
                <a:ext cx="76" cy="187"/>
              </a:xfrm>
              <a:prstGeom prst="rect">
                <a:avLst/>
              </a:prstGeom>
              <a:noFill/>
              <a:ln w="9525">
                <a:noFill/>
                <a:miter lim="800000"/>
                <a:headEnd/>
                <a:tailEnd/>
              </a:ln>
            </p:spPr>
            <p:txBody>
              <a:bodyPr wrap="none" lIns="0" tIns="0" rIns="0" bIns="0">
                <a:spAutoFit/>
              </a:bodyPr>
              <a:lstStyle/>
              <a:p>
                <a:r>
                  <a:rPr lang="en-US" altLang="en-US">
                    <a:solidFill>
                      <a:srgbClr val="000000"/>
                    </a:solidFill>
                    <a:latin typeface="Times New Roman" pitchFamily="18" charset="0"/>
                    <a:cs typeface="Times New Roman" pitchFamily="18" charset="0"/>
                  </a:rPr>
                  <a:t>2</a:t>
                </a:r>
                <a:endParaRPr lang="en-US" altLang="en-US">
                  <a:latin typeface="Times New Roman" pitchFamily="18" charset="0"/>
                  <a:cs typeface="Times New Roman" pitchFamily="18" charset="0"/>
                </a:endParaRPr>
              </a:p>
            </p:txBody>
          </p:sp>
          <p:sp>
            <p:nvSpPr>
              <p:cNvPr id="7200" name="Rectangle 82"/>
              <p:cNvSpPr>
                <a:spLocks noChangeArrowheads="1"/>
              </p:cNvSpPr>
              <p:nvPr/>
            </p:nvSpPr>
            <p:spPr bwMode="auto">
              <a:xfrm>
                <a:off x="2106" y="3290"/>
                <a:ext cx="76" cy="187"/>
              </a:xfrm>
              <a:prstGeom prst="rect">
                <a:avLst/>
              </a:prstGeom>
              <a:noFill/>
              <a:ln w="9525">
                <a:noFill/>
                <a:miter lim="800000"/>
                <a:headEnd/>
                <a:tailEnd/>
              </a:ln>
            </p:spPr>
            <p:txBody>
              <a:bodyPr wrap="none" lIns="0" tIns="0" rIns="0" bIns="0">
                <a:spAutoFit/>
              </a:bodyPr>
              <a:lstStyle/>
              <a:p>
                <a:r>
                  <a:rPr lang="en-US" altLang="en-US">
                    <a:solidFill>
                      <a:srgbClr val="000000"/>
                    </a:solidFill>
                    <a:latin typeface="Times New Roman" pitchFamily="18" charset="0"/>
                    <a:cs typeface="Times New Roman" pitchFamily="18" charset="0"/>
                  </a:rPr>
                  <a:t>1</a:t>
                </a:r>
                <a:endParaRPr lang="en-US" altLang="en-US">
                  <a:latin typeface="Times New Roman" pitchFamily="18" charset="0"/>
                  <a:cs typeface="Times New Roman" pitchFamily="18" charset="0"/>
                </a:endParaRPr>
              </a:p>
            </p:txBody>
          </p:sp>
          <p:sp>
            <p:nvSpPr>
              <p:cNvPr id="7201" name="Rectangle 83"/>
              <p:cNvSpPr>
                <a:spLocks noChangeArrowheads="1"/>
              </p:cNvSpPr>
              <p:nvPr/>
            </p:nvSpPr>
            <p:spPr bwMode="auto">
              <a:xfrm>
                <a:off x="4083" y="3309"/>
                <a:ext cx="0" cy="250"/>
              </a:xfrm>
              <a:prstGeom prst="rect">
                <a:avLst/>
              </a:prstGeom>
              <a:noFill/>
              <a:ln w="9525">
                <a:noFill/>
                <a:miter lim="800000"/>
                <a:headEnd/>
                <a:tailEnd/>
              </a:ln>
            </p:spPr>
            <p:txBody>
              <a:bodyPr wrap="none" lIns="0" tIns="0" rIns="0" bIns="0">
                <a:spAutoFit/>
              </a:bodyPr>
              <a:lstStyle/>
              <a:p>
                <a:endParaRPr lang="en-US" altLang="en-US" sz="2400">
                  <a:latin typeface="Times New Roman" pitchFamily="18" charset="0"/>
                  <a:cs typeface="Times New Roman" pitchFamily="18" charset="0"/>
                </a:endParaRPr>
              </a:p>
            </p:txBody>
          </p:sp>
          <p:sp>
            <p:nvSpPr>
              <p:cNvPr id="7202" name="Rectangle 84"/>
              <p:cNvSpPr>
                <a:spLocks noChangeArrowheads="1"/>
              </p:cNvSpPr>
              <p:nvPr/>
            </p:nvSpPr>
            <p:spPr bwMode="auto">
              <a:xfrm>
                <a:off x="3533" y="3309"/>
                <a:ext cx="114" cy="250"/>
              </a:xfrm>
              <a:prstGeom prst="rect">
                <a:avLst/>
              </a:prstGeom>
              <a:noFill/>
              <a:ln w="9525">
                <a:noFill/>
                <a:miter lim="800000"/>
                <a:headEnd/>
                <a:tailEnd/>
              </a:ln>
            </p:spPr>
            <p:txBody>
              <a:bodyPr wrap="none" lIns="0" tIns="0" rIns="0" bIns="0">
                <a:spAutoFit/>
              </a:bodyPr>
              <a:lstStyle/>
              <a:p>
                <a:r>
                  <a:rPr lang="en-US" altLang="en-US" sz="2400">
                    <a:solidFill>
                      <a:srgbClr val="000000"/>
                    </a:solidFill>
                    <a:latin typeface="Times New Roman" pitchFamily="18" charset="0"/>
                    <a:cs typeface="Times New Roman" pitchFamily="18" charset="0"/>
                  </a:rPr>
                  <a:t>=</a:t>
                </a:r>
                <a:endParaRPr lang="en-US" altLang="en-US" sz="2400">
                  <a:latin typeface="Times New Roman" pitchFamily="18" charset="0"/>
                  <a:cs typeface="Times New Roman" pitchFamily="18" charset="0"/>
                </a:endParaRPr>
              </a:p>
            </p:txBody>
          </p:sp>
          <p:sp>
            <p:nvSpPr>
              <p:cNvPr id="7203" name="Rectangle 85"/>
              <p:cNvSpPr>
                <a:spLocks noChangeArrowheads="1"/>
              </p:cNvSpPr>
              <p:nvPr/>
            </p:nvSpPr>
            <p:spPr bwMode="auto">
              <a:xfrm>
                <a:off x="3116" y="3512"/>
                <a:ext cx="114" cy="250"/>
              </a:xfrm>
              <a:prstGeom prst="rect">
                <a:avLst/>
              </a:prstGeom>
              <a:noFill/>
              <a:ln w="9525">
                <a:noFill/>
                <a:miter lim="800000"/>
                <a:headEnd/>
                <a:tailEnd/>
              </a:ln>
            </p:spPr>
            <p:txBody>
              <a:bodyPr wrap="none" lIns="0" tIns="0" rIns="0" bIns="0">
                <a:spAutoFit/>
              </a:bodyPr>
              <a:lstStyle/>
              <a:p>
                <a:r>
                  <a:rPr lang="en-US" altLang="en-US" sz="2400">
                    <a:solidFill>
                      <a:srgbClr val="000000"/>
                    </a:solidFill>
                    <a:latin typeface="Times New Roman" pitchFamily="18" charset="0"/>
                    <a:cs typeface="Times New Roman" pitchFamily="18" charset="0"/>
                  </a:rPr>
                  <a:t>+</a:t>
                </a:r>
                <a:endParaRPr lang="en-US" altLang="en-US" sz="2400">
                  <a:latin typeface="Times New Roman" pitchFamily="18" charset="0"/>
                  <a:cs typeface="Times New Roman" pitchFamily="18" charset="0"/>
                </a:endParaRPr>
              </a:p>
            </p:txBody>
          </p:sp>
          <p:sp>
            <p:nvSpPr>
              <p:cNvPr id="7204" name="Rectangle 86"/>
              <p:cNvSpPr>
                <a:spLocks noChangeArrowheads="1"/>
              </p:cNvSpPr>
              <p:nvPr/>
            </p:nvSpPr>
            <p:spPr bwMode="auto">
              <a:xfrm>
                <a:off x="2709" y="3309"/>
                <a:ext cx="114" cy="250"/>
              </a:xfrm>
              <a:prstGeom prst="rect">
                <a:avLst/>
              </a:prstGeom>
              <a:noFill/>
              <a:ln w="9525">
                <a:noFill/>
                <a:miter lim="800000"/>
                <a:headEnd/>
                <a:tailEnd/>
              </a:ln>
            </p:spPr>
            <p:txBody>
              <a:bodyPr wrap="none" lIns="0" tIns="0" rIns="0" bIns="0">
                <a:spAutoFit/>
              </a:bodyPr>
              <a:lstStyle/>
              <a:p>
                <a:r>
                  <a:rPr lang="en-US" altLang="en-US" sz="2400">
                    <a:solidFill>
                      <a:srgbClr val="000000"/>
                    </a:solidFill>
                    <a:latin typeface="Times New Roman" pitchFamily="18" charset="0"/>
                    <a:cs typeface="Times New Roman" pitchFamily="18" charset="0"/>
                  </a:rPr>
                  <a:t>=</a:t>
                </a:r>
                <a:endParaRPr lang="en-US" altLang="en-US" sz="2400">
                  <a:latin typeface="Times New Roman" pitchFamily="18" charset="0"/>
                  <a:cs typeface="Times New Roman" pitchFamily="18" charset="0"/>
                </a:endParaRPr>
              </a:p>
            </p:txBody>
          </p:sp>
          <p:sp>
            <p:nvSpPr>
              <p:cNvPr id="7205" name="Rectangle 87"/>
              <p:cNvSpPr>
                <a:spLocks noChangeArrowheads="1"/>
              </p:cNvSpPr>
              <p:nvPr/>
            </p:nvSpPr>
            <p:spPr bwMode="auto">
              <a:xfrm>
                <a:off x="2209" y="3462"/>
                <a:ext cx="114" cy="250"/>
              </a:xfrm>
              <a:prstGeom prst="rect">
                <a:avLst/>
              </a:prstGeom>
              <a:noFill/>
              <a:ln w="9525">
                <a:noFill/>
                <a:miter lim="800000"/>
                <a:headEnd/>
                <a:tailEnd/>
              </a:ln>
            </p:spPr>
            <p:txBody>
              <a:bodyPr wrap="none" lIns="0" tIns="0" rIns="0" bIns="0">
                <a:spAutoFit/>
              </a:bodyPr>
              <a:lstStyle/>
              <a:p>
                <a:r>
                  <a:rPr lang="en-US" altLang="en-US" sz="2400">
                    <a:solidFill>
                      <a:srgbClr val="000000"/>
                    </a:solidFill>
                    <a:latin typeface="Times New Roman" pitchFamily="18" charset="0"/>
                    <a:cs typeface="Times New Roman" pitchFamily="18" charset="0"/>
                  </a:rPr>
                  <a:t>+</a:t>
                </a:r>
                <a:endParaRPr lang="en-US" altLang="en-US" sz="2400">
                  <a:latin typeface="Times New Roman" pitchFamily="18" charset="0"/>
                  <a:cs typeface="Times New Roman" pitchFamily="18" charset="0"/>
                </a:endParaRPr>
              </a:p>
            </p:txBody>
          </p:sp>
          <p:sp>
            <p:nvSpPr>
              <p:cNvPr id="7206" name="Rectangle 88"/>
              <p:cNvSpPr>
                <a:spLocks noChangeArrowheads="1"/>
              </p:cNvSpPr>
              <p:nvPr/>
            </p:nvSpPr>
            <p:spPr bwMode="auto">
              <a:xfrm>
                <a:off x="1623" y="3309"/>
                <a:ext cx="114" cy="250"/>
              </a:xfrm>
              <a:prstGeom prst="rect">
                <a:avLst/>
              </a:prstGeom>
              <a:noFill/>
              <a:ln w="9525">
                <a:noFill/>
                <a:miter lim="800000"/>
                <a:headEnd/>
                <a:tailEnd/>
              </a:ln>
            </p:spPr>
            <p:txBody>
              <a:bodyPr wrap="none" lIns="0" tIns="0" rIns="0" bIns="0">
                <a:spAutoFit/>
              </a:bodyPr>
              <a:lstStyle/>
              <a:p>
                <a:r>
                  <a:rPr lang="en-US" altLang="en-US" sz="2400">
                    <a:solidFill>
                      <a:srgbClr val="000000"/>
                    </a:solidFill>
                    <a:latin typeface="Times New Roman" pitchFamily="18" charset="0"/>
                    <a:cs typeface="Times New Roman" pitchFamily="18" charset="0"/>
                  </a:rPr>
                  <a:t>=</a:t>
                </a:r>
                <a:endParaRPr lang="en-US" altLang="en-US" sz="2400">
                  <a:latin typeface="Times New Roman" pitchFamily="18" charset="0"/>
                  <a:cs typeface="Times New Roman" pitchFamily="18" charset="0"/>
                </a:endParaRPr>
              </a:p>
            </p:txBody>
          </p:sp>
          <p:sp>
            <p:nvSpPr>
              <p:cNvPr id="7207" name="Rectangle 89"/>
              <p:cNvSpPr>
                <a:spLocks noChangeArrowheads="1"/>
              </p:cNvSpPr>
              <p:nvPr/>
            </p:nvSpPr>
            <p:spPr bwMode="auto">
              <a:xfrm>
                <a:off x="2416" y="3428"/>
                <a:ext cx="123" cy="250"/>
              </a:xfrm>
              <a:prstGeom prst="rect">
                <a:avLst/>
              </a:prstGeom>
              <a:noFill/>
              <a:ln w="9525">
                <a:noFill/>
                <a:miter lim="800000"/>
                <a:headEnd/>
                <a:tailEnd/>
              </a:ln>
            </p:spPr>
            <p:txBody>
              <a:bodyPr wrap="none" lIns="0" tIns="0" rIns="0" bIns="0">
                <a:spAutoFit/>
              </a:bodyPr>
              <a:lstStyle/>
              <a:p>
                <a:r>
                  <a:rPr lang="en-US" altLang="en-US" sz="2400" i="1">
                    <a:solidFill>
                      <a:srgbClr val="000000"/>
                    </a:solidFill>
                    <a:latin typeface="Times New Roman" pitchFamily="18" charset="0"/>
                    <a:cs typeface="Times New Roman" pitchFamily="18" charset="0"/>
                  </a:rPr>
                  <a:t>R</a:t>
                </a:r>
                <a:endParaRPr lang="en-US" altLang="en-US" sz="2400">
                  <a:latin typeface="Times New Roman" pitchFamily="18" charset="0"/>
                  <a:cs typeface="Times New Roman" pitchFamily="18" charset="0"/>
                </a:endParaRPr>
              </a:p>
            </p:txBody>
          </p:sp>
          <p:sp>
            <p:nvSpPr>
              <p:cNvPr id="7208" name="Rectangle 90"/>
              <p:cNvSpPr>
                <a:spLocks noChangeArrowheads="1"/>
              </p:cNvSpPr>
              <p:nvPr/>
            </p:nvSpPr>
            <p:spPr bwMode="auto">
              <a:xfrm>
                <a:off x="1926" y="3428"/>
                <a:ext cx="123" cy="250"/>
              </a:xfrm>
              <a:prstGeom prst="rect">
                <a:avLst/>
              </a:prstGeom>
              <a:noFill/>
              <a:ln w="9525">
                <a:noFill/>
                <a:miter lim="800000"/>
                <a:headEnd/>
                <a:tailEnd/>
              </a:ln>
            </p:spPr>
            <p:txBody>
              <a:bodyPr wrap="none" lIns="0" tIns="0" rIns="0" bIns="0">
                <a:spAutoFit/>
              </a:bodyPr>
              <a:lstStyle/>
              <a:p>
                <a:r>
                  <a:rPr lang="en-US" altLang="en-US" sz="2400" i="1">
                    <a:solidFill>
                      <a:srgbClr val="000000"/>
                    </a:solidFill>
                    <a:latin typeface="Times New Roman" pitchFamily="18" charset="0"/>
                    <a:cs typeface="Times New Roman" pitchFamily="18" charset="0"/>
                  </a:rPr>
                  <a:t>R</a:t>
                </a:r>
                <a:endParaRPr lang="en-US" altLang="en-US" sz="2400">
                  <a:latin typeface="Times New Roman" pitchFamily="18" charset="0"/>
                  <a:cs typeface="Times New Roman" pitchFamily="18" charset="0"/>
                </a:endParaRPr>
              </a:p>
            </p:txBody>
          </p:sp>
          <p:sp>
            <p:nvSpPr>
              <p:cNvPr id="7209" name="Rectangle 91"/>
              <p:cNvSpPr>
                <a:spLocks noChangeArrowheads="1"/>
              </p:cNvSpPr>
              <p:nvPr/>
            </p:nvSpPr>
            <p:spPr bwMode="auto">
              <a:xfrm>
                <a:off x="2259" y="3140"/>
                <a:ext cx="151" cy="250"/>
              </a:xfrm>
              <a:prstGeom prst="rect">
                <a:avLst/>
              </a:prstGeom>
              <a:noFill/>
              <a:ln w="9525">
                <a:noFill/>
                <a:miter lim="800000"/>
                <a:headEnd/>
                <a:tailEnd/>
              </a:ln>
            </p:spPr>
            <p:txBody>
              <a:bodyPr lIns="0" tIns="0" rIns="0" bIns="0">
                <a:spAutoFit/>
              </a:bodyPr>
              <a:lstStyle/>
              <a:p>
                <a:r>
                  <a:rPr lang="en-US" altLang="en-US" sz="2400" i="1">
                    <a:solidFill>
                      <a:srgbClr val="000000"/>
                    </a:solidFill>
                    <a:latin typeface="Times New Roman" pitchFamily="18" charset="0"/>
                    <a:cs typeface="Times New Roman" pitchFamily="18" charset="0"/>
                  </a:rPr>
                  <a:t>R</a:t>
                </a:r>
                <a:endParaRPr lang="en-US" altLang="en-US" sz="2400">
                  <a:latin typeface="Times New Roman" pitchFamily="18" charset="0"/>
                  <a:cs typeface="Times New Roman" pitchFamily="18" charset="0"/>
                </a:endParaRPr>
              </a:p>
            </p:txBody>
          </p:sp>
          <p:sp>
            <p:nvSpPr>
              <p:cNvPr id="7210" name="Rectangle 92"/>
              <p:cNvSpPr>
                <a:spLocks noChangeArrowheads="1"/>
              </p:cNvSpPr>
              <p:nvPr/>
            </p:nvSpPr>
            <p:spPr bwMode="auto">
              <a:xfrm>
                <a:off x="1963" y="3140"/>
                <a:ext cx="123" cy="250"/>
              </a:xfrm>
              <a:prstGeom prst="rect">
                <a:avLst/>
              </a:prstGeom>
              <a:noFill/>
              <a:ln w="9525">
                <a:noFill/>
                <a:miter lim="800000"/>
                <a:headEnd/>
                <a:tailEnd/>
              </a:ln>
            </p:spPr>
            <p:txBody>
              <a:bodyPr wrap="none" lIns="0" tIns="0" rIns="0" bIns="0">
                <a:spAutoFit/>
              </a:bodyPr>
              <a:lstStyle/>
              <a:p>
                <a:r>
                  <a:rPr lang="en-US" altLang="en-US" sz="2400" i="1">
                    <a:solidFill>
                      <a:srgbClr val="000000"/>
                    </a:solidFill>
                    <a:latin typeface="Times New Roman" pitchFamily="18" charset="0"/>
                    <a:cs typeface="Times New Roman" pitchFamily="18" charset="0"/>
                  </a:rPr>
                  <a:t>R</a:t>
                </a:r>
                <a:endParaRPr lang="en-US" altLang="en-US" sz="2400">
                  <a:latin typeface="Times New Roman" pitchFamily="18" charset="0"/>
                  <a:cs typeface="Times New Roman" pitchFamily="18" charset="0"/>
                </a:endParaRPr>
              </a:p>
            </p:txBody>
          </p:sp>
          <p:sp>
            <p:nvSpPr>
              <p:cNvPr id="7211" name="Rectangle 93"/>
              <p:cNvSpPr>
                <a:spLocks noChangeArrowheads="1"/>
              </p:cNvSpPr>
              <p:nvPr/>
            </p:nvSpPr>
            <p:spPr bwMode="auto">
              <a:xfrm>
                <a:off x="1153" y="3337"/>
                <a:ext cx="123" cy="250"/>
              </a:xfrm>
              <a:prstGeom prst="rect">
                <a:avLst/>
              </a:prstGeom>
              <a:noFill/>
              <a:ln w="9525">
                <a:noFill/>
                <a:miter lim="800000"/>
                <a:headEnd/>
                <a:tailEnd/>
              </a:ln>
            </p:spPr>
            <p:txBody>
              <a:bodyPr wrap="none" lIns="0" tIns="0" rIns="0" bIns="0">
                <a:spAutoFit/>
              </a:bodyPr>
              <a:lstStyle/>
              <a:p>
                <a:r>
                  <a:rPr lang="en-US" altLang="en-US" sz="2400" i="1">
                    <a:solidFill>
                      <a:srgbClr val="000000"/>
                    </a:solidFill>
                    <a:latin typeface="Times New Roman" pitchFamily="18" charset="0"/>
                    <a:cs typeface="Times New Roman" pitchFamily="18" charset="0"/>
                  </a:rPr>
                  <a:t>R</a:t>
                </a:r>
                <a:endParaRPr lang="en-US" altLang="en-US" sz="2400">
                  <a:latin typeface="Times New Roman" pitchFamily="18" charset="0"/>
                  <a:cs typeface="Times New Roman" pitchFamily="18" charset="0"/>
                </a:endParaRPr>
              </a:p>
            </p:txBody>
          </p:sp>
          <p:sp>
            <p:nvSpPr>
              <p:cNvPr id="7212" name="Rectangle 94"/>
              <p:cNvSpPr>
                <a:spLocks noChangeArrowheads="1"/>
              </p:cNvSpPr>
              <p:nvPr/>
            </p:nvSpPr>
            <p:spPr bwMode="auto">
              <a:xfrm>
                <a:off x="1319" y="3488"/>
                <a:ext cx="260" cy="250"/>
              </a:xfrm>
              <a:prstGeom prst="rect">
                <a:avLst/>
              </a:prstGeom>
              <a:noFill/>
              <a:ln w="9525">
                <a:noFill/>
                <a:miter lim="800000"/>
                <a:headEnd/>
                <a:tailEnd/>
              </a:ln>
            </p:spPr>
            <p:txBody>
              <a:bodyPr lIns="0" tIns="0" rIns="0" bIns="0">
                <a:spAutoFit/>
              </a:bodyPr>
              <a:lstStyle/>
              <a:p>
                <a:r>
                  <a:rPr lang="en-US" altLang="en-US" sz="2400" i="1">
                    <a:solidFill>
                      <a:srgbClr val="000000"/>
                    </a:solidFill>
                    <a:latin typeface="Times New Roman" pitchFamily="18" charset="0"/>
                    <a:cs typeface="Times New Roman" pitchFamily="18" charset="0"/>
                  </a:rPr>
                  <a:t>tđ</a:t>
                </a:r>
                <a:endParaRPr lang="en-US" altLang="en-US" sz="2400">
                  <a:latin typeface="Times New Roman" pitchFamily="18" charset="0"/>
                  <a:cs typeface="Times New Roman" pitchFamily="18" charset="0"/>
                </a:endParaRPr>
              </a:p>
            </p:txBody>
          </p:sp>
        </p:grpSp>
        <p:graphicFrame>
          <p:nvGraphicFramePr>
            <p:cNvPr id="7173" name="Object 5"/>
            <p:cNvGraphicFramePr>
              <a:graphicFrameLocks noChangeAspect="1"/>
            </p:cNvGraphicFramePr>
            <p:nvPr/>
          </p:nvGraphicFramePr>
          <p:xfrm>
            <a:off x="1920" y="3120"/>
            <a:ext cx="240" cy="192"/>
          </p:xfrm>
          <a:graphic>
            <a:graphicData uri="http://schemas.openxmlformats.org/presentationml/2006/ole">
              <p:oleObj spid="_x0000_s7173" name="Equation" r:id="rId3" imgW="190417" imgH="152334" progId="Equation.3">
                <p:embed/>
              </p:oleObj>
            </a:graphicData>
          </a:graphic>
        </p:graphicFrame>
      </p:grpSp>
      <p:grpSp>
        <p:nvGrpSpPr>
          <p:cNvPr id="9" name="Group 100"/>
          <p:cNvGrpSpPr>
            <a:grpSpLocks/>
          </p:cNvGrpSpPr>
          <p:nvPr/>
        </p:nvGrpSpPr>
        <p:grpSpPr bwMode="auto">
          <a:xfrm>
            <a:off x="2209800" y="228600"/>
            <a:ext cx="2895600" cy="1016000"/>
            <a:chOff x="432" y="1008"/>
            <a:chExt cx="1824" cy="640"/>
          </a:xfrm>
        </p:grpSpPr>
        <p:sp>
          <p:nvSpPr>
            <p:cNvPr id="7185" name="Text Box 101"/>
            <p:cNvSpPr txBox="1">
              <a:spLocks noChangeArrowheads="1"/>
            </p:cNvSpPr>
            <p:nvPr/>
          </p:nvSpPr>
          <p:spPr bwMode="auto">
            <a:xfrm>
              <a:off x="432" y="1008"/>
              <a:ext cx="1824" cy="640"/>
            </a:xfrm>
            <a:prstGeom prst="rect">
              <a:avLst/>
            </a:prstGeom>
            <a:noFill/>
            <a:ln w="9525">
              <a:noFill/>
              <a:miter lim="800000"/>
              <a:headEnd/>
              <a:tailEnd/>
            </a:ln>
          </p:spPr>
          <p:txBody>
            <a:bodyPr>
              <a:spAutoFit/>
            </a:bodyPr>
            <a:lstStyle/>
            <a:p>
              <a:pPr>
                <a:spcBef>
                  <a:spcPct val="50000"/>
                </a:spcBef>
              </a:pPr>
              <a:r>
                <a:rPr lang="en-US" altLang="en-US" sz="2400">
                  <a:latin typeface="Times New Roman" pitchFamily="18" charset="0"/>
                  <a:cs typeface="Times New Roman" pitchFamily="18" charset="0"/>
                </a:rPr>
                <a:t>      R</a:t>
              </a:r>
              <a:r>
                <a:rPr lang="en-US" altLang="en-US" sz="2400" baseline="-25000">
                  <a:latin typeface="Times New Roman" pitchFamily="18" charset="0"/>
                  <a:cs typeface="Times New Roman" pitchFamily="18" charset="0"/>
                </a:rPr>
                <a:t>1</a:t>
              </a:r>
              <a:r>
                <a:rPr lang="en-US" altLang="en-US" sz="2400">
                  <a:latin typeface="Times New Roman" pitchFamily="18" charset="0"/>
                  <a:cs typeface="Times New Roman" pitchFamily="18" charset="0"/>
                </a:rPr>
                <a:t> = R</a:t>
              </a:r>
              <a:r>
                <a:rPr lang="en-US" altLang="en-US" sz="2400" baseline="-25000">
                  <a:latin typeface="Times New Roman" pitchFamily="18" charset="0"/>
                  <a:cs typeface="Times New Roman" pitchFamily="18" charset="0"/>
                </a:rPr>
                <a:t>2</a:t>
              </a:r>
              <a:r>
                <a:rPr lang="en-US" altLang="en-US" sz="2400">
                  <a:latin typeface="Times New Roman" pitchFamily="18" charset="0"/>
                  <a:cs typeface="Times New Roman" pitchFamily="18" charset="0"/>
                </a:rPr>
                <a:t> =30</a:t>
              </a:r>
            </a:p>
            <a:p>
              <a:pPr>
                <a:spcBef>
                  <a:spcPct val="50000"/>
                </a:spcBef>
              </a:pPr>
              <a:r>
                <a:rPr lang="en-US" altLang="en-US" sz="2400">
                  <a:latin typeface="Times New Roman" pitchFamily="18" charset="0"/>
                  <a:cs typeface="Times New Roman" pitchFamily="18" charset="0"/>
                </a:rPr>
                <a:t>      R</a:t>
              </a:r>
              <a:r>
                <a:rPr lang="en-US" altLang="en-US" sz="2400" baseline="-25000">
                  <a:latin typeface="Times New Roman" pitchFamily="18" charset="0"/>
                  <a:cs typeface="Times New Roman" pitchFamily="18" charset="0"/>
                </a:rPr>
                <a:t>tđ</a:t>
              </a:r>
              <a:r>
                <a:rPr lang="en-US" altLang="en-US" sz="2400">
                  <a:latin typeface="Times New Roman" pitchFamily="18" charset="0"/>
                  <a:cs typeface="Times New Roman" pitchFamily="18" charset="0"/>
                </a:rPr>
                <a:t> = ? </a:t>
              </a:r>
            </a:p>
          </p:txBody>
        </p:sp>
        <p:graphicFrame>
          <p:nvGraphicFramePr>
            <p:cNvPr id="7174" name="Object 6"/>
            <p:cNvGraphicFramePr>
              <a:graphicFrameLocks noChangeAspect="1"/>
            </p:cNvGraphicFramePr>
            <p:nvPr/>
          </p:nvGraphicFramePr>
          <p:xfrm>
            <a:off x="1824" y="1026"/>
            <a:ext cx="244" cy="244"/>
          </p:xfrm>
          <a:graphic>
            <a:graphicData uri="http://schemas.openxmlformats.org/presentationml/2006/ole">
              <p:oleObj spid="_x0000_s7174" name="Equation" r:id="rId4" imgW="164885" imgH="164885" progId="Equation.3">
                <p:embed/>
              </p:oleObj>
            </a:graphicData>
          </a:graphic>
        </p:graphicFrame>
      </p:grpSp>
      <p:sp>
        <p:nvSpPr>
          <p:cNvPr id="100" name="Rectangle 114"/>
          <p:cNvSpPr>
            <a:spLocks noChangeArrowheads="1"/>
          </p:cNvSpPr>
          <p:nvPr/>
        </p:nvSpPr>
        <p:spPr bwMode="auto">
          <a:xfrm>
            <a:off x="1430338" y="338138"/>
            <a:ext cx="1235075" cy="461962"/>
          </a:xfrm>
          <a:prstGeom prst="rect">
            <a:avLst/>
          </a:prstGeom>
          <a:noFill/>
          <a:ln w="9525">
            <a:noFill/>
            <a:miter lim="800000"/>
            <a:headEnd/>
            <a:tailEnd/>
          </a:ln>
        </p:spPr>
        <p:txBody>
          <a:bodyPr wrap="none">
            <a:spAutoFit/>
          </a:bodyPr>
          <a:lstStyle/>
          <a:p>
            <a:r>
              <a:rPr lang="en-US" altLang="en-US" sz="2400" b="1">
                <a:solidFill>
                  <a:srgbClr val="FF0000"/>
                </a:solidFill>
                <a:latin typeface="Times New Roman" pitchFamily="18" charset="0"/>
                <a:cs typeface="Times New Roman" pitchFamily="18" charset="0"/>
                <a:sym typeface="Wingdings" pitchFamily="2" charset="2"/>
              </a:rPr>
              <a:t>Tóm tắt</a:t>
            </a:r>
          </a:p>
        </p:txBody>
      </p:sp>
      <p:pic>
        <p:nvPicPr>
          <p:cNvPr id="101" name="Picture 100"/>
          <p:cNvPicPr>
            <a:picLocks noChangeAspect="1"/>
          </p:cNvPicPr>
          <p:nvPr/>
        </p:nvPicPr>
        <p:blipFill>
          <a:blip r:embed="rId5"/>
          <a:srcRect/>
          <a:stretch>
            <a:fillRect/>
          </a:stretch>
        </p:blipFill>
        <p:spPr bwMode="auto">
          <a:xfrm>
            <a:off x="4786313" y="1600200"/>
            <a:ext cx="4129087" cy="2408238"/>
          </a:xfrm>
          <a:prstGeom prst="rect">
            <a:avLst/>
          </a:prstGeom>
          <a:noFill/>
          <a:ln w="9525">
            <a:noFill/>
            <a:miter lim="800000"/>
            <a:headEnd/>
            <a:tailEnd/>
          </a:ln>
        </p:spPr>
      </p:pic>
      <p:graphicFrame>
        <p:nvGraphicFramePr>
          <p:cNvPr id="5" name="Object 7"/>
          <p:cNvGraphicFramePr>
            <a:graphicFrameLocks noChangeAspect="1"/>
          </p:cNvGraphicFramePr>
          <p:nvPr/>
        </p:nvGraphicFramePr>
        <p:xfrm>
          <a:off x="5284788" y="4498975"/>
          <a:ext cx="773112" cy="377825"/>
        </p:xfrm>
        <a:graphic>
          <a:graphicData uri="http://schemas.openxmlformats.org/presentationml/2006/ole">
            <p:oleObj spid="_x0000_s7175" name="Equation" r:id="rId6" imgW="266469" imgH="203024" progId="Equation.3">
              <p:embed/>
            </p:oleObj>
          </a:graphicData>
        </a:graphic>
      </p:graphicFrame>
      <p:sp>
        <p:nvSpPr>
          <p:cNvPr id="3" name="TextBox 2"/>
          <p:cNvSpPr txBox="1">
            <a:spLocks noChangeArrowheads="1"/>
          </p:cNvSpPr>
          <p:nvPr/>
        </p:nvSpPr>
        <p:spPr bwMode="auto">
          <a:xfrm>
            <a:off x="1082675" y="384175"/>
            <a:ext cx="852488" cy="369888"/>
          </a:xfrm>
          <a:prstGeom prst="rect">
            <a:avLst/>
          </a:prstGeom>
          <a:noFill/>
          <a:ln w="9525">
            <a:noFill/>
            <a:miter lim="800000"/>
            <a:headEnd/>
            <a:tailEnd/>
          </a:ln>
        </p:spPr>
        <p:txBody>
          <a:bodyPr>
            <a:spAutoFit/>
          </a:bodyPr>
          <a:lstStyle/>
          <a:p>
            <a:r>
              <a:rPr lang="en-US" altLang="en-US" b="1">
                <a:solidFill>
                  <a:srgbClr val="0000CC"/>
                </a:solidFill>
                <a:latin typeface="Times New Roman" pitchFamily="18" charset="0"/>
                <a:cs typeface="Times New Roman" pitchFamily="18" charset="0"/>
                <a:sym typeface="Wingdings" pitchFamily="2" charset="2"/>
              </a:rPr>
              <a:t></a:t>
            </a:r>
            <a:endParaRPr lang="vi-VN"/>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0">
                                            <p:txEl>
                                              <p:pRg st="0" end="0"/>
                                            </p:txEl>
                                          </p:spTgt>
                                        </p:tgtEl>
                                        <p:attrNameLst>
                                          <p:attrName>style.visibility</p:attrName>
                                        </p:attrNameLst>
                                      </p:cBhvr>
                                      <p:to>
                                        <p:strVal val="visible"/>
                                      </p:to>
                                    </p:set>
                                    <p:animEffect transition="in" filter="fade">
                                      <p:cBhvr>
                                        <p:cTn id="12" dur="1000"/>
                                        <p:tgtEl>
                                          <p:spTgt spid="100">
                                            <p:txEl>
                                              <p:pRg st="0" end="0"/>
                                            </p:txEl>
                                          </p:spTgt>
                                        </p:tgtEl>
                                      </p:cBhvr>
                                    </p:animEffect>
                                    <p:anim calcmode="lin" valueType="num">
                                      <p:cBhvr>
                                        <p:cTn id="13"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1"/>
                                        </p:tgtEl>
                                        <p:attrNameLst>
                                          <p:attrName>style.visibility</p:attrName>
                                        </p:attrNameLst>
                                      </p:cBhvr>
                                      <p:to>
                                        <p:strVal val="visible"/>
                                      </p:to>
                                    </p:set>
                                    <p:animEffect transition="in" filter="barn(inVertical)">
                                      <p:cBhvr>
                                        <p:cTn id="24" dur="500"/>
                                        <p:tgtEl>
                                          <p:spTgt spid="10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1000"/>
                                        <p:tgtEl>
                                          <p:spTgt spid="6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1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arn(inVertical)">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6"/>
          <p:cNvGrpSpPr>
            <a:grpSpLocks/>
          </p:cNvGrpSpPr>
          <p:nvPr/>
        </p:nvGrpSpPr>
        <p:grpSpPr bwMode="auto">
          <a:xfrm>
            <a:off x="1143000" y="4143375"/>
            <a:ext cx="6894513" cy="885825"/>
            <a:chOff x="192" y="3470"/>
            <a:chExt cx="4343" cy="558"/>
          </a:xfrm>
        </p:grpSpPr>
        <p:sp>
          <p:nvSpPr>
            <p:cNvPr id="8199" name="Text Box 97"/>
            <p:cNvSpPr txBox="1">
              <a:spLocks noChangeArrowheads="1"/>
            </p:cNvSpPr>
            <p:nvPr/>
          </p:nvSpPr>
          <p:spPr bwMode="auto">
            <a:xfrm>
              <a:off x="192" y="3589"/>
              <a:ext cx="2400" cy="288"/>
            </a:xfrm>
            <a:prstGeom prst="rect">
              <a:avLst/>
            </a:prstGeom>
            <a:noFill/>
            <a:ln w="9525">
              <a:noFill/>
              <a:miter lim="800000"/>
              <a:headEnd/>
              <a:tailEnd/>
            </a:ln>
          </p:spPr>
          <p:txBody>
            <a:bodyPr>
              <a:spAutoFit/>
            </a:bodyPr>
            <a:lstStyle/>
            <a:p>
              <a:pPr>
                <a:spcBef>
                  <a:spcPct val="50000"/>
                </a:spcBef>
              </a:pPr>
              <a:r>
                <a:rPr lang="en-US" altLang="en-US" sz="2400">
                  <a:latin typeface="Times New Roman" pitchFamily="18" charset="0"/>
                  <a:cs typeface="Times New Roman" pitchFamily="18" charset="0"/>
                </a:rPr>
                <a:t>Hoặc: Vì R</a:t>
              </a:r>
              <a:r>
                <a:rPr lang="en-US" altLang="en-US" sz="2400" baseline="-25000">
                  <a:latin typeface="Times New Roman" pitchFamily="18" charset="0"/>
                  <a:cs typeface="Times New Roman" pitchFamily="18" charset="0"/>
                </a:rPr>
                <a:t>1</a:t>
              </a:r>
              <a:r>
                <a:rPr lang="en-US" altLang="en-US" sz="2400">
                  <a:latin typeface="Times New Roman" pitchFamily="18" charset="0"/>
                  <a:cs typeface="Times New Roman" pitchFamily="18" charset="0"/>
                </a:rPr>
                <a:t>=R</a:t>
              </a:r>
              <a:r>
                <a:rPr lang="en-US" altLang="en-US" sz="2400" baseline="-25000">
                  <a:latin typeface="Times New Roman" pitchFamily="18" charset="0"/>
                  <a:cs typeface="Times New Roman" pitchFamily="18" charset="0"/>
                </a:rPr>
                <a:t>2</a:t>
              </a:r>
              <a:r>
                <a:rPr lang="en-US" altLang="en-US" sz="2400">
                  <a:latin typeface="Times New Roman" pitchFamily="18" charset="0"/>
                  <a:cs typeface="Times New Roman" pitchFamily="18" charset="0"/>
                </a:rPr>
                <a:t>= 30    nên  </a:t>
              </a:r>
              <a:endParaRPr lang="en-US" altLang="en-US" sz="2400">
                <a:solidFill>
                  <a:srgbClr val="000000"/>
                </a:solidFill>
                <a:latin typeface="Times New Roman" pitchFamily="18" charset="0"/>
                <a:cs typeface="Times New Roman" pitchFamily="18" charset="0"/>
              </a:endParaRPr>
            </a:p>
          </p:txBody>
        </p:sp>
        <p:sp>
          <p:nvSpPr>
            <p:cNvPr id="8200" name="Rectangle 98"/>
            <p:cNvSpPr>
              <a:spLocks noChangeArrowheads="1"/>
            </p:cNvSpPr>
            <p:nvPr/>
          </p:nvSpPr>
          <p:spPr bwMode="auto">
            <a:xfrm>
              <a:off x="1964" y="3622"/>
              <a:ext cx="288" cy="233"/>
            </a:xfrm>
            <a:prstGeom prst="rect">
              <a:avLst/>
            </a:prstGeom>
            <a:noFill/>
            <a:ln w="9525">
              <a:noFill/>
              <a:miter lim="800000"/>
              <a:headEnd/>
              <a:tailEnd/>
            </a:ln>
          </p:spPr>
          <p:txBody>
            <a:bodyPr lIns="0" tIns="0" rIns="0" bIns="0">
              <a:spAutoFit/>
            </a:bodyPr>
            <a:lstStyle/>
            <a:p>
              <a:endParaRPr lang="en-US" altLang="en-US" sz="2400">
                <a:latin typeface="Times New Roman" pitchFamily="18" charset="0"/>
                <a:cs typeface="Times New Roman" pitchFamily="18" charset="0"/>
              </a:endParaRPr>
            </a:p>
          </p:txBody>
        </p:sp>
        <p:graphicFrame>
          <p:nvGraphicFramePr>
            <p:cNvPr id="8195" name="Object 3"/>
            <p:cNvGraphicFramePr>
              <a:graphicFrameLocks noChangeAspect="1"/>
            </p:cNvGraphicFramePr>
            <p:nvPr/>
          </p:nvGraphicFramePr>
          <p:xfrm>
            <a:off x="2519" y="3470"/>
            <a:ext cx="2016" cy="558"/>
          </p:xfrm>
          <a:graphic>
            <a:graphicData uri="http://schemas.openxmlformats.org/presentationml/2006/ole">
              <p:oleObj spid="_x0000_s8195" name="Equation" r:id="rId3" imgW="1422400" imgH="393700" progId="Equation.3">
                <p:embed/>
              </p:oleObj>
            </a:graphicData>
          </a:graphic>
        </p:graphicFrame>
      </p:grpSp>
      <p:pic>
        <p:nvPicPr>
          <p:cNvPr id="8" name="Picture 7"/>
          <p:cNvPicPr>
            <a:picLocks noChangeAspect="1"/>
          </p:cNvPicPr>
          <p:nvPr/>
        </p:nvPicPr>
        <p:blipFill>
          <a:blip r:embed="rId4"/>
          <a:srcRect/>
          <a:stretch>
            <a:fillRect/>
          </a:stretch>
        </p:blipFill>
        <p:spPr bwMode="auto">
          <a:xfrm>
            <a:off x="762000" y="381000"/>
            <a:ext cx="7778750" cy="3211513"/>
          </a:xfrm>
          <a:prstGeom prst="rect">
            <a:avLst/>
          </a:prstGeom>
          <a:noFill/>
          <a:ln w="9525">
            <a:noFill/>
            <a:miter lim="800000"/>
            <a:headEnd/>
            <a:tailEnd/>
          </a:ln>
        </p:spPr>
      </p:pic>
      <p:pic>
        <p:nvPicPr>
          <p:cNvPr id="8198" name="Picture 1"/>
          <p:cNvPicPr>
            <a:picLocks noChangeAspect="1"/>
          </p:cNvPicPr>
          <p:nvPr/>
        </p:nvPicPr>
        <p:blipFill>
          <a:blip r:embed="rId5"/>
          <a:srcRect/>
          <a:stretch>
            <a:fillRect/>
          </a:stretch>
        </p:blipFill>
        <p:spPr bwMode="auto">
          <a:xfrm rot="1021025">
            <a:off x="6096000" y="5049838"/>
            <a:ext cx="3048000" cy="2286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057400" y="1676400"/>
            <a:ext cx="4991100" cy="523875"/>
          </a:xfrm>
          <a:prstGeom prst="rect">
            <a:avLst/>
          </a:prstGeom>
          <a:solidFill>
            <a:srgbClr val="0DB338"/>
          </a:solidFill>
          <a:ln w="9525">
            <a:solidFill>
              <a:schemeClr val="tx1"/>
            </a:solidFill>
            <a:miter lim="800000"/>
            <a:headEnd/>
            <a:tailEnd/>
          </a:ln>
        </p:spPr>
        <p:txBody>
          <a:bodyPr>
            <a:spAutoFit/>
          </a:bodyPr>
          <a:lstStyle/>
          <a:p>
            <a:pPr algn="ctr">
              <a:spcBef>
                <a:spcPct val="20000"/>
              </a:spcBef>
              <a:spcAft>
                <a:spcPct val="20000"/>
              </a:spcAft>
            </a:pPr>
            <a:r>
              <a:rPr lang="en-US" altLang="en-US" sz="2800" b="1">
                <a:solidFill>
                  <a:schemeClr val="bg1"/>
                </a:solidFill>
                <a:latin typeface="Times New Roman" pitchFamily="18" charset="0"/>
                <a:cs typeface="Times New Roman" pitchFamily="18" charset="0"/>
              </a:rPr>
              <a:t>I = I</a:t>
            </a:r>
            <a:r>
              <a:rPr lang="en-US" altLang="en-US" sz="2800" b="1" baseline="-25000">
                <a:solidFill>
                  <a:schemeClr val="bg1"/>
                </a:solidFill>
                <a:latin typeface="Times New Roman" pitchFamily="18" charset="0"/>
                <a:cs typeface="Times New Roman" pitchFamily="18" charset="0"/>
              </a:rPr>
              <a:t>1</a:t>
            </a:r>
            <a:r>
              <a:rPr lang="en-US" altLang="en-US" sz="2800" b="1">
                <a:solidFill>
                  <a:schemeClr val="bg1"/>
                </a:solidFill>
                <a:latin typeface="Times New Roman" pitchFamily="18" charset="0"/>
                <a:cs typeface="Times New Roman" pitchFamily="18" charset="0"/>
              </a:rPr>
              <a:t> + I</a:t>
            </a:r>
            <a:r>
              <a:rPr lang="en-US" altLang="en-US" sz="2800" b="1" baseline="-25000">
                <a:solidFill>
                  <a:schemeClr val="bg1"/>
                </a:solidFill>
                <a:latin typeface="Times New Roman" pitchFamily="18" charset="0"/>
                <a:cs typeface="Times New Roman" pitchFamily="18" charset="0"/>
              </a:rPr>
              <a:t>2 </a:t>
            </a:r>
            <a:r>
              <a:rPr lang="en-US" altLang="en-US" sz="2800" b="1">
                <a:solidFill>
                  <a:schemeClr val="bg1"/>
                </a:solidFill>
                <a:latin typeface="Times New Roman" pitchFamily="18" charset="0"/>
                <a:cs typeface="Times New Roman" pitchFamily="18" charset="0"/>
              </a:rPr>
              <a:t>+...+ I</a:t>
            </a:r>
            <a:r>
              <a:rPr lang="en-US" altLang="en-US" sz="2800" b="1" baseline="-25000">
                <a:solidFill>
                  <a:schemeClr val="bg1"/>
                </a:solidFill>
                <a:latin typeface="Times New Roman" pitchFamily="18" charset="0"/>
                <a:cs typeface="Times New Roman" pitchFamily="18" charset="0"/>
              </a:rPr>
              <a:t>n</a:t>
            </a:r>
            <a:endParaRPr lang="en-US" altLang="en-US" sz="2800" b="1">
              <a:solidFill>
                <a:schemeClr val="bg1"/>
              </a:solidFill>
              <a:latin typeface="Times New Roman" pitchFamily="18" charset="0"/>
              <a:cs typeface="Times New Roman" pitchFamily="18" charset="0"/>
            </a:endParaRPr>
          </a:p>
        </p:txBody>
      </p:sp>
      <p:sp>
        <p:nvSpPr>
          <p:cNvPr id="5" name="Text Box 3"/>
          <p:cNvSpPr txBox="1">
            <a:spLocks noChangeArrowheads="1"/>
          </p:cNvSpPr>
          <p:nvPr/>
        </p:nvSpPr>
        <p:spPr bwMode="auto">
          <a:xfrm>
            <a:off x="2057400" y="2743200"/>
            <a:ext cx="4991100" cy="523875"/>
          </a:xfrm>
          <a:prstGeom prst="rect">
            <a:avLst/>
          </a:prstGeom>
          <a:solidFill>
            <a:srgbClr val="0DB338"/>
          </a:solidFill>
          <a:ln w="9525">
            <a:solidFill>
              <a:schemeClr val="tx1"/>
            </a:solidFill>
            <a:miter lim="800000"/>
            <a:headEnd/>
            <a:tailEnd/>
          </a:ln>
        </p:spPr>
        <p:txBody>
          <a:bodyPr>
            <a:spAutoFit/>
          </a:bodyPr>
          <a:lstStyle/>
          <a:p>
            <a:pPr algn="ctr">
              <a:spcBef>
                <a:spcPct val="20000"/>
              </a:spcBef>
              <a:spcAft>
                <a:spcPct val="20000"/>
              </a:spcAft>
            </a:pPr>
            <a:r>
              <a:rPr lang="en-US" altLang="en-US" sz="2800" b="1">
                <a:solidFill>
                  <a:schemeClr val="bg1"/>
                </a:solidFill>
                <a:latin typeface="Times New Roman" pitchFamily="18" charset="0"/>
                <a:cs typeface="Times New Roman" pitchFamily="18" charset="0"/>
              </a:rPr>
              <a:t>U = U</a:t>
            </a:r>
            <a:r>
              <a:rPr lang="en-US" altLang="en-US" sz="2800" b="1" baseline="-25000">
                <a:solidFill>
                  <a:schemeClr val="bg1"/>
                </a:solidFill>
                <a:latin typeface="Times New Roman" pitchFamily="18" charset="0"/>
                <a:cs typeface="Times New Roman" pitchFamily="18" charset="0"/>
              </a:rPr>
              <a:t>1</a:t>
            </a:r>
            <a:r>
              <a:rPr lang="en-US" altLang="en-US" sz="2800" b="1">
                <a:solidFill>
                  <a:schemeClr val="bg1"/>
                </a:solidFill>
                <a:latin typeface="Times New Roman" pitchFamily="18" charset="0"/>
                <a:cs typeface="Times New Roman" pitchFamily="18" charset="0"/>
              </a:rPr>
              <a:t> = U</a:t>
            </a:r>
            <a:r>
              <a:rPr lang="en-US" altLang="en-US" sz="2800" b="1" baseline="-25000">
                <a:solidFill>
                  <a:schemeClr val="bg1"/>
                </a:solidFill>
                <a:latin typeface="Times New Roman" pitchFamily="18" charset="0"/>
                <a:cs typeface="Times New Roman" pitchFamily="18" charset="0"/>
              </a:rPr>
              <a:t>2 </a:t>
            </a:r>
            <a:r>
              <a:rPr lang="en-US" altLang="en-US" sz="2800" b="1">
                <a:solidFill>
                  <a:schemeClr val="bg1"/>
                </a:solidFill>
                <a:latin typeface="Times New Roman" pitchFamily="18" charset="0"/>
                <a:cs typeface="Times New Roman" pitchFamily="18" charset="0"/>
              </a:rPr>
              <a:t>=...= U</a:t>
            </a:r>
            <a:r>
              <a:rPr lang="en-US" altLang="en-US" sz="2800" b="1" baseline="-25000">
                <a:solidFill>
                  <a:schemeClr val="bg1"/>
                </a:solidFill>
                <a:latin typeface="Times New Roman" pitchFamily="18" charset="0"/>
                <a:cs typeface="Times New Roman" pitchFamily="18" charset="0"/>
              </a:rPr>
              <a:t>n</a:t>
            </a:r>
            <a:endParaRPr lang="en-US" altLang="en-US" sz="2800" b="1">
              <a:solidFill>
                <a:schemeClr val="bg1"/>
              </a:solidFill>
              <a:latin typeface="Times New Roman" pitchFamily="18" charset="0"/>
              <a:cs typeface="Times New Roman" pitchFamily="18" charset="0"/>
            </a:endParaRPr>
          </a:p>
        </p:txBody>
      </p:sp>
      <p:graphicFrame>
        <p:nvGraphicFramePr>
          <p:cNvPr id="6" name="Object 3"/>
          <p:cNvGraphicFramePr>
            <a:graphicFrameLocks noChangeAspect="1"/>
          </p:cNvGraphicFramePr>
          <p:nvPr/>
        </p:nvGraphicFramePr>
        <p:xfrm>
          <a:off x="2159000" y="3810000"/>
          <a:ext cx="4889500" cy="1143000"/>
        </p:xfrm>
        <a:graphic>
          <a:graphicData uri="http://schemas.openxmlformats.org/presentationml/2006/ole">
            <p:oleObj spid="_x0000_s9219" name="Equation" r:id="rId3" imgW="1447800" imgH="431800" progId="">
              <p:embed/>
            </p:oleObj>
          </a:graphicData>
        </a:graphic>
      </p:graphicFrame>
      <p:sp>
        <p:nvSpPr>
          <p:cNvPr id="7" name="Text Box 5"/>
          <p:cNvSpPr txBox="1">
            <a:spLocks noChangeArrowheads="1"/>
          </p:cNvSpPr>
          <p:nvPr/>
        </p:nvSpPr>
        <p:spPr bwMode="auto">
          <a:xfrm>
            <a:off x="419100" y="542925"/>
            <a:ext cx="8229600" cy="523875"/>
          </a:xfrm>
          <a:prstGeom prst="rect">
            <a:avLst/>
          </a:prstGeom>
          <a:noFill/>
          <a:ln w="9525">
            <a:noFill/>
            <a:miter lim="800000"/>
            <a:headEnd/>
            <a:tailEnd/>
          </a:ln>
        </p:spPr>
        <p:txBody>
          <a:bodyPr>
            <a:spAutoFit/>
          </a:bodyPr>
          <a:lstStyle/>
          <a:p>
            <a:pPr>
              <a:spcBef>
                <a:spcPct val="50000"/>
              </a:spcBef>
            </a:pPr>
            <a:r>
              <a:rPr lang="en-US" altLang="en-US" sz="2800" i="1">
                <a:solidFill>
                  <a:srgbClr val="002060"/>
                </a:solidFill>
                <a:latin typeface="Times New Roman" pitchFamily="18" charset="0"/>
                <a:cs typeface="Times New Roman" pitchFamily="18" charset="0"/>
              </a:rPr>
              <a:t>Mở rộng cho đoạn mạch </a:t>
            </a:r>
            <a:r>
              <a:rPr lang="en-US" altLang="en-US" sz="2800" i="1">
                <a:solidFill>
                  <a:srgbClr val="FF0000"/>
                </a:solidFill>
                <a:latin typeface="Times New Roman" pitchFamily="18" charset="0"/>
                <a:cs typeface="Times New Roman" pitchFamily="18" charset="0"/>
              </a:rPr>
              <a:t>n</a:t>
            </a:r>
            <a:r>
              <a:rPr lang="en-US" altLang="en-US" sz="2800" i="1">
                <a:latin typeface="Times New Roman" pitchFamily="18" charset="0"/>
                <a:cs typeface="Times New Roman" pitchFamily="18" charset="0"/>
              </a:rPr>
              <a:t> </a:t>
            </a:r>
            <a:r>
              <a:rPr lang="en-US" altLang="en-US" sz="2800" i="1">
                <a:solidFill>
                  <a:srgbClr val="002060"/>
                </a:solidFill>
                <a:latin typeface="Times New Roman" pitchFamily="18" charset="0"/>
                <a:cs typeface="Times New Roman" pitchFamily="18" charset="0"/>
              </a:rPr>
              <a:t>điện trở mắc song song:</a:t>
            </a:r>
          </a:p>
        </p:txBody>
      </p:sp>
      <p:pic>
        <p:nvPicPr>
          <p:cNvPr id="9223" name="Picture 7"/>
          <p:cNvPicPr>
            <a:picLocks noChangeAspect="1"/>
          </p:cNvPicPr>
          <p:nvPr/>
        </p:nvPicPr>
        <p:blipFill>
          <a:blip r:embed="rId4"/>
          <a:srcRect r="67763"/>
          <a:stretch>
            <a:fillRect/>
          </a:stretch>
        </p:blipFill>
        <p:spPr bwMode="auto">
          <a:xfrm>
            <a:off x="7375525" y="1371600"/>
            <a:ext cx="1768475" cy="5486400"/>
          </a:xfrm>
          <a:prstGeom prst="rect">
            <a:avLst/>
          </a:prstGeom>
          <a:noFill/>
          <a:ln w="9525">
            <a:noFill/>
            <a:miter lim="800000"/>
            <a:headEnd/>
            <a:tailEnd/>
          </a:ln>
        </p:spPr>
      </p:pic>
      <p:pic>
        <p:nvPicPr>
          <p:cNvPr id="9224" name="Picture 8"/>
          <p:cNvPicPr>
            <a:picLocks noChangeAspect="1"/>
          </p:cNvPicPr>
          <p:nvPr/>
        </p:nvPicPr>
        <p:blipFill>
          <a:blip r:embed="rId4"/>
          <a:srcRect r="67763"/>
          <a:stretch>
            <a:fillRect/>
          </a:stretch>
        </p:blipFill>
        <p:spPr bwMode="auto">
          <a:xfrm>
            <a:off x="-152400" y="1370013"/>
            <a:ext cx="1768475" cy="54879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09600" y="593725"/>
            <a:ext cx="7848600" cy="701675"/>
          </a:xfrm>
          <a:prstGeom prst="rect">
            <a:avLst/>
          </a:prstGeom>
          <a:noFill/>
          <a:ln>
            <a:noFill/>
          </a:ln>
          <a:effectLst/>
          <a:extLst>
            <a:ext uri="{909E8E84-426E-40DD-AFC4-6F175D3DCCD1}"/>
            <a:ext uri="{91240B29-F687-4F45-9708-019B960494DF}"/>
            <a:ext uri="{AF507438-7753-43E0-B8FC-AC1667EBCBE1}"/>
          </a:extLst>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ct val="50000"/>
              </a:spcBef>
              <a:spcAft>
                <a:spcPts val="0"/>
              </a:spcAft>
              <a:defRPr/>
            </a:pPr>
            <a:r>
              <a:rPr lang="en-US" altLang="en-US" sz="4000" b="1" cap="all" dirty="0">
                <a:ln w="0">
                  <a:solidFill>
                    <a:srgbClr val="002060"/>
                  </a:solidFill>
                </a:ln>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HƯỚNG DẪN VỀ NHÀ</a:t>
            </a:r>
          </a:p>
        </p:txBody>
      </p:sp>
      <p:sp>
        <p:nvSpPr>
          <p:cNvPr id="7" name="AutoShape 2"/>
          <p:cNvSpPr>
            <a:spLocks noChangeArrowheads="1"/>
          </p:cNvSpPr>
          <p:nvPr/>
        </p:nvSpPr>
        <p:spPr bwMode="auto">
          <a:xfrm>
            <a:off x="295275" y="1268413"/>
            <a:ext cx="8458200" cy="4191000"/>
          </a:xfrm>
          <a:prstGeom prst="horizontalScroll">
            <a:avLst>
              <a:gd name="adj" fmla="val 12500"/>
            </a:avLst>
          </a:prstGeom>
          <a:solidFill>
            <a:srgbClr val="FFFF00">
              <a:alpha val="0"/>
            </a:srgbClr>
          </a:solidFill>
          <a:ln w="9525">
            <a:solidFill>
              <a:srgbClr val="FF0000"/>
            </a:solidFill>
            <a:round/>
            <a:headEnd/>
            <a:tailEnd/>
          </a:ln>
        </p:spPr>
        <p:txBody>
          <a:bodyPr wrap="none" anchor="ctr"/>
          <a:lstStyle/>
          <a:p>
            <a:endParaRPr lang="en-US">
              <a:latin typeface="Calibri" pitchFamily="34" charset="0"/>
            </a:endParaRPr>
          </a:p>
        </p:txBody>
      </p:sp>
      <p:sp>
        <p:nvSpPr>
          <p:cNvPr id="8" name="Text Box 5"/>
          <p:cNvSpPr txBox="1">
            <a:spLocks noChangeArrowheads="1"/>
          </p:cNvSpPr>
          <p:nvPr/>
        </p:nvSpPr>
        <p:spPr bwMode="auto">
          <a:xfrm>
            <a:off x="1219200" y="2438400"/>
            <a:ext cx="7239000" cy="2774950"/>
          </a:xfrm>
          <a:prstGeom prst="rect">
            <a:avLst/>
          </a:prstGeom>
          <a:noFill/>
          <a:ln w="9525">
            <a:noFill/>
            <a:miter lim="800000"/>
            <a:headEnd/>
            <a:tailEnd/>
          </a:ln>
        </p:spPr>
        <p:txBody>
          <a:bodyPr>
            <a:spAutoFit/>
          </a:bodyPr>
          <a:lstStyle/>
          <a:p>
            <a:pPr>
              <a:spcBef>
                <a:spcPct val="50000"/>
              </a:spcBef>
              <a:buFont typeface="Wingdings" pitchFamily="2" charset="2"/>
              <a:buChar char="Ø"/>
            </a:pPr>
            <a:r>
              <a:rPr lang="en-US" altLang="en-US" sz="3200">
                <a:solidFill>
                  <a:srgbClr val="009900"/>
                </a:solidFill>
                <a:latin typeface="Times New Roman" pitchFamily="18" charset="0"/>
                <a:cs typeface="Times New Roman" pitchFamily="18" charset="0"/>
              </a:rPr>
              <a:t>Học phần ghi nhớ SGK</a:t>
            </a:r>
          </a:p>
          <a:p>
            <a:pPr>
              <a:spcBef>
                <a:spcPct val="50000"/>
              </a:spcBef>
              <a:buFont typeface="Wingdings" pitchFamily="2" charset="2"/>
              <a:buChar char="Ø"/>
            </a:pPr>
            <a:r>
              <a:rPr lang="en-US" altLang="en-US" sz="3200">
                <a:solidFill>
                  <a:srgbClr val="FF0000"/>
                </a:solidFill>
                <a:latin typeface="Times New Roman" pitchFamily="18" charset="0"/>
                <a:cs typeface="Times New Roman" pitchFamily="18" charset="0"/>
              </a:rPr>
              <a:t>Làm c</a:t>
            </a:r>
            <a:r>
              <a:rPr lang="en-US" altLang="en-US" sz="2800">
                <a:solidFill>
                  <a:srgbClr val="FF0000"/>
                </a:solidFill>
                <a:latin typeface="Times New Roman" pitchFamily="18" charset="0"/>
                <a:cs typeface="Times New Roman" pitchFamily="18" charset="0"/>
              </a:rPr>
              <a:t>ác </a:t>
            </a:r>
            <a:r>
              <a:rPr lang="en-US" altLang="en-US" sz="3200">
                <a:solidFill>
                  <a:srgbClr val="FF0000"/>
                </a:solidFill>
                <a:latin typeface="Times New Roman" pitchFamily="18" charset="0"/>
                <a:cs typeface="Times New Roman" pitchFamily="18" charset="0"/>
              </a:rPr>
              <a:t>bài tập trong vở bài tập.</a:t>
            </a:r>
          </a:p>
          <a:p>
            <a:pPr>
              <a:spcBef>
                <a:spcPct val="50000"/>
              </a:spcBef>
              <a:buFont typeface="Wingdings" pitchFamily="2" charset="2"/>
              <a:buChar char="Ø"/>
            </a:pPr>
            <a:r>
              <a:rPr lang="en-US" altLang="en-US" sz="3200">
                <a:solidFill>
                  <a:srgbClr val="FF0066"/>
                </a:solidFill>
                <a:latin typeface="Times New Roman" pitchFamily="18" charset="0"/>
                <a:cs typeface="Times New Roman" pitchFamily="18" charset="0"/>
              </a:rPr>
              <a:t>Tìm hiểu trước bài 6 sách giáo khoa</a:t>
            </a:r>
          </a:p>
          <a:p>
            <a:pPr>
              <a:spcBef>
                <a:spcPct val="50000"/>
              </a:spcBef>
            </a:pPr>
            <a:endParaRPr lang="en-US" altLang="en-US" sz="3200">
              <a:solidFill>
                <a:srgbClr val="FF0066"/>
              </a:solidFill>
            </a:endParaRPr>
          </a:p>
        </p:txBody>
      </p:sp>
      <p:pic>
        <p:nvPicPr>
          <p:cNvPr id="44036" name="Picture 1"/>
          <p:cNvPicPr>
            <a:picLocks noChangeAspect="1"/>
          </p:cNvPicPr>
          <p:nvPr/>
        </p:nvPicPr>
        <p:blipFill>
          <a:blip r:embed="rId2"/>
          <a:srcRect/>
          <a:stretch>
            <a:fillRect/>
          </a:stretch>
        </p:blipFill>
        <p:spPr bwMode="auto">
          <a:xfrm>
            <a:off x="7318375" y="4765675"/>
            <a:ext cx="1825625" cy="2100263"/>
          </a:xfrm>
          <a:prstGeom prst="rect">
            <a:avLst/>
          </a:prstGeom>
          <a:noFill/>
          <a:ln w="9525">
            <a:noFill/>
            <a:miter lim="800000"/>
            <a:headEnd/>
            <a:tailEnd/>
          </a:ln>
        </p:spPr>
      </p:pic>
      <p:pic>
        <p:nvPicPr>
          <p:cNvPr id="44037" name="Picture 2"/>
          <p:cNvPicPr>
            <a:picLocks noChangeAspect="1"/>
          </p:cNvPicPr>
          <p:nvPr/>
        </p:nvPicPr>
        <p:blipFill>
          <a:blip r:embed="rId3"/>
          <a:srcRect/>
          <a:stretch>
            <a:fillRect/>
          </a:stretch>
        </p:blipFill>
        <p:spPr bwMode="auto">
          <a:xfrm rot="5400000">
            <a:off x="6430963" y="5246688"/>
            <a:ext cx="1333500" cy="32385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6" name="Picture 12" descr="Cover"/>
          <p:cNvPicPr>
            <a:picLocks noChangeAspect="1" noChangeArrowheads="1"/>
          </p:cNvPicPr>
          <p:nvPr/>
        </p:nvPicPr>
        <p:blipFill>
          <a:blip r:embed="rId2"/>
          <a:srcRect/>
          <a:stretch>
            <a:fillRect/>
          </a:stretch>
        </p:blipFill>
        <p:spPr bwMode="auto">
          <a:xfrm>
            <a:off x="3276600" y="4938713"/>
            <a:ext cx="5181600" cy="1398587"/>
          </a:xfrm>
          <a:prstGeom prst="rect">
            <a:avLst/>
          </a:prstGeom>
          <a:noFill/>
          <a:ln w="9525">
            <a:noFill/>
            <a:miter lim="800000"/>
            <a:headEnd/>
            <a:tailEnd/>
          </a:ln>
        </p:spPr>
      </p:pic>
      <p:pic>
        <p:nvPicPr>
          <p:cNvPr id="21515" name="Picture 11" descr="Cover"/>
          <p:cNvPicPr>
            <a:picLocks noChangeAspect="1" noChangeArrowheads="1"/>
          </p:cNvPicPr>
          <p:nvPr/>
        </p:nvPicPr>
        <p:blipFill>
          <a:blip r:embed="rId3"/>
          <a:srcRect/>
          <a:stretch>
            <a:fillRect/>
          </a:stretch>
        </p:blipFill>
        <p:spPr bwMode="auto">
          <a:xfrm>
            <a:off x="7583488" y="4291013"/>
            <a:ext cx="1560512" cy="917575"/>
          </a:xfrm>
          <a:prstGeom prst="rect">
            <a:avLst/>
          </a:prstGeom>
          <a:noFill/>
          <a:ln w="9525">
            <a:noFill/>
            <a:miter lim="800000"/>
            <a:headEnd/>
            <a:tailEnd/>
          </a:ln>
        </p:spPr>
      </p:pic>
      <p:pic>
        <p:nvPicPr>
          <p:cNvPr id="21514" name="Picture 10" descr="Cover"/>
          <p:cNvPicPr>
            <a:picLocks noChangeAspect="1" noChangeArrowheads="1"/>
          </p:cNvPicPr>
          <p:nvPr/>
        </p:nvPicPr>
        <p:blipFill>
          <a:blip r:embed="rId4"/>
          <a:srcRect/>
          <a:stretch>
            <a:fillRect/>
          </a:stretch>
        </p:blipFill>
        <p:spPr bwMode="auto">
          <a:xfrm>
            <a:off x="3095625" y="4292600"/>
            <a:ext cx="4556125" cy="1227138"/>
          </a:xfrm>
          <a:prstGeom prst="rect">
            <a:avLst/>
          </a:prstGeom>
          <a:noFill/>
          <a:ln w="9525">
            <a:noFill/>
            <a:miter lim="800000"/>
            <a:headEnd/>
            <a:tailEnd/>
          </a:ln>
        </p:spPr>
      </p:pic>
      <p:pic>
        <p:nvPicPr>
          <p:cNvPr id="21513" name="Picture 9" descr="Cover"/>
          <p:cNvPicPr>
            <a:picLocks noChangeAspect="1" noChangeArrowheads="1"/>
          </p:cNvPicPr>
          <p:nvPr/>
        </p:nvPicPr>
        <p:blipFill>
          <a:blip r:embed="rId5"/>
          <a:srcRect/>
          <a:stretch>
            <a:fillRect/>
          </a:stretch>
        </p:blipFill>
        <p:spPr bwMode="auto">
          <a:xfrm>
            <a:off x="714375" y="3376613"/>
            <a:ext cx="2630488" cy="2438400"/>
          </a:xfrm>
          <a:prstGeom prst="rect">
            <a:avLst/>
          </a:prstGeom>
          <a:noFill/>
          <a:ln w="9525">
            <a:noFill/>
            <a:miter lim="800000"/>
            <a:headEnd/>
            <a:tailEnd/>
          </a:ln>
        </p:spPr>
      </p:pic>
      <p:pic>
        <p:nvPicPr>
          <p:cNvPr id="21512" name="Picture 8" descr="Cover"/>
          <p:cNvPicPr>
            <a:picLocks noChangeAspect="1" noChangeArrowheads="1"/>
          </p:cNvPicPr>
          <p:nvPr/>
        </p:nvPicPr>
        <p:blipFill>
          <a:blip r:embed="rId6"/>
          <a:srcRect/>
          <a:stretch>
            <a:fillRect/>
          </a:stretch>
        </p:blipFill>
        <p:spPr bwMode="auto">
          <a:xfrm>
            <a:off x="3841750" y="1525588"/>
            <a:ext cx="1276350" cy="1173162"/>
          </a:xfrm>
          <a:prstGeom prst="rect">
            <a:avLst/>
          </a:prstGeom>
          <a:noFill/>
          <a:ln w="9525">
            <a:noFill/>
            <a:miter lim="800000"/>
            <a:headEnd/>
            <a:tailEnd/>
          </a:ln>
        </p:spPr>
      </p:pic>
      <p:pic>
        <p:nvPicPr>
          <p:cNvPr id="21511" name="Picture 7" descr="Cover"/>
          <p:cNvPicPr>
            <a:picLocks noChangeAspect="1" noChangeArrowheads="1"/>
          </p:cNvPicPr>
          <p:nvPr/>
        </p:nvPicPr>
        <p:blipFill>
          <a:blip r:embed="rId7"/>
          <a:srcRect/>
          <a:stretch>
            <a:fillRect/>
          </a:stretch>
        </p:blipFill>
        <p:spPr bwMode="auto">
          <a:xfrm>
            <a:off x="3676650" y="1104900"/>
            <a:ext cx="1436688" cy="779463"/>
          </a:xfrm>
          <a:prstGeom prst="rect">
            <a:avLst/>
          </a:prstGeom>
          <a:noFill/>
          <a:ln w="9525">
            <a:noFill/>
            <a:miter lim="800000"/>
            <a:headEnd/>
            <a:tailEnd/>
          </a:ln>
        </p:spPr>
      </p:pic>
      <p:pic>
        <p:nvPicPr>
          <p:cNvPr id="21510" name="Picture 6" descr="Cover"/>
          <p:cNvPicPr>
            <a:picLocks noChangeAspect="1" noChangeArrowheads="1"/>
          </p:cNvPicPr>
          <p:nvPr/>
        </p:nvPicPr>
        <p:blipFill>
          <a:blip r:embed="rId8"/>
          <a:srcRect/>
          <a:stretch>
            <a:fillRect/>
          </a:stretch>
        </p:blipFill>
        <p:spPr bwMode="auto">
          <a:xfrm>
            <a:off x="3667125" y="508000"/>
            <a:ext cx="1328738" cy="1325563"/>
          </a:xfrm>
          <a:prstGeom prst="rect">
            <a:avLst/>
          </a:prstGeom>
          <a:noFill/>
          <a:ln w="9525">
            <a:noFill/>
            <a:miter lim="800000"/>
            <a:headEnd/>
            <a:tailEnd/>
          </a:ln>
        </p:spPr>
      </p:pic>
      <p:pic>
        <p:nvPicPr>
          <p:cNvPr id="21509" name="Picture 5" descr="Cover"/>
          <p:cNvPicPr>
            <a:picLocks noChangeAspect="1" noChangeArrowheads="1"/>
          </p:cNvPicPr>
          <p:nvPr/>
        </p:nvPicPr>
        <p:blipFill>
          <a:blip r:embed="rId9"/>
          <a:srcRect/>
          <a:stretch>
            <a:fillRect/>
          </a:stretch>
        </p:blipFill>
        <p:spPr bwMode="auto">
          <a:xfrm>
            <a:off x="596900" y="1084263"/>
            <a:ext cx="3313113" cy="2497137"/>
          </a:xfrm>
          <a:prstGeom prst="rect">
            <a:avLst/>
          </a:prstGeom>
          <a:noFill/>
          <a:ln w="9525">
            <a:noFill/>
            <a:miter lim="800000"/>
            <a:headEnd/>
            <a:tailEnd/>
          </a:ln>
        </p:spPr>
      </p:pic>
      <p:pic>
        <p:nvPicPr>
          <p:cNvPr id="21508" name="Picture 4" descr="Cover"/>
          <p:cNvPicPr>
            <a:picLocks noChangeAspect="1" noChangeArrowheads="1"/>
          </p:cNvPicPr>
          <p:nvPr/>
        </p:nvPicPr>
        <p:blipFill>
          <a:blip r:embed="rId10"/>
          <a:srcRect/>
          <a:stretch>
            <a:fillRect/>
          </a:stretch>
        </p:blipFill>
        <p:spPr bwMode="auto">
          <a:xfrm>
            <a:off x="0" y="2859088"/>
            <a:ext cx="1574800" cy="1228725"/>
          </a:xfrm>
          <a:prstGeom prst="rect">
            <a:avLst/>
          </a:prstGeom>
          <a:noFill/>
          <a:ln w="9525">
            <a:noFill/>
            <a:miter lim="800000"/>
            <a:headEnd/>
            <a:tailEnd/>
          </a:ln>
        </p:spPr>
      </p:pic>
      <p:pic>
        <p:nvPicPr>
          <p:cNvPr id="2" name="Picture 1"/>
          <p:cNvPicPr>
            <a:picLocks noChangeAspect="1"/>
          </p:cNvPicPr>
          <p:nvPr/>
        </p:nvPicPr>
        <p:blipFill>
          <a:blip r:embed="rId11"/>
          <a:srcRect/>
          <a:stretch>
            <a:fillRect/>
          </a:stretch>
        </p:blipFill>
        <p:spPr bwMode="auto">
          <a:xfrm>
            <a:off x="5278438" y="69850"/>
            <a:ext cx="3178175" cy="3627438"/>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8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09"/>
                                        </p:tgtEl>
                                        <p:attrNameLst>
                                          <p:attrName>style.visibility</p:attrName>
                                        </p:attrNameLst>
                                      </p:cBhvr>
                                      <p:to>
                                        <p:strVal val="visible"/>
                                      </p:to>
                                    </p:set>
                                    <p:animEffect transition="in" filter="wipe(left)">
                                      <p:cBhvr>
                                        <p:cTn id="17" dur="500"/>
                                        <p:tgtEl>
                                          <p:spTgt spid="215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0"/>
                                        </p:tgtEl>
                                        <p:attrNameLst>
                                          <p:attrName>style.visibility</p:attrName>
                                        </p:attrNameLst>
                                      </p:cBhvr>
                                      <p:to>
                                        <p:strVal val="visible"/>
                                      </p:to>
                                    </p:set>
                                    <p:animEffect transition="in" filter="wipe(left)">
                                      <p:cBhvr>
                                        <p:cTn id="22" dur="500"/>
                                        <p:tgtEl>
                                          <p:spTgt spid="215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1"/>
                                        </p:tgtEl>
                                        <p:attrNameLst>
                                          <p:attrName>style.visibility</p:attrName>
                                        </p:attrNameLst>
                                      </p:cBhvr>
                                      <p:to>
                                        <p:strVal val="visible"/>
                                      </p:to>
                                    </p:set>
                                    <p:animEffect transition="in" filter="wipe(left)">
                                      <p:cBhvr>
                                        <p:cTn id="27" dur="500"/>
                                        <p:tgtEl>
                                          <p:spTgt spid="215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2"/>
                                        </p:tgtEl>
                                        <p:attrNameLst>
                                          <p:attrName>style.visibility</p:attrName>
                                        </p:attrNameLst>
                                      </p:cBhvr>
                                      <p:to>
                                        <p:strVal val="visible"/>
                                      </p:to>
                                    </p:set>
                                    <p:animEffect transition="in" filter="wipe(left)">
                                      <p:cBhvr>
                                        <p:cTn id="32" dur="500"/>
                                        <p:tgtEl>
                                          <p:spTgt spid="215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3"/>
                                        </p:tgtEl>
                                        <p:attrNameLst>
                                          <p:attrName>style.visibility</p:attrName>
                                        </p:attrNameLst>
                                      </p:cBhvr>
                                      <p:to>
                                        <p:strVal val="visible"/>
                                      </p:to>
                                    </p:set>
                                    <p:animEffect transition="in" filter="wipe(left)">
                                      <p:cBhvr>
                                        <p:cTn id="37" dur="500"/>
                                        <p:tgtEl>
                                          <p:spTgt spid="215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4"/>
                                        </p:tgtEl>
                                        <p:attrNameLst>
                                          <p:attrName>style.visibility</p:attrName>
                                        </p:attrNameLst>
                                      </p:cBhvr>
                                      <p:to>
                                        <p:strVal val="visible"/>
                                      </p:to>
                                    </p:set>
                                    <p:animEffect transition="in" filter="wipe(left)">
                                      <p:cBhvr>
                                        <p:cTn id="42" dur="500"/>
                                        <p:tgtEl>
                                          <p:spTgt spid="215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5"/>
                                        </p:tgtEl>
                                        <p:attrNameLst>
                                          <p:attrName>style.visibility</p:attrName>
                                        </p:attrNameLst>
                                      </p:cBhvr>
                                      <p:to>
                                        <p:strVal val="visible"/>
                                      </p:to>
                                    </p:set>
                                    <p:animEffect transition="in" filter="wipe(left)">
                                      <p:cBhvr>
                                        <p:cTn id="47" dur="500"/>
                                        <p:tgtEl>
                                          <p:spTgt spid="215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6"/>
                                        </p:tgtEl>
                                        <p:attrNameLst>
                                          <p:attrName>style.visibility</p:attrName>
                                        </p:attrNameLst>
                                      </p:cBhvr>
                                      <p:to>
                                        <p:strVal val="visible"/>
                                      </p:to>
                                    </p:set>
                                    <p:animEffect transition="in" filter="wipe(left)">
                                      <p:cBhvr>
                                        <p:cTn id="52" dur="500"/>
                                        <p:tgtEl>
                                          <p:spTgt spid="21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682625"/>
            <a:ext cx="5257800" cy="688975"/>
          </a:xfrm>
        </p:spPr>
        <p:txBody>
          <a:bodyPr rtlCol="0">
            <a:noAutofit/>
          </a:bodyPr>
          <a:lstStyle/>
          <a:p>
            <a:pPr fontAlgn="auto">
              <a:spcAft>
                <a:spcPts val="0"/>
              </a:spcAft>
              <a:defRPr/>
            </a:pPr>
            <a:r>
              <a:rPr lang="vi-VN"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anose="02020603050405020304" pitchFamily="18" charset="0"/>
              </a:rPr>
              <a:t>TiẾT 5-</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Bài</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5</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 y="2057400"/>
            <a:ext cx="8686800" cy="1752600"/>
          </a:xfrm>
        </p:spPr>
        <p:txBody>
          <a:bodyPr rtlCol="0">
            <a:normAutofit/>
            <a:scene3d>
              <a:camera prst="perspectiveAbove"/>
              <a:lightRig rig="contrasting" dir="t">
                <a:rot lat="0" lon="0" rev="4500000"/>
              </a:lightRig>
            </a:scene3d>
            <a:sp3d contourW="6350" prstMaterial="metal">
              <a:bevelT w="127000" h="31750" prst="relaxedInset"/>
              <a:contourClr>
                <a:schemeClr val="accent1">
                  <a:shade val="75000"/>
                </a:schemeClr>
              </a:contourClr>
            </a:sp3d>
          </a:bodyPr>
          <a:lstStyle/>
          <a:p>
            <a:pPr fontAlgn="auto">
              <a:spcAft>
                <a:spcPts val="0"/>
              </a:spcAft>
              <a:buFont typeface="Arial" pitchFamily="34" charset="0"/>
              <a:buNone/>
              <a:defRPr/>
            </a:pPr>
            <a:r>
              <a:rPr lang="en-US" sz="4800" b="1" cap="all" dirty="0" smtClean="0">
                <a:ln w="0">
                  <a:solidFill>
                    <a:srgbClr val="006600"/>
                  </a:solidFill>
                </a:ln>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ĐOẠN MẠCH SONG </a:t>
            </a:r>
            <a:r>
              <a:rPr lang="en-US" sz="4800" b="1" cap="all" dirty="0" err="1" smtClean="0">
                <a:ln w="0">
                  <a:solidFill>
                    <a:srgbClr val="006600"/>
                  </a:solidFill>
                </a:ln>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SONG</a:t>
            </a:r>
            <a:endParaRPr lang="en-US" sz="4800" b="1" cap="all" dirty="0">
              <a:ln w="0">
                <a:solidFill>
                  <a:srgbClr val="006600"/>
                </a:solidFill>
              </a:ln>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0" y="1219200"/>
            <a:ext cx="3810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6" name="Straight Connector 5"/>
          <p:cNvCxnSpPr/>
          <p:nvPr/>
        </p:nvCxnSpPr>
        <p:spPr>
          <a:xfrm>
            <a:off x="5334000" y="1219200"/>
            <a:ext cx="3810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7" name="Straight Connector 6"/>
          <p:cNvCxnSpPr/>
          <p:nvPr/>
        </p:nvCxnSpPr>
        <p:spPr>
          <a:xfrm>
            <a:off x="0" y="1371600"/>
            <a:ext cx="9144000" cy="0"/>
          </a:xfrm>
          <a:prstGeom prst="line">
            <a:avLst/>
          </a:prstGeom>
        </p:spPr>
        <p:style>
          <a:lnRef idx="2">
            <a:schemeClr val="accent4"/>
          </a:lnRef>
          <a:fillRef idx="0">
            <a:schemeClr val="accent4"/>
          </a:fillRef>
          <a:effectRef idx="1">
            <a:schemeClr val="accent4"/>
          </a:effectRef>
          <a:fontRef idx="minor">
            <a:schemeClr val="tx1"/>
          </a:fontRef>
        </p:style>
      </p:cxnSp>
      <p:pic>
        <p:nvPicPr>
          <p:cNvPr id="19462" name="Picture 8"/>
          <p:cNvPicPr>
            <a:picLocks noChangeAspect="1"/>
          </p:cNvPicPr>
          <p:nvPr/>
        </p:nvPicPr>
        <p:blipFill>
          <a:blip r:embed="rId2"/>
          <a:srcRect/>
          <a:stretch>
            <a:fillRect/>
          </a:stretch>
        </p:blipFill>
        <p:spPr bwMode="auto">
          <a:xfrm>
            <a:off x="0" y="6324600"/>
            <a:ext cx="2514600" cy="657225"/>
          </a:xfrm>
          <a:prstGeom prst="rect">
            <a:avLst/>
          </a:prstGeom>
          <a:noFill/>
          <a:ln w="9525">
            <a:noFill/>
            <a:miter lim="800000"/>
            <a:headEnd/>
            <a:tailEnd/>
          </a:ln>
        </p:spPr>
      </p:pic>
      <p:pic>
        <p:nvPicPr>
          <p:cNvPr id="19463" name="Picture 9"/>
          <p:cNvPicPr>
            <a:picLocks noChangeAspect="1"/>
          </p:cNvPicPr>
          <p:nvPr/>
        </p:nvPicPr>
        <p:blipFill>
          <a:blip r:embed="rId3"/>
          <a:srcRect/>
          <a:stretch>
            <a:fillRect/>
          </a:stretch>
        </p:blipFill>
        <p:spPr bwMode="auto">
          <a:xfrm>
            <a:off x="0" y="457200"/>
            <a:ext cx="8915400" cy="1657350"/>
          </a:xfrm>
          <a:prstGeom prst="rect">
            <a:avLst/>
          </a:prstGeom>
          <a:noFill/>
          <a:ln w="9525">
            <a:noFill/>
            <a:miter lim="800000"/>
            <a:headEnd/>
            <a:tailEnd/>
          </a:ln>
        </p:spPr>
      </p:pic>
      <p:grpSp>
        <p:nvGrpSpPr>
          <p:cNvPr id="4" name="Group 6"/>
          <p:cNvGrpSpPr>
            <a:grpSpLocks/>
          </p:cNvGrpSpPr>
          <p:nvPr/>
        </p:nvGrpSpPr>
        <p:grpSpPr bwMode="auto">
          <a:xfrm>
            <a:off x="3200400" y="3505200"/>
            <a:ext cx="5562600" cy="2819400"/>
            <a:chOff x="384" y="672"/>
            <a:chExt cx="4752" cy="3120"/>
          </a:xfrm>
        </p:grpSpPr>
        <p:pic>
          <p:nvPicPr>
            <p:cNvPr id="19465" name="Picture 2" descr="Pindai"/>
            <p:cNvPicPr>
              <a:picLocks noChangeAspect="1" noChangeArrowheads="1"/>
            </p:cNvPicPr>
            <p:nvPr/>
          </p:nvPicPr>
          <p:blipFill>
            <a:blip r:embed="rId4"/>
            <a:srcRect l="33264" t="31644" r="26569" b="46941"/>
            <a:stretch>
              <a:fillRect/>
            </a:stretch>
          </p:blipFill>
          <p:spPr bwMode="auto">
            <a:xfrm>
              <a:off x="528" y="672"/>
              <a:ext cx="1152" cy="672"/>
            </a:xfrm>
            <a:prstGeom prst="rect">
              <a:avLst/>
            </a:prstGeom>
            <a:noFill/>
            <a:ln w="9525">
              <a:noFill/>
              <a:miter lim="800000"/>
              <a:headEnd/>
              <a:tailEnd/>
            </a:ln>
          </p:spPr>
        </p:pic>
        <p:pic>
          <p:nvPicPr>
            <p:cNvPr id="19466" name="Picture 3" descr="Pindai"/>
            <p:cNvPicPr>
              <a:picLocks noChangeAspect="1" noChangeArrowheads="1"/>
            </p:cNvPicPr>
            <p:nvPr/>
          </p:nvPicPr>
          <p:blipFill>
            <a:blip r:embed="rId4"/>
            <a:srcRect l="33264" t="31644" r="26569" b="46941"/>
            <a:stretch>
              <a:fillRect/>
            </a:stretch>
          </p:blipFill>
          <p:spPr bwMode="auto">
            <a:xfrm>
              <a:off x="1632" y="672"/>
              <a:ext cx="1152" cy="672"/>
            </a:xfrm>
            <a:prstGeom prst="rect">
              <a:avLst/>
            </a:prstGeom>
            <a:noFill/>
            <a:ln w="9525">
              <a:noFill/>
              <a:miter lim="800000"/>
              <a:headEnd/>
              <a:tailEnd/>
            </a:ln>
          </p:spPr>
        </p:pic>
        <p:pic>
          <p:nvPicPr>
            <p:cNvPr id="19467" name="Picture 4" descr="congtacmo"/>
            <p:cNvPicPr>
              <a:picLocks noChangeAspect="1" noChangeArrowheads="1"/>
            </p:cNvPicPr>
            <p:nvPr/>
          </p:nvPicPr>
          <p:blipFill>
            <a:blip r:embed="rId5"/>
            <a:srcRect l="13289" t="44978" r="23996" b="29916"/>
            <a:stretch>
              <a:fillRect/>
            </a:stretch>
          </p:blipFill>
          <p:spPr bwMode="auto">
            <a:xfrm>
              <a:off x="3072" y="720"/>
              <a:ext cx="1584" cy="580"/>
            </a:xfrm>
            <a:prstGeom prst="rect">
              <a:avLst/>
            </a:prstGeom>
            <a:noFill/>
            <a:ln w="9525">
              <a:noFill/>
              <a:miter lim="800000"/>
              <a:headEnd/>
              <a:tailEnd/>
            </a:ln>
          </p:spPr>
        </p:pic>
        <p:pic>
          <p:nvPicPr>
            <p:cNvPr id="19468" name="Picture 5" descr="bongdendeghep"/>
            <p:cNvPicPr>
              <a:picLocks noChangeAspect="1" noChangeArrowheads="1"/>
            </p:cNvPicPr>
            <p:nvPr/>
          </p:nvPicPr>
          <p:blipFill>
            <a:blip r:embed="rId6"/>
            <a:srcRect l="16667" t="12500" r="21014" b="41072"/>
            <a:stretch>
              <a:fillRect/>
            </a:stretch>
          </p:blipFill>
          <p:spPr bwMode="auto">
            <a:xfrm>
              <a:off x="1872" y="2544"/>
              <a:ext cx="2064" cy="1248"/>
            </a:xfrm>
            <a:prstGeom prst="rect">
              <a:avLst/>
            </a:prstGeom>
            <a:noFill/>
            <a:ln w="9525">
              <a:noFill/>
              <a:miter lim="800000"/>
              <a:headEnd/>
              <a:tailEnd/>
            </a:ln>
          </p:spPr>
        </p:pic>
        <p:sp>
          <p:nvSpPr>
            <p:cNvPr id="19469" name="Line 6"/>
            <p:cNvSpPr>
              <a:spLocks noChangeShapeType="1"/>
            </p:cNvSpPr>
            <p:nvPr/>
          </p:nvSpPr>
          <p:spPr bwMode="auto">
            <a:xfrm>
              <a:off x="2736" y="1056"/>
              <a:ext cx="480" cy="0"/>
            </a:xfrm>
            <a:prstGeom prst="line">
              <a:avLst/>
            </a:prstGeom>
            <a:noFill/>
            <a:ln w="38100">
              <a:solidFill>
                <a:srgbClr val="FF0000"/>
              </a:solidFill>
              <a:round/>
              <a:headEnd/>
              <a:tailEnd/>
            </a:ln>
          </p:spPr>
          <p:txBody>
            <a:bodyPr/>
            <a:lstStyle/>
            <a:p>
              <a:endParaRPr lang="en-US"/>
            </a:p>
          </p:txBody>
        </p:sp>
        <p:sp>
          <p:nvSpPr>
            <p:cNvPr id="19470" name="Line 7"/>
            <p:cNvSpPr>
              <a:spLocks noChangeShapeType="1"/>
            </p:cNvSpPr>
            <p:nvPr/>
          </p:nvSpPr>
          <p:spPr bwMode="auto">
            <a:xfrm>
              <a:off x="4464" y="1008"/>
              <a:ext cx="672" cy="0"/>
            </a:xfrm>
            <a:prstGeom prst="line">
              <a:avLst/>
            </a:prstGeom>
            <a:noFill/>
            <a:ln w="38100">
              <a:solidFill>
                <a:srgbClr val="FF0000"/>
              </a:solidFill>
              <a:round/>
              <a:headEnd/>
              <a:tailEnd/>
            </a:ln>
          </p:spPr>
          <p:txBody>
            <a:bodyPr/>
            <a:lstStyle/>
            <a:p>
              <a:endParaRPr lang="en-US"/>
            </a:p>
          </p:txBody>
        </p:sp>
        <p:sp>
          <p:nvSpPr>
            <p:cNvPr id="19471" name="Line 8"/>
            <p:cNvSpPr>
              <a:spLocks noChangeShapeType="1"/>
            </p:cNvSpPr>
            <p:nvPr/>
          </p:nvSpPr>
          <p:spPr bwMode="auto">
            <a:xfrm>
              <a:off x="5136" y="1008"/>
              <a:ext cx="0" cy="1776"/>
            </a:xfrm>
            <a:prstGeom prst="line">
              <a:avLst/>
            </a:prstGeom>
            <a:noFill/>
            <a:ln w="38100">
              <a:solidFill>
                <a:srgbClr val="FF0000"/>
              </a:solidFill>
              <a:round/>
              <a:headEnd/>
              <a:tailEnd/>
            </a:ln>
          </p:spPr>
          <p:txBody>
            <a:bodyPr/>
            <a:lstStyle/>
            <a:p>
              <a:endParaRPr lang="en-US"/>
            </a:p>
          </p:txBody>
        </p:sp>
        <p:sp>
          <p:nvSpPr>
            <p:cNvPr id="19472" name="Line 9"/>
            <p:cNvSpPr>
              <a:spLocks noChangeShapeType="1"/>
            </p:cNvSpPr>
            <p:nvPr/>
          </p:nvSpPr>
          <p:spPr bwMode="auto">
            <a:xfrm flipH="1">
              <a:off x="4080" y="2784"/>
              <a:ext cx="1056" cy="0"/>
            </a:xfrm>
            <a:prstGeom prst="line">
              <a:avLst/>
            </a:prstGeom>
            <a:noFill/>
            <a:ln w="38100">
              <a:solidFill>
                <a:srgbClr val="FF0000"/>
              </a:solidFill>
              <a:round/>
              <a:headEnd/>
              <a:tailEnd/>
            </a:ln>
          </p:spPr>
          <p:txBody>
            <a:bodyPr/>
            <a:lstStyle/>
            <a:p>
              <a:endParaRPr lang="en-US"/>
            </a:p>
          </p:txBody>
        </p:sp>
        <p:sp>
          <p:nvSpPr>
            <p:cNvPr id="19473" name="Line 10"/>
            <p:cNvSpPr>
              <a:spLocks noChangeShapeType="1"/>
            </p:cNvSpPr>
            <p:nvPr/>
          </p:nvSpPr>
          <p:spPr bwMode="auto">
            <a:xfrm flipH="1">
              <a:off x="384" y="2832"/>
              <a:ext cx="1008" cy="0"/>
            </a:xfrm>
            <a:prstGeom prst="line">
              <a:avLst/>
            </a:prstGeom>
            <a:noFill/>
            <a:ln w="38100">
              <a:solidFill>
                <a:srgbClr val="FF0000"/>
              </a:solidFill>
              <a:round/>
              <a:headEnd/>
              <a:tailEnd/>
            </a:ln>
          </p:spPr>
          <p:txBody>
            <a:bodyPr/>
            <a:lstStyle/>
            <a:p>
              <a:endParaRPr lang="en-US"/>
            </a:p>
          </p:txBody>
        </p:sp>
        <p:sp>
          <p:nvSpPr>
            <p:cNvPr id="19474" name="Line 11"/>
            <p:cNvSpPr>
              <a:spLocks noChangeShapeType="1"/>
            </p:cNvSpPr>
            <p:nvPr/>
          </p:nvSpPr>
          <p:spPr bwMode="auto">
            <a:xfrm flipV="1">
              <a:off x="384" y="1104"/>
              <a:ext cx="0" cy="1728"/>
            </a:xfrm>
            <a:prstGeom prst="line">
              <a:avLst/>
            </a:prstGeom>
            <a:noFill/>
            <a:ln w="38100">
              <a:solidFill>
                <a:srgbClr val="FF0000"/>
              </a:solidFill>
              <a:round/>
              <a:headEnd/>
              <a:tailEnd/>
            </a:ln>
          </p:spPr>
          <p:txBody>
            <a:bodyPr/>
            <a:lstStyle/>
            <a:p>
              <a:endParaRPr lang="en-US"/>
            </a:p>
          </p:txBody>
        </p:sp>
        <p:sp>
          <p:nvSpPr>
            <p:cNvPr id="19475" name="Line 12"/>
            <p:cNvSpPr>
              <a:spLocks noChangeShapeType="1"/>
            </p:cNvSpPr>
            <p:nvPr/>
          </p:nvSpPr>
          <p:spPr bwMode="auto">
            <a:xfrm>
              <a:off x="384" y="1104"/>
              <a:ext cx="240" cy="0"/>
            </a:xfrm>
            <a:prstGeom prst="line">
              <a:avLst/>
            </a:prstGeom>
            <a:noFill/>
            <a:ln w="38100">
              <a:solidFill>
                <a:srgbClr val="FF0000"/>
              </a:solidFill>
              <a:round/>
              <a:headEnd/>
              <a:tailEnd/>
            </a:ln>
          </p:spPr>
          <p:txBody>
            <a:bodyPr/>
            <a:lstStyle/>
            <a:p>
              <a:endParaRPr lang="en-US"/>
            </a:p>
          </p:txBody>
        </p:sp>
        <p:pic>
          <p:nvPicPr>
            <p:cNvPr id="19476" name="Picture 13" descr="bongdendeghep"/>
            <p:cNvPicPr>
              <a:picLocks noChangeAspect="1" noChangeArrowheads="1"/>
            </p:cNvPicPr>
            <p:nvPr/>
          </p:nvPicPr>
          <p:blipFill>
            <a:blip r:embed="rId6"/>
            <a:srcRect l="16667" t="12500" r="21014" b="41072"/>
            <a:stretch>
              <a:fillRect/>
            </a:stretch>
          </p:blipFill>
          <p:spPr bwMode="auto">
            <a:xfrm>
              <a:off x="1728" y="1344"/>
              <a:ext cx="2064" cy="1248"/>
            </a:xfrm>
            <a:prstGeom prst="rect">
              <a:avLst/>
            </a:prstGeom>
            <a:noFill/>
            <a:ln w="9525">
              <a:noFill/>
              <a:miter lim="800000"/>
              <a:headEnd/>
              <a:tailEnd/>
            </a:ln>
          </p:spPr>
        </p:pic>
        <p:sp>
          <p:nvSpPr>
            <p:cNvPr id="19477" name="Line 14"/>
            <p:cNvSpPr>
              <a:spLocks noChangeShapeType="1"/>
            </p:cNvSpPr>
            <p:nvPr/>
          </p:nvSpPr>
          <p:spPr bwMode="auto">
            <a:xfrm flipH="1">
              <a:off x="1392" y="2208"/>
              <a:ext cx="528" cy="0"/>
            </a:xfrm>
            <a:prstGeom prst="line">
              <a:avLst/>
            </a:prstGeom>
            <a:noFill/>
            <a:ln w="38100">
              <a:solidFill>
                <a:srgbClr val="FF0000"/>
              </a:solidFill>
              <a:round/>
              <a:headEnd/>
              <a:tailEnd/>
            </a:ln>
          </p:spPr>
          <p:txBody>
            <a:bodyPr/>
            <a:lstStyle/>
            <a:p>
              <a:endParaRPr lang="en-US"/>
            </a:p>
          </p:txBody>
        </p:sp>
        <p:sp>
          <p:nvSpPr>
            <p:cNvPr id="19478" name="Line 15"/>
            <p:cNvSpPr>
              <a:spLocks noChangeShapeType="1"/>
            </p:cNvSpPr>
            <p:nvPr/>
          </p:nvSpPr>
          <p:spPr bwMode="auto">
            <a:xfrm>
              <a:off x="1392" y="2208"/>
              <a:ext cx="0" cy="1344"/>
            </a:xfrm>
            <a:prstGeom prst="line">
              <a:avLst/>
            </a:prstGeom>
            <a:noFill/>
            <a:ln w="38100">
              <a:solidFill>
                <a:srgbClr val="FF0000"/>
              </a:solidFill>
              <a:round/>
              <a:headEnd/>
              <a:tailEnd/>
            </a:ln>
          </p:spPr>
          <p:txBody>
            <a:bodyPr/>
            <a:lstStyle/>
            <a:p>
              <a:endParaRPr lang="en-US"/>
            </a:p>
          </p:txBody>
        </p:sp>
        <p:sp>
          <p:nvSpPr>
            <p:cNvPr id="19479" name="Line 16"/>
            <p:cNvSpPr>
              <a:spLocks noChangeShapeType="1"/>
            </p:cNvSpPr>
            <p:nvPr/>
          </p:nvSpPr>
          <p:spPr bwMode="auto">
            <a:xfrm>
              <a:off x="1392" y="3552"/>
              <a:ext cx="672" cy="0"/>
            </a:xfrm>
            <a:prstGeom prst="line">
              <a:avLst/>
            </a:prstGeom>
            <a:noFill/>
            <a:ln w="38100">
              <a:solidFill>
                <a:srgbClr val="FF0000"/>
              </a:solidFill>
              <a:round/>
              <a:headEnd/>
              <a:tailEnd/>
            </a:ln>
          </p:spPr>
          <p:txBody>
            <a:bodyPr/>
            <a:lstStyle/>
            <a:p>
              <a:endParaRPr lang="en-US"/>
            </a:p>
          </p:txBody>
        </p:sp>
        <p:sp>
          <p:nvSpPr>
            <p:cNvPr id="19480" name="Line 17"/>
            <p:cNvSpPr>
              <a:spLocks noChangeShapeType="1"/>
            </p:cNvSpPr>
            <p:nvPr/>
          </p:nvSpPr>
          <p:spPr bwMode="auto">
            <a:xfrm>
              <a:off x="3552" y="2208"/>
              <a:ext cx="528" cy="0"/>
            </a:xfrm>
            <a:prstGeom prst="line">
              <a:avLst/>
            </a:prstGeom>
            <a:noFill/>
            <a:ln w="38100">
              <a:solidFill>
                <a:srgbClr val="FF0000"/>
              </a:solidFill>
              <a:round/>
              <a:headEnd/>
              <a:tailEnd/>
            </a:ln>
          </p:spPr>
          <p:txBody>
            <a:bodyPr/>
            <a:lstStyle/>
            <a:p>
              <a:endParaRPr lang="en-US"/>
            </a:p>
          </p:txBody>
        </p:sp>
        <p:sp>
          <p:nvSpPr>
            <p:cNvPr id="19481" name="Line 18"/>
            <p:cNvSpPr>
              <a:spLocks noChangeShapeType="1"/>
            </p:cNvSpPr>
            <p:nvPr/>
          </p:nvSpPr>
          <p:spPr bwMode="auto">
            <a:xfrm>
              <a:off x="4080" y="2208"/>
              <a:ext cx="0" cy="1296"/>
            </a:xfrm>
            <a:prstGeom prst="line">
              <a:avLst/>
            </a:prstGeom>
            <a:noFill/>
            <a:ln w="38100">
              <a:solidFill>
                <a:srgbClr val="FF0000"/>
              </a:solidFill>
              <a:round/>
              <a:headEnd/>
              <a:tailEnd/>
            </a:ln>
          </p:spPr>
          <p:txBody>
            <a:bodyPr/>
            <a:lstStyle/>
            <a:p>
              <a:endParaRPr lang="en-US"/>
            </a:p>
          </p:txBody>
        </p:sp>
        <p:sp>
          <p:nvSpPr>
            <p:cNvPr id="19482" name="Line 19"/>
            <p:cNvSpPr>
              <a:spLocks noChangeShapeType="1"/>
            </p:cNvSpPr>
            <p:nvPr/>
          </p:nvSpPr>
          <p:spPr bwMode="auto">
            <a:xfrm flipH="1">
              <a:off x="3600" y="3504"/>
              <a:ext cx="480" cy="0"/>
            </a:xfrm>
            <a:prstGeom prst="line">
              <a:avLst/>
            </a:prstGeom>
            <a:noFill/>
            <a:ln w="38100">
              <a:solidFill>
                <a:srgbClr val="FF0000"/>
              </a:solidFill>
              <a:round/>
              <a:headEnd/>
              <a:tailEnd/>
            </a:ln>
          </p:spPr>
          <p:txBody>
            <a:bodyPr/>
            <a:lstStyle/>
            <a:p>
              <a:endParaRPr lang="en-US"/>
            </a:p>
          </p:txBody>
        </p:sp>
      </p:gr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30" presetClass="emph" presetSubtype="0" repeatCount="indefinite" fill="hold" nodeType="withEffect">
                                  <p:stCondLst>
                                    <p:cond delay="0"/>
                                  </p:stCondLst>
                                  <p:childTnLst>
                                    <p:animClr clrSpc="hsl" dir="cw">
                                      <p:cBhvr override="childStyle">
                                        <p:cTn id="9" dur="500" fill="hold"/>
                                        <p:tgtEl>
                                          <p:spTgt spid="3">
                                            <p:txEl>
                                              <p:pRg st="0" end="0"/>
                                            </p:txEl>
                                          </p:spTgt>
                                        </p:tgtEl>
                                        <p:attrNameLst>
                                          <p:attrName>style.color</p:attrName>
                                        </p:attrNameLst>
                                      </p:cBhvr>
                                      <p:by>
                                        <p:hsl h="0" s="12549" l="25098"/>
                                      </p:by>
                                    </p:animClr>
                                    <p:animClr clrSpc="hsl" dir="cw">
                                      <p:cBhvr>
                                        <p:cTn id="10" dur="500" fill="hold"/>
                                        <p:tgtEl>
                                          <p:spTgt spid="3">
                                            <p:txEl>
                                              <p:pRg st="0" end="0"/>
                                            </p:txEl>
                                          </p:spTgt>
                                        </p:tgtEl>
                                        <p:attrNameLst>
                                          <p:attrName>fillcolor</p:attrName>
                                        </p:attrNameLst>
                                      </p:cBhvr>
                                      <p:by>
                                        <p:hsl h="0" s="12549" l="25098"/>
                                      </p:by>
                                    </p:animClr>
                                    <p:animClr clrSpc="hsl" dir="cw">
                                      <p:cBhvr>
                                        <p:cTn id="11" dur="500" fill="hold"/>
                                        <p:tgtEl>
                                          <p:spTgt spid="3">
                                            <p:txEl>
                                              <p:pRg st="0" end="0"/>
                                            </p:txEl>
                                          </p:spTgt>
                                        </p:tgtEl>
                                        <p:attrNameLst>
                                          <p:attrName>stroke.color</p:attrName>
                                        </p:attrNameLst>
                                      </p:cBhvr>
                                      <p:by>
                                        <p:hsl h="0" s="12549" l="25098"/>
                                      </p:by>
                                    </p:animClr>
                                    <p:set>
                                      <p:cBhvr>
                                        <p:cTn id="12"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Content Placeholder 3"/>
          <p:cNvPicPr>
            <a:picLocks noGrp="1" noChangeAspect="1"/>
          </p:cNvPicPr>
          <p:nvPr>
            <p:ph idx="1"/>
          </p:nvPr>
        </p:nvPicPr>
        <p:blipFill>
          <a:blip r:embed="rId2"/>
          <a:srcRect/>
          <a:stretch>
            <a:fillRect/>
          </a:stretch>
        </p:blipFill>
        <p:spPr>
          <a:xfrm>
            <a:off x="5562600" y="3352800"/>
            <a:ext cx="3505200" cy="3276600"/>
          </a:xfrm>
        </p:spPr>
      </p:pic>
      <p:sp>
        <p:nvSpPr>
          <p:cNvPr id="6" name="Cloud Callout 5"/>
          <p:cNvSpPr/>
          <p:nvPr/>
        </p:nvSpPr>
        <p:spPr>
          <a:xfrm>
            <a:off x="0" y="304800"/>
            <a:ext cx="7239000" cy="3789363"/>
          </a:xfrm>
          <a:prstGeom prst="cloudCallout">
            <a:avLst>
              <a:gd name="adj1" fmla="val 42999"/>
              <a:gd name="adj2" fmla="val 61225"/>
            </a:avLst>
          </a:prstGeom>
          <a:solidFill>
            <a:srgbClr val="0099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3600" b="1">
                <a:solidFill>
                  <a:schemeClr val="tx1"/>
                </a:solidFill>
                <a:latin typeface="Times New Roman" pitchFamily="18" charset="0"/>
                <a:cs typeface="Times New Roman" pitchFamily="18" charset="0"/>
              </a:rPr>
              <a:t>Đối với đoạn mạch song song, điện trở tương đương của đoạn mạch có bằng tổng các điện trở thành phần không?</a:t>
            </a:r>
            <a:endParaRPr lang="en-US" sz="3600" b="1">
              <a:solidFill>
                <a:schemeClr val="tx1"/>
              </a:solidFill>
              <a:cs typeface="Arial" charset="0"/>
            </a:endParaRP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76200" y="0"/>
            <a:ext cx="8991600" cy="1143000"/>
          </a:xfrm>
        </p:spPr>
        <p:txBody>
          <a:bodyPr/>
          <a:lstStyle/>
          <a:p>
            <a:pPr algn="just"/>
            <a:r>
              <a:rPr lang="en-US" sz="2800" b="1" smtClean="0">
                <a:latin typeface="Times New Roman" pitchFamily="18" charset="0"/>
                <a:cs typeface="Times New Roman" pitchFamily="18" charset="0"/>
              </a:rPr>
              <a:t>I. CƯỜNG ĐỘ DÒNG ĐIỆN VÀ HIỆU ĐIỆN THẾ TRONG ĐOẠN MẠCH SONG SONG</a:t>
            </a:r>
          </a:p>
        </p:txBody>
      </p:sp>
      <p:sp>
        <p:nvSpPr>
          <p:cNvPr id="3" name="Content Placeholder 2"/>
          <p:cNvSpPr>
            <a:spLocks noGrp="1"/>
          </p:cNvSpPr>
          <p:nvPr>
            <p:ph idx="1"/>
          </p:nvPr>
        </p:nvSpPr>
        <p:spPr>
          <a:xfrm>
            <a:off x="0" y="990600"/>
            <a:ext cx="8991600" cy="990600"/>
          </a:xfrm>
        </p:spPr>
        <p:txBody>
          <a:bodyPr>
            <a:normAutofit/>
          </a:bodyPr>
          <a:lstStyle/>
          <a:p>
            <a:pPr marL="514350" indent="-514350" algn="just">
              <a:buFont typeface="Arial" charset="0"/>
              <a:buAutoNum type="arabicPeriod"/>
            </a:pPr>
            <a:r>
              <a:rPr lang="en-US" sz="2600" smtClean="0">
                <a:latin typeface="Times New Roman" pitchFamily="18" charset="0"/>
                <a:cs typeface="Times New Roman" pitchFamily="18" charset="0"/>
              </a:rPr>
              <a:t>Nhớ lại kiến thức lớp 7 ( đoạn mạch gồm hai bóng đèn mắc song song)</a:t>
            </a:r>
          </a:p>
          <a:p>
            <a:pPr marL="514350" indent="-514350" algn="just">
              <a:buFont typeface="Arial" charset="0"/>
              <a:buNone/>
            </a:pPr>
            <a:endParaRPr lang="en-US" sz="2600" smtClean="0">
              <a:latin typeface="Times New Roman" pitchFamily="18" charset="0"/>
              <a:cs typeface="Times New Roman" pitchFamily="18" charset="0"/>
            </a:endParaRPr>
          </a:p>
        </p:txBody>
      </p:sp>
      <p:sp>
        <p:nvSpPr>
          <p:cNvPr id="4" name="Rectangle 4"/>
          <p:cNvSpPr>
            <a:spLocks noChangeArrowheads="1"/>
          </p:cNvSpPr>
          <p:nvPr/>
        </p:nvSpPr>
        <p:spPr bwMode="auto">
          <a:xfrm>
            <a:off x="228600" y="3886200"/>
            <a:ext cx="8534400" cy="990600"/>
          </a:xfrm>
          <a:prstGeom prst="rect">
            <a:avLst/>
          </a:prstGeom>
          <a:noFill/>
          <a:ln w="9525">
            <a:noFill/>
            <a:miter lim="800000"/>
            <a:headEnd/>
            <a:tailEnd/>
          </a:ln>
        </p:spPr>
        <p:txBody>
          <a:bodyPr anchor="ctr"/>
          <a:lstStyle/>
          <a:p>
            <a:pPr algn="just">
              <a:spcBef>
                <a:spcPct val="20000"/>
              </a:spcBef>
              <a:spcAft>
                <a:spcPct val="20000"/>
              </a:spcAft>
            </a:pPr>
            <a:r>
              <a:rPr lang="en-US" altLang="en-US" sz="2400" b="1">
                <a:latin typeface="Times New Roman" pitchFamily="18" charset="0"/>
                <a:cs typeface="Times New Roman" pitchFamily="18" charset="0"/>
              </a:rPr>
              <a:t> </a:t>
            </a:r>
            <a:r>
              <a:rPr lang="en-US" altLang="en-US" sz="2800" b="1">
                <a:latin typeface="Times New Roman" pitchFamily="18" charset="0"/>
                <a:cs typeface="Times New Roman" pitchFamily="18" charset="0"/>
                <a:sym typeface="Wingdings" pitchFamily="2" charset="2"/>
              </a:rPr>
              <a:t></a:t>
            </a:r>
            <a:r>
              <a:rPr lang="en-US" altLang="en-US" sz="2400" b="1">
                <a:latin typeface="Times New Roman" pitchFamily="18" charset="0"/>
                <a:cs typeface="Times New Roman" pitchFamily="18" charset="0"/>
                <a:sym typeface="Wingdings" pitchFamily="2" charset="2"/>
              </a:rPr>
              <a:t> C</a:t>
            </a:r>
            <a:r>
              <a:rPr lang="en-US" altLang="en-US" sz="2400" b="1">
                <a:latin typeface="Times New Roman" pitchFamily="18" charset="0"/>
                <a:cs typeface="Times New Roman" pitchFamily="18" charset="0"/>
              </a:rPr>
              <a:t>ường độ dòng điện chạy qua mạch chính bằng tổng các cường độ dòng điện chạy qua các mạch rẽ:</a:t>
            </a:r>
          </a:p>
        </p:txBody>
      </p:sp>
      <p:sp>
        <p:nvSpPr>
          <p:cNvPr id="5" name="Text Box 3"/>
          <p:cNvSpPr txBox="1">
            <a:spLocks noChangeArrowheads="1"/>
          </p:cNvSpPr>
          <p:nvPr/>
        </p:nvSpPr>
        <p:spPr bwMode="auto">
          <a:xfrm>
            <a:off x="3009900" y="4814888"/>
            <a:ext cx="3048000" cy="519112"/>
          </a:xfrm>
          <a:prstGeom prst="rect">
            <a:avLst/>
          </a:prstGeom>
          <a:noFill/>
          <a:ln w="9525">
            <a:noFill/>
            <a:miter lim="800000"/>
            <a:headEnd/>
            <a:tailEnd/>
          </a:ln>
        </p:spPr>
        <p:txBody>
          <a:bodyPr>
            <a:spAutoFit/>
          </a:bodyPr>
          <a:lstStyle/>
          <a:p>
            <a:pPr algn="ctr">
              <a:spcBef>
                <a:spcPct val="50000"/>
              </a:spcBef>
            </a:pPr>
            <a:r>
              <a:rPr lang="en-US" altLang="en-US" sz="2800" b="1">
                <a:solidFill>
                  <a:srgbClr val="FF0000"/>
                </a:solidFill>
                <a:latin typeface="Times New Roman" pitchFamily="18" charset="0"/>
                <a:cs typeface="Times New Roman" pitchFamily="18" charset="0"/>
              </a:rPr>
              <a:t>I = I</a:t>
            </a:r>
            <a:r>
              <a:rPr lang="en-US" altLang="en-US" sz="2800" b="1" baseline="-25000">
                <a:solidFill>
                  <a:srgbClr val="FF0000"/>
                </a:solidFill>
                <a:latin typeface="Times New Roman" pitchFamily="18" charset="0"/>
                <a:cs typeface="Times New Roman" pitchFamily="18" charset="0"/>
              </a:rPr>
              <a:t>1</a:t>
            </a:r>
            <a:r>
              <a:rPr lang="en-US" altLang="en-US" sz="2800" b="1">
                <a:solidFill>
                  <a:srgbClr val="FF0000"/>
                </a:solidFill>
                <a:latin typeface="Times New Roman" pitchFamily="18" charset="0"/>
                <a:cs typeface="Times New Roman" pitchFamily="18" charset="0"/>
              </a:rPr>
              <a:t> + I</a:t>
            </a:r>
            <a:r>
              <a:rPr lang="en-US" altLang="en-US" sz="2800" b="1" baseline="-25000">
                <a:solidFill>
                  <a:srgbClr val="FF0000"/>
                </a:solidFill>
                <a:latin typeface="Times New Roman" pitchFamily="18" charset="0"/>
                <a:cs typeface="Times New Roman" pitchFamily="18" charset="0"/>
              </a:rPr>
              <a:t>2 </a:t>
            </a:r>
            <a:r>
              <a:rPr lang="en-US" altLang="en-US" sz="2800" b="1">
                <a:solidFill>
                  <a:schemeClr val="accent2"/>
                </a:solidFill>
                <a:latin typeface="Times New Roman" pitchFamily="18" charset="0"/>
                <a:cs typeface="Times New Roman" pitchFamily="18" charset="0"/>
              </a:rPr>
              <a:t>(1)</a:t>
            </a:r>
            <a:endParaRPr lang="en-US" altLang="en-US" sz="2800" b="1" baseline="-25000">
              <a:solidFill>
                <a:schemeClr val="accent2"/>
              </a:solidFill>
              <a:latin typeface="Times New Roman" pitchFamily="18" charset="0"/>
              <a:cs typeface="Times New Roman" pitchFamily="18" charset="0"/>
            </a:endParaRPr>
          </a:p>
        </p:txBody>
      </p:sp>
      <p:sp>
        <p:nvSpPr>
          <p:cNvPr id="6" name="Rectangle 38"/>
          <p:cNvSpPr>
            <a:spLocks noChangeArrowheads="1"/>
          </p:cNvSpPr>
          <p:nvPr/>
        </p:nvSpPr>
        <p:spPr bwMode="auto">
          <a:xfrm>
            <a:off x="304800" y="5287963"/>
            <a:ext cx="8458200" cy="884237"/>
          </a:xfrm>
          <a:prstGeom prst="rect">
            <a:avLst/>
          </a:prstGeom>
          <a:noFill/>
          <a:ln w="9525">
            <a:noFill/>
            <a:miter lim="800000"/>
            <a:headEnd/>
            <a:tailEnd/>
          </a:ln>
        </p:spPr>
        <p:txBody>
          <a:bodyPr>
            <a:spAutoFit/>
          </a:bodyPr>
          <a:lstStyle/>
          <a:p>
            <a:pPr>
              <a:spcBef>
                <a:spcPct val="20000"/>
              </a:spcBef>
              <a:spcAft>
                <a:spcPct val="20000"/>
              </a:spcAft>
            </a:pPr>
            <a:r>
              <a:rPr lang="en-US" altLang="en-US" sz="2800" b="1">
                <a:latin typeface="Times New Roman" pitchFamily="18" charset="0"/>
                <a:cs typeface="Times New Roman" pitchFamily="18" charset="0"/>
                <a:sym typeface="Wingdings" pitchFamily="2" charset="2"/>
              </a:rPr>
              <a:t></a:t>
            </a:r>
            <a:r>
              <a:rPr lang="en-US" altLang="en-US" sz="2400" b="1">
                <a:latin typeface="Times New Roman" pitchFamily="18" charset="0"/>
                <a:cs typeface="Times New Roman" pitchFamily="18" charset="0"/>
                <a:sym typeface="Wingdings" pitchFamily="2" charset="2"/>
              </a:rPr>
              <a:t> </a:t>
            </a:r>
            <a:r>
              <a:rPr lang="en-US" altLang="en-US" sz="2400" b="1">
                <a:latin typeface="Times New Roman" pitchFamily="18" charset="0"/>
                <a:cs typeface="Times New Roman" pitchFamily="18" charset="0"/>
              </a:rPr>
              <a:t>Hiệu điện thế giữa hai đầu đoạn mạch bằng hiệu điện thế giữa hai đầu mỗi mạch rẽ:</a:t>
            </a:r>
          </a:p>
        </p:txBody>
      </p:sp>
      <p:sp>
        <p:nvSpPr>
          <p:cNvPr id="7" name="Text Box 37"/>
          <p:cNvSpPr txBox="1">
            <a:spLocks noChangeArrowheads="1"/>
          </p:cNvSpPr>
          <p:nvPr/>
        </p:nvSpPr>
        <p:spPr bwMode="auto">
          <a:xfrm>
            <a:off x="3162300" y="6140450"/>
            <a:ext cx="2743200" cy="488950"/>
          </a:xfrm>
          <a:prstGeom prst="rect">
            <a:avLst/>
          </a:prstGeom>
          <a:noFill/>
          <a:ln w="9525">
            <a:noFill/>
            <a:miter lim="800000"/>
            <a:headEnd/>
            <a:tailEnd/>
          </a:ln>
        </p:spPr>
        <p:txBody>
          <a:bodyPr>
            <a:spAutoFit/>
          </a:bodyPr>
          <a:lstStyle/>
          <a:p>
            <a:pPr algn="ctr">
              <a:spcBef>
                <a:spcPct val="50000"/>
              </a:spcBef>
            </a:pPr>
            <a:r>
              <a:rPr lang="en-US" altLang="en-US" sz="2600" b="1">
                <a:solidFill>
                  <a:srgbClr val="009900"/>
                </a:solidFill>
                <a:latin typeface="Times New Roman" pitchFamily="18" charset="0"/>
                <a:cs typeface="Times New Roman" pitchFamily="18" charset="0"/>
              </a:rPr>
              <a:t>U = U</a:t>
            </a:r>
            <a:r>
              <a:rPr lang="en-US" altLang="en-US" sz="2600" b="1" baseline="-25000">
                <a:solidFill>
                  <a:srgbClr val="009900"/>
                </a:solidFill>
                <a:latin typeface="Times New Roman" pitchFamily="18" charset="0"/>
                <a:cs typeface="Times New Roman" pitchFamily="18" charset="0"/>
              </a:rPr>
              <a:t>1</a:t>
            </a:r>
            <a:r>
              <a:rPr lang="en-US" altLang="en-US" sz="2600" b="1">
                <a:solidFill>
                  <a:srgbClr val="009900"/>
                </a:solidFill>
                <a:latin typeface="Times New Roman" pitchFamily="18" charset="0"/>
                <a:cs typeface="Times New Roman" pitchFamily="18" charset="0"/>
              </a:rPr>
              <a:t> = U</a:t>
            </a:r>
            <a:r>
              <a:rPr lang="en-US" altLang="en-US" sz="2600" b="1" baseline="-25000">
                <a:solidFill>
                  <a:srgbClr val="009900"/>
                </a:solidFill>
                <a:latin typeface="Times New Roman" pitchFamily="18" charset="0"/>
                <a:cs typeface="Times New Roman" pitchFamily="18" charset="0"/>
              </a:rPr>
              <a:t>2 </a:t>
            </a:r>
            <a:r>
              <a:rPr lang="en-US" altLang="en-US" sz="2600" b="1">
                <a:solidFill>
                  <a:schemeClr val="accent2"/>
                </a:solidFill>
                <a:latin typeface="Times New Roman" pitchFamily="18" charset="0"/>
                <a:cs typeface="Times New Roman" pitchFamily="18" charset="0"/>
              </a:rPr>
              <a:t>(2)</a:t>
            </a:r>
            <a:endParaRPr lang="en-US" altLang="en-US" sz="2600" b="1" baseline="-25000">
              <a:solidFill>
                <a:schemeClr val="accent2"/>
              </a:solidFill>
              <a:latin typeface="Times New Roman" pitchFamily="18" charset="0"/>
              <a:cs typeface="Times New Roman" pitchFamily="18" charset="0"/>
            </a:endParaRPr>
          </a:p>
        </p:txBody>
      </p:sp>
      <p:grpSp>
        <p:nvGrpSpPr>
          <p:cNvPr id="8" name="Group 5"/>
          <p:cNvGrpSpPr>
            <a:grpSpLocks/>
          </p:cNvGrpSpPr>
          <p:nvPr/>
        </p:nvGrpSpPr>
        <p:grpSpPr bwMode="auto">
          <a:xfrm>
            <a:off x="2230438" y="1447800"/>
            <a:ext cx="5064125" cy="2605088"/>
            <a:chOff x="1488" y="1104"/>
            <a:chExt cx="3190" cy="1728"/>
          </a:xfrm>
        </p:grpSpPr>
        <p:grpSp>
          <p:nvGrpSpPr>
            <p:cNvPr id="21512" name="Group 6"/>
            <p:cNvGrpSpPr>
              <a:grpSpLocks/>
            </p:cNvGrpSpPr>
            <p:nvPr/>
          </p:nvGrpSpPr>
          <p:grpSpPr bwMode="auto">
            <a:xfrm>
              <a:off x="1488" y="1104"/>
              <a:ext cx="2880" cy="1728"/>
              <a:chOff x="384" y="672"/>
              <a:chExt cx="4752" cy="3120"/>
            </a:xfrm>
          </p:grpSpPr>
          <p:pic>
            <p:nvPicPr>
              <p:cNvPr id="21516" name="Picture 2" descr="Pindai"/>
              <p:cNvPicPr>
                <a:picLocks noChangeAspect="1" noChangeArrowheads="1"/>
              </p:cNvPicPr>
              <p:nvPr/>
            </p:nvPicPr>
            <p:blipFill>
              <a:blip r:embed="rId2"/>
              <a:srcRect l="33264" t="31644" r="26569" b="46941"/>
              <a:stretch>
                <a:fillRect/>
              </a:stretch>
            </p:blipFill>
            <p:spPr bwMode="auto">
              <a:xfrm>
                <a:off x="528" y="672"/>
                <a:ext cx="1152" cy="672"/>
              </a:xfrm>
              <a:prstGeom prst="rect">
                <a:avLst/>
              </a:prstGeom>
              <a:noFill/>
              <a:ln w="9525">
                <a:noFill/>
                <a:miter lim="800000"/>
                <a:headEnd/>
                <a:tailEnd/>
              </a:ln>
            </p:spPr>
          </p:pic>
          <p:pic>
            <p:nvPicPr>
              <p:cNvPr id="21517" name="Picture 3" descr="Pindai"/>
              <p:cNvPicPr>
                <a:picLocks noChangeAspect="1" noChangeArrowheads="1"/>
              </p:cNvPicPr>
              <p:nvPr/>
            </p:nvPicPr>
            <p:blipFill>
              <a:blip r:embed="rId2"/>
              <a:srcRect l="33264" t="31644" r="26569" b="46941"/>
              <a:stretch>
                <a:fillRect/>
              </a:stretch>
            </p:blipFill>
            <p:spPr bwMode="auto">
              <a:xfrm>
                <a:off x="1632" y="672"/>
                <a:ext cx="1152" cy="672"/>
              </a:xfrm>
              <a:prstGeom prst="rect">
                <a:avLst/>
              </a:prstGeom>
              <a:noFill/>
              <a:ln w="9525">
                <a:noFill/>
                <a:miter lim="800000"/>
                <a:headEnd/>
                <a:tailEnd/>
              </a:ln>
            </p:spPr>
          </p:pic>
          <p:pic>
            <p:nvPicPr>
              <p:cNvPr id="21518" name="Picture 5" descr="bongdendeghep"/>
              <p:cNvPicPr>
                <a:picLocks noChangeAspect="1" noChangeArrowheads="1"/>
              </p:cNvPicPr>
              <p:nvPr/>
            </p:nvPicPr>
            <p:blipFill>
              <a:blip r:embed="rId3"/>
              <a:srcRect l="16667" t="12500" r="21014" b="41072"/>
              <a:stretch>
                <a:fillRect/>
              </a:stretch>
            </p:blipFill>
            <p:spPr bwMode="auto">
              <a:xfrm>
                <a:off x="1755" y="2544"/>
                <a:ext cx="2064" cy="1248"/>
              </a:xfrm>
              <a:prstGeom prst="rect">
                <a:avLst/>
              </a:prstGeom>
              <a:noFill/>
              <a:ln w="9525">
                <a:noFill/>
                <a:miter lim="800000"/>
                <a:headEnd/>
                <a:tailEnd/>
              </a:ln>
            </p:spPr>
          </p:pic>
          <p:sp>
            <p:nvSpPr>
              <p:cNvPr id="21519" name="Line 8"/>
              <p:cNvSpPr>
                <a:spLocks noChangeShapeType="1"/>
              </p:cNvSpPr>
              <p:nvPr/>
            </p:nvSpPr>
            <p:spPr bwMode="auto">
              <a:xfrm>
                <a:off x="5136" y="1008"/>
                <a:ext cx="0" cy="1776"/>
              </a:xfrm>
              <a:prstGeom prst="line">
                <a:avLst/>
              </a:prstGeom>
              <a:noFill/>
              <a:ln w="38100">
                <a:solidFill>
                  <a:srgbClr val="FF6600"/>
                </a:solidFill>
                <a:round/>
                <a:headEnd/>
                <a:tailEnd/>
              </a:ln>
            </p:spPr>
            <p:txBody>
              <a:bodyPr/>
              <a:lstStyle/>
              <a:p>
                <a:endParaRPr lang="en-US"/>
              </a:p>
            </p:txBody>
          </p:sp>
          <p:sp>
            <p:nvSpPr>
              <p:cNvPr id="21520" name="Line 9"/>
              <p:cNvSpPr>
                <a:spLocks noChangeShapeType="1"/>
              </p:cNvSpPr>
              <p:nvPr/>
            </p:nvSpPr>
            <p:spPr bwMode="auto">
              <a:xfrm flipH="1">
                <a:off x="4080" y="2784"/>
                <a:ext cx="1056" cy="0"/>
              </a:xfrm>
              <a:prstGeom prst="line">
                <a:avLst/>
              </a:prstGeom>
              <a:noFill/>
              <a:ln w="38100">
                <a:solidFill>
                  <a:srgbClr val="FF6600"/>
                </a:solidFill>
                <a:round/>
                <a:headEnd/>
                <a:tailEnd/>
              </a:ln>
            </p:spPr>
            <p:txBody>
              <a:bodyPr/>
              <a:lstStyle/>
              <a:p>
                <a:endParaRPr lang="en-US"/>
              </a:p>
            </p:txBody>
          </p:sp>
          <p:sp>
            <p:nvSpPr>
              <p:cNvPr id="21521" name="Line 10"/>
              <p:cNvSpPr>
                <a:spLocks noChangeShapeType="1"/>
              </p:cNvSpPr>
              <p:nvPr/>
            </p:nvSpPr>
            <p:spPr bwMode="auto">
              <a:xfrm flipH="1">
                <a:off x="384" y="2832"/>
                <a:ext cx="1008" cy="0"/>
              </a:xfrm>
              <a:prstGeom prst="line">
                <a:avLst/>
              </a:prstGeom>
              <a:noFill/>
              <a:ln w="38100">
                <a:solidFill>
                  <a:srgbClr val="FF6600"/>
                </a:solidFill>
                <a:round/>
                <a:headEnd/>
                <a:tailEnd/>
              </a:ln>
            </p:spPr>
            <p:txBody>
              <a:bodyPr/>
              <a:lstStyle/>
              <a:p>
                <a:endParaRPr lang="en-US"/>
              </a:p>
            </p:txBody>
          </p:sp>
          <p:sp>
            <p:nvSpPr>
              <p:cNvPr id="21522" name="Line 11"/>
              <p:cNvSpPr>
                <a:spLocks noChangeShapeType="1"/>
              </p:cNvSpPr>
              <p:nvPr/>
            </p:nvSpPr>
            <p:spPr bwMode="auto">
              <a:xfrm flipV="1">
                <a:off x="384" y="1104"/>
                <a:ext cx="0" cy="1728"/>
              </a:xfrm>
              <a:prstGeom prst="line">
                <a:avLst/>
              </a:prstGeom>
              <a:noFill/>
              <a:ln w="38100">
                <a:solidFill>
                  <a:srgbClr val="FF6600"/>
                </a:solidFill>
                <a:round/>
                <a:headEnd/>
                <a:tailEnd/>
              </a:ln>
            </p:spPr>
            <p:txBody>
              <a:bodyPr/>
              <a:lstStyle/>
              <a:p>
                <a:endParaRPr lang="en-US"/>
              </a:p>
            </p:txBody>
          </p:sp>
          <p:sp>
            <p:nvSpPr>
              <p:cNvPr id="21523" name="Line 12"/>
              <p:cNvSpPr>
                <a:spLocks noChangeShapeType="1"/>
              </p:cNvSpPr>
              <p:nvPr/>
            </p:nvSpPr>
            <p:spPr bwMode="auto">
              <a:xfrm>
                <a:off x="384" y="1104"/>
                <a:ext cx="240" cy="0"/>
              </a:xfrm>
              <a:prstGeom prst="line">
                <a:avLst/>
              </a:prstGeom>
              <a:noFill/>
              <a:ln w="38100">
                <a:solidFill>
                  <a:srgbClr val="FF0000"/>
                </a:solidFill>
                <a:round/>
                <a:headEnd/>
                <a:tailEnd/>
              </a:ln>
            </p:spPr>
            <p:txBody>
              <a:bodyPr/>
              <a:lstStyle/>
              <a:p>
                <a:endParaRPr lang="en-US"/>
              </a:p>
            </p:txBody>
          </p:sp>
          <p:pic>
            <p:nvPicPr>
              <p:cNvPr id="21524" name="Picture 13" descr="bongdendeghep"/>
              <p:cNvPicPr>
                <a:picLocks noChangeAspect="1" noChangeArrowheads="1"/>
              </p:cNvPicPr>
              <p:nvPr/>
            </p:nvPicPr>
            <p:blipFill>
              <a:blip r:embed="rId3"/>
              <a:srcRect l="16667" t="12500" r="21014" b="41072"/>
              <a:stretch>
                <a:fillRect/>
              </a:stretch>
            </p:blipFill>
            <p:spPr bwMode="auto">
              <a:xfrm>
                <a:off x="1728" y="1344"/>
                <a:ext cx="2064" cy="1248"/>
              </a:xfrm>
              <a:prstGeom prst="rect">
                <a:avLst/>
              </a:prstGeom>
              <a:noFill/>
              <a:ln w="9525">
                <a:noFill/>
                <a:miter lim="800000"/>
                <a:headEnd/>
                <a:tailEnd/>
              </a:ln>
            </p:spPr>
          </p:pic>
          <p:sp>
            <p:nvSpPr>
              <p:cNvPr id="21525" name="Line 14"/>
              <p:cNvSpPr>
                <a:spLocks noChangeShapeType="1"/>
              </p:cNvSpPr>
              <p:nvPr/>
            </p:nvSpPr>
            <p:spPr bwMode="auto">
              <a:xfrm flipH="1">
                <a:off x="1392" y="2208"/>
                <a:ext cx="528" cy="0"/>
              </a:xfrm>
              <a:prstGeom prst="line">
                <a:avLst/>
              </a:prstGeom>
              <a:noFill/>
              <a:ln w="38100">
                <a:solidFill>
                  <a:srgbClr val="FF6600"/>
                </a:solidFill>
                <a:round/>
                <a:headEnd/>
                <a:tailEnd/>
              </a:ln>
            </p:spPr>
            <p:txBody>
              <a:bodyPr/>
              <a:lstStyle/>
              <a:p>
                <a:endParaRPr lang="en-US"/>
              </a:p>
            </p:txBody>
          </p:sp>
          <p:sp>
            <p:nvSpPr>
              <p:cNvPr id="21526" name="Line 15"/>
              <p:cNvSpPr>
                <a:spLocks noChangeShapeType="1"/>
              </p:cNvSpPr>
              <p:nvPr/>
            </p:nvSpPr>
            <p:spPr bwMode="auto">
              <a:xfrm>
                <a:off x="1392" y="2208"/>
                <a:ext cx="0" cy="1344"/>
              </a:xfrm>
              <a:prstGeom prst="line">
                <a:avLst/>
              </a:prstGeom>
              <a:noFill/>
              <a:ln w="38100">
                <a:solidFill>
                  <a:srgbClr val="FF6600"/>
                </a:solidFill>
                <a:round/>
                <a:headEnd/>
                <a:tailEnd/>
              </a:ln>
            </p:spPr>
            <p:txBody>
              <a:bodyPr/>
              <a:lstStyle/>
              <a:p>
                <a:endParaRPr lang="en-US"/>
              </a:p>
            </p:txBody>
          </p:sp>
          <p:sp>
            <p:nvSpPr>
              <p:cNvPr id="21527" name="Line 16"/>
              <p:cNvSpPr>
                <a:spLocks noChangeShapeType="1"/>
              </p:cNvSpPr>
              <p:nvPr/>
            </p:nvSpPr>
            <p:spPr bwMode="auto">
              <a:xfrm>
                <a:off x="1392" y="3552"/>
                <a:ext cx="672" cy="0"/>
              </a:xfrm>
              <a:prstGeom prst="line">
                <a:avLst/>
              </a:prstGeom>
              <a:noFill/>
              <a:ln w="38100">
                <a:solidFill>
                  <a:srgbClr val="FF6600"/>
                </a:solidFill>
                <a:round/>
                <a:headEnd/>
                <a:tailEnd/>
              </a:ln>
            </p:spPr>
            <p:txBody>
              <a:bodyPr/>
              <a:lstStyle/>
              <a:p>
                <a:endParaRPr lang="en-US"/>
              </a:p>
            </p:txBody>
          </p:sp>
          <p:sp>
            <p:nvSpPr>
              <p:cNvPr id="21528" name="Line 17"/>
              <p:cNvSpPr>
                <a:spLocks noChangeShapeType="1"/>
              </p:cNvSpPr>
              <p:nvPr/>
            </p:nvSpPr>
            <p:spPr bwMode="auto">
              <a:xfrm>
                <a:off x="3552" y="2208"/>
                <a:ext cx="528" cy="0"/>
              </a:xfrm>
              <a:prstGeom prst="line">
                <a:avLst/>
              </a:prstGeom>
              <a:noFill/>
              <a:ln w="38100">
                <a:solidFill>
                  <a:srgbClr val="FF6600"/>
                </a:solidFill>
                <a:round/>
                <a:headEnd/>
                <a:tailEnd/>
              </a:ln>
            </p:spPr>
            <p:txBody>
              <a:bodyPr/>
              <a:lstStyle/>
              <a:p>
                <a:endParaRPr lang="en-US"/>
              </a:p>
            </p:txBody>
          </p:sp>
          <p:sp>
            <p:nvSpPr>
              <p:cNvPr id="21529" name="Line 18"/>
              <p:cNvSpPr>
                <a:spLocks noChangeShapeType="1"/>
              </p:cNvSpPr>
              <p:nvPr/>
            </p:nvSpPr>
            <p:spPr bwMode="auto">
              <a:xfrm>
                <a:off x="4080" y="2208"/>
                <a:ext cx="0" cy="1296"/>
              </a:xfrm>
              <a:prstGeom prst="line">
                <a:avLst/>
              </a:prstGeom>
              <a:noFill/>
              <a:ln w="38100">
                <a:solidFill>
                  <a:srgbClr val="FF6600"/>
                </a:solidFill>
                <a:round/>
                <a:headEnd/>
                <a:tailEnd/>
              </a:ln>
            </p:spPr>
            <p:txBody>
              <a:bodyPr/>
              <a:lstStyle/>
              <a:p>
                <a:endParaRPr lang="en-US"/>
              </a:p>
            </p:txBody>
          </p:sp>
          <p:sp>
            <p:nvSpPr>
              <p:cNvPr id="21530" name="Line 19"/>
              <p:cNvSpPr>
                <a:spLocks noChangeShapeType="1"/>
              </p:cNvSpPr>
              <p:nvPr/>
            </p:nvSpPr>
            <p:spPr bwMode="auto">
              <a:xfrm flipH="1">
                <a:off x="3600" y="3504"/>
                <a:ext cx="480" cy="0"/>
              </a:xfrm>
              <a:prstGeom prst="line">
                <a:avLst/>
              </a:prstGeom>
              <a:noFill/>
              <a:ln w="38100">
                <a:solidFill>
                  <a:srgbClr val="FF6600"/>
                </a:solidFill>
                <a:round/>
                <a:headEnd/>
                <a:tailEnd/>
              </a:ln>
            </p:spPr>
            <p:txBody>
              <a:bodyPr/>
              <a:lstStyle/>
              <a:p>
                <a:endParaRPr lang="en-US"/>
              </a:p>
            </p:txBody>
          </p:sp>
          <p:pic>
            <p:nvPicPr>
              <p:cNvPr id="21531" name="Picture 11" descr="congtacdong"/>
              <p:cNvPicPr>
                <a:picLocks noChangeAspect="1" noChangeArrowheads="1"/>
              </p:cNvPicPr>
              <p:nvPr/>
            </p:nvPicPr>
            <p:blipFill>
              <a:blip r:embed="rId4"/>
              <a:srcRect l="14818" t="43306" r="13289" b="38284"/>
              <a:stretch>
                <a:fillRect/>
              </a:stretch>
            </p:blipFill>
            <p:spPr bwMode="auto">
              <a:xfrm>
                <a:off x="3036" y="860"/>
                <a:ext cx="1632" cy="381"/>
              </a:xfrm>
              <a:prstGeom prst="rect">
                <a:avLst/>
              </a:prstGeom>
              <a:noFill/>
              <a:ln w="9525">
                <a:noFill/>
                <a:miter lim="800000"/>
                <a:headEnd/>
                <a:tailEnd/>
              </a:ln>
            </p:spPr>
          </p:pic>
          <p:sp>
            <p:nvSpPr>
              <p:cNvPr id="21532" name="Line 6"/>
              <p:cNvSpPr>
                <a:spLocks noChangeShapeType="1"/>
              </p:cNvSpPr>
              <p:nvPr/>
            </p:nvSpPr>
            <p:spPr bwMode="auto">
              <a:xfrm>
                <a:off x="2710" y="1017"/>
                <a:ext cx="480" cy="0"/>
              </a:xfrm>
              <a:prstGeom prst="line">
                <a:avLst/>
              </a:prstGeom>
              <a:noFill/>
              <a:ln w="38100">
                <a:solidFill>
                  <a:srgbClr val="FF6600"/>
                </a:solidFill>
                <a:round/>
                <a:headEnd/>
                <a:tailEnd/>
              </a:ln>
            </p:spPr>
            <p:txBody>
              <a:bodyPr/>
              <a:lstStyle/>
              <a:p>
                <a:endParaRPr lang="en-US"/>
              </a:p>
            </p:txBody>
          </p:sp>
          <p:sp>
            <p:nvSpPr>
              <p:cNvPr id="21533" name="Line 7"/>
              <p:cNvSpPr>
                <a:spLocks noChangeShapeType="1"/>
              </p:cNvSpPr>
              <p:nvPr/>
            </p:nvSpPr>
            <p:spPr bwMode="auto">
              <a:xfrm>
                <a:off x="4464" y="1008"/>
                <a:ext cx="672" cy="0"/>
              </a:xfrm>
              <a:prstGeom prst="line">
                <a:avLst/>
              </a:prstGeom>
              <a:noFill/>
              <a:ln w="38100">
                <a:solidFill>
                  <a:srgbClr val="FF6600"/>
                </a:solidFill>
                <a:round/>
                <a:headEnd/>
                <a:tailEnd/>
              </a:ln>
            </p:spPr>
            <p:txBody>
              <a:bodyPr/>
              <a:lstStyle/>
              <a:p>
                <a:endParaRPr lang="en-US"/>
              </a:p>
            </p:txBody>
          </p:sp>
          <p:sp>
            <p:nvSpPr>
              <p:cNvPr id="21534" name="Line 25"/>
              <p:cNvSpPr>
                <a:spLocks noChangeShapeType="1"/>
              </p:cNvSpPr>
              <p:nvPr/>
            </p:nvSpPr>
            <p:spPr bwMode="auto">
              <a:xfrm rot="5400000">
                <a:off x="4848" y="1968"/>
                <a:ext cx="576" cy="0"/>
              </a:xfrm>
              <a:prstGeom prst="line">
                <a:avLst/>
              </a:prstGeom>
              <a:noFill/>
              <a:ln w="38100">
                <a:solidFill>
                  <a:srgbClr val="FF0000"/>
                </a:solidFill>
                <a:round/>
                <a:headEnd/>
                <a:tailEnd type="triangle" w="med" len="med"/>
              </a:ln>
            </p:spPr>
            <p:txBody>
              <a:bodyPr/>
              <a:lstStyle/>
              <a:p>
                <a:endParaRPr lang="en-US"/>
              </a:p>
            </p:txBody>
          </p:sp>
          <p:sp>
            <p:nvSpPr>
              <p:cNvPr id="21535" name="Line 26"/>
              <p:cNvSpPr>
                <a:spLocks noChangeShapeType="1"/>
              </p:cNvSpPr>
              <p:nvPr/>
            </p:nvSpPr>
            <p:spPr bwMode="auto">
              <a:xfrm rot="10800000">
                <a:off x="3792" y="3504"/>
                <a:ext cx="288" cy="0"/>
              </a:xfrm>
              <a:prstGeom prst="line">
                <a:avLst/>
              </a:prstGeom>
              <a:noFill/>
              <a:ln w="38100">
                <a:solidFill>
                  <a:srgbClr val="FF0000"/>
                </a:solidFill>
                <a:round/>
                <a:headEnd/>
                <a:tailEnd type="triangle" w="med" len="med"/>
              </a:ln>
            </p:spPr>
            <p:txBody>
              <a:bodyPr/>
              <a:lstStyle/>
              <a:p>
                <a:endParaRPr lang="en-US"/>
              </a:p>
            </p:txBody>
          </p:sp>
          <p:sp>
            <p:nvSpPr>
              <p:cNvPr id="21536" name="Line 27"/>
              <p:cNvSpPr>
                <a:spLocks noChangeShapeType="1"/>
              </p:cNvSpPr>
              <p:nvPr/>
            </p:nvSpPr>
            <p:spPr bwMode="auto">
              <a:xfrm rot="10800000">
                <a:off x="3744" y="2208"/>
                <a:ext cx="288" cy="0"/>
              </a:xfrm>
              <a:prstGeom prst="line">
                <a:avLst/>
              </a:prstGeom>
              <a:noFill/>
              <a:ln w="38100">
                <a:solidFill>
                  <a:srgbClr val="FF0000"/>
                </a:solidFill>
                <a:round/>
                <a:headEnd/>
                <a:tailEnd type="triangle" w="med" len="med"/>
              </a:ln>
            </p:spPr>
            <p:txBody>
              <a:bodyPr/>
              <a:lstStyle/>
              <a:p>
                <a:endParaRPr lang="en-US"/>
              </a:p>
            </p:txBody>
          </p:sp>
        </p:grpSp>
        <p:sp>
          <p:nvSpPr>
            <p:cNvPr id="21513" name="Text Box 28"/>
            <p:cNvSpPr txBox="1">
              <a:spLocks noChangeArrowheads="1"/>
            </p:cNvSpPr>
            <p:nvPr/>
          </p:nvSpPr>
          <p:spPr bwMode="auto">
            <a:xfrm>
              <a:off x="3503" y="1688"/>
              <a:ext cx="288" cy="244"/>
            </a:xfrm>
            <a:prstGeom prst="rect">
              <a:avLst/>
            </a:prstGeom>
            <a:noFill/>
            <a:ln w="9525">
              <a:noFill/>
              <a:miter lim="800000"/>
              <a:headEnd/>
              <a:tailEnd/>
            </a:ln>
          </p:spPr>
          <p:txBody>
            <a:bodyPr>
              <a:spAutoFit/>
            </a:bodyPr>
            <a:lstStyle/>
            <a:p>
              <a:pPr>
                <a:spcBef>
                  <a:spcPct val="50000"/>
                </a:spcBef>
              </a:pPr>
              <a:r>
                <a:rPr lang="en-US" altLang="en-US">
                  <a:latin typeface="Times New Roman" pitchFamily="18" charset="0"/>
                  <a:cs typeface="Times New Roman" pitchFamily="18" charset="0"/>
                </a:rPr>
                <a:t>I</a:t>
              </a:r>
              <a:r>
                <a:rPr lang="en-US" altLang="en-US" baseline="-25000">
                  <a:latin typeface="Times New Roman" pitchFamily="18" charset="0"/>
                  <a:cs typeface="Times New Roman" pitchFamily="18" charset="0"/>
                </a:rPr>
                <a:t>1</a:t>
              </a:r>
              <a:endParaRPr lang="en-US" altLang="en-US">
                <a:latin typeface="Times New Roman" pitchFamily="18" charset="0"/>
                <a:cs typeface="Times New Roman" pitchFamily="18" charset="0"/>
              </a:endParaRPr>
            </a:p>
          </p:txBody>
        </p:sp>
        <p:sp>
          <p:nvSpPr>
            <p:cNvPr id="21514" name="Text Box 29"/>
            <p:cNvSpPr txBox="1">
              <a:spLocks noChangeArrowheads="1"/>
            </p:cNvSpPr>
            <p:nvPr/>
          </p:nvSpPr>
          <p:spPr bwMode="auto">
            <a:xfrm>
              <a:off x="3495" y="2400"/>
              <a:ext cx="288" cy="244"/>
            </a:xfrm>
            <a:prstGeom prst="rect">
              <a:avLst/>
            </a:prstGeom>
            <a:noFill/>
            <a:ln w="9525">
              <a:noFill/>
              <a:miter lim="800000"/>
              <a:headEnd/>
              <a:tailEnd/>
            </a:ln>
          </p:spPr>
          <p:txBody>
            <a:bodyPr>
              <a:spAutoFit/>
            </a:bodyPr>
            <a:lstStyle/>
            <a:p>
              <a:pPr>
                <a:spcBef>
                  <a:spcPct val="50000"/>
                </a:spcBef>
              </a:pPr>
              <a:r>
                <a:rPr lang="en-US" altLang="en-US">
                  <a:latin typeface="Times New Roman" pitchFamily="18" charset="0"/>
                  <a:cs typeface="Times New Roman" pitchFamily="18" charset="0"/>
                </a:rPr>
                <a:t>I</a:t>
              </a:r>
              <a:r>
                <a:rPr lang="en-US" altLang="en-US" baseline="-25000">
                  <a:latin typeface="Times New Roman" pitchFamily="18" charset="0"/>
                  <a:cs typeface="Times New Roman" pitchFamily="18" charset="0"/>
                </a:rPr>
                <a:t>2</a:t>
              </a:r>
              <a:endParaRPr lang="en-US" altLang="en-US">
                <a:latin typeface="Times New Roman" pitchFamily="18" charset="0"/>
                <a:cs typeface="Times New Roman" pitchFamily="18" charset="0"/>
              </a:endParaRPr>
            </a:p>
          </p:txBody>
        </p:sp>
        <p:sp>
          <p:nvSpPr>
            <p:cNvPr id="21515" name="Text Box 30"/>
            <p:cNvSpPr txBox="1">
              <a:spLocks noChangeArrowheads="1"/>
            </p:cNvSpPr>
            <p:nvPr/>
          </p:nvSpPr>
          <p:spPr bwMode="auto">
            <a:xfrm>
              <a:off x="4390" y="1676"/>
              <a:ext cx="288" cy="306"/>
            </a:xfrm>
            <a:prstGeom prst="rect">
              <a:avLst/>
            </a:prstGeom>
            <a:noFill/>
            <a:ln w="9525">
              <a:noFill/>
              <a:miter lim="800000"/>
              <a:headEnd/>
              <a:tailEnd/>
            </a:ln>
          </p:spPr>
          <p:txBody>
            <a:bodyPr>
              <a:spAutoFit/>
            </a:bodyPr>
            <a:lstStyle/>
            <a:p>
              <a:pPr>
                <a:spcBef>
                  <a:spcPct val="50000"/>
                </a:spcBef>
              </a:pPr>
              <a:r>
                <a:rPr lang="en-US" altLang="en-US" sz="2400">
                  <a:latin typeface="Times New Roman" pitchFamily="18" charset="0"/>
                  <a:cs typeface="Times New Roman" pitchFamily="18" charset="0"/>
                </a:rPr>
                <a:t>I</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blinds(horizontal)">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blinds(horizontal)">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 calcmode="lin" valueType="num">
                                      <p:cBhvr additive="base">
                                        <p:cTn id="34"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76200" y="46038"/>
            <a:ext cx="8229600" cy="563562"/>
          </a:xfrm>
        </p:spPr>
        <p:txBody>
          <a:bodyPr/>
          <a:lstStyle/>
          <a:p>
            <a:pPr algn="just"/>
            <a:r>
              <a:rPr lang="en-US" sz="2600" b="1" smtClean="0">
                <a:latin typeface="Times New Roman" pitchFamily="18" charset="0"/>
                <a:cs typeface="Times New Roman" pitchFamily="18" charset="0"/>
              </a:rPr>
              <a:t>2. Đoạn mạch gồm hai điện trở mắc song song</a:t>
            </a:r>
          </a:p>
        </p:txBody>
      </p:sp>
      <p:sp>
        <p:nvSpPr>
          <p:cNvPr id="3" name="Content Placeholder 2"/>
          <p:cNvSpPr>
            <a:spLocks noGrp="1"/>
          </p:cNvSpPr>
          <p:nvPr>
            <p:ph idx="1"/>
          </p:nvPr>
        </p:nvSpPr>
        <p:spPr>
          <a:xfrm>
            <a:off x="685800" y="609600"/>
            <a:ext cx="8991600" cy="836613"/>
          </a:xfrm>
        </p:spPr>
        <p:txBody>
          <a:bodyPr/>
          <a:lstStyle/>
          <a:p>
            <a:pPr marL="0" indent="0">
              <a:buFont typeface="Arial" charset="0"/>
              <a:buNone/>
            </a:pPr>
            <a:r>
              <a:rPr lang="en-US" altLang="en-US" sz="2400" b="1" smtClean="0">
                <a:latin typeface="Times New Roman" pitchFamily="18" charset="0"/>
                <a:cs typeface="Times New Roman" pitchFamily="18" charset="0"/>
              </a:rPr>
              <a:t>Quan sát sơ đồ và cho biết các điện trở R</a:t>
            </a:r>
            <a:r>
              <a:rPr lang="en-US" altLang="en-US" sz="2400" b="1" baseline="-25000" smtClean="0">
                <a:latin typeface="Times New Roman" pitchFamily="18" charset="0"/>
                <a:cs typeface="Times New Roman" pitchFamily="18" charset="0"/>
              </a:rPr>
              <a:t>1</a:t>
            </a:r>
            <a:r>
              <a:rPr lang="en-US" altLang="en-US" sz="2400" b="1" smtClean="0">
                <a:latin typeface="Times New Roman" pitchFamily="18" charset="0"/>
                <a:cs typeface="Times New Roman" pitchFamily="18" charset="0"/>
              </a:rPr>
              <a:t>, R</a:t>
            </a:r>
            <a:r>
              <a:rPr lang="en-US" altLang="en-US" sz="2400" b="1" baseline="-25000" smtClean="0">
                <a:latin typeface="Times New Roman" pitchFamily="18" charset="0"/>
                <a:cs typeface="Times New Roman" pitchFamily="18" charset="0"/>
              </a:rPr>
              <a:t>2</a:t>
            </a:r>
            <a:r>
              <a:rPr lang="en-US" altLang="en-US" sz="2400" b="1" smtClean="0">
                <a:latin typeface="Times New Roman" pitchFamily="18" charset="0"/>
                <a:cs typeface="Times New Roman" pitchFamily="18" charset="0"/>
              </a:rPr>
              <a:t> được mắc như thế nào với nhau.Nêu vai trò của vôn kế và ampe kế trong mạch</a:t>
            </a:r>
          </a:p>
          <a:p>
            <a:pPr marL="0" indent="0">
              <a:buFont typeface="Arial" charset="0"/>
              <a:buNone/>
            </a:pPr>
            <a:endParaRPr lang="en-US" sz="2400" b="1" smtClean="0">
              <a:latin typeface="Times New Roman" pitchFamily="18" charset="0"/>
              <a:cs typeface="Times New Roman" pitchFamily="18" charset="0"/>
            </a:endParaRPr>
          </a:p>
        </p:txBody>
      </p:sp>
      <p:sp>
        <p:nvSpPr>
          <p:cNvPr id="43" name="Text Box 43"/>
          <p:cNvSpPr txBox="1">
            <a:spLocks noChangeArrowheads="1"/>
          </p:cNvSpPr>
          <p:nvPr/>
        </p:nvSpPr>
        <p:spPr bwMode="auto">
          <a:xfrm>
            <a:off x="228600" y="1600200"/>
            <a:ext cx="3505200" cy="1187450"/>
          </a:xfrm>
          <a:prstGeom prst="rect">
            <a:avLst/>
          </a:prstGeom>
          <a:noFill/>
          <a:ln w="9525">
            <a:noFill/>
            <a:miter lim="800000"/>
            <a:headEnd/>
            <a:tailEnd/>
          </a:ln>
        </p:spPr>
        <p:txBody>
          <a:bodyPr>
            <a:spAutoFit/>
          </a:bodyPr>
          <a:lstStyle/>
          <a:p>
            <a:pPr algn="just">
              <a:spcBef>
                <a:spcPct val="50000"/>
              </a:spcBef>
            </a:pPr>
            <a:r>
              <a:rPr lang="en-US" altLang="en-US" sz="2400" b="1">
                <a:solidFill>
                  <a:srgbClr val="002060"/>
                </a:solidFill>
                <a:latin typeface="Times New Roman" pitchFamily="18" charset="0"/>
                <a:cs typeface="Times New Roman" pitchFamily="18" charset="0"/>
              </a:rPr>
              <a:t>+ Hai điện trở R</a:t>
            </a:r>
            <a:r>
              <a:rPr lang="en-US" altLang="en-US" sz="2400" b="1" baseline="-25000">
                <a:solidFill>
                  <a:srgbClr val="002060"/>
                </a:solidFill>
                <a:latin typeface="Times New Roman" pitchFamily="18" charset="0"/>
                <a:cs typeface="Times New Roman" pitchFamily="18" charset="0"/>
              </a:rPr>
              <a:t>1</a:t>
            </a:r>
            <a:r>
              <a:rPr lang="en-US" altLang="en-US" sz="2400" b="1">
                <a:solidFill>
                  <a:srgbClr val="002060"/>
                </a:solidFill>
                <a:latin typeface="Times New Roman" pitchFamily="18" charset="0"/>
                <a:cs typeface="Times New Roman" pitchFamily="18" charset="0"/>
              </a:rPr>
              <a:t> và R</a:t>
            </a:r>
            <a:r>
              <a:rPr lang="en-US" altLang="en-US" sz="2400" b="1" baseline="-25000">
                <a:solidFill>
                  <a:srgbClr val="002060"/>
                </a:solidFill>
                <a:latin typeface="Times New Roman" pitchFamily="18" charset="0"/>
                <a:cs typeface="Times New Roman" pitchFamily="18" charset="0"/>
              </a:rPr>
              <a:t>2</a:t>
            </a:r>
            <a:r>
              <a:rPr lang="en-US" altLang="en-US" sz="2400" b="1">
                <a:solidFill>
                  <a:srgbClr val="002060"/>
                </a:solidFill>
                <a:latin typeface="Times New Roman" pitchFamily="18" charset="0"/>
                <a:cs typeface="Times New Roman" pitchFamily="18" charset="0"/>
              </a:rPr>
              <a:t> được mắc song song với nhau</a:t>
            </a:r>
          </a:p>
        </p:txBody>
      </p:sp>
      <p:sp>
        <p:nvSpPr>
          <p:cNvPr id="44" name="Text Box 44"/>
          <p:cNvSpPr txBox="1">
            <a:spLocks noChangeArrowheads="1"/>
          </p:cNvSpPr>
          <p:nvPr/>
        </p:nvSpPr>
        <p:spPr bwMode="auto">
          <a:xfrm>
            <a:off x="228600" y="2925763"/>
            <a:ext cx="3581400" cy="1552575"/>
          </a:xfrm>
          <a:prstGeom prst="rect">
            <a:avLst/>
          </a:prstGeom>
          <a:noFill/>
          <a:ln w="9525">
            <a:noFill/>
            <a:miter lim="800000"/>
            <a:headEnd/>
            <a:tailEnd/>
          </a:ln>
        </p:spPr>
        <p:txBody>
          <a:bodyPr>
            <a:spAutoFit/>
          </a:bodyPr>
          <a:lstStyle/>
          <a:p>
            <a:pPr algn="just">
              <a:spcBef>
                <a:spcPct val="50000"/>
              </a:spcBef>
            </a:pPr>
            <a:r>
              <a:rPr lang="en-US" altLang="en-US" sz="2400" b="1">
                <a:solidFill>
                  <a:srgbClr val="002060"/>
                </a:solidFill>
                <a:latin typeface="Times New Roman" pitchFamily="18" charset="0"/>
                <a:cs typeface="Times New Roman" pitchFamily="18" charset="0"/>
              </a:rPr>
              <a:t>+ Vôn kế V đo hiệu điện thế giữa hai đầu 2 điện trở và hiệu điện thế giữa 2 đầu nguồn điện </a:t>
            </a:r>
          </a:p>
        </p:txBody>
      </p:sp>
      <p:sp>
        <p:nvSpPr>
          <p:cNvPr id="45" name="Text Box 45"/>
          <p:cNvSpPr txBox="1">
            <a:spLocks noChangeArrowheads="1"/>
          </p:cNvSpPr>
          <p:nvPr/>
        </p:nvSpPr>
        <p:spPr bwMode="auto">
          <a:xfrm>
            <a:off x="228600" y="4648200"/>
            <a:ext cx="7924800" cy="457200"/>
          </a:xfrm>
          <a:prstGeom prst="rect">
            <a:avLst/>
          </a:prstGeom>
          <a:noFill/>
          <a:ln w="9525">
            <a:noFill/>
            <a:miter lim="800000"/>
            <a:headEnd/>
            <a:tailEnd/>
          </a:ln>
        </p:spPr>
        <p:txBody>
          <a:bodyPr>
            <a:spAutoFit/>
          </a:bodyPr>
          <a:lstStyle/>
          <a:p>
            <a:pPr algn="just">
              <a:spcBef>
                <a:spcPct val="50000"/>
              </a:spcBef>
            </a:pPr>
            <a:r>
              <a:rPr lang="en-US" altLang="en-US" sz="2400" b="1">
                <a:latin typeface="Times New Roman" pitchFamily="18" charset="0"/>
                <a:cs typeface="Times New Roman" pitchFamily="18" charset="0"/>
              </a:rPr>
              <a:t>+ Ampe kế A</a:t>
            </a:r>
            <a:r>
              <a:rPr lang="en-US" altLang="en-US" sz="2400" b="1" baseline="-25000">
                <a:latin typeface="Times New Roman" pitchFamily="18" charset="0"/>
                <a:cs typeface="Times New Roman" pitchFamily="18" charset="0"/>
              </a:rPr>
              <a:t> </a:t>
            </a:r>
            <a:r>
              <a:rPr lang="en-US" altLang="en-US" sz="2400" b="1">
                <a:latin typeface="Times New Roman" pitchFamily="18" charset="0"/>
                <a:cs typeface="Times New Roman" pitchFamily="18" charset="0"/>
              </a:rPr>
              <a:t>đo cường độ dòng điện chạy qua mạch chính </a:t>
            </a:r>
          </a:p>
        </p:txBody>
      </p:sp>
      <p:sp>
        <p:nvSpPr>
          <p:cNvPr id="47" name="Text Box 53"/>
          <p:cNvSpPr txBox="1">
            <a:spLocks noChangeArrowheads="1"/>
          </p:cNvSpPr>
          <p:nvPr/>
        </p:nvSpPr>
        <p:spPr bwMode="auto">
          <a:xfrm>
            <a:off x="152400" y="5334000"/>
            <a:ext cx="7924800" cy="822325"/>
          </a:xfrm>
          <a:prstGeom prst="rect">
            <a:avLst/>
          </a:prstGeom>
          <a:noFill/>
          <a:ln w="9525">
            <a:noFill/>
            <a:miter lim="800000"/>
            <a:headEnd/>
            <a:tailEnd/>
          </a:ln>
        </p:spPr>
        <p:txBody>
          <a:bodyPr>
            <a:spAutoFit/>
          </a:bodyPr>
          <a:lstStyle/>
          <a:p>
            <a:pPr algn="just">
              <a:spcBef>
                <a:spcPct val="50000"/>
              </a:spcBef>
            </a:pPr>
            <a:r>
              <a:rPr lang="en-US" altLang="en-US" sz="2400" b="1">
                <a:latin typeface="Times New Roman" pitchFamily="18" charset="0"/>
                <a:cs typeface="Times New Roman" pitchFamily="18" charset="0"/>
              </a:rPr>
              <a:t>Các hệ thức(1),(2) vẫn đúng đối với đoạn mạch gồm 2 điện trở mắc song song. </a:t>
            </a:r>
          </a:p>
        </p:txBody>
      </p:sp>
      <p:sp>
        <p:nvSpPr>
          <p:cNvPr id="50" name="Text Box 2"/>
          <p:cNvSpPr txBox="1">
            <a:spLocks noChangeArrowheads="1"/>
          </p:cNvSpPr>
          <p:nvPr/>
        </p:nvSpPr>
        <p:spPr bwMode="auto">
          <a:xfrm>
            <a:off x="76200" y="776288"/>
            <a:ext cx="609600" cy="519112"/>
          </a:xfrm>
          <a:prstGeom prst="rect">
            <a:avLst/>
          </a:prstGeom>
          <a:solidFill>
            <a:srgbClr val="0DB338"/>
          </a:solidFill>
          <a:ln w="9525">
            <a:noFill/>
            <a:miter lim="800000"/>
            <a:headEnd/>
            <a:tailEnd/>
          </a:ln>
        </p:spPr>
        <p:txBody>
          <a:bodyPr>
            <a:spAutoFit/>
          </a:bodyPr>
          <a:lstStyle/>
          <a:p>
            <a:pPr>
              <a:spcBef>
                <a:spcPct val="50000"/>
              </a:spcBef>
            </a:pPr>
            <a:r>
              <a:rPr lang="en-US" altLang="en-US" sz="2800">
                <a:solidFill>
                  <a:schemeClr val="bg1"/>
                </a:solidFill>
                <a:latin typeface="Times New Roman" pitchFamily="18" charset="0"/>
                <a:cs typeface="Times New Roman" pitchFamily="18" charset="0"/>
              </a:rPr>
              <a:t>C1</a:t>
            </a:r>
          </a:p>
        </p:txBody>
      </p:sp>
      <p:grpSp>
        <p:nvGrpSpPr>
          <p:cNvPr id="4" name="Group 5"/>
          <p:cNvGrpSpPr>
            <a:grpSpLocks/>
          </p:cNvGrpSpPr>
          <p:nvPr/>
        </p:nvGrpSpPr>
        <p:grpSpPr bwMode="auto">
          <a:xfrm>
            <a:off x="3733800" y="1857375"/>
            <a:ext cx="5257800" cy="2486025"/>
            <a:chOff x="3733800" y="1856601"/>
            <a:chExt cx="5257800" cy="2486799"/>
          </a:xfrm>
        </p:grpSpPr>
        <p:grpSp>
          <p:nvGrpSpPr>
            <p:cNvPr id="22537" name="Group 124"/>
            <p:cNvGrpSpPr>
              <a:grpSpLocks/>
            </p:cNvGrpSpPr>
            <p:nvPr/>
          </p:nvGrpSpPr>
          <p:grpSpPr bwMode="auto">
            <a:xfrm>
              <a:off x="3733800" y="1856601"/>
              <a:ext cx="5257800" cy="2486799"/>
              <a:chOff x="4736306" y="1704201"/>
              <a:chExt cx="2895600" cy="1800999"/>
            </a:xfrm>
          </p:grpSpPr>
          <p:grpSp>
            <p:nvGrpSpPr>
              <p:cNvPr id="22539" name="Group 122"/>
              <p:cNvGrpSpPr>
                <a:grpSpLocks/>
              </p:cNvGrpSpPr>
              <p:nvPr/>
            </p:nvGrpSpPr>
            <p:grpSpPr bwMode="auto">
              <a:xfrm>
                <a:off x="4736306" y="1849758"/>
                <a:ext cx="2895600" cy="1371600"/>
                <a:chOff x="4736306" y="1849758"/>
                <a:chExt cx="2895600" cy="1371600"/>
              </a:xfrm>
            </p:grpSpPr>
            <p:cxnSp>
              <p:nvCxnSpPr>
                <p:cNvPr id="80" name="Straight Connector 79"/>
                <p:cNvCxnSpPr>
                  <a:stCxn id="66" idx="6"/>
                </p:cNvCxnSpPr>
                <p:nvPr/>
              </p:nvCxnSpPr>
              <p:spPr>
                <a:xfrm>
                  <a:off x="6946474" y="1968715"/>
                  <a:ext cx="6854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548" name="Group 114"/>
                <p:cNvGrpSpPr>
                  <a:grpSpLocks/>
                </p:cNvGrpSpPr>
                <p:nvPr/>
              </p:nvGrpSpPr>
              <p:grpSpPr bwMode="auto">
                <a:xfrm>
                  <a:off x="4736306" y="1849758"/>
                  <a:ext cx="2895600" cy="1371600"/>
                  <a:chOff x="4724400" y="1828800"/>
                  <a:chExt cx="2895600" cy="1371600"/>
                </a:xfrm>
              </p:grpSpPr>
              <p:grpSp>
                <p:nvGrpSpPr>
                  <p:cNvPr id="22549" name="Group 66"/>
                  <p:cNvGrpSpPr>
                    <a:grpSpLocks/>
                  </p:cNvGrpSpPr>
                  <p:nvPr/>
                </p:nvGrpSpPr>
                <p:grpSpPr bwMode="auto">
                  <a:xfrm>
                    <a:off x="6010275" y="1912635"/>
                    <a:ext cx="695325" cy="68565"/>
                    <a:chOff x="6324600" y="1981200"/>
                    <a:chExt cx="695325" cy="68565"/>
                  </a:xfrm>
                </p:grpSpPr>
                <p:sp>
                  <p:nvSpPr>
                    <p:cNvPr id="61" name="Oval 60"/>
                    <p:cNvSpPr/>
                    <p:nvPr/>
                  </p:nvSpPr>
                  <p:spPr>
                    <a:xfrm>
                      <a:off x="6953388" y="1981821"/>
                      <a:ext cx="66445" cy="678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5" name="Straight Connector 64"/>
                    <p:cNvCxnSpPr>
                      <a:stCxn id="61" idx="2"/>
                    </p:cNvCxnSpPr>
                    <p:nvPr/>
                  </p:nvCxnSpPr>
                  <p:spPr>
                    <a:xfrm flipH="1" flipV="1">
                      <a:off x="6324784" y="2015173"/>
                      <a:ext cx="628604" cy="1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 name="Straight Connector 70"/>
                  <p:cNvCxnSpPr/>
                  <p:nvPr/>
                </p:nvCxnSpPr>
                <p:spPr>
                  <a:xfrm flipH="1">
                    <a:off x="4876524" y="1947757"/>
                    <a:ext cx="904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781399" y="1829301"/>
                    <a:ext cx="152998" cy="1184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552" name="Group 113"/>
                  <p:cNvGrpSpPr>
                    <a:grpSpLocks/>
                  </p:cNvGrpSpPr>
                  <p:nvPr/>
                </p:nvGrpSpPr>
                <p:grpSpPr bwMode="auto">
                  <a:xfrm>
                    <a:off x="6867524" y="1863839"/>
                    <a:ext cx="66676" cy="159501"/>
                    <a:chOff x="6867524" y="1863839"/>
                    <a:chExt cx="66676" cy="159501"/>
                  </a:xfrm>
                </p:grpSpPr>
                <p:sp>
                  <p:nvSpPr>
                    <p:cNvPr id="66" name="Oval 65"/>
                    <p:cNvSpPr/>
                    <p:nvPr/>
                  </p:nvSpPr>
                  <p:spPr>
                    <a:xfrm>
                      <a:off x="6867249" y="1913256"/>
                      <a:ext cx="67319" cy="678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7" name="Straight Connector 76"/>
                    <p:cNvCxnSpPr/>
                    <p:nvPr/>
                  </p:nvCxnSpPr>
                  <p:spPr>
                    <a:xfrm flipH="1">
                      <a:off x="6867249" y="1863804"/>
                      <a:ext cx="67319" cy="1598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Oval 80"/>
                  <p:cNvSpPr/>
                  <p:nvPr/>
                </p:nvSpPr>
                <p:spPr>
                  <a:xfrm>
                    <a:off x="4724400" y="2343379"/>
                    <a:ext cx="305122" cy="304767"/>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a:solidFill>
                          <a:schemeClr val="tx1"/>
                        </a:solidFill>
                        <a:latin typeface="Times New Roman" panose="02020603050405020304" pitchFamily="18" charset="0"/>
                        <a:cs typeface="Times New Roman" panose="02020603050405020304" pitchFamily="18" charset="0"/>
                      </a:rPr>
                      <a:t>A</a:t>
                    </a:r>
                    <a:endParaRPr lang="en-US" sz="1200">
                      <a:solidFill>
                        <a:schemeClr val="tx1"/>
                      </a:solidFill>
                      <a:latin typeface="Times New Roman" panose="02020603050405020304" pitchFamily="18" charset="0"/>
                      <a:cs typeface="Times New Roman" panose="02020603050405020304" pitchFamily="18" charset="0"/>
                    </a:endParaRPr>
                  </a:p>
                </p:txBody>
              </p:sp>
              <p:cxnSp>
                <p:nvCxnSpPr>
                  <p:cNvPr id="86" name="Straight Connector 85"/>
                  <p:cNvCxnSpPr>
                    <a:endCxn id="81" idx="0"/>
                  </p:cNvCxnSpPr>
                  <p:nvPr/>
                </p:nvCxnSpPr>
                <p:spPr>
                  <a:xfrm>
                    <a:off x="4876524" y="1947757"/>
                    <a:ext cx="0" cy="3956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1" idx="4"/>
                  </p:cNvCxnSpPr>
                  <p:nvPr/>
                </p:nvCxnSpPr>
                <p:spPr>
                  <a:xfrm>
                    <a:off x="4876524" y="2648146"/>
                    <a:ext cx="0" cy="4761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6375032" y="3048369"/>
                    <a:ext cx="457246" cy="1518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 name="Rectangle 90"/>
                  <p:cNvSpPr/>
                  <p:nvPr/>
                </p:nvSpPr>
                <p:spPr>
                  <a:xfrm>
                    <a:off x="6375032" y="2743601"/>
                    <a:ext cx="457246" cy="1518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5" name="Straight Connector 94"/>
                  <p:cNvCxnSpPr>
                    <a:stCxn id="89" idx="1"/>
                  </p:cNvCxnSpPr>
                  <p:nvPr/>
                </p:nvCxnSpPr>
                <p:spPr>
                  <a:xfrm flipH="1">
                    <a:off x="4876524" y="3124273"/>
                    <a:ext cx="14985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91" idx="1"/>
                  </p:cNvCxnSpPr>
                  <p:nvPr/>
                </p:nvCxnSpPr>
                <p:spPr>
                  <a:xfrm flipH="1">
                    <a:off x="4876524" y="2819506"/>
                    <a:ext cx="14985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89" idx="3"/>
                  </p:cNvCxnSpPr>
                  <p:nvPr/>
                </p:nvCxnSpPr>
                <p:spPr>
                  <a:xfrm>
                    <a:off x="6832278" y="3124273"/>
                    <a:ext cx="7877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620000" y="1947757"/>
                    <a:ext cx="0" cy="11765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91" idx="3"/>
                  </p:cNvCxnSpPr>
                  <p:nvPr/>
                </p:nvCxnSpPr>
                <p:spPr>
                  <a:xfrm>
                    <a:off x="6832278" y="2819506"/>
                    <a:ext cx="7877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876524" y="1947757"/>
                    <a:ext cx="381184" cy="3381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Oval 106"/>
                  <p:cNvSpPr/>
                  <p:nvPr/>
                </p:nvSpPr>
                <p:spPr>
                  <a:xfrm>
                    <a:off x="6069910" y="2134068"/>
                    <a:ext cx="305122" cy="304767"/>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a:solidFill>
                          <a:schemeClr val="tx1"/>
                        </a:solidFill>
                        <a:latin typeface="Times New Roman" panose="02020603050405020304" pitchFamily="18" charset="0"/>
                        <a:cs typeface="Times New Roman" panose="02020603050405020304" pitchFamily="18" charset="0"/>
                      </a:rPr>
                      <a:t>V</a:t>
                    </a:r>
                    <a:endParaRPr lang="en-US" sz="1200">
                      <a:solidFill>
                        <a:schemeClr val="tx1"/>
                      </a:solidFill>
                      <a:latin typeface="Times New Roman" panose="02020603050405020304" pitchFamily="18" charset="0"/>
                      <a:cs typeface="Times New Roman" panose="02020603050405020304" pitchFamily="18" charset="0"/>
                    </a:endParaRPr>
                  </a:p>
                </p:txBody>
              </p:sp>
              <p:cxnSp>
                <p:nvCxnSpPr>
                  <p:cNvPr id="109" name="Straight Connector 108"/>
                  <p:cNvCxnSpPr>
                    <a:stCxn id="107" idx="2"/>
                  </p:cNvCxnSpPr>
                  <p:nvPr/>
                </p:nvCxnSpPr>
                <p:spPr>
                  <a:xfrm flipH="1">
                    <a:off x="5257708" y="2285876"/>
                    <a:ext cx="812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7" idx="6"/>
                  </p:cNvCxnSpPr>
                  <p:nvPr/>
                </p:nvCxnSpPr>
                <p:spPr>
                  <a:xfrm>
                    <a:off x="6375032" y="2285876"/>
                    <a:ext cx="8506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7225702" y="1947757"/>
                    <a:ext cx="394298" cy="3381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2540" name="TextBox 115"/>
              <p:cNvSpPr txBox="1">
                <a:spLocks noChangeArrowheads="1"/>
              </p:cNvSpPr>
              <p:nvPr/>
            </p:nvSpPr>
            <p:spPr bwMode="auto">
              <a:xfrm>
                <a:off x="5638800" y="1704201"/>
                <a:ext cx="295274" cy="276999"/>
              </a:xfrm>
              <a:prstGeom prst="rect">
                <a:avLst/>
              </a:prstGeom>
              <a:noFill/>
              <a:ln w="9525">
                <a:noFill/>
                <a:miter lim="800000"/>
                <a:headEnd/>
                <a:tailEnd/>
              </a:ln>
            </p:spPr>
            <p:txBody>
              <a:bodyPr wrap="none">
                <a:spAutoFit/>
              </a:bodyPr>
              <a:lstStyle/>
              <a:p>
                <a:r>
                  <a:rPr lang="en-US" sz="1200">
                    <a:latin typeface="Times New Roman" pitchFamily="18" charset="0"/>
                    <a:cs typeface="Times New Roman" pitchFamily="18" charset="0"/>
                  </a:rPr>
                  <a:t>K</a:t>
                </a:r>
              </a:p>
            </p:txBody>
          </p:sp>
          <p:sp>
            <p:nvSpPr>
              <p:cNvPr id="22541" name="TextBox 116"/>
              <p:cNvSpPr txBox="1">
                <a:spLocks noChangeArrowheads="1"/>
              </p:cNvSpPr>
              <p:nvPr/>
            </p:nvSpPr>
            <p:spPr bwMode="auto">
              <a:xfrm>
                <a:off x="6400800" y="1752600"/>
                <a:ext cx="295274" cy="276999"/>
              </a:xfrm>
              <a:prstGeom prst="rect">
                <a:avLst/>
              </a:prstGeom>
              <a:noFill/>
              <a:ln w="9525">
                <a:noFill/>
                <a:miter lim="800000"/>
                <a:headEnd/>
                <a:tailEnd/>
              </a:ln>
            </p:spPr>
            <p:txBody>
              <a:bodyPr wrap="none">
                <a:spAutoFit/>
              </a:bodyPr>
              <a:lstStyle/>
              <a:p>
                <a:r>
                  <a:rPr lang="en-US" sz="1200">
                    <a:latin typeface="Times New Roman" pitchFamily="18" charset="0"/>
                    <a:cs typeface="Times New Roman" pitchFamily="18" charset="0"/>
                  </a:rPr>
                  <a:t>A</a:t>
                </a:r>
              </a:p>
            </p:txBody>
          </p:sp>
          <p:sp>
            <p:nvSpPr>
              <p:cNvPr id="22542" name="TextBox 117"/>
              <p:cNvSpPr txBox="1">
                <a:spLocks noChangeArrowheads="1"/>
              </p:cNvSpPr>
              <p:nvPr/>
            </p:nvSpPr>
            <p:spPr bwMode="auto">
              <a:xfrm>
                <a:off x="6875542" y="1752600"/>
                <a:ext cx="287258" cy="276999"/>
              </a:xfrm>
              <a:prstGeom prst="rect">
                <a:avLst/>
              </a:prstGeom>
              <a:noFill/>
              <a:ln w="9525">
                <a:noFill/>
                <a:miter lim="800000"/>
                <a:headEnd/>
                <a:tailEnd/>
              </a:ln>
            </p:spPr>
            <p:txBody>
              <a:bodyPr wrap="none">
                <a:spAutoFit/>
              </a:bodyPr>
              <a:lstStyle/>
              <a:p>
                <a:r>
                  <a:rPr lang="en-US" sz="1200">
                    <a:latin typeface="Times New Roman" pitchFamily="18" charset="0"/>
                    <a:cs typeface="Times New Roman" pitchFamily="18" charset="0"/>
                  </a:rPr>
                  <a:t>B</a:t>
                </a:r>
              </a:p>
            </p:txBody>
          </p:sp>
          <p:sp>
            <p:nvSpPr>
              <p:cNvPr id="22543" name="Rectangle 119"/>
              <p:cNvSpPr>
                <a:spLocks noChangeArrowheads="1"/>
              </p:cNvSpPr>
              <p:nvPr/>
            </p:nvSpPr>
            <p:spPr bwMode="auto">
              <a:xfrm>
                <a:off x="6443246" y="2466201"/>
                <a:ext cx="338554" cy="276999"/>
              </a:xfrm>
              <a:prstGeom prst="rect">
                <a:avLst/>
              </a:prstGeom>
              <a:noFill/>
              <a:ln w="9525">
                <a:noFill/>
                <a:miter lim="800000"/>
                <a:headEnd/>
                <a:tailEnd/>
              </a:ln>
            </p:spPr>
            <p:txBody>
              <a:bodyPr wrap="none">
                <a:spAutoFit/>
              </a:bodyPr>
              <a:lstStyle/>
              <a:p>
                <a:r>
                  <a:rPr lang="en-US" altLang="en-US" sz="1200">
                    <a:latin typeface="Times New Roman" pitchFamily="18" charset="0"/>
                    <a:cs typeface="Times New Roman" pitchFamily="18" charset="0"/>
                  </a:rPr>
                  <a:t>R</a:t>
                </a:r>
                <a:r>
                  <a:rPr lang="en-US" altLang="en-US" sz="1200" baseline="-25000">
                    <a:latin typeface="Times New Roman" pitchFamily="18" charset="0"/>
                    <a:cs typeface="Times New Roman" pitchFamily="18" charset="0"/>
                  </a:rPr>
                  <a:t>1</a:t>
                </a:r>
                <a:endParaRPr lang="en-US" sz="1200">
                  <a:latin typeface="Calibri" pitchFamily="34" charset="0"/>
                </a:endParaRPr>
              </a:p>
            </p:txBody>
          </p:sp>
          <p:sp>
            <p:nvSpPr>
              <p:cNvPr id="22544" name="Rectangle 120"/>
              <p:cNvSpPr>
                <a:spLocks noChangeArrowheads="1"/>
              </p:cNvSpPr>
              <p:nvPr/>
            </p:nvSpPr>
            <p:spPr bwMode="auto">
              <a:xfrm>
                <a:off x="6519446" y="3228201"/>
                <a:ext cx="338554" cy="276999"/>
              </a:xfrm>
              <a:prstGeom prst="rect">
                <a:avLst/>
              </a:prstGeom>
              <a:noFill/>
              <a:ln w="9525">
                <a:noFill/>
                <a:miter lim="800000"/>
                <a:headEnd/>
                <a:tailEnd/>
              </a:ln>
            </p:spPr>
            <p:txBody>
              <a:bodyPr wrap="none">
                <a:spAutoFit/>
              </a:bodyPr>
              <a:lstStyle/>
              <a:p>
                <a:r>
                  <a:rPr lang="en-US" altLang="en-US" sz="1200">
                    <a:latin typeface="Times New Roman" pitchFamily="18" charset="0"/>
                    <a:cs typeface="Times New Roman" pitchFamily="18" charset="0"/>
                  </a:rPr>
                  <a:t>R</a:t>
                </a:r>
                <a:r>
                  <a:rPr lang="en-US" altLang="en-US" sz="1200" baseline="-25000">
                    <a:latin typeface="Times New Roman" pitchFamily="18" charset="0"/>
                    <a:cs typeface="Times New Roman" pitchFamily="18" charset="0"/>
                  </a:rPr>
                  <a:t>2</a:t>
                </a:r>
                <a:endParaRPr lang="en-US" sz="1200">
                  <a:latin typeface="Calibri" pitchFamily="34" charset="0"/>
                </a:endParaRPr>
              </a:p>
            </p:txBody>
          </p:sp>
          <p:sp>
            <p:nvSpPr>
              <p:cNvPr id="22545" name="TextBox 121"/>
              <p:cNvSpPr txBox="1">
                <a:spLocks noChangeArrowheads="1"/>
              </p:cNvSpPr>
              <p:nvPr/>
            </p:nvSpPr>
            <p:spPr bwMode="auto">
              <a:xfrm>
                <a:off x="6498845" y="1932801"/>
                <a:ext cx="191678" cy="276999"/>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a:t>
                </a:r>
              </a:p>
            </p:txBody>
          </p:sp>
          <p:sp>
            <p:nvSpPr>
              <p:cNvPr id="22546" name="TextBox 123"/>
              <p:cNvSpPr txBox="1">
                <a:spLocks noChangeArrowheads="1"/>
              </p:cNvSpPr>
              <p:nvPr/>
            </p:nvSpPr>
            <p:spPr bwMode="auto">
              <a:xfrm>
                <a:off x="6936645" y="1904810"/>
                <a:ext cx="191678" cy="276999"/>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a:t>
                </a:r>
              </a:p>
            </p:txBody>
          </p:sp>
        </p:grpSp>
        <p:cxnSp>
          <p:nvCxnSpPr>
            <p:cNvPr id="46" name="Straight Connector 45"/>
            <p:cNvCxnSpPr/>
            <p:nvPr/>
          </p:nvCxnSpPr>
          <p:spPr>
            <a:xfrm flipH="1">
              <a:off x="7207250" y="2104328"/>
              <a:ext cx="120650" cy="220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horizont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diamond(in)">
                                      <p:cBhvr>
                                        <p:cTn id="22" dur="20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linds(horizontal)">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linds(horizontal)">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7">
                                            <p:txEl>
                                              <p:pRg st="0" end="0"/>
                                            </p:txEl>
                                          </p:spTgt>
                                        </p:tgtEl>
                                        <p:attrNameLst>
                                          <p:attrName>style.visibility</p:attrName>
                                        </p:attrNameLst>
                                      </p:cBhvr>
                                      <p:to>
                                        <p:strVal val="visible"/>
                                      </p:to>
                                    </p:set>
                                    <p:anim calcmode="lin" valueType="num">
                                      <p:cBhvr additive="base">
                                        <p:cTn id="37"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7">
                                            <p:txEl>
                                              <p:pRg st="0" end="0"/>
                                            </p:txEl>
                                          </p:spTgt>
                                        </p:tgtEl>
                                        <p:attrNameLst>
                                          <p:attrName>ppt_y</p:attrName>
                                        </p:attrNameLst>
                                      </p:cBhvr>
                                      <p:tavLst>
                                        <p:tav tm="0">
                                          <p:val>
                                            <p:strVal val="#ppt_y"/>
                                          </p:val>
                                        </p:tav>
                                        <p:tav tm="100000">
                                          <p:val>
                                            <p:strVal val="#ppt_y"/>
                                          </p:val>
                                        </p:tav>
                                      </p:tavLst>
                                    </p:anim>
                                  </p:childTnLst>
                                </p:cTn>
                              </p:par>
                              <p:par>
                                <p:cTn id="39" presetID="26" presetClass="emph" presetSubtype="0" fill="hold" grpId="0" nodeType="withEffect">
                                  <p:stCondLst>
                                    <p:cond delay="0"/>
                                  </p:stCondLst>
                                  <p:childTnLst>
                                    <p:animEffect transition="out" filter="fade">
                                      <p:cBhvr>
                                        <p:cTn id="40" dur="500" tmFilter="0, 0; .2, .5; .8, .5; 1, 0"/>
                                        <p:tgtEl>
                                          <p:spTgt spid="47">
                                            <p:txEl>
                                              <p:pRg st="0" end="0"/>
                                            </p:txEl>
                                          </p:spTgt>
                                        </p:tgtEl>
                                      </p:cBhvr>
                                    </p:animEffect>
                                    <p:animScale>
                                      <p:cBhvr>
                                        <p:cTn id="41" dur="250" autoRev="1" fill="hold"/>
                                        <p:tgtEl>
                                          <p:spTgt spid="4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7" grpId="0" build="allAtOnce"/>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163888" y="320675"/>
            <a:ext cx="1331912" cy="1127125"/>
            <a:chOff x="1776" y="976"/>
            <a:chExt cx="839" cy="710"/>
          </a:xfrm>
        </p:grpSpPr>
        <p:sp>
          <p:nvSpPr>
            <p:cNvPr id="2062" name="Line 4"/>
            <p:cNvSpPr>
              <a:spLocks noChangeShapeType="1"/>
            </p:cNvSpPr>
            <p:nvPr/>
          </p:nvSpPr>
          <p:spPr bwMode="auto">
            <a:xfrm>
              <a:off x="1776" y="1365"/>
              <a:ext cx="245" cy="0"/>
            </a:xfrm>
            <a:prstGeom prst="line">
              <a:avLst/>
            </a:prstGeom>
            <a:noFill/>
            <a:ln w="22225">
              <a:solidFill>
                <a:srgbClr val="000000"/>
              </a:solidFill>
              <a:round/>
              <a:headEnd/>
              <a:tailEnd/>
            </a:ln>
          </p:spPr>
          <p:txBody>
            <a:bodyPr/>
            <a:lstStyle/>
            <a:p>
              <a:endParaRPr lang="en-US"/>
            </a:p>
          </p:txBody>
        </p:sp>
        <p:sp>
          <p:nvSpPr>
            <p:cNvPr id="2063" name="Line 5"/>
            <p:cNvSpPr>
              <a:spLocks noChangeShapeType="1"/>
            </p:cNvSpPr>
            <p:nvPr/>
          </p:nvSpPr>
          <p:spPr bwMode="auto">
            <a:xfrm>
              <a:off x="2298" y="1365"/>
              <a:ext cx="294" cy="0"/>
            </a:xfrm>
            <a:prstGeom prst="line">
              <a:avLst/>
            </a:prstGeom>
            <a:noFill/>
            <a:ln w="22225">
              <a:solidFill>
                <a:srgbClr val="000000"/>
              </a:solidFill>
              <a:round/>
              <a:headEnd/>
              <a:tailEnd/>
            </a:ln>
          </p:spPr>
          <p:txBody>
            <a:bodyPr/>
            <a:lstStyle/>
            <a:p>
              <a:endParaRPr lang="en-US"/>
            </a:p>
          </p:txBody>
        </p:sp>
        <p:sp>
          <p:nvSpPr>
            <p:cNvPr id="2064" name="Rectangle 6"/>
            <p:cNvSpPr>
              <a:spLocks noChangeArrowheads="1"/>
            </p:cNvSpPr>
            <p:nvPr/>
          </p:nvSpPr>
          <p:spPr bwMode="auto">
            <a:xfrm>
              <a:off x="2312" y="1340"/>
              <a:ext cx="303" cy="346"/>
            </a:xfrm>
            <a:prstGeom prst="rect">
              <a:avLst/>
            </a:prstGeom>
            <a:noFill/>
            <a:ln w="9525">
              <a:noFill/>
              <a:miter lim="800000"/>
              <a:headEnd/>
              <a:tailEnd/>
            </a:ln>
          </p:spPr>
          <p:txBody>
            <a:bodyPr lIns="0" tIns="0" rIns="0" bIns="0">
              <a:spAutoFit/>
            </a:bodyPr>
            <a:lstStyle/>
            <a:p>
              <a:r>
                <a:rPr lang="en-US" altLang="en-US" sz="3600" i="1">
                  <a:solidFill>
                    <a:srgbClr val="FF0000"/>
                  </a:solidFill>
                  <a:latin typeface="Times New Roman" pitchFamily="18" charset="0"/>
                  <a:cs typeface="Times New Roman" pitchFamily="18" charset="0"/>
                </a:rPr>
                <a:t>R</a:t>
              </a:r>
              <a:r>
                <a:rPr lang="en-US" altLang="en-US" sz="3600" i="1" baseline="-25000">
                  <a:solidFill>
                    <a:srgbClr val="FF0000"/>
                  </a:solidFill>
                  <a:latin typeface="Times New Roman" pitchFamily="18" charset="0"/>
                  <a:cs typeface="Times New Roman" pitchFamily="18" charset="0"/>
                </a:rPr>
                <a:t>1</a:t>
              </a:r>
              <a:endParaRPr lang="en-US" altLang="en-US" sz="2400">
                <a:solidFill>
                  <a:srgbClr val="FF0000"/>
                </a:solidFill>
                <a:latin typeface="Times New Roman" pitchFamily="18" charset="0"/>
                <a:cs typeface="Times New Roman" pitchFamily="18" charset="0"/>
              </a:endParaRPr>
            </a:p>
          </p:txBody>
        </p:sp>
        <p:sp>
          <p:nvSpPr>
            <p:cNvPr id="2065" name="Rectangle 7"/>
            <p:cNvSpPr>
              <a:spLocks noChangeArrowheads="1"/>
            </p:cNvSpPr>
            <p:nvPr/>
          </p:nvSpPr>
          <p:spPr bwMode="auto">
            <a:xfrm>
              <a:off x="2321" y="976"/>
              <a:ext cx="288" cy="346"/>
            </a:xfrm>
            <a:prstGeom prst="rect">
              <a:avLst/>
            </a:prstGeom>
            <a:noFill/>
            <a:ln w="9525">
              <a:noFill/>
              <a:miter lim="800000"/>
              <a:headEnd/>
              <a:tailEnd/>
            </a:ln>
          </p:spPr>
          <p:txBody>
            <a:bodyPr lIns="0" tIns="0" rIns="0" bIns="0">
              <a:spAutoFit/>
            </a:bodyPr>
            <a:lstStyle/>
            <a:p>
              <a:r>
                <a:rPr lang="en-US" altLang="en-US" sz="3600" i="1">
                  <a:solidFill>
                    <a:srgbClr val="FF0000"/>
                  </a:solidFill>
                  <a:latin typeface="Times New Roman" pitchFamily="18" charset="0"/>
                  <a:cs typeface="Times New Roman" pitchFamily="18" charset="0"/>
                </a:rPr>
                <a:t>R</a:t>
              </a:r>
              <a:r>
                <a:rPr lang="en-US" altLang="en-US" sz="3600" i="1" baseline="-25000">
                  <a:solidFill>
                    <a:srgbClr val="FF0000"/>
                  </a:solidFill>
                  <a:latin typeface="Times New Roman" pitchFamily="18" charset="0"/>
                  <a:cs typeface="Times New Roman" pitchFamily="18" charset="0"/>
                </a:rPr>
                <a:t>2</a:t>
              </a:r>
              <a:endParaRPr lang="en-US" altLang="en-US" sz="2400">
                <a:solidFill>
                  <a:srgbClr val="FF0000"/>
                </a:solidFill>
                <a:latin typeface="Times New Roman" pitchFamily="18" charset="0"/>
                <a:cs typeface="Times New Roman" pitchFamily="18" charset="0"/>
              </a:endParaRPr>
            </a:p>
          </p:txBody>
        </p:sp>
        <p:sp>
          <p:nvSpPr>
            <p:cNvPr id="2066" name="Rectangle 8"/>
            <p:cNvSpPr>
              <a:spLocks noChangeArrowheads="1"/>
            </p:cNvSpPr>
            <p:nvPr/>
          </p:nvSpPr>
          <p:spPr bwMode="auto">
            <a:xfrm>
              <a:off x="1866" y="1334"/>
              <a:ext cx="192" cy="346"/>
            </a:xfrm>
            <a:prstGeom prst="rect">
              <a:avLst/>
            </a:prstGeom>
            <a:noFill/>
            <a:ln w="9525">
              <a:noFill/>
              <a:miter lim="800000"/>
              <a:headEnd/>
              <a:tailEnd/>
            </a:ln>
          </p:spPr>
          <p:txBody>
            <a:bodyPr wrap="none" lIns="0" tIns="0" rIns="0" bIns="0">
              <a:spAutoFit/>
            </a:bodyPr>
            <a:lstStyle/>
            <a:p>
              <a:r>
                <a:rPr lang="en-US" altLang="en-US" sz="3600" i="1">
                  <a:solidFill>
                    <a:srgbClr val="000066"/>
                  </a:solidFill>
                  <a:latin typeface="Times New Roman" pitchFamily="18" charset="0"/>
                  <a:cs typeface="Times New Roman" pitchFamily="18" charset="0"/>
                </a:rPr>
                <a:t>I</a:t>
              </a:r>
              <a:r>
                <a:rPr lang="en-US" altLang="en-US" sz="3600" i="1" baseline="-25000">
                  <a:solidFill>
                    <a:srgbClr val="000066"/>
                  </a:solidFill>
                  <a:latin typeface="Times New Roman" pitchFamily="18" charset="0"/>
                  <a:cs typeface="Times New Roman" pitchFamily="18" charset="0"/>
                </a:rPr>
                <a:t>2</a:t>
              </a:r>
              <a:endParaRPr lang="en-US" altLang="en-US" sz="2400">
                <a:solidFill>
                  <a:srgbClr val="000066"/>
                </a:solidFill>
                <a:latin typeface="Times New Roman" pitchFamily="18" charset="0"/>
                <a:cs typeface="Times New Roman" pitchFamily="18" charset="0"/>
              </a:endParaRPr>
            </a:p>
          </p:txBody>
        </p:sp>
        <p:sp>
          <p:nvSpPr>
            <p:cNvPr id="2067" name="Rectangle 9"/>
            <p:cNvSpPr>
              <a:spLocks noChangeArrowheads="1"/>
            </p:cNvSpPr>
            <p:nvPr/>
          </p:nvSpPr>
          <p:spPr bwMode="auto">
            <a:xfrm>
              <a:off x="1857" y="977"/>
              <a:ext cx="192" cy="346"/>
            </a:xfrm>
            <a:prstGeom prst="rect">
              <a:avLst/>
            </a:prstGeom>
            <a:noFill/>
            <a:ln w="9525">
              <a:noFill/>
              <a:miter lim="800000"/>
              <a:headEnd/>
              <a:tailEnd/>
            </a:ln>
          </p:spPr>
          <p:txBody>
            <a:bodyPr wrap="none" lIns="0" tIns="0" rIns="0" bIns="0">
              <a:spAutoFit/>
            </a:bodyPr>
            <a:lstStyle/>
            <a:p>
              <a:r>
                <a:rPr lang="en-US" altLang="en-US" sz="3600" i="1">
                  <a:solidFill>
                    <a:srgbClr val="000066"/>
                  </a:solidFill>
                  <a:latin typeface="Times New Roman" pitchFamily="18" charset="0"/>
                  <a:cs typeface="Times New Roman" pitchFamily="18" charset="0"/>
                </a:rPr>
                <a:t>I</a:t>
              </a:r>
              <a:r>
                <a:rPr lang="en-US" altLang="en-US" sz="3600" i="1" baseline="-25000">
                  <a:solidFill>
                    <a:srgbClr val="000066"/>
                  </a:solidFill>
                  <a:latin typeface="Times New Roman" pitchFamily="18" charset="0"/>
                  <a:cs typeface="Times New Roman" pitchFamily="18" charset="0"/>
                </a:rPr>
                <a:t>1</a:t>
              </a:r>
              <a:endParaRPr lang="en-US" altLang="en-US" sz="2400">
                <a:solidFill>
                  <a:srgbClr val="000066"/>
                </a:solidFill>
                <a:latin typeface="Times New Roman" pitchFamily="18" charset="0"/>
                <a:cs typeface="Times New Roman" pitchFamily="18" charset="0"/>
              </a:endParaRPr>
            </a:p>
          </p:txBody>
        </p:sp>
        <p:sp>
          <p:nvSpPr>
            <p:cNvPr id="2068" name="Rectangle 10"/>
            <p:cNvSpPr>
              <a:spLocks noChangeArrowheads="1"/>
            </p:cNvSpPr>
            <p:nvPr/>
          </p:nvSpPr>
          <p:spPr bwMode="auto">
            <a:xfrm>
              <a:off x="2090" y="1182"/>
              <a:ext cx="120" cy="346"/>
            </a:xfrm>
            <a:prstGeom prst="rect">
              <a:avLst/>
            </a:prstGeom>
            <a:noFill/>
            <a:ln w="9525">
              <a:noFill/>
              <a:miter lim="800000"/>
              <a:headEnd/>
              <a:tailEnd/>
            </a:ln>
          </p:spPr>
          <p:txBody>
            <a:bodyPr lIns="0" tIns="0" rIns="0" bIns="0">
              <a:spAutoFit/>
            </a:bodyPr>
            <a:lstStyle/>
            <a:p>
              <a:r>
                <a:rPr lang="en-US" altLang="en-US" sz="3600">
                  <a:solidFill>
                    <a:srgbClr val="000000"/>
                  </a:solidFill>
                  <a:latin typeface="Times New Roman" pitchFamily="18" charset="0"/>
                  <a:cs typeface="Times New Roman" pitchFamily="18" charset="0"/>
                </a:rPr>
                <a:t>=</a:t>
              </a:r>
              <a:endParaRPr lang="en-US" altLang="en-US" sz="2400">
                <a:latin typeface="Times New Roman" pitchFamily="18" charset="0"/>
                <a:cs typeface="Times New Roman" pitchFamily="18" charset="0"/>
              </a:endParaRPr>
            </a:p>
          </p:txBody>
        </p:sp>
      </p:grpSp>
      <p:sp>
        <p:nvSpPr>
          <p:cNvPr id="12" name="Text Box 80"/>
          <p:cNvSpPr txBox="1">
            <a:spLocks noChangeArrowheads="1"/>
          </p:cNvSpPr>
          <p:nvPr/>
        </p:nvSpPr>
        <p:spPr bwMode="auto">
          <a:xfrm>
            <a:off x="990600" y="623888"/>
            <a:ext cx="2971800" cy="519112"/>
          </a:xfrm>
          <a:prstGeom prst="rect">
            <a:avLst/>
          </a:prstGeom>
          <a:noFill/>
          <a:ln w="9525">
            <a:noFill/>
            <a:miter lim="800000"/>
            <a:headEnd/>
            <a:tailEnd/>
          </a:ln>
        </p:spPr>
        <p:txBody>
          <a:bodyPr>
            <a:spAutoFit/>
          </a:bodyPr>
          <a:lstStyle/>
          <a:p>
            <a:pPr>
              <a:spcBef>
                <a:spcPct val="50000"/>
              </a:spcBef>
            </a:pPr>
            <a:r>
              <a:rPr lang="en-US" altLang="en-US" sz="2800">
                <a:solidFill>
                  <a:srgbClr val="FF0066"/>
                </a:solidFill>
                <a:latin typeface="Times New Roman" pitchFamily="18" charset="0"/>
                <a:cs typeface="Times New Roman" pitchFamily="18" charset="0"/>
              </a:rPr>
              <a:t>Chứng minh:</a:t>
            </a:r>
          </a:p>
        </p:txBody>
      </p:sp>
      <p:sp>
        <p:nvSpPr>
          <p:cNvPr id="14" name="Text Box 2"/>
          <p:cNvSpPr txBox="1">
            <a:spLocks noChangeArrowheads="1"/>
          </p:cNvSpPr>
          <p:nvPr/>
        </p:nvSpPr>
        <p:spPr bwMode="auto">
          <a:xfrm>
            <a:off x="304800" y="623888"/>
            <a:ext cx="609600" cy="519112"/>
          </a:xfrm>
          <a:prstGeom prst="rect">
            <a:avLst/>
          </a:prstGeom>
          <a:solidFill>
            <a:srgbClr val="0DB338"/>
          </a:solidFill>
          <a:ln w="9525">
            <a:noFill/>
            <a:miter lim="800000"/>
            <a:headEnd/>
            <a:tailEnd/>
          </a:ln>
        </p:spPr>
        <p:txBody>
          <a:bodyPr>
            <a:spAutoFit/>
          </a:bodyPr>
          <a:lstStyle/>
          <a:p>
            <a:pPr>
              <a:spcBef>
                <a:spcPct val="50000"/>
              </a:spcBef>
            </a:pPr>
            <a:r>
              <a:rPr lang="en-US" altLang="en-US" sz="2800">
                <a:solidFill>
                  <a:schemeClr val="bg1"/>
                </a:solidFill>
                <a:latin typeface="Times New Roman" pitchFamily="18" charset="0"/>
                <a:cs typeface="Times New Roman" pitchFamily="18" charset="0"/>
              </a:rPr>
              <a:t>C2</a:t>
            </a:r>
          </a:p>
        </p:txBody>
      </p:sp>
      <p:sp>
        <p:nvSpPr>
          <p:cNvPr id="15" name="Text Box 11"/>
          <p:cNvSpPr txBox="1">
            <a:spLocks noChangeArrowheads="1"/>
          </p:cNvSpPr>
          <p:nvPr/>
        </p:nvSpPr>
        <p:spPr bwMode="auto">
          <a:xfrm>
            <a:off x="2025650" y="1947863"/>
            <a:ext cx="4953000" cy="436562"/>
          </a:xfrm>
          <a:prstGeom prst="rect">
            <a:avLst/>
          </a:prstGeom>
          <a:noFill/>
          <a:ln w="9525">
            <a:noFill/>
            <a:miter lim="800000"/>
            <a:headEnd/>
            <a:tailEnd/>
          </a:ln>
        </p:spPr>
        <p:txBody>
          <a:bodyPr>
            <a:spAutoFit/>
          </a:bodyPr>
          <a:lstStyle/>
          <a:p>
            <a:pPr algn="just">
              <a:lnSpc>
                <a:spcPct val="80000"/>
              </a:lnSpc>
              <a:spcBef>
                <a:spcPct val="20000"/>
              </a:spcBef>
              <a:spcAft>
                <a:spcPct val="20000"/>
              </a:spcAft>
            </a:pPr>
            <a:r>
              <a:rPr lang="en-US" altLang="en-US" sz="2800" b="1">
                <a:solidFill>
                  <a:schemeClr val="bg1"/>
                </a:solidFill>
                <a:latin typeface="Times New Roman" pitchFamily="18" charset="0"/>
                <a:cs typeface="Times New Roman" pitchFamily="18" charset="0"/>
              </a:rPr>
              <a:t>-</a:t>
            </a:r>
            <a:r>
              <a:rPr lang="en-US" altLang="en-US" sz="2800" b="1">
                <a:solidFill>
                  <a:srgbClr val="3333CC"/>
                </a:solidFill>
                <a:latin typeface="Times New Roman" pitchFamily="18" charset="0"/>
                <a:cs typeface="Times New Roman" pitchFamily="18" charset="0"/>
                <a:sym typeface="Wingdings" pitchFamily="2" charset="2"/>
              </a:rPr>
              <a:t></a:t>
            </a:r>
            <a:r>
              <a:rPr lang="en-US" altLang="en-US" sz="2800">
                <a:solidFill>
                  <a:srgbClr val="3333CC"/>
                </a:solidFill>
                <a:latin typeface="Times New Roman" pitchFamily="18" charset="0"/>
                <a:cs typeface="Times New Roman" pitchFamily="18" charset="0"/>
              </a:rPr>
              <a:t> </a:t>
            </a:r>
            <a:r>
              <a:rPr lang="en-US" altLang="en-US" sz="2800">
                <a:latin typeface="Times New Roman" pitchFamily="18" charset="0"/>
                <a:cs typeface="Times New Roman" pitchFamily="18" charset="0"/>
              </a:rPr>
              <a:t>Áp dụng định luật Ôm ta có:</a:t>
            </a:r>
          </a:p>
        </p:txBody>
      </p:sp>
      <p:sp>
        <p:nvSpPr>
          <p:cNvPr id="41" name="Rectangle 82"/>
          <p:cNvSpPr>
            <a:spLocks noChangeArrowheads="1"/>
          </p:cNvSpPr>
          <p:nvPr/>
        </p:nvSpPr>
        <p:spPr bwMode="auto">
          <a:xfrm>
            <a:off x="3586163" y="2674938"/>
            <a:ext cx="1593850" cy="381000"/>
          </a:xfrm>
          <a:prstGeom prst="rect">
            <a:avLst/>
          </a:prstGeom>
          <a:solidFill>
            <a:schemeClr val="bg1"/>
          </a:solidFill>
          <a:ln w="9525">
            <a:solidFill>
              <a:schemeClr val="bg1"/>
            </a:solidFill>
            <a:miter lim="800000"/>
            <a:headEnd/>
            <a:tailEnd/>
          </a:ln>
        </p:spPr>
        <p:txBody>
          <a:bodyPr wrap="none" anchor="ctr"/>
          <a:lstStyle/>
          <a:p>
            <a:r>
              <a:rPr lang="en-US" altLang="en-US" sz="2800">
                <a:latin typeface="Times New Roman" pitchFamily="18" charset="0"/>
                <a:cs typeface="Times New Roman" pitchFamily="18" charset="0"/>
              </a:rPr>
              <a:t>U</a:t>
            </a:r>
            <a:r>
              <a:rPr lang="en-US" altLang="en-US" sz="2800" baseline="-25000">
                <a:latin typeface="Times New Roman" pitchFamily="18" charset="0"/>
                <a:cs typeface="Times New Roman" pitchFamily="18" charset="0"/>
              </a:rPr>
              <a:t>1</a:t>
            </a:r>
            <a:r>
              <a:rPr lang="en-US" altLang="en-US" sz="2800">
                <a:latin typeface="Times New Roman" pitchFamily="18" charset="0"/>
                <a:cs typeface="Times New Roman" pitchFamily="18" charset="0"/>
              </a:rPr>
              <a:t>=I</a:t>
            </a:r>
            <a:r>
              <a:rPr lang="en-US" altLang="en-US" sz="2800" baseline="-25000">
                <a:latin typeface="Times New Roman" pitchFamily="18" charset="0"/>
                <a:cs typeface="Times New Roman" pitchFamily="18" charset="0"/>
              </a:rPr>
              <a:t>1</a:t>
            </a:r>
            <a:r>
              <a:rPr lang="en-US" altLang="en-US" sz="2800">
                <a:latin typeface="Times New Roman" pitchFamily="18" charset="0"/>
                <a:cs typeface="Times New Roman" pitchFamily="18" charset="0"/>
              </a:rPr>
              <a:t>.R</a:t>
            </a:r>
            <a:r>
              <a:rPr lang="en-US" altLang="en-US" sz="2800" baseline="-25000">
                <a:latin typeface="Times New Roman" pitchFamily="18" charset="0"/>
                <a:cs typeface="Times New Roman" pitchFamily="18" charset="0"/>
              </a:rPr>
              <a:t>1</a:t>
            </a:r>
            <a:endParaRPr lang="en-US" altLang="en-US" sz="2800">
              <a:latin typeface="Times New Roman" pitchFamily="18" charset="0"/>
              <a:cs typeface="Times New Roman" pitchFamily="18" charset="0"/>
            </a:endParaRPr>
          </a:p>
        </p:txBody>
      </p:sp>
      <p:sp>
        <p:nvSpPr>
          <p:cNvPr id="42" name="Rectangle 84"/>
          <p:cNvSpPr>
            <a:spLocks noChangeArrowheads="1"/>
          </p:cNvSpPr>
          <p:nvPr/>
        </p:nvSpPr>
        <p:spPr bwMode="auto">
          <a:xfrm>
            <a:off x="3586163" y="3292475"/>
            <a:ext cx="1905000" cy="381000"/>
          </a:xfrm>
          <a:prstGeom prst="rect">
            <a:avLst/>
          </a:prstGeom>
          <a:solidFill>
            <a:schemeClr val="bg1"/>
          </a:solidFill>
          <a:ln w="9525">
            <a:solidFill>
              <a:schemeClr val="bg1"/>
            </a:solidFill>
            <a:miter lim="800000"/>
            <a:headEnd/>
            <a:tailEnd/>
          </a:ln>
        </p:spPr>
        <p:txBody>
          <a:bodyPr wrap="none" anchor="ctr"/>
          <a:lstStyle/>
          <a:p>
            <a:r>
              <a:rPr lang="en-US" altLang="en-US" sz="2800">
                <a:latin typeface="Times New Roman" pitchFamily="18" charset="0"/>
                <a:cs typeface="Times New Roman" pitchFamily="18" charset="0"/>
              </a:rPr>
              <a:t>U</a:t>
            </a:r>
            <a:r>
              <a:rPr lang="en-US" altLang="en-US" sz="2800" baseline="-25000">
                <a:latin typeface="Times New Roman" pitchFamily="18" charset="0"/>
                <a:cs typeface="Times New Roman" pitchFamily="18" charset="0"/>
              </a:rPr>
              <a:t>2</a:t>
            </a:r>
            <a:r>
              <a:rPr lang="en-US" altLang="en-US" sz="2800">
                <a:latin typeface="Times New Roman" pitchFamily="18" charset="0"/>
                <a:cs typeface="Times New Roman" pitchFamily="18" charset="0"/>
              </a:rPr>
              <a:t>=I</a:t>
            </a:r>
            <a:r>
              <a:rPr lang="en-US" altLang="en-US" sz="2800" baseline="-25000">
                <a:latin typeface="Times New Roman" pitchFamily="18" charset="0"/>
                <a:cs typeface="Times New Roman" pitchFamily="18" charset="0"/>
              </a:rPr>
              <a:t>2</a:t>
            </a:r>
            <a:r>
              <a:rPr lang="en-US" altLang="en-US" sz="2800">
                <a:latin typeface="Times New Roman" pitchFamily="18" charset="0"/>
                <a:cs typeface="Times New Roman" pitchFamily="18" charset="0"/>
              </a:rPr>
              <a:t>.R</a:t>
            </a:r>
            <a:r>
              <a:rPr lang="en-US" altLang="en-US" sz="2800" baseline="-25000">
                <a:latin typeface="Times New Roman" pitchFamily="18" charset="0"/>
                <a:cs typeface="Times New Roman" pitchFamily="18" charset="0"/>
              </a:rPr>
              <a:t>2</a:t>
            </a:r>
            <a:endParaRPr lang="en-US" altLang="en-US" sz="2800">
              <a:latin typeface="Times New Roman" pitchFamily="18" charset="0"/>
              <a:cs typeface="Times New Roman" pitchFamily="18" charset="0"/>
            </a:endParaRPr>
          </a:p>
        </p:txBody>
      </p:sp>
      <p:sp>
        <p:nvSpPr>
          <p:cNvPr id="43" name="Rectangle 85"/>
          <p:cNvSpPr>
            <a:spLocks noChangeArrowheads="1"/>
          </p:cNvSpPr>
          <p:nvPr/>
        </p:nvSpPr>
        <p:spPr bwMode="auto">
          <a:xfrm>
            <a:off x="685800" y="4114800"/>
            <a:ext cx="2743200" cy="304800"/>
          </a:xfrm>
          <a:prstGeom prst="rect">
            <a:avLst/>
          </a:prstGeom>
          <a:solidFill>
            <a:schemeClr val="bg1"/>
          </a:solidFill>
          <a:ln w="9525">
            <a:solidFill>
              <a:schemeClr val="bg1"/>
            </a:solidFill>
            <a:miter lim="800000"/>
            <a:headEnd/>
            <a:tailEnd/>
          </a:ln>
        </p:spPr>
        <p:txBody>
          <a:bodyPr wrap="none" anchor="ctr"/>
          <a:lstStyle/>
          <a:p>
            <a:r>
              <a:rPr lang="en-US" altLang="en-US" sz="2800">
                <a:latin typeface="Times New Roman" pitchFamily="18" charset="0"/>
                <a:cs typeface="Times New Roman" pitchFamily="18" charset="0"/>
              </a:rPr>
              <a:t>Vì     song song     , ta có U</a:t>
            </a:r>
            <a:r>
              <a:rPr lang="en-US" altLang="en-US" sz="2800" baseline="-25000">
                <a:latin typeface="Times New Roman" pitchFamily="18" charset="0"/>
                <a:cs typeface="Times New Roman" pitchFamily="18" charset="0"/>
              </a:rPr>
              <a:t>1</a:t>
            </a:r>
            <a:r>
              <a:rPr lang="en-US" altLang="en-US" sz="2800">
                <a:latin typeface="Times New Roman" pitchFamily="18" charset="0"/>
                <a:cs typeface="Times New Roman" pitchFamily="18" charset="0"/>
              </a:rPr>
              <a:t>=U</a:t>
            </a:r>
            <a:r>
              <a:rPr lang="en-US" altLang="en-US" sz="2800" baseline="-25000">
                <a:latin typeface="Times New Roman" pitchFamily="18" charset="0"/>
                <a:cs typeface="Times New Roman" pitchFamily="18" charset="0"/>
              </a:rPr>
              <a:t>2 </a:t>
            </a:r>
            <a:r>
              <a:rPr lang="en-US" altLang="en-US" sz="2800">
                <a:latin typeface="Times New Roman" pitchFamily="18" charset="0"/>
                <a:cs typeface="Times New Roman" pitchFamily="18" charset="0"/>
              </a:rPr>
              <a:t>nên suy ra:</a:t>
            </a:r>
          </a:p>
        </p:txBody>
      </p:sp>
      <p:graphicFrame>
        <p:nvGraphicFramePr>
          <p:cNvPr id="46" name="Object 3"/>
          <p:cNvGraphicFramePr>
            <a:graphicFrameLocks noChangeAspect="1"/>
          </p:cNvGraphicFramePr>
          <p:nvPr/>
        </p:nvGraphicFramePr>
        <p:xfrm>
          <a:off x="2266950" y="4495800"/>
          <a:ext cx="4591050" cy="1350963"/>
        </p:xfrm>
        <a:graphic>
          <a:graphicData uri="http://schemas.openxmlformats.org/presentationml/2006/ole">
            <p:oleObj spid="_x0000_s2051" name="Equation" r:id="rId3" imgW="1511300" imgH="444500" progId="">
              <p:embed/>
            </p:oleObj>
          </a:graphicData>
        </a:graphic>
      </p:graphicFrame>
      <p:sp>
        <p:nvSpPr>
          <p:cNvPr id="17" name="Rectangle 16"/>
          <p:cNvSpPr>
            <a:spLocks noChangeArrowheads="1"/>
          </p:cNvSpPr>
          <p:nvPr/>
        </p:nvSpPr>
        <p:spPr bwMode="auto">
          <a:xfrm>
            <a:off x="3100388" y="4038600"/>
            <a:ext cx="481012" cy="430213"/>
          </a:xfrm>
          <a:prstGeom prst="rect">
            <a:avLst/>
          </a:prstGeom>
          <a:noFill/>
          <a:ln w="9525">
            <a:noFill/>
            <a:miter lim="800000"/>
            <a:headEnd/>
            <a:tailEnd/>
          </a:ln>
        </p:spPr>
        <p:txBody>
          <a:bodyPr lIns="0" tIns="0" rIns="0" bIns="0">
            <a:spAutoFit/>
          </a:bodyPr>
          <a:lstStyle/>
          <a:p>
            <a:r>
              <a:rPr lang="en-US" altLang="en-US" sz="2800">
                <a:latin typeface="Times New Roman" pitchFamily="18" charset="0"/>
                <a:cs typeface="Times New Roman" pitchFamily="18" charset="0"/>
              </a:rPr>
              <a:t>R</a:t>
            </a:r>
            <a:r>
              <a:rPr lang="en-US" altLang="en-US" sz="2800" baseline="-25000">
                <a:latin typeface="Times New Roman" pitchFamily="18" charset="0"/>
                <a:cs typeface="Times New Roman" pitchFamily="18" charset="0"/>
              </a:rPr>
              <a:t>2</a:t>
            </a:r>
            <a:endParaRPr lang="en-US" altLang="en-US" sz="2800">
              <a:latin typeface="Times New Roman" pitchFamily="18" charset="0"/>
              <a:cs typeface="Times New Roman" pitchFamily="18" charset="0"/>
            </a:endParaRPr>
          </a:p>
        </p:txBody>
      </p:sp>
      <p:sp>
        <p:nvSpPr>
          <p:cNvPr id="18" name="Rectangle 17"/>
          <p:cNvSpPr>
            <a:spLocks noChangeArrowheads="1"/>
          </p:cNvSpPr>
          <p:nvPr/>
        </p:nvSpPr>
        <p:spPr bwMode="auto">
          <a:xfrm>
            <a:off x="1195388" y="4038600"/>
            <a:ext cx="481012" cy="430213"/>
          </a:xfrm>
          <a:prstGeom prst="rect">
            <a:avLst/>
          </a:prstGeom>
          <a:noFill/>
          <a:ln w="9525">
            <a:noFill/>
            <a:miter lim="800000"/>
            <a:headEnd/>
            <a:tailEnd/>
          </a:ln>
        </p:spPr>
        <p:txBody>
          <a:bodyPr lIns="0" tIns="0" rIns="0" bIns="0">
            <a:spAutoFit/>
          </a:bodyPr>
          <a:lstStyle/>
          <a:p>
            <a:r>
              <a:rPr lang="en-US" altLang="en-US" sz="2800">
                <a:latin typeface="Times New Roman" pitchFamily="18" charset="0"/>
                <a:cs typeface="Times New Roman" pitchFamily="18" charset="0"/>
              </a:rPr>
              <a:t>R</a:t>
            </a:r>
            <a:r>
              <a:rPr lang="en-US" altLang="en-US" sz="2800" baseline="-25000">
                <a:latin typeface="Times New Roman" pitchFamily="18" charset="0"/>
                <a:cs typeface="Times New Roman" pitchFamily="18" charset="0"/>
              </a:rPr>
              <a:t>1</a:t>
            </a:r>
            <a:endParaRPr lang="en-US" altLang="en-US" sz="2800">
              <a:latin typeface="Times New Roman" pitchFamily="18" charset="0"/>
              <a:cs typeface="Times New Roman" pitchFamily="18" charset="0"/>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animEffect transition="in" filter="fade">
                                      <p:cBhvr>
                                        <p:cTn id="27" dur="1000"/>
                                        <p:tgtEl>
                                          <p:spTgt spid="41">
                                            <p:txEl>
                                              <p:pRg st="0" end="0"/>
                                            </p:txEl>
                                          </p:spTgt>
                                        </p:tgtEl>
                                      </p:cBhvr>
                                    </p:animEffect>
                                    <p:anim calcmode="lin" valueType="num">
                                      <p:cBhvr>
                                        <p:cTn id="28"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2">
                                            <p:txEl>
                                              <p:pRg st="0" end="0"/>
                                            </p:txEl>
                                          </p:spTgt>
                                        </p:tgtEl>
                                        <p:attrNameLst>
                                          <p:attrName>style.visibility</p:attrName>
                                        </p:attrNameLst>
                                      </p:cBhvr>
                                      <p:to>
                                        <p:strVal val="visible"/>
                                      </p:to>
                                    </p:set>
                                    <p:animEffect transition="in" filter="fade">
                                      <p:cBhvr>
                                        <p:cTn id="34" dur="1000"/>
                                        <p:tgtEl>
                                          <p:spTgt spid="42">
                                            <p:txEl>
                                              <p:pRg st="0" end="0"/>
                                            </p:txEl>
                                          </p:spTgt>
                                        </p:tgtEl>
                                      </p:cBhvr>
                                    </p:animEffect>
                                    <p:anim calcmode="lin" valueType="num">
                                      <p:cBhvr>
                                        <p:cTn id="35"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500" fill="hold"/>
                                        <p:tgtEl>
                                          <p:spTgt spid="46"/>
                                        </p:tgtEl>
                                        <p:attrNameLst>
                                          <p:attrName>ppt_x</p:attrName>
                                        </p:attrNameLst>
                                      </p:cBhvr>
                                      <p:tavLst>
                                        <p:tav tm="0">
                                          <p:val>
                                            <p:strVal val="0-#ppt_w/2"/>
                                          </p:val>
                                        </p:tav>
                                        <p:tav tm="100000">
                                          <p:val>
                                            <p:strVal val="#ppt_x"/>
                                          </p:val>
                                        </p:tav>
                                      </p:tavLst>
                                    </p:anim>
                                    <p:anim calcmode="lin" valueType="num">
                                      <p:cBhvr additive="base">
                                        <p:cTn id="56"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43" grpId="0" animBg="1"/>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itle 1"/>
          <p:cNvSpPr>
            <a:spLocks noGrp="1"/>
          </p:cNvSpPr>
          <p:nvPr>
            <p:ph type="title"/>
          </p:nvPr>
        </p:nvSpPr>
        <p:spPr>
          <a:xfrm>
            <a:off x="76200" y="76200"/>
            <a:ext cx="8229600" cy="1143000"/>
          </a:xfrm>
        </p:spPr>
        <p:txBody>
          <a:bodyPr/>
          <a:lstStyle/>
          <a:p>
            <a:pPr algn="just"/>
            <a:r>
              <a:rPr lang="en-US" sz="2800" b="1" smtClean="0">
                <a:solidFill>
                  <a:srgbClr val="009900"/>
                </a:solidFill>
                <a:latin typeface="Times New Roman" pitchFamily="18" charset="0"/>
                <a:cs typeface="Times New Roman" pitchFamily="18" charset="0"/>
              </a:rPr>
              <a:t>II. ĐIỆN TRỞ TƯƠNG ĐƯƠNG CỦA ĐOẠN MẠCH SONG SONG</a:t>
            </a:r>
          </a:p>
        </p:txBody>
      </p:sp>
      <p:sp>
        <p:nvSpPr>
          <p:cNvPr id="3" name="Content Placeholder 2"/>
          <p:cNvSpPr>
            <a:spLocks noGrp="1"/>
          </p:cNvSpPr>
          <p:nvPr>
            <p:ph idx="1"/>
          </p:nvPr>
        </p:nvSpPr>
        <p:spPr>
          <a:xfrm>
            <a:off x="241300" y="1066800"/>
            <a:ext cx="8229600" cy="914400"/>
          </a:xfrm>
        </p:spPr>
        <p:txBody>
          <a:bodyPr/>
          <a:lstStyle/>
          <a:p>
            <a:pPr marL="0" indent="0">
              <a:buFont typeface="Arial" charset="0"/>
              <a:buNone/>
            </a:pPr>
            <a:r>
              <a:rPr lang="en-US" sz="2400" b="1" smtClean="0">
                <a:solidFill>
                  <a:srgbClr val="009900"/>
                </a:solidFill>
                <a:latin typeface="Times New Roman" pitchFamily="18" charset="0"/>
                <a:cs typeface="Times New Roman" pitchFamily="18" charset="0"/>
              </a:rPr>
              <a:t>1. Công thức tính điện trở tương đương của đoạn mạch gồm hai điện trở mắc song song</a:t>
            </a:r>
          </a:p>
        </p:txBody>
      </p:sp>
      <p:grpSp>
        <p:nvGrpSpPr>
          <p:cNvPr id="4" name="Group 36"/>
          <p:cNvGrpSpPr>
            <a:grpSpLocks/>
          </p:cNvGrpSpPr>
          <p:nvPr/>
        </p:nvGrpSpPr>
        <p:grpSpPr bwMode="auto">
          <a:xfrm>
            <a:off x="609600" y="1792288"/>
            <a:ext cx="6477000" cy="1027112"/>
            <a:chOff x="480" y="2210"/>
            <a:chExt cx="4080" cy="647"/>
          </a:xfrm>
        </p:grpSpPr>
        <p:sp>
          <p:nvSpPr>
            <p:cNvPr id="3146" name="Text Box 37"/>
            <p:cNvSpPr txBox="1">
              <a:spLocks noChangeArrowheads="1"/>
            </p:cNvSpPr>
            <p:nvPr/>
          </p:nvSpPr>
          <p:spPr bwMode="auto">
            <a:xfrm>
              <a:off x="480" y="2352"/>
              <a:ext cx="384" cy="291"/>
            </a:xfrm>
            <a:prstGeom prst="rect">
              <a:avLst/>
            </a:prstGeom>
            <a:solidFill>
              <a:srgbClr val="009900"/>
            </a:solidFill>
            <a:ln w="9525">
              <a:noFill/>
              <a:miter lim="800000"/>
              <a:headEnd/>
              <a:tailEnd/>
            </a:ln>
          </p:spPr>
          <p:txBody>
            <a:bodyPr>
              <a:spAutoFit/>
            </a:bodyPr>
            <a:lstStyle/>
            <a:p>
              <a:pPr>
                <a:spcBef>
                  <a:spcPct val="50000"/>
                </a:spcBef>
              </a:pPr>
              <a:r>
                <a:rPr lang="en-US" altLang="en-US" sz="2400" b="1">
                  <a:solidFill>
                    <a:schemeClr val="bg1"/>
                  </a:solidFill>
                  <a:latin typeface="Times New Roman" pitchFamily="18" charset="0"/>
                  <a:cs typeface="Times New Roman" pitchFamily="18" charset="0"/>
                </a:rPr>
                <a:t>C3</a:t>
              </a:r>
            </a:p>
          </p:txBody>
        </p:sp>
        <p:grpSp>
          <p:nvGrpSpPr>
            <p:cNvPr id="3147" name="Group 38"/>
            <p:cNvGrpSpPr>
              <a:grpSpLocks noChangeAspect="1"/>
            </p:cNvGrpSpPr>
            <p:nvPr/>
          </p:nvGrpSpPr>
          <p:grpSpPr bwMode="auto">
            <a:xfrm>
              <a:off x="3168" y="2210"/>
              <a:ext cx="1392" cy="647"/>
              <a:chOff x="2496" y="3360"/>
              <a:chExt cx="1608" cy="747"/>
            </a:xfrm>
          </p:grpSpPr>
          <p:sp>
            <p:nvSpPr>
              <p:cNvPr id="3149" name="AutoShape 39"/>
              <p:cNvSpPr>
                <a:spLocks noChangeAspect="1" noChangeArrowheads="1" noTextEdit="1"/>
              </p:cNvSpPr>
              <p:nvPr/>
            </p:nvSpPr>
            <p:spPr bwMode="auto">
              <a:xfrm>
                <a:off x="2496" y="3360"/>
                <a:ext cx="1608" cy="724"/>
              </a:xfrm>
              <a:prstGeom prst="rect">
                <a:avLst/>
              </a:prstGeom>
              <a:noFill/>
              <a:ln w="9525">
                <a:noFill/>
                <a:miter lim="800000"/>
                <a:headEnd/>
                <a:tailEnd/>
              </a:ln>
            </p:spPr>
            <p:txBody>
              <a:bodyPr/>
              <a:lstStyle/>
              <a:p>
                <a:endParaRPr lang="en-US"/>
              </a:p>
            </p:txBody>
          </p:sp>
          <p:sp>
            <p:nvSpPr>
              <p:cNvPr id="3150" name="Line 40"/>
              <p:cNvSpPr>
                <a:spLocks noChangeShapeType="1"/>
              </p:cNvSpPr>
              <p:nvPr/>
            </p:nvSpPr>
            <p:spPr bwMode="auto">
              <a:xfrm>
                <a:off x="2546" y="3701"/>
                <a:ext cx="234" cy="1"/>
              </a:xfrm>
              <a:prstGeom prst="line">
                <a:avLst/>
              </a:prstGeom>
              <a:noFill/>
              <a:ln w="20638">
                <a:solidFill>
                  <a:srgbClr val="000000"/>
                </a:solidFill>
                <a:round/>
                <a:headEnd/>
                <a:tailEnd/>
              </a:ln>
            </p:spPr>
            <p:txBody>
              <a:bodyPr/>
              <a:lstStyle/>
              <a:p>
                <a:endParaRPr lang="en-US"/>
              </a:p>
            </p:txBody>
          </p:sp>
          <p:sp>
            <p:nvSpPr>
              <p:cNvPr id="3151" name="Line 41"/>
              <p:cNvSpPr>
                <a:spLocks noChangeShapeType="1"/>
              </p:cNvSpPr>
              <p:nvPr/>
            </p:nvSpPr>
            <p:spPr bwMode="auto">
              <a:xfrm>
                <a:off x="3101" y="3701"/>
                <a:ext cx="308" cy="1"/>
              </a:xfrm>
              <a:prstGeom prst="line">
                <a:avLst/>
              </a:prstGeom>
              <a:noFill/>
              <a:ln w="20638">
                <a:solidFill>
                  <a:srgbClr val="000000"/>
                </a:solidFill>
                <a:round/>
                <a:headEnd/>
                <a:tailEnd/>
              </a:ln>
            </p:spPr>
            <p:txBody>
              <a:bodyPr/>
              <a:lstStyle/>
              <a:p>
                <a:endParaRPr lang="en-US"/>
              </a:p>
            </p:txBody>
          </p:sp>
          <p:sp>
            <p:nvSpPr>
              <p:cNvPr id="3152" name="Line 42"/>
              <p:cNvSpPr>
                <a:spLocks noChangeShapeType="1"/>
              </p:cNvSpPr>
              <p:nvPr/>
            </p:nvSpPr>
            <p:spPr bwMode="auto">
              <a:xfrm>
                <a:off x="3697" y="3701"/>
                <a:ext cx="341" cy="1"/>
              </a:xfrm>
              <a:prstGeom prst="line">
                <a:avLst/>
              </a:prstGeom>
              <a:noFill/>
              <a:ln w="20638">
                <a:solidFill>
                  <a:srgbClr val="000000"/>
                </a:solidFill>
                <a:round/>
                <a:headEnd/>
                <a:tailEnd/>
              </a:ln>
            </p:spPr>
            <p:txBody>
              <a:bodyPr/>
              <a:lstStyle/>
              <a:p>
                <a:endParaRPr lang="en-US"/>
              </a:p>
            </p:txBody>
          </p:sp>
          <p:sp>
            <p:nvSpPr>
              <p:cNvPr id="3153" name="Rectangle 43"/>
              <p:cNvSpPr>
                <a:spLocks noChangeArrowheads="1"/>
              </p:cNvSpPr>
              <p:nvPr/>
            </p:nvSpPr>
            <p:spPr bwMode="auto">
              <a:xfrm>
                <a:off x="3906" y="3893"/>
                <a:ext cx="89" cy="213"/>
              </a:xfrm>
              <a:prstGeom prst="rect">
                <a:avLst/>
              </a:prstGeom>
              <a:noFill/>
              <a:ln w="9525">
                <a:noFill/>
                <a:miter lim="800000"/>
                <a:headEnd/>
                <a:tailEnd/>
              </a:ln>
            </p:spPr>
            <p:txBody>
              <a:bodyPr wrap="none" lIns="0" tIns="0" rIns="0" bIns="0">
                <a:spAutoFit/>
              </a:bodyPr>
              <a:lstStyle/>
              <a:p>
                <a:r>
                  <a:rPr lang="en-US" altLang="en-US" sz="1900">
                    <a:solidFill>
                      <a:srgbClr val="000000"/>
                    </a:solidFill>
                    <a:latin typeface="Times New Roman" pitchFamily="18" charset="0"/>
                    <a:cs typeface="Times New Roman" pitchFamily="18" charset="0"/>
                  </a:rPr>
                  <a:t>2</a:t>
                </a:r>
                <a:endParaRPr lang="en-US" altLang="en-US" sz="2400">
                  <a:latin typeface="Times New Roman" pitchFamily="18" charset="0"/>
                  <a:cs typeface="Times New Roman" pitchFamily="18" charset="0"/>
                </a:endParaRPr>
              </a:p>
            </p:txBody>
          </p:sp>
          <p:sp>
            <p:nvSpPr>
              <p:cNvPr id="3154" name="Rectangle 44"/>
              <p:cNvSpPr>
                <a:spLocks noChangeArrowheads="1"/>
              </p:cNvSpPr>
              <p:nvPr/>
            </p:nvSpPr>
            <p:spPr bwMode="auto">
              <a:xfrm>
                <a:off x="3290" y="3894"/>
                <a:ext cx="89" cy="213"/>
              </a:xfrm>
              <a:prstGeom prst="rect">
                <a:avLst/>
              </a:prstGeom>
              <a:noFill/>
              <a:ln w="9525">
                <a:noFill/>
                <a:miter lim="800000"/>
                <a:headEnd/>
                <a:tailEnd/>
              </a:ln>
            </p:spPr>
            <p:txBody>
              <a:bodyPr wrap="none" lIns="0" tIns="0" rIns="0" bIns="0">
                <a:spAutoFit/>
              </a:bodyPr>
              <a:lstStyle/>
              <a:p>
                <a:r>
                  <a:rPr lang="en-US" altLang="en-US" sz="1900">
                    <a:solidFill>
                      <a:srgbClr val="000000"/>
                    </a:solidFill>
                    <a:latin typeface="Times New Roman" pitchFamily="18" charset="0"/>
                    <a:cs typeface="Times New Roman" pitchFamily="18" charset="0"/>
                  </a:rPr>
                  <a:t>1</a:t>
                </a:r>
                <a:endParaRPr lang="en-US" altLang="en-US" sz="2400">
                  <a:latin typeface="Times New Roman" pitchFamily="18" charset="0"/>
                  <a:cs typeface="Times New Roman" pitchFamily="18" charset="0"/>
                </a:endParaRPr>
              </a:p>
            </p:txBody>
          </p:sp>
          <p:sp>
            <p:nvSpPr>
              <p:cNvPr id="3155" name="Rectangle 45"/>
              <p:cNvSpPr>
                <a:spLocks noChangeArrowheads="1"/>
              </p:cNvSpPr>
              <p:nvPr/>
            </p:nvSpPr>
            <p:spPr bwMode="auto">
              <a:xfrm>
                <a:off x="3792" y="3375"/>
                <a:ext cx="148" cy="355"/>
              </a:xfrm>
              <a:prstGeom prst="rect">
                <a:avLst/>
              </a:prstGeom>
              <a:noFill/>
              <a:ln w="9525">
                <a:noFill/>
                <a:miter lim="800000"/>
                <a:headEnd/>
                <a:tailEnd/>
              </a:ln>
            </p:spPr>
            <p:txBody>
              <a:bodyPr wrap="none" lIns="0" tIns="0" rIns="0" bIns="0">
                <a:spAutoFit/>
              </a:bodyPr>
              <a:lstStyle/>
              <a:p>
                <a:r>
                  <a:rPr lang="en-US" altLang="en-US" sz="3200">
                    <a:solidFill>
                      <a:srgbClr val="000000"/>
                    </a:solidFill>
                    <a:latin typeface="Times New Roman" pitchFamily="18" charset="0"/>
                    <a:cs typeface="Times New Roman" pitchFamily="18" charset="0"/>
                  </a:rPr>
                  <a:t>1</a:t>
                </a:r>
                <a:endParaRPr lang="en-US" altLang="en-US" sz="2400">
                  <a:latin typeface="Times New Roman" pitchFamily="18" charset="0"/>
                  <a:cs typeface="Times New Roman" pitchFamily="18" charset="0"/>
                </a:endParaRPr>
              </a:p>
            </p:txBody>
          </p:sp>
          <p:sp>
            <p:nvSpPr>
              <p:cNvPr id="3156" name="Rectangle 46"/>
              <p:cNvSpPr>
                <a:spLocks noChangeArrowheads="1"/>
              </p:cNvSpPr>
              <p:nvPr/>
            </p:nvSpPr>
            <p:spPr bwMode="auto">
              <a:xfrm>
                <a:off x="3179" y="3375"/>
                <a:ext cx="148" cy="355"/>
              </a:xfrm>
              <a:prstGeom prst="rect">
                <a:avLst/>
              </a:prstGeom>
              <a:noFill/>
              <a:ln w="9525">
                <a:noFill/>
                <a:miter lim="800000"/>
                <a:headEnd/>
                <a:tailEnd/>
              </a:ln>
            </p:spPr>
            <p:txBody>
              <a:bodyPr wrap="none" lIns="0" tIns="0" rIns="0" bIns="0">
                <a:spAutoFit/>
              </a:bodyPr>
              <a:lstStyle/>
              <a:p>
                <a:r>
                  <a:rPr lang="en-US" altLang="en-US" sz="3200">
                    <a:solidFill>
                      <a:srgbClr val="000000"/>
                    </a:solidFill>
                    <a:latin typeface="Times New Roman" pitchFamily="18" charset="0"/>
                    <a:cs typeface="Times New Roman" pitchFamily="18" charset="0"/>
                  </a:rPr>
                  <a:t>1</a:t>
                </a:r>
                <a:endParaRPr lang="en-US" altLang="en-US" sz="2400">
                  <a:latin typeface="Times New Roman" pitchFamily="18" charset="0"/>
                  <a:cs typeface="Times New Roman" pitchFamily="18" charset="0"/>
                </a:endParaRPr>
              </a:p>
            </p:txBody>
          </p:sp>
          <p:sp>
            <p:nvSpPr>
              <p:cNvPr id="3157" name="Rectangle 47"/>
              <p:cNvSpPr>
                <a:spLocks noChangeArrowheads="1"/>
              </p:cNvSpPr>
              <p:nvPr/>
            </p:nvSpPr>
            <p:spPr bwMode="auto">
              <a:xfrm>
                <a:off x="2587" y="3375"/>
                <a:ext cx="148" cy="355"/>
              </a:xfrm>
              <a:prstGeom prst="rect">
                <a:avLst/>
              </a:prstGeom>
              <a:noFill/>
              <a:ln w="9525">
                <a:noFill/>
                <a:miter lim="800000"/>
                <a:headEnd/>
                <a:tailEnd/>
              </a:ln>
            </p:spPr>
            <p:txBody>
              <a:bodyPr wrap="none" lIns="0" tIns="0" rIns="0" bIns="0">
                <a:spAutoFit/>
              </a:bodyPr>
              <a:lstStyle/>
              <a:p>
                <a:r>
                  <a:rPr lang="en-US" altLang="en-US" sz="3200">
                    <a:solidFill>
                      <a:srgbClr val="000000"/>
                    </a:solidFill>
                    <a:latin typeface="Times New Roman" pitchFamily="18" charset="0"/>
                    <a:cs typeface="Times New Roman" pitchFamily="18" charset="0"/>
                  </a:rPr>
                  <a:t>1</a:t>
                </a:r>
                <a:endParaRPr lang="en-US" altLang="en-US" sz="2400">
                  <a:latin typeface="Times New Roman" pitchFamily="18" charset="0"/>
                  <a:cs typeface="Times New Roman" pitchFamily="18" charset="0"/>
                </a:endParaRPr>
              </a:p>
            </p:txBody>
          </p:sp>
          <p:sp>
            <p:nvSpPr>
              <p:cNvPr id="3158" name="Rectangle 48"/>
              <p:cNvSpPr>
                <a:spLocks noChangeArrowheads="1"/>
              </p:cNvSpPr>
              <p:nvPr/>
            </p:nvSpPr>
            <p:spPr bwMode="auto">
              <a:xfrm>
                <a:off x="3726" y="3736"/>
                <a:ext cx="182" cy="358"/>
              </a:xfrm>
              <a:prstGeom prst="rect">
                <a:avLst/>
              </a:prstGeom>
              <a:noFill/>
              <a:ln w="9525">
                <a:noFill/>
                <a:miter lim="800000"/>
                <a:headEnd/>
                <a:tailEnd/>
              </a:ln>
            </p:spPr>
            <p:txBody>
              <a:bodyPr wrap="none" lIns="0" tIns="0" rIns="0" bIns="0">
                <a:spAutoFit/>
              </a:bodyPr>
              <a:lstStyle/>
              <a:p>
                <a:r>
                  <a:rPr lang="en-US" altLang="en-US" sz="3200" i="1">
                    <a:solidFill>
                      <a:srgbClr val="000000"/>
                    </a:solidFill>
                    <a:latin typeface="Times New Roman" pitchFamily="18" charset="0"/>
                    <a:cs typeface="Times New Roman" pitchFamily="18" charset="0"/>
                  </a:rPr>
                  <a:t>R</a:t>
                </a:r>
                <a:endParaRPr lang="en-US" altLang="en-US" sz="2400">
                  <a:latin typeface="Times New Roman" pitchFamily="18" charset="0"/>
                  <a:cs typeface="Times New Roman" pitchFamily="18" charset="0"/>
                </a:endParaRPr>
              </a:p>
            </p:txBody>
          </p:sp>
          <p:sp>
            <p:nvSpPr>
              <p:cNvPr id="3159" name="Rectangle 49"/>
              <p:cNvSpPr>
                <a:spLocks noChangeArrowheads="1"/>
              </p:cNvSpPr>
              <p:nvPr/>
            </p:nvSpPr>
            <p:spPr bwMode="auto">
              <a:xfrm>
                <a:off x="3130" y="3736"/>
                <a:ext cx="201" cy="355"/>
              </a:xfrm>
              <a:prstGeom prst="rect">
                <a:avLst/>
              </a:prstGeom>
              <a:noFill/>
              <a:ln w="9525">
                <a:noFill/>
                <a:miter lim="800000"/>
                <a:headEnd/>
                <a:tailEnd/>
              </a:ln>
            </p:spPr>
            <p:txBody>
              <a:bodyPr lIns="0" tIns="0" rIns="0" bIns="0">
                <a:spAutoFit/>
              </a:bodyPr>
              <a:lstStyle/>
              <a:p>
                <a:r>
                  <a:rPr lang="en-US" altLang="en-US" sz="3200" i="1">
                    <a:solidFill>
                      <a:srgbClr val="000000"/>
                    </a:solidFill>
                    <a:latin typeface="Times New Roman" pitchFamily="18" charset="0"/>
                    <a:cs typeface="Times New Roman" pitchFamily="18" charset="0"/>
                  </a:rPr>
                  <a:t>R</a:t>
                </a:r>
                <a:endParaRPr lang="en-US" altLang="en-US" sz="2400">
                  <a:latin typeface="Times New Roman" pitchFamily="18" charset="0"/>
                  <a:cs typeface="Times New Roman" pitchFamily="18" charset="0"/>
                </a:endParaRPr>
              </a:p>
            </p:txBody>
          </p:sp>
          <p:sp>
            <p:nvSpPr>
              <p:cNvPr id="3160" name="Rectangle 50"/>
              <p:cNvSpPr>
                <a:spLocks noChangeArrowheads="1"/>
              </p:cNvSpPr>
              <p:nvPr/>
            </p:nvSpPr>
            <p:spPr bwMode="auto">
              <a:xfrm>
                <a:off x="2576" y="3737"/>
                <a:ext cx="324" cy="358"/>
              </a:xfrm>
              <a:prstGeom prst="rect">
                <a:avLst/>
              </a:prstGeom>
              <a:noFill/>
              <a:ln w="9525">
                <a:noFill/>
                <a:miter lim="800000"/>
                <a:headEnd/>
                <a:tailEnd/>
              </a:ln>
            </p:spPr>
            <p:txBody>
              <a:bodyPr wrap="none" lIns="0" tIns="0" rIns="0" bIns="0">
                <a:spAutoFit/>
              </a:bodyPr>
              <a:lstStyle/>
              <a:p>
                <a:r>
                  <a:rPr lang="en-US" altLang="en-US" sz="3200" i="1">
                    <a:solidFill>
                      <a:srgbClr val="000000"/>
                    </a:solidFill>
                    <a:latin typeface="Times New Roman" pitchFamily="18" charset="0"/>
                    <a:cs typeface="Times New Roman" pitchFamily="18" charset="0"/>
                  </a:rPr>
                  <a:t>R</a:t>
                </a:r>
                <a:r>
                  <a:rPr lang="en-US" altLang="en-US" sz="3200" i="1" baseline="-25000">
                    <a:solidFill>
                      <a:srgbClr val="000000"/>
                    </a:solidFill>
                    <a:latin typeface="Times New Roman" pitchFamily="18" charset="0"/>
                    <a:cs typeface="Times New Roman" pitchFamily="18" charset="0"/>
                  </a:rPr>
                  <a:t>t</a:t>
                </a:r>
                <a:r>
                  <a:rPr lang="en-US" altLang="en-US" sz="2800" i="1" baseline="-25000">
                    <a:latin typeface="Times New Roman" pitchFamily="18" charset="0"/>
                    <a:cs typeface="Times New Roman" pitchFamily="18" charset="0"/>
                  </a:rPr>
                  <a:t>đ</a:t>
                </a:r>
              </a:p>
            </p:txBody>
          </p:sp>
          <p:sp>
            <p:nvSpPr>
              <p:cNvPr id="3161" name="Rectangle 51"/>
              <p:cNvSpPr>
                <a:spLocks noChangeArrowheads="1"/>
              </p:cNvSpPr>
              <p:nvPr/>
            </p:nvSpPr>
            <p:spPr bwMode="auto">
              <a:xfrm>
                <a:off x="3470" y="3508"/>
                <a:ext cx="168" cy="358"/>
              </a:xfrm>
              <a:prstGeom prst="rect">
                <a:avLst/>
              </a:prstGeom>
              <a:noFill/>
              <a:ln w="9525">
                <a:noFill/>
                <a:miter lim="800000"/>
                <a:headEnd/>
                <a:tailEnd/>
              </a:ln>
            </p:spPr>
            <p:txBody>
              <a:bodyPr wrap="none" lIns="0" tIns="0" rIns="0" bIns="0">
                <a:spAutoFit/>
              </a:bodyPr>
              <a:lstStyle/>
              <a:p>
                <a:r>
                  <a:rPr lang="en-US" altLang="en-US" sz="3200">
                    <a:solidFill>
                      <a:srgbClr val="000000"/>
                    </a:solidFill>
                    <a:latin typeface="Times New Roman" pitchFamily="18" charset="0"/>
                    <a:cs typeface="Times New Roman" pitchFamily="18" charset="0"/>
                  </a:rPr>
                  <a:t>+</a:t>
                </a:r>
                <a:endParaRPr lang="en-US" altLang="en-US" sz="2400">
                  <a:latin typeface="Times New Roman" pitchFamily="18" charset="0"/>
                  <a:cs typeface="Times New Roman" pitchFamily="18" charset="0"/>
                </a:endParaRPr>
              </a:p>
            </p:txBody>
          </p:sp>
          <p:sp>
            <p:nvSpPr>
              <p:cNvPr id="3162" name="Rectangle 52"/>
              <p:cNvSpPr>
                <a:spLocks noChangeArrowheads="1"/>
              </p:cNvSpPr>
              <p:nvPr/>
            </p:nvSpPr>
            <p:spPr bwMode="auto">
              <a:xfrm>
                <a:off x="2861" y="3508"/>
                <a:ext cx="168" cy="358"/>
              </a:xfrm>
              <a:prstGeom prst="rect">
                <a:avLst/>
              </a:prstGeom>
              <a:noFill/>
              <a:ln w="9525">
                <a:noFill/>
                <a:miter lim="800000"/>
                <a:headEnd/>
                <a:tailEnd/>
              </a:ln>
            </p:spPr>
            <p:txBody>
              <a:bodyPr wrap="none" lIns="0" tIns="0" rIns="0" bIns="0">
                <a:spAutoFit/>
              </a:bodyPr>
              <a:lstStyle/>
              <a:p>
                <a:r>
                  <a:rPr lang="en-US" altLang="en-US" sz="3200">
                    <a:solidFill>
                      <a:srgbClr val="000000"/>
                    </a:solidFill>
                    <a:latin typeface="Times New Roman" pitchFamily="18" charset="0"/>
                    <a:cs typeface="Times New Roman" pitchFamily="18" charset="0"/>
                  </a:rPr>
                  <a:t>=</a:t>
                </a:r>
                <a:endParaRPr lang="en-US" altLang="en-US" sz="2400">
                  <a:latin typeface="Times New Roman" pitchFamily="18" charset="0"/>
                  <a:cs typeface="Times New Roman" pitchFamily="18" charset="0"/>
                </a:endParaRPr>
              </a:p>
            </p:txBody>
          </p:sp>
        </p:grpSp>
        <p:sp>
          <p:nvSpPr>
            <p:cNvPr id="3148" name="Text Box 53"/>
            <p:cNvSpPr txBox="1">
              <a:spLocks noChangeArrowheads="1"/>
            </p:cNvSpPr>
            <p:nvPr/>
          </p:nvSpPr>
          <p:spPr bwMode="auto">
            <a:xfrm>
              <a:off x="960" y="2256"/>
              <a:ext cx="2160" cy="442"/>
            </a:xfrm>
            <a:prstGeom prst="rect">
              <a:avLst/>
            </a:prstGeom>
            <a:noFill/>
            <a:ln w="9525">
              <a:noFill/>
              <a:miter lim="800000"/>
              <a:headEnd/>
              <a:tailEnd/>
            </a:ln>
          </p:spPr>
          <p:txBody>
            <a:bodyPr>
              <a:spAutoFit/>
            </a:bodyPr>
            <a:lstStyle/>
            <a:p>
              <a:pPr>
                <a:spcBef>
                  <a:spcPct val="50000"/>
                </a:spcBef>
              </a:pPr>
              <a:r>
                <a:rPr lang="en-US" altLang="en-US" sz="4000" b="1">
                  <a:solidFill>
                    <a:srgbClr val="0000CC"/>
                  </a:solidFill>
                  <a:latin typeface="Times New Roman" pitchFamily="18" charset="0"/>
                  <a:cs typeface="Times New Roman" pitchFamily="18" charset="0"/>
                  <a:sym typeface="Wingdings" pitchFamily="2" charset="2"/>
                </a:rPr>
                <a:t></a:t>
              </a:r>
              <a:r>
                <a:rPr lang="en-US" altLang="en-US">
                  <a:latin typeface="Times New Roman" pitchFamily="18" charset="0"/>
                  <a:cs typeface="Times New Roman" pitchFamily="18" charset="0"/>
                </a:rPr>
                <a:t> </a:t>
              </a:r>
              <a:r>
                <a:rPr lang="en-US" altLang="en-US" sz="2000">
                  <a:solidFill>
                    <a:srgbClr val="FF0000"/>
                  </a:solidFill>
                  <a:latin typeface="Times New Roman" pitchFamily="18" charset="0"/>
                  <a:cs typeface="Times New Roman" pitchFamily="18" charset="0"/>
                </a:rPr>
                <a:t>Chứng minh công thức:</a:t>
              </a:r>
            </a:p>
          </p:txBody>
        </p:sp>
      </p:grpSp>
      <p:sp>
        <p:nvSpPr>
          <p:cNvPr id="22" name="Text Box 59"/>
          <p:cNvSpPr txBox="1">
            <a:spLocks noChangeArrowheads="1"/>
          </p:cNvSpPr>
          <p:nvPr/>
        </p:nvSpPr>
        <p:spPr bwMode="auto">
          <a:xfrm>
            <a:off x="457200" y="4257675"/>
            <a:ext cx="2286000" cy="457200"/>
          </a:xfrm>
          <a:prstGeom prst="rect">
            <a:avLst/>
          </a:prstGeom>
          <a:noFill/>
          <a:ln w="9525">
            <a:noFill/>
            <a:miter lim="800000"/>
            <a:headEnd/>
            <a:tailEnd/>
          </a:ln>
        </p:spPr>
        <p:txBody>
          <a:bodyPr>
            <a:spAutoFit/>
          </a:bodyPr>
          <a:lstStyle/>
          <a:p>
            <a:pPr algn="just">
              <a:spcBef>
                <a:spcPct val="20000"/>
              </a:spcBef>
              <a:spcAft>
                <a:spcPct val="20000"/>
              </a:spcAft>
            </a:pPr>
            <a:r>
              <a:rPr lang="en-US" altLang="en-US" sz="2400">
                <a:latin typeface="Times New Roman" pitchFamily="18" charset="0"/>
                <a:cs typeface="Times New Roman" pitchFamily="18" charset="0"/>
              </a:rPr>
              <a:t>Vì  I = I</a:t>
            </a:r>
            <a:r>
              <a:rPr lang="en-US" altLang="en-US" sz="2400" baseline="-25000">
                <a:latin typeface="Times New Roman" pitchFamily="18" charset="0"/>
                <a:cs typeface="Times New Roman" pitchFamily="18" charset="0"/>
              </a:rPr>
              <a:t>1</a:t>
            </a:r>
            <a:r>
              <a:rPr lang="en-US" altLang="en-US" sz="2400">
                <a:latin typeface="Times New Roman" pitchFamily="18" charset="0"/>
                <a:cs typeface="Times New Roman" pitchFamily="18" charset="0"/>
              </a:rPr>
              <a:t> + I</a:t>
            </a:r>
            <a:r>
              <a:rPr lang="en-US" altLang="en-US" sz="2400" baseline="-25000">
                <a:latin typeface="Times New Roman" pitchFamily="18" charset="0"/>
                <a:cs typeface="Times New Roman" pitchFamily="18" charset="0"/>
              </a:rPr>
              <a:t>2</a:t>
            </a:r>
            <a:endParaRPr lang="en-US" altLang="en-US" sz="4000">
              <a:latin typeface="Times New Roman" pitchFamily="18" charset="0"/>
              <a:cs typeface="Times New Roman" pitchFamily="18" charset="0"/>
            </a:endParaRPr>
          </a:p>
        </p:txBody>
      </p:sp>
      <p:grpSp>
        <p:nvGrpSpPr>
          <p:cNvPr id="23" name="Group 60"/>
          <p:cNvGrpSpPr>
            <a:grpSpLocks/>
          </p:cNvGrpSpPr>
          <p:nvPr/>
        </p:nvGrpSpPr>
        <p:grpSpPr bwMode="auto">
          <a:xfrm>
            <a:off x="2078038" y="3954463"/>
            <a:ext cx="6477000" cy="1074737"/>
            <a:chOff x="1440" y="3120"/>
            <a:chExt cx="4080" cy="677"/>
          </a:xfrm>
        </p:grpSpPr>
        <p:grpSp>
          <p:nvGrpSpPr>
            <p:cNvPr id="3114" name="Group 61"/>
            <p:cNvGrpSpPr>
              <a:grpSpLocks/>
            </p:cNvGrpSpPr>
            <p:nvPr/>
          </p:nvGrpSpPr>
          <p:grpSpPr bwMode="auto">
            <a:xfrm>
              <a:off x="1440" y="3168"/>
              <a:ext cx="2277" cy="629"/>
              <a:chOff x="1584" y="2688"/>
              <a:chExt cx="2277" cy="629"/>
            </a:xfrm>
          </p:grpSpPr>
          <p:sp>
            <p:nvSpPr>
              <p:cNvPr id="3130" name="Text Box 62"/>
              <p:cNvSpPr txBox="1">
                <a:spLocks noChangeArrowheads="1"/>
              </p:cNvSpPr>
              <p:nvPr/>
            </p:nvSpPr>
            <p:spPr bwMode="auto">
              <a:xfrm>
                <a:off x="1584" y="2832"/>
                <a:ext cx="960" cy="288"/>
              </a:xfrm>
              <a:prstGeom prst="rect">
                <a:avLst/>
              </a:prstGeom>
              <a:noFill/>
              <a:ln w="9525">
                <a:noFill/>
                <a:miter lim="800000"/>
                <a:headEnd/>
                <a:tailEnd/>
              </a:ln>
            </p:spPr>
            <p:txBody>
              <a:bodyPr>
                <a:spAutoFit/>
              </a:bodyPr>
              <a:lstStyle/>
              <a:p>
                <a:pPr algn="ctr">
                  <a:spcBef>
                    <a:spcPct val="50000"/>
                  </a:spcBef>
                </a:pPr>
                <a:r>
                  <a:rPr lang="en-US" altLang="en-US" sz="2400">
                    <a:latin typeface="Times New Roman" pitchFamily="18" charset="0"/>
                    <a:cs typeface="Times New Roman" pitchFamily="18" charset="0"/>
                  </a:rPr>
                  <a:t>Do đó :</a:t>
                </a:r>
              </a:p>
            </p:txBody>
          </p:sp>
          <p:grpSp>
            <p:nvGrpSpPr>
              <p:cNvPr id="3131" name="Group 63"/>
              <p:cNvGrpSpPr>
                <a:grpSpLocks noChangeAspect="1"/>
              </p:cNvGrpSpPr>
              <p:nvPr/>
            </p:nvGrpSpPr>
            <p:grpSpPr bwMode="auto">
              <a:xfrm>
                <a:off x="2421" y="2688"/>
                <a:ext cx="1440" cy="629"/>
                <a:chOff x="2448" y="2688"/>
                <a:chExt cx="1440" cy="629"/>
              </a:xfrm>
            </p:grpSpPr>
            <p:sp>
              <p:nvSpPr>
                <p:cNvPr id="3132" name="AutoShape 64"/>
                <p:cNvSpPr>
                  <a:spLocks noChangeAspect="1" noChangeArrowheads="1" noTextEdit="1"/>
                </p:cNvSpPr>
                <p:nvPr/>
              </p:nvSpPr>
              <p:spPr bwMode="auto">
                <a:xfrm>
                  <a:off x="2448" y="2688"/>
                  <a:ext cx="1440" cy="629"/>
                </a:xfrm>
                <a:prstGeom prst="rect">
                  <a:avLst/>
                </a:prstGeom>
                <a:noFill/>
                <a:ln w="9525">
                  <a:noFill/>
                  <a:miter lim="800000"/>
                  <a:headEnd/>
                  <a:tailEnd/>
                </a:ln>
              </p:spPr>
              <p:txBody>
                <a:bodyPr/>
                <a:lstStyle/>
                <a:p>
                  <a:endParaRPr lang="en-US"/>
                </a:p>
              </p:txBody>
            </p:sp>
            <p:sp>
              <p:nvSpPr>
                <p:cNvPr id="3133" name="Line 65"/>
                <p:cNvSpPr>
                  <a:spLocks noChangeShapeType="1"/>
                </p:cNvSpPr>
                <p:nvPr/>
              </p:nvSpPr>
              <p:spPr bwMode="auto">
                <a:xfrm>
                  <a:off x="2492" y="2984"/>
                  <a:ext cx="227" cy="1"/>
                </a:xfrm>
                <a:prstGeom prst="line">
                  <a:avLst/>
                </a:prstGeom>
                <a:noFill/>
                <a:ln w="17463">
                  <a:solidFill>
                    <a:srgbClr val="000000"/>
                  </a:solidFill>
                  <a:round/>
                  <a:headEnd/>
                  <a:tailEnd/>
                </a:ln>
              </p:spPr>
              <p:txBody>
                <a:bodyPr/>
                <a:lstStyle/>
                <a:p>
                  <a:endParaRPr lang="en-US"/>
                </a:p>
              </p:txBody>
            </p:sp>
            <p:sp>
              <p:nvSpPr>
                <p:cNvPr id="3134" name="Line 66"/>
                <p:cNvSpPr>
                  <a:spLocks noChangeShapeType="1"/>
                </p:cNvSpPr>
                <p:nvPr/>
              </p:nvSpPr>
              <p:spPr bwMode="auto">
                <a:xfrm>
                  <a:off x="2998" y="2984"/>
                  <a:ext cx="268" cy="1"/>
                </a:xfrm>
                <a:prstGeom prst="line">
                  <a:avLst/>
                </a:prstGeom>
                <a:noFill/>
                <a:ln w="17463">
                  <a:solidFill>
                    <a:srgbClr val="000000"/>
                  </a:solidFill>
                  <a:round/>
                  <a:headEnd/>
                  <a:tailEnd/>
                </a:ln>
              </p:spPr>
              <p:txBody>
                <a:bodyPr/>
                <a:lstStyle/>
                <a:p>
                  <a:endParaRPr lang="en-US"/>
                </a:p>
              </p:txBody>
            </p:sp>
            <p:sp>
              <p:nvSpPr>
                <p:cNvPr id="3135" name="Line 67"/>
                <p:cNvSpPr>
                  <a:spLocks noChangeShapeType="1"/>
                </p:cNvSpPr>
                <p:nvPr/>
              </p:nvSpPr>
              <p:spPr bwMode="auto">
                <a:xfrm>
                  <a:off x="3515" y="2984"/>
                  <a:ext cx="228" cy="1"/>
                </a:xfrm>
                <a:prstGeom prst="line">
                  <a:avLst/>
                </a:prstGeom>
                <a:noFill/>
                <a:ln w="17463">
                  <a:solidFill>
                    <a:srgbClr val="000000"/>
                  </a:solidFill>
                  <a:round/>
                  <a:headEnd/>
                  <a:tailEnd/>
                </a:ln>
              </p:spPr>
              <p:txBody>
                <a:bodyPr/>
                <a:lstStyle/>
                <a:p>
                  <a:endParaRPr lang="en-US"/>
                </a:p>
              </p:txBody>
            </p:sp>
            <p:sp>
              <p:nvSpPr>
                <p:cNvPr id="3136" name="Rectangle 68"/>
                <p:cNvSpPr>
                  <a:spLocks noChangeArrowheads="1"/>
                </p:cNvSpPr>
                <p:nvPr/>
              </p:nvSpPr>
              <p:spPr bwMode="auto">
                <a:xfrm>
                  <a:off x="3765" y="3107"/>
                  <a:ext cx="64" cy="154"/>
                </a:xfrm>
                <a:prstGeom prst="rect">
                  <a:avLst/>
                </a:prstGeom>
                <a:noFill/>
                <a:ln w="9525">
                  <a:noFill/>
                  <a:miter lim="800000"/>
                  <a:headEnd/>
                  <a:tailEnd/>
                </a:ln>
              </p:spPr>
              <p:txBody>
                <a:bodyPr wrap="none" lIns="0" tIns="0" rIns="0" bIns="0">
                  <a:spAutoFit/>
                </a:bodyPr>
                <a:lstStyle/>
                <a:p>
                  <a:r>
                    <a:rPr lang="en-US" altLang="en-US" sz="1600">
                      <a:solidFill>
                        <a:srgbClr val="000000"/>
                      </a:solidFill>
                      <a:latin typeface="Times New Roman" pitchFamily="18" charset="0"/>
                      <a:cs typeface="Times New Roman" pitchFamily="18" charset="0"/>
                    </a:rPr>
                    <a:t>2</a:t>
                  </a:r>
                  <a:endParaRPr lang="en-US" altLang="en-US" sz="2400">
                    <a:latin typeface="Times New Roman" pitchFamily="18" charset="0"/>
                    <a:cs typeface="Times New Roman" pitchFamily="18" charset="0"/>
                  </a:endParaRPr>
                </a:p>
              </p:txBody>
            </p:sp>
            <p:sp>
              <p:nvSpPr>
                <p:cNvPr id="3137" name="Rectangle 69"/>
                <p:cNvSpPr>
                  <a:spLocks noChangeArrowheads="1"/>
                </p:cNvSpPr>
                <p:nvPr/>
              </p:nvSpPr>
              <p:spPr bwMode="auto">
                <a:xfrm>
                  <a:off x="3162" y="3152"/>
                  <a:ext cx="64" cy="154"/>
                </a:xfrm>
                <a:prstGeom prst="rect">
                  <a:avLst/>
                </a:prstGeom>
                <a:noFill/>
                <a:ln w="9525">
                  <a:noFill/>
                  <a:miter lim="800000"/>
                  <a:headEnd/>
                  <a:tailEnd/>
                </a:ln>
              </p:spPr>
              <p:txBody>
                <a:bodyPr wrap="none" lIns="0" tIns="0" rIns="0" bIns="0">
                  <a:spAutoFit/>
                </a:bodyPr>
                <a:lstStyle/>
                <a:p>
                  <a:r>
                    <a:rPr lang="en-US" altLang="en-US" sz="1600">
                      <a:solidFill>
                        <a:srgbClr val="000000"/>
                      </a:solidFill>
                      <a:latin typeface="Times New Roman" pitchFamily="18" charset="0"/>
                      <a:cs typeface="Times New Roman" pitchFamily="18" charset="0"/>
                    </a:rPr>
                    <a:t>1</a:t>
                  </a:r>
                  <a:endParaRPr lang="en-US" altLang="en-US" sz="2400">
                    <a:latin typeface="Times New Roman" pitchFamily="18" charset="0"/>
                    <a:cs typeface="Times New Roman" pitchFamily="18" charset="0"/>
                  </a:endParaRPr>
                </a:p>
              </p:txBody>
            </p:sp>
            <p:sp>
              <p:nvSpPr>
                <p:cNvPr id="3138" name="Rectangle 70"/>
                <p:cNvSpPr>
                  <a:spLocks noChangeArrowheads="1"/>
                </p:cNvSpPr>
                <p:nvPr/>
              </p:nvSpPr>
              <p:spPr bwMode="auto">
                <a:xfrm>
                  <a:off x="3553" y="3015"/>
                  <a:ext cx="137" cy="269"/>
                </a:xfrm>
                <a:prstGeom prst="rect">
                  <a:avLst/>
                </a:prstGeom>
                <a:noFill/>
                <a:ln w="9525">
                  <a:noFill/>
                  <a:miter lim="800000"/>
                  <a:headEnd/>
                  <a:tailEnd/>
                </a:ln>
              </p:spPr>
              <p:txBody>
                <a:bodyPr wrap="none" lIns="0" tIns="0" rIns="0" bIns="0">
                  <a:spAutoFit/>
                </a:bodyPr>
                <a:lstStyle/>
                <a:p>
                  <a:r>
                    <a:rPr lang="en-US" altLang="en-US" sz="2800" i="1">
                      <a:solidFill>
                        <a:srgbClr val="000000"/>
                      </a:solidFill>
                      <a:latin typeface="Times New Roman" pitchFamily="18" charset="0"/>
                      <a:cs typeface="Times New Roman" pitchFamily="18" charset="0"/>
                    </a:rPr>
                    <a:t>R</a:t>
                  </a:r>
                  <a:endParaRPr lang="en-US" altLang="en-US" sz="2400">
                    <a:latin typeface="Times New Roman" pitchFamily="18" charset="0"/>
                    <a:cs typeface="Times New Roman" pitchFamily="18" charset="0"/>
                  </a:endParaRPr>
                </a:p>
              </p:txBody>
            </p:sp>
            <p:sp>
              <p:nvSpPr>
                <p:cNvPr id="3139" name="Rectangle 71"/>
                <p:cNvSpPr>
                  <a:spLocks noChangeArrowheads="1"/>
                </p:cNvSpPr>
                <p:nvPr/>
              </p:nvSpPr>
              <p:spPr bwMode="auto">
                <a:xfrm>
                  <a:off x="3508" y="2702"/>
                  <a:ext cx="162" cy="269"/>
                </a:xfrm>
                <a:prstGeom prst="rect">
                  <a:avLst/>
                </a:prstGeom>
                <a:noFill/>
                <a:ln w="9525">
                  <a:noFill/>
                  <a:miter lim="800000"/>
                  <a:headEnd/>
                  <a:tailEnd/>
                </a:ln>
              </p:spPr>
              <p:txBody>
                <a:bodyPr wrap="none" lIns="0" tIns="0" rIns="0" bIns="0">
                  <a:spAutoFit/>
                </a:bodyPr>
                <a:lstStyle/>
                <a:p>
                  <a:r>
                    <a:rPr lang="en-US" altLang="en-US" sz="2800" i="1">
                      <a:solidFill>
                        <a:srgbClr val="000000"/>
                      </a:solidFill>
                      <a:latin typeface="Times New Roman" pitchFamily="18" charset="0"/>
                      <a:cs typeface="Times New Roman" pitchFamily="18" charset="0"/>
                    </a:rPr>
                    <a:t>U</a:t>
                  </a:r>
                  <a:endParaRPr lang="en-US" altLang="en-US" sz="2400">
                    <a:latin typeface="Times New Roman" pitchFamily="18" charset="0"/>
                    <a:cs typeface="Times New Roman" pitchFamily="18" charset="0"/>
                  </a:endParaRPr>
                </a:p>
              </p:txBody>
            </p:sp>
            <p:sp>
              <p:nvSpPr>
                <p:cNvPr id="3140" name="Rectangle 72"/>
                <p:cNvSpPr>
                  <a:spLocks noChangeArrowheads="1"/>
                </p:cNvSpPr>
                <p:nvPr/>
              </p:nvSpPr>
              <p:spPr bwMode="auto">
                <a:xfrm>
                  <a:off x="3023" y="3015"/>
                  <a:ext cx="137" cy="269"/>
                </a:xfrm>
                <a:prstGeom prst="rect">
                  <a:avLst/>
                </a:prstGeom>
                <a:noFill/>
                <a:ln w="9525">
                  <a:noFill/>
                  <a:miter lim="800000"/>
                  <a:headEnd/>
                  <a:tailEnd/>
                </a:ln>
              </p:spPr>
              <p:txBody>
                <a:bodyPr wrap="none" lIns="0" tIns="0" rIns="0" bIns="0">
                  <a:spAutoFit/>
                </a:bodyPr>
                <a:lstStyle/>
                <a:p>
                  <a:r>
                    <a:rPr lang="en-US" altLang="en-US" sz="2800" i="1">
                      <a:solidFill>
                        <a:srgbClr val="000000"/>
                      </a:solidFill>
                      <a:latin typeface="Times New Roman" pitchFamily="18" charset="0"/>
                      <a:cs typeface="Times New Roman" pitchFamily="18" charset="0"/>
                    </a:rPr>
                    <a:t>R</a:t>
                  </a:r>
                  <a:endParaRPr lang="en-US" altLang="en-US" sz="2400">
                    <a:latin typeface="Times New Roman" pitchFamily="18" charset="0"/>
                    <a:cs typeface="Times New Roman" pitchFamily="18" charset="0"/>
                  </a:endParaRPr>
                </a:p>
              </p:txBody>
            </p:sp>
            <p:sp>
              <p:nvSpPr>
                <p:cNvPr id="3141" name="Rectangle 73"/>
                <p:cNvSpPr>
                  <a:spLocks noChangeArrowheads="1"/>
                </p:cNvSpPr>
                <p:nvPr/>
              </p:nvSpPr>
              <p:spPr bwMode="auto">
                <a:xfrm>
                  <a:off x="3011" y="2702"/>
                  <a:ext cx="162" cy="269"/>
                </a:xfrm>
                <a:prstGeom prst="rect">
                  <a:avLst/>
                </a:prstGeom>
                <a:noFill/>
                <a:ln w="9525">
                  <a:noFill/>
                  <a:miter lim="800000"/>
                  <a:headEnd/>
                  <a:tailEnd/>
                </a:ln>
              </p:spPr>
              <p:txBody>
                <a:bodyPr wrap="none" lIns="0" tIns="0" rIns="0" bIns="0">
                  <a:spAutoFit/>
                </a:bodyPr>
                <a:lstStyle/>
                <a:p>
                  <a:r>
                    <a:rPr lang="en-US" altLang="en-US" sz="2800" i="1">
                      <a:solidFill>
                        <a:srgbClr val="000000"/>
                      </a:solidFill>
                      <a:latin typeface="Times New Roman" pitchFamily="18" charset="0"/>
                      <a:cs typeface="Times New Roman" pitchFamily="18" charset="0"/>
                    </a:rPr>
                    <a:t>U</a:t>
                  </a:r>
                  <a:endParaRPr lang="en-US" altLang="en-US" sz="2400">
                    <a:latin typeface="Times New Roman" pitchFamily="18" charset="0"/>
                    <a:cs typeface="Times New Roman" pitchFamily="18" charset="0"/>
                  </a:endParaRPr>
                </a:p>
              </p:txBody>
            </p:sp>
            <p:sp>
              <p:nvSpPr>
                <p:cNvPr id="3142" name="Rectangle 74"/>
                <p:cNvSpPr>
                  <a:spLocks noChangeArrowheads="1"/>
                </p:cNvSpPr>
                <p:nvPr/>
              </p:nvSpPr>
              <p:spPr bwMode="auto">
                <a:xfrm>
                  <a:off x="2530" y="3015"/>
                  <a:ext cx="255" cy="271"/>
                </a:xfrm>
                <a:prstGeom prst="rect">
                  <a:avLst/>
                </a:prstGeom>
                <a:noFill/>
                <a:ln w="9525">
                  <a:noFill/>
                  <a:miter lim="800000"/>
                  <a:headEnd/>
                  <a:tailEnd/>
                </a:ln>
              </p:spPr>
              <p:txBody>
                <a:bodyPr wrap="none" lIns="0" tIns="0" rIns="0" bIns="0">
                  <a:spAutoFit/>
                </a:bodyPr>
                <a:lstStyle/>
                <a:p>
                  <a:r>
                    <a:rPr lang="en-US" altLang="en-US" sz="2800" i="1">
                      <a:solidFill>
                        <a:srgbClr val="000000"/>
                      </a:solidFill>
                      <a:latin typeface="Times New Roman" pitchFamily="18" charset="0"/>
                      <a:cs typeface="Times New Roman" pitchFamily="18" charset="0"/>
                    </a:rPr>
                    <a:t>R</a:t>
                  </a:r>
                  <a:r>
                    <a:rPr lang="en-US" altLang="en-US" sz="2800" i="1" baseline="-25000">
                      <a:solidFill>
                        <a:srgbClr val="000000"/>
                      </a:solidFill>
                      <a:latin typeface="Times New Roman" pitchFamily="18" charset="0"/>
                      <a:cs typeface="Times New Roman" pitchFamily="18" charset="0"/>
                    </a:rPr>
                    <a:t>tđ</a:t>
                  </a:r>
                  <a:endParaRPr lang="en-US" altLang="en-US" sz="2400" baseline="-25000">
                    <a:latin typeface="Times New Roman" pitchFamily="18" charset="0"/>
                    <a:cs typeface="Times New Roman" pitchFamily="18" charset="0"/>
                  </a:endParaRPr>
                </a:p>
              </p:txBody>
            </p:sp>
            <p:sp>
              <p:nvSpPr>
                <p:cNvPr id="3143" name="Rectangle 75"/>
                <p:cNvSpPr>
                  <a:spLocks noChangeArrowheads="1"/>
                </p:cNvSpPr>
                <p:nvPr/>
              </p:nvSpPr>
              <p:spPr bwMode="auto">
                <a:xfrm>
                  <a:off x="2485" y="2702"/>
                  <a:ext cx="162" cy="269"/>
                </a:xfrm>
                <a:prstGeom prst="rect">
                  <a:avLst/>
                </a:prstGeom>
                <a:noFill/>
                <a:ln w="9525">
                  <a:noFill/>
                  <a:miter lim="800000"/>
                  <a:headEnd/>
                  <a:tailEnd/>
                </a:ln>
              </p:spPr>
              <p:txBody>
                <a:bodyPr wrap="none" lIns="0" tIns="0" rIns="0" bIns="0">
                  <a:spAutoFit/>
                </a:bodyPr>
                <a:lstStyle/>
                <a:p>
                  <a:r>
                    <a:rPr lang="en-US" altLang="en-US" sz="2800" i="1">
                      <a:solidFill>
                        <a:srgbClr val="000000"/>
                      </a:solidFill>
                      <a:latin typeface="Times New Roman" pitchFamily="18" charset="0"/>
                      <a:cs typeface="Times New Roman" pitchFamily="18" charset="0"/>
                    </a:rPr>
                    <a:t>U</a:t>
                  </a:r>
                  <a:endParaRPr lang="en-US" altLang="en-US" sz="2400">
                    <a:latin typeface="Times New Roman" pitchFamily="18" charset="0"/>
                    <a:cs typeface="Times New Roman" pitchFamily="18" charset="0"/>
                  </a:endParaRPr>
                </a:p>
              </p:txBody>
            </p:sp>
            <p:sp>
              <p:nvSpPr>
                <p:cNvPr id="3144" name="Rectangle 76"/>
                <p:cNvSpPr>
                  <a:spLocks noChangeArrowheads="1"/>
                </p:cNvSpPr>
                <p:nvPr/>
              </p:nvSpPr>
              <p:spPr bwMode="auto">
                <a:xfrm>
                  <a:off x="3319" y="2817"/>
                  <a:ext cx="127" cy="271"/>
                </a:xfrm>
                <a:prstGeom prst="rect">
                  <a:avLst/>
                </a:prstGeom>
                <a:noFill/>
                <a:ln w="9525">
                  <a:noFill/>
                  <a:miter lim="800000"/>
                  <a:headEnd/>
                  <a:tailEnd/>
                </a:ln>
              </p:spPr>
              <p:txBody>
                <a:bodyPr wrap="none" lIns="0" tIns="0" rIns="0" bIns="0">
                  <a:spAutoFit/>
                </a:bodyPr>
                <a:lstStyle/>
                <a:p>
                  <a:r>
                    <a:rPr lang="en-US" altLang="en-US" sz="2800">
                      <a:solidFill>
                        <a:srgbClr val="000000"/>
                      </a:solidFill>
                      <a:latin typeface="Times New Roman" pitchFamily="18" charset="0"/>
                      <a:cs typeface="Times New Roman" pitchFamily="18" charset="0"/>
                    </a:rPr>
                    <a:t>+</a:t>
                  </a:r>
                  <a:endParaRPr lang="en-US" altLang="en-US" sz="2400">
                    <a:latin typeface="Times New Roman" pitchFamily="18" charset="0"/>
                    <a:cs typeface="Times New Roman" pitchFamily="18" charset="0"/>
                  </a:endParaRPr>
                </a:p>
              </p:txBody>
            </p:sp>
            <p:sp>
              <p:nvSpPr>
                <p:cNvPr id="3145" name="Rectangle 77"/>
                <p:cNvSpPr>
                  <a:spLocks noChangeArrowheads="1"/>
                </p:cNvSpPr>
                <p:nvPr/>
              </p:nvSpPr>
              <p:spPr bwMode="auto">
                <a:xfrm>
                  <a:off x="2789" y="2817"/>
                  <a:ext cx="127" cy="271"/>
                </a:xfrm>
                <a:prstGeom prst="rect">
                  <a:avLst/>
                </a:prstGeom>
                <a:noFill/>
                <a:ln w="9525">
                  <a:noFill/>
                  <a:miter lim="800000"/>
                  <a:headEnd/>
                  <a:tailEnd/>
                </a:ln>
              </p:spPr>
              <p:txBody>
                <a:bodyPr wrap="none" lIns="0" tIns="0" rIns="0" bIns="0">
                  <a:spAutoFit/>
                </a:bodyPr>
                <a:lstStyle/>
                <a:p>
                  <a:r>
                    <a:rPr lang="en-US" altLang="en-US" sz="2800">
                      <a:solidFill>
                        <a:srgbClr val="000000"/>
                      </a:solidFill>
                      <a:latin typeface="Times New Roman" pitchFamily="18" charset="0"/>
                      <a:cs typeface="Times New Roman" pitchFamily="18" charset="0"/>
                    </a:rPr>
                    <a:t>=</a:t>
                  </a:r>
                  <a:endParaRPr lang="en-US" altLang="en-US" sz="2400">
                    <a:latin typeface="Times New Roman" pitchFamily="18" charset="0"/>
                    <a:cs typeface="Times New Roman" pitchFamily="18" charset="0"/>
                  </a:endParaRPr>
                </a:p>
              </p:txBody>
            </p:sp>
          </p:grpSp>
        </p:grpSp>
        <p:grpSp>
          <p:nvGrpSpPr>
            <p:cNvPr id="3115" name="Group 78"/>
            <p:cNvGrpSpPr>
              <a:grpSpLocks noChangeAspect="1"/>
            </p:cNvGrpSpPr>
            <p:nvPr/>
          </p:nvGrpSpPr>
          <p:grpSpPr bwMode="auto">
            <a:xfrm>
              <a:off x="4176" y="3120"/>
              <a:ext cx="1344" cy="605"/>
              <a:chOff x="2496" y="3360"/>
              <a:chExt cx="1344" cy="605"/>
            </a:xfrm>
          </p:grpSpPr>
          <p:sp>
            <p:nvSpPr>
              <p:cNvPr id="3116" name="AutoShape 79"/>
              <p:cNvSpPr>
                <a:spLocks noChangeAspect="1" noChangeArrowheads="1" noTextEdit="1"/>
              </p:cNvSpPr>
              <p:nvPr/>
            </p:nvSpPr>
            <p:spPr bwMode="auto">
              <a:xfrm>
                <a:off x="2496" y="3360"/>
                <a:ext cx="1344" cy="605"/>
              </a:xfrm>
              <a:prstGeom prst="rect">
                <a:avLst/>
              </a:prstGeom>
              <a:noFill/>
              <a:ln w="9525">
                <a:noFill/>
                <a:miter lim="800000"/>
                <a:headEnd/>
                <a:tailEnd/>
              </a:ln>
            </p:spPr>
            <p:txBody>
              <a:bodyPr/>
              <a:lstStyle/>
              <a:p>
                <a:endParaRPr lang="en-US"/>
              </a:p>
            </p:txBody>
          </p:sp>
          <p:sp>
            <p:nvSpPr>
              <p:cNvPr id="3117" name="Line 80"/>
              <p:cNvSpPr>
                <a:spLocks noChangeShapeType="1"/>
              </p:cNvSpPr>
              <p:nvPr/>
            </p:nvSpPr>
            <p:spPr bwMode="auto">
              <a:xfrm>
                <a:off x="2538" y="3645"/>
                <a:ext cx="196" cy="1"/>
              </a:xfrm>
              <a:prstGeom prst="line">
                <a:avLst/>
              </a:prstGeom>
              <a:noFill/>
              <a:ln w="17463">
                <a:solidFill>
                  <a:srgbClr val="000000"/>
                </a:solidFill>
                <a:round/>
                <a:headEnd/>
                <a:tailEnd/>
              </a:ln>
            </p:spPr>
            <p:txBody>
              <a:bodyPr/>
              <a:lstStyle/>
              <a:p>
                <a:endParaRPr lang="en-US"/>
              </a:p>
            </p:txBody>
          </p:sp>
          <p:sp>
            <p:nvSpPr>
              <p:cNvPr id="3118" name="Line 81"/>
              <p:cNvSpPr>
                <a:spLocks noChangeShapeType="1"/>
              </p:cNvSpPr>
              <p:nvPr/>
            </p:nvSpPr>
            <p:spPr bwMode="auto">
              <a:xfrm>
                <a:off x="3001" y="3645"/>
                <a:ext cx="258" cy="1"/>
              </a:xfrm>
              <a:prstGeom prst="line">
                <a:avLst/>
              </a:prstGeom>
              <a:noFill/>
              <a:ln w="17463">
                <a:solidFill>
                  <a:srgbClr val="000000"/>
                </a:solidFill>
                <a:round/>
                <a:headEnd/>
                <a:tailEnd/>
              </a:ln>
            </p:spPr>
            <p:txBody>
              <a:bodyPr/>
              <a:lstStyle/>
              <a:p>
                <a:endParaRPr lang="en-US"/>
              </a:p>
            </p:txBody>
          </p:sp>
          <p:sp>
            <p:nvSpPr>
              <p:cNvPr id="3119" name="Line 82"/>
              <p:cNvSpPr>
                <a:spLocks noChangeShapeType="1"/>
              </p:cNvSpPr>
              <p:nvPr/>
            </p:nvSpPr>
            <p:spPr bwMode="auto">
              <a:xfrm>
                <a:off x="3499" y="3645"/>
                <a:ext cx="286" cy="1"/>
              </a:xfrm>
              <a:prstGeom prst="line">
                <a:avLst/>
              </a:prstGeom>
              <a:noFill/>
              <a:ln w="17463">
                <a:solidFill>
                  <a:srgbClr val="000000"/>
                </a:solidFill>
                <a:round/>
                <a:headEnd/>
                <a:tailEnd/>
              </a:ln>
            </p:spPr>
            <p:txBody>
              <a:bodyPr/>
              <a:lstStyle/>
              <a:p>
                <a:endParaRPr lang="en-US"/>
              </a:p>
            </p:txBody>
          </p:sp>
          <p:sp>
            <p:nvSpPr>
              <p:cNvPr id="3120" name="Rectangle 83"/>
              <p:cNvSpPr>
                <a:spLocks noChangeArrowheads="1"/>
              </p:cNvSpPr>
              <p:nvPr/>
            </p:nvSpPr>
            <p:spPr bwMode="auto">
              <a:xfrm>
                <a:off x="3674" y="3806"/>
                <a:ext cx="64" cy="154"/>
              </a:xfrm>
              <a:prstGeom prst="rect">
                <a:avLst/>
              </a:prstGeom>
              <a:noFill/>
              <a:ln w="9525">
                <a:noFill/>
                <a:miter lim="800000"/>
                <a:headEnd/>
                <a:tailEnd/>
              </a:ln>
            </p:spPr>
            <p:txBody>
              <a:bodyPr wrap="none" lIns="0" tIns="0" rIns="0" bIns="0">
                <a:spAutoFit/>
              </a:bodyPr>
              <a:lstStyle/>
              <a:p>
                <a:r>
                  <a:rPr lang="en-US" altLang="en-US" sz="1600">
                    <a:solidFill>
                      <a:srgbClr val="000000"/>
                    </a:solidFill>
                    <a:latin typeface="Times New Roman" pitchFamily="18" charset="0"/>
                    <a:cs typeface="Times New Roman" pitchFamily="18" charset="0"/>
                  </a:rPr>
                  <a:t>2</a:t>
                </a:r>
                <a:endParaRPr lang="en-US" altLang="en-US" sz="2400">
                  <a:latin typeface="Times New Roman" pitchFamily="18" charset="0"/>
                  <a:cs typeface="Times New Roman" pitchFamily="18" charset="0"/>
                </a:endParaRPr>
              </a:p>
            </p:txBody>
          </p:sp>
          <p:sp>
            <p:nvSpPr>
              <p:cNvPr id="3121" name="Rectangle 84"/>
              <p:cNvSpPr>
                <a:spLocks noChangeArrowheads="1"/>
              </p:cNvSpPr>
              <p:nvPr/>
            </p:nvSpPr>
            <p:spPr bwMode="auto">
              <a:xfrm>
                <a:off x="3159" y="3806"/>
                <a:ext cx="64" cy="154"/>
              </a:xfrm>
              <a:prstGeom prst="rect">
                <a:avLst/>
              </a:prstGeom>
              <a:noFill/>
              <a:ln w="9525">
                <a:noFill/>
                <a:miter lim="800000"/>
                <a:headEnd/>
                <a:tailEnd/>
              </a:ln>
            </p:spPr>
            <p:txBody>
              <a:bodyPr wrap="none" lIns="0" tIns="0" rIns="0" bIns="0">
                <a:spAutoFit/>
              </a:bodyPr>
              <a:lstStyle/>
              <a:p>
                <a:r>
                  <a:rPr lang="en-US" altLang="en-US" sz="1600">
                    <a:solidFill>
                      <a:srgbClr val="000000"/>
                    </a:solidFill>
                    <a:latin typeface="Times New Roman" pitchFamily="18" charset="0"/>
                    <a:cs typeface="Times New Roman" pitchFamily="18" charset="0"/>
                  </a:rPr>
                  <a:t>1</a:t>
                </a:r>
                <a:endParaRPr lang="en-US" altLang="en-US" sz="2400">
                  <a:latin typeface="Times New Roman" pitchFamily="18" charset="0"/>
                  <a:cs typeface="Times New Roman" pitchFamily="18" charset="0"/>
                </a:endParaRPr>
              </a:p>
            </p:txBody>
          </p:sp>
          <p:sp>
            <p:nvSpPr>
              <p:cNvPr id="3122" name="Rectangle 85"/>
              <p:cNvSpPr>
                <a:spLocks noChangeArrowheads="1"/>
              </p:cNvSpPr>
              <p:nvPr/>
            </p:nvSpPr>
            <p:spPr bwMode="auto">
              <a:xfrm>
                <a:off x="3579" y="3374"/>
                <a:ext cx="109" cy="262"/>
              </a:xfrm>
              <a:prstGeom prst="rect">
                <a:avLst/>
              </a:prstGeom>
              <a:noFill/>
              <a:ln w="9525">
                <a:noFill/>
                <a:miter lim="800000"/>
                <a:headEnd/>
                <a:tailEnd/>
              </a:ln>
            </p:spPr>
            <p:txBody>
              <a:bodyPr wrap="none" lIns="0" tIns="0" rIns="0" bIns="0">
                <a:spAutoFit/>
              </a:bodyPr>
              <a:lstStyle/>
              <a:p>
                <a:r>
                  <a:rPr lang="en-US" altLang="en-US" sz="2700">
                    <a:solidFill>
                      <a:srgbClr val="000000"/>
                    </a:solidFill>
                    <a:latin typeface="Times New Roman" pitchFamily="18" charset="0"/>
                    <a:cs typeface="Times New Roman" pitchFamily="18" charset="0"/>
                  </a:rPr>
                  <a:t>1</a:t>
                </a:r>
                <a:endParaRPr lang="en-US" altLang="en-US" sz="2400">
                  <a:latin typeface="Times New Roman" pitchFamily="18" charset="0"/>
                  <a:cs typeface="Times New Roman" pitchFamily="18" charset="0"/>
                </a:endParaRPr>
              </a:p>
            </p:txBody>
          </p:sp>
          <p:sp>
            <p:nvSpPr>
              <p:cNvPr id="3123" name="Rectangle 86"/>
              <p:cNvSpPr>
                <a:spLocks noChangeArrowheads="1"/>
              </p:cNvSpPr>
              <p:nvPr/>
            </p:nvSpPr>
            <p:spPr bwMode="auto">
              <a:xfrm>
                <a:off x="3067" y="3374"/>
                <a:ext cx="109" cy="262"/>
              </a:xfrm>
              <a:prstGeom prst="rect">
                <a:avLst/>
              </a:prstGeom>
              <a:noFill/>
              <a:ln w="9525">
                <a:noFill/>
                <a:miter lim="800000"/>
                <a:headEnd/>
                <a:tailEnd/>
              </a:ln>
            </p:spPr>
            <p:txBody>
              <a:bodyPr wrap="none" lIns="0" tIns="0" rIns="0" bIns="0">
                <a:spAutoFit/>
              </a:bodyPr>
              <a:lstStyle/>
              <a:p>
                <a:r>
                  <a:rPr lang="en-US" altLang="en-US" sz="2700">
                    <a:solidFill>
                      <a:srgbClr val="000000"/>
                    </a:solidFill>
                    <a:latin typeface="Times New Roman" pitchFamily="18" charset="0"/>
                    <a:cs typeface="Times New Roman" pitchFamily="18" charset="0"/>
                  </a:rPr>
                  <a:t>1</a:t>
                </a:r>
                <a:endParaRPr lang="en-US" altLang="en-US" sz="2400">
                  <a:latin typeface="Times New Roman" pitchFamily="18" charset="0"/>
                  <a:cs typeface="Times New Roman" pitchFamily="18" charset="0"/>
                </a:endParaRPr>
              </a:p>
            </p:txBody>
          </p:sp>
          <p:sp>
            <p:nvSpPr>
              <p:cNvPr id="3124" name="Rectangle 87"/>
              <p:cNvSpPr>
                <a:spLocks noChangeArrowheads="1"/>
              </p:cNvSpPr>
              <p:nvPr/>
            </p:nvSpPr>
            <p:spPr bwMode="auto">
              <a:xfrm>
                <a:off x="2573" y="3374"/>
                <a:ext cx="109" cy="262"/>
              </a:xfrm>
              <a:prstGeom prst="rect">
                <a:avLst/>
              </a:prstGeom>
              <a:noFill/>
              <a:ln w="9525">
                <a:noFill/>
                <a:miter lim="800000"/>
                <a:headEnd/>
                <a:tailEnd/>
              </a:ln>
            </p:spPr>
            <p:txBody>
              <a:bodyPr wrap="none" lIns="0" tIns="0" rIns="0" bIns="0">
                <a:spAutoFit/>
              </a:bodyPr>
              <a:lstStyle/>
              <a:p>
                <a:r>
                  <a:rPr lang="en-US" altLang="en-US" sz="2700">
                    <a:solidFill>
                      <a:srgbClr val="000000"/>
                    </a:solidFill>
                    <a:latin typeface="Times New Roman" pitchFamily="18" charset="0"/>
                    <a:cs typeface="Times New Roman" pitchFamily="18" charset="0"/>
                  </a:rPr>
                  <a:t>1</a:t>
                </a:r>
                <a:endParaRPr lang="en-US" altLang="en-US" sz="2400">
                  <a:latin typeface="Times New Roman" pitchFamily="18" charset="0"/>
                  <a:cs typeface="Times New Roman" pitchFamily="18" charset="0"/>
                </a:endParaRPr>
              </a:p>
            </p:txBody>
          </p:sp>
          <p:sp>
            <p:nvSpPr>
              <p:cNvPr id="3125" name="Rectangle 88"/>
              <p:cNvSpPr>
                <a:spLocks noChangeArrowheads="1"/>
              </p:cNvSpPr>
              <p:nvPr/>
            </p:nvSpPr>
            <p:spPr bwMode="auto">
              <a:xfrm>
                <a:off x="3524" y="3675"/>
                <a:ext cx="133" cy="262"/>
              </a:xfrm>
              <a:prstGeom prst="rect">
                <a:avLst/>
              </a:prstGeom>
              <a:noFill/>
              <a:ln w="9525">
                <a:noFill/>
                <a:miter lim="800000"/>
                <a:headEnd/>
                <a:tailEnd/>
              </a:ln>
            </p:spPr>
            <p:txBody>
              <a:bodyPr wrap="none" lIns="0" tIns="0" rIns="0" bIns="0">
                <a:spAutoFit/>
              </a:bodyPr>
              <a:lstStyle/>
              <a:p>
                <a:r>
                  <a:rPr lang="en-US" altLang="en-US" sz="2700" i="1">
                    <a:solidFill>
                      <a:srgbClr val="000000"/>
                    </a:solidFill>
                    <a:latin typeface="Times New Roman" pitchFamily="18" charset="0"/>
                    <a:cs typeface="Times New Roman" pitchFamily="18" charset="0"/>
                  </a:rPr>
                  <a:t>R</a:t>
                </a:r>
                <a:endParaRPr lang="en-US" altLang="en-US" sz="2400">
                  <a:latin typeface="Times New Roman" pitchFamily="18" charset="0"/>
                  <a:cs typeface="Times New Roman" pitchFamily="18" charset="0"/>
                </a:endParaRPr>
              </a:p>
            </p:txBody>
          </p:sp>
          <p:sp>
            <p:nvSpPr>
              <p:cNvPr id="3126" name="Rectangle 89"/>
              <p:cNvSpPr>
                <a:spLocks noChangeArrowheads="1"/>
              </p:cNvSpPr>
              <p:nvPr/>
            </p:nvSpPr>
            <p:spPr bwMode="auto">
              <a:xfrm>
                <a:off x="3026" y="3675"/>
                <a:ext cx="133" cy="262"/>
              </a:xfrm>
              <a:prstGeom prst="rect">
                <a:avLst/>
              </a:prstGeom>
              <a:noFill/>
              <a:ln w="9525">
                <a:noFill/>
                <a:miter lim="800000"/>
                <a:headEnd/>
                <a:tailEnd/>
              </a:ln>
            </p:spPr>
            <p:txBody>
              <a:bodyPr wrap="none" lIns="0" tIns="0" rIns="0" bIns="0">
                <a:spAutoFit/>
              </a:bodyPr>
              <a:lstStyle/>
              <a:p>
                <a:r>
                  <a:rPr lang="en-US" altLang="en-US" sz="2700" i="1">
                    <a:solidFill>
                      <a:srgbClr val="000000"/>
                    </a:solidFill>
                    <a:latin typeface="Times New Roman" pitchFamily="18" charset="0"/>
                    <a:cs typeface="Times New Roman" pitchFamily="18" charset="0"/>
                  </a:rPr>
                  <a:t>R</a:t>
                </a:r>
                <a:endParaRPr lang="en-US" altLang="en-US" sz="2400">
                  <a:latin typeface="Times New Roman" pitchFamily="18" charset="0"/>
                  <a:cs typeface="Times New Roman" pitchFamily="18" charset="0"/>
                </a:endParaRPr>
              </a:p>
            </p:txBody>
          </p:sp>
          <p:sp>
            <p:nvSpPr>
              <p:cNvPr id="3127" name="Rectangle 90"/>
              <p:cNvSpPr>
                <a:spLocks noChangeArrowheads="1"/>
              </p:cNvSpPr>
              <p:nvPr/>
            </p:nvSpPr>
            <p:spPr bwMode="auto">
              <a:xfrm>
                <a:off x="2563" y="3675"/>
                <a:ext cx="246" cy="262"/>
              </a:xfrm>
              <a:prstGeom prst="rect">
                <a:avLst/>
              </a:prstGeom>
              <a:noFill/>
              <a:ln w="9525">
                <a:noFill/>
                <a:miter lim="800000"/>
                <a:headEnd/>
                <a:tailEnd/>
              </a:ln>
            </p:spPr>
            <p:txBody>
              <a:bodyPr wrap="none" lIns="0" tIns="0" rIns="0" bIns="0">
                <a:spAutoFit/>
              </a:bodyPr>
              <a:lstStyle/>
              <a:p>
                <a:r>
                  <a:rPr lang="en-US" altLang="en-US" sz="2700" i="1">
                    <a:solidFill>
                      <a:srgbClr val="000000"/>
                    </a:solidFill>
                    <a:latin typeface="Times New Roman" pitchFamily="18" charset="0"/>
                    <a:cs typeface="Times New Roman" pitchFamily="18" charset="0"/>
                  </a:rPr>
                  <a:t>R</a:t>
                </a:r>
                <a:r>
                  <a:rPr lang="en-US" altLang="en-US" sz="2700" i="1" baseline="-25000">
                    <a:solidFill>
                      <a:srgbClr val="000000"/>
                    </a:solidFill>
                    <a:latin typeface="Times New Roman" pitchFamily="18" charset="0"/>
                    <a:cs typeface="Times New Roman" pitchFamily="18" charset="0"/>
                  </a:rPr>
                  <a:t>tđ</a:t>
                </a:r>
                <a:endParaRPr lang="en-US" altLang="en-US" sz="2400" baseline="-25000">
                  <a:latin typeface="Times New Roman" pitchFamily="18" charset="0"/>
                  <a:cs typeface="Times New Roman" pitchFamily="18" charset="0"/>
                </a:endParaRPr>
              </a:p>
            </p:txBody>
          </p:sp>
          <p:sp>
            <p:nvSpPr>
              <p:cNvPr id="3128" name="Rectangle 91"/>
              <p:cNvSpPr>
                <a:spLocks noChangeArrowheads="1"/>
              </p:cNvSpPr>
              <p:nvPr/>
            </p:nvSpPr>
            <p:spPr bwMode="auto">
              <a:xfrm>
                <a:off x="3310" y="3483"/>
                <a:ext cx="123" cy="262"/>
              </a:xfrm>
              <a:prstGeom prst="rect">
                <a:avLst/>
              </a:prstGeom>
              <a:noFill/>
              <a:ln w="9525">
                <a:noFill/>
                <a:miter lim="800000"/>
                <a:headEnd/>
                <a:tailEnd/>
              </a:ln>
            </p:spPr>
            <p:txBody>
              <a:bodyPr wrap="none" lIns="0" tIns="0" rIns="0" bIns="0">
                <a:spAutoFit/>
              </a:bodyPr>
              <a:lstStyle/>
              <a:p>
                <a:r>
                  <a:rPr lang="en-US" altLang="en-US" sz="2700">
                    <a:solidFill>
                      <a:srgbClr val="000000"/>
                    </a:solidFill>
                    <a:latin typeface="Times New Roman" pitchFamily="18" charset="0"/>
                    <a:cs typeface="Times New Roman" pitchFamily="18" charset="0"/>
                  </a:rPr>
                  <a:t>+</a:t>
                </a:r>
                <a:endParaRPr lang="en-US" altLang="en-US" sz="2400">
                  <a:latin typeface="Times New Roman" pitchFamily="18" charset="0"/>
                  <a:cs typeface="Times New Roman" pitchFamily="18" charset="0"/>
                </a:endParaRPr>
              </a:p>
            </p:txBody>
          </p:sp>
          <p:sp>
            <p:nvSpPr>
              <p:cNvPr id="3129" name="Rectangle 92"/>
              <p:cNvSpPr>
                <a:spLocks noChangeArrowheads="1"/>
              </p:cNvSpPr>
              <p:nvPr/>
            </p:nvSpPr>
            <p:spPr bwMode="auto">
              <a:xfrm>
                <a:off x="2801" y="3483"/>
                <a:ext cx="123" cy="262"/>
              </a:xfrm>
              <a:prstGeom prst="rect">
                <a:avLst/>
              </a:prstGeom>
              <a:noFill/>
              <a:ln w="9525">
                <a:noFill/>
                <a:miter lim="800000"/>
                <a:headEnd/>
                <a:tailEnd/>
              </a:ln>
            </p:spPr>
            <p:txBody>
              <a:bodyPr wrap="none" lIns="0" tIns="0" rIns="0" bIns="0">
                <a:spAutoFit/>
              </a:bodyPr>
              <a:lstStyle/>
              <a:p>
                <a:r>
                  <a:rPr lang="en-US" altLang="en-US" sz="2700">
                    <a:solidFill>
                      <a:srgbClr val="000000"/>
                    </a:solidFill>
                    <a:latin typeface="Times New Roman" pitchFamily="18" charset="0"/>
                    <a:cs typeface="Times New Roman" pitchFamily="18" charset="0"/>
                  </a:rPr>
                  <a:t>=</a:t>
                </a:r>
                <a:endParaRPr lang="en-US" altLang="en-US" sz="2400">
                  <a:latin typeface="Times New Roman" pitchFamily="18" charset="0"/>
                  <a:cs typeface="Times New Roman" pitchFamily="18" charset="0"/>
                </a:endParaRPr>
              </a:p>
            </p:txBody>
          </p:sp>
        </p:grpSp>
        <p:graphicFrame>
          <p:nvGraphicFramePr>
            <p:cNvPr id="3077" name="Object 5"/>
            <p:cNvGraphicFramePr>
              <a:graphicFrameLocks noChangeAspect="1"/>
            </p:cNvGraphicFramePr>
            <p:nvPr/>
          </p:nvGraphicFramePr>
          <p:xfrm>
            <a:off x="3828" y="3360"/>
            <a:ext cx="252" cy="202"/>
          </p:xfrm>
          <a:graphic>
            <a:graphicData uri="http://schemas.openxmlformats.org/presentationml/2006/ole">
              <p:oleObj spid="_x0000_s3077" name="Equation" r:id="rId3" imgW="190417" imgH="152334" progId="Equation.3">
                <p:embed/>
              </p:oleObj>
            </a:graphicData>
          </a:graphic>
        </p:graphicFrame>
      </p:grpSp>
      <p:sp>
        <p:nvSpPr>
          <p:cNvPr id="57" name="Text Box 94"/>
          <p:cNvSpPr txBox="1">
            <a:spLocks noChangeArrowheads="1"/>
          </p:cNvSpPr>
          <p:nvPr/>
        </p:nvSpPr>
        <p:spPr bwMode="auto">
          <a:xfrm>
            <a:off x="457200" y="3200400"/>
            <a:ext cx="2819400" cy="457200"/>
          </a:xfrm>
          <a:prstGeom prst="rect">
            <a:avLst/>
          </a:prstGeom>
          <a:noFill/>
          <a:ln w="9525">
            <a:noFill/>
            <a:miter lim="800000"/>
            <a:headEnd/>
            <a:tailEnd/>
          </a:ln>
        </p:spPr>
        <p:txBody>
          <a:bodyPr>
            <a:spAutoFit/>
          </a:bodyPr>
          <a:lstStyle/>
          <a:p>
            <a:pPr algn="just">
              <a:spcBef>
                <a:spcPct val="20000"/>
              </a:spcBef>
              <a:spcAft>
                <a:spcPct val="20000"/>
              </a:spcAft>
            </a:pPr>
            <a:r>
              <a:rPr lang="en-US" altLang="en-US" sz="2400">
                <a:latin typeface="Times New Roman" pitchFamily="18" charset="0"/>
                <a:cs typeface="Times New Roman" pitchFamily="18" charset="0"/>
              </a:rPr>
              <a:t>Ta có: U = U</a:t>
            </a:r>
            <a:r>
              <a:rPr lang="en-US" altLang="en-US" sz="2400" baseline="-25000">
                <a:latin typeface="Times New Roman" pitchFamily="18" charset="0"/>
                <a:cs typeface="Times New Roman" pitchFamily="18" charset="0"/>
              </a:rPr>
              <a:t>1</a:t>
            </a:r>
            <a:r>
              <a:rPr lang="en-US" altLang="en-US" sz="2400">
                <a:latin typeface="Times New Roman" pitchFamily="18" charset="0"/>
                <a:cs typeface="Times New Roman" pitchFamily="18" charset="0"/>
              </a:rPr>
              <a:t> = U</a:t>
            </a:r>
            <a:r>
              <a:rPr lang="en-US" altLang="en-US" sz="2400" baseline="-25000">
                <a:latin typeface="Times New Roman" pitchFamily="18" charset="0"/>
                <a:cs typeface="Times New Roman" pitchFamily="18" charset="0"/>
              </a:rPr>
              <a:t>2</a:t>
            </a:r>
            <a:r>
              <a:rPr lang="en-US" altLang="en-US" sz="2400">
                <a:latin typeface="Times New Roman" pitchFamily="18" charset="0"/>
                <a:cs typeface="Times New Roman" pitchFamily="18" charset="0"/>
              </a:rPr>
              <a:t> </a:t>
            </a:r>
          </a:p>
        </p:txBody>
      </p:sp>
      <p:grpSp>
        <p:nvGrpSpPr>
          <p:cNvPr id="58" name="Group 95"/>
          <p:cNvGrpSpPr>
            <a:grpSpLocks/>
          </p:cNvGrpSpPr>
          <p:nvPr/>
        </p:nvGrpSpPr>
        <p:grpSpPr bwMode="auto">
          <a:xfrm>
            <a:off x="3429000" y="3048000"/>
            <a:ext cx="4495800" cy="838200"/>
            <a:chOff x="2592" y="2160"/>
            <a:chExt cx="2832" cy="528"/>
          </a:xfrm>
        </p:grpSpPr>
        <p:grpSp>
          <p:nvGrpSpPr>
            <p:cNvPr id="3087" name="Group 96"/>
            <p:cNvGrpSpPr>
              <a:grpSpLocks noChangeAspect="1"/>
            </p:cNvGrpSpPr>
            <p:nvPr/>
          </p:nvGrpSpPr>
          <p:grpSpPr bwMode="auto">
            <a:xfrm>
              <a:off x="4712" y="2160"/>
              <a:ext cx="712" cy="528"/>
              <a:chOff x="1104" y="2016"/>
              <a:chExt cx="712" cy="528"/>
            </a:xfrm>
          </p:grpSpPr>
          <p:sp>
            <p:nvSpPr>
              <p:cNvPr id="3108" name="AutoShape 97"/>
              <p:cNvSpPr>
                <a:spLocks noChangeAspect="1" noChangeArrowheads="1" noTextEdit="1"/>
              </p:cNvSpPr>
              <p:nvPr/>
            </p:nvSpPr>
            <p:spPr bwMode="auto">
              <a:xfrm>
                <a:off x="1104" y="2016"/>
                <a:ext cx="712" cy="528"/>
              </a:xfrm>
              <a:prstGeom prst="rect">
                <a:avLst/>
              </a:prstGeom>
              <a:noFill/>
              <a:ln w="9525">
                <a:noFill/>
                <a:miter lim="800000"/>
                <a:headEnd/>
                <a:tailEnd/>
              </a:ln>
            </p:spPr>
            <p:txBody>
              <a:bodyPr/>
              <a:lstStyle/>
              <a:p>
                <a:endParaRPr lang="en-US"/>
              </a:p>
            </p:txBody>
          </p:sp>
          <p:sp>
            <p:nvSpPr>
              <p:cNvPr id="3109" name="Line 98"/>
              <p:cNvSpPr>
                <a:spLocks noChangeShapeType="1"/>
              </p:cNvSpPr>
              <p:nvPr/>
            </p:nvSpPr>
            <p:spPr bwMode="auto">
              <a:xfrm>
                <a:off x="1507" y="2257"/>
                <a:ext cx="268" cy="1"/>
              </a:xfrm>
              <a:prstGeom prst="line">
                <a:avLst/>
              </a:prstGeom>
              <a:noFill/>
              <a:ln w="15875">
                <a:solidFill>
                  <a:srgbClr val="000000"/>
                </a:solidFill>
                <a:round/>
                <a:headEnd/>
                <a:tailEnd/>
              </a:ln>
            </p:spPr>
            <p:txBody>
              <a:bodyPr/>
              <a:lstStyle/>
              <a:p>
                <a:endParaRPr lang="en-US"/>
              </a:p>
            </p:txBody>
          </p:sp>
          <p:sp>
            <p:nvSpPr>
              <p:cNvPr id="3110" name="Rectangle 99"/>
              <p:cNvSpPr>
                <a:spLocks noChangeArrowheads="1"/>
              </p:cNvSpPr>
              <p:nvPr/>
            </p:nvSpPr>
            <p:spPr bwMode="auto">
              <a:xfrm>
                <a:off x="1531" y="2283"/>
                <a:ext cx="209" cy="223"/>
              </a:xfrm>
              <a:prstGeom prst="rect">
                <a:avLst/>
              </a:prstGeom>
              <a:noFill/>
              <a:ln w="9525">
                <a:noFill/>
                <a:miter lim="800000"/>
                <a:headEnd/>
                <a:tailEnd/>
              </a:ln>
            </p:spPr>
            <p:txBody>
              <a:bodyPr wrap="none" lIns="0" tIns="0" rIns="0" bIns="0">
                <a:spAutoFit/>
              </a:bodyPr>
              <a:lstStyle/>
              <a:p>
                <a:r>
                  <a:rPr lang="en-US" altLang="en-US" sz="2300" i="1">
                    <a:solidFill>
                      <a:srgbClr val="000000"/>
                    </a:solidFill>
                    <a:latin typeface="Times New Roman" pitchFamily="18" charset="0"/>
                    <a:cs typeface="Times New Roman" pitchFamily="18" charset="0"/>
                  </a:rPr>
                  <a:t>R</a:t>
                </a:r>
                <a:r>
                  <a:rPr lang="en-US" altLang="en-US" sz="2300" i="1" baseline="-25000">
                    <a:solidFill>
                      <a:srgbClr val="000000"/>
                    </a:solidFill>
                    <a:latin typeface="Times New Roman" pitchFamily="18" charset="0"/>
                    <a:cs typeface="Times New Roman" pitchFamily="18" charset="0"/>
                  </a:rPr>
                  <a:t>tđ</a:t>
                </a:r>
                <a:endParaRPr lang="en-US" altLang="en-US" sz="2400" baseline="-25000">
                  <a:latin typeface="Times New Roman" pitchFamily="18" charset="0"/>
                  <a:cs typeface="Times New Roman" pitchFamily="18" charset="0"/>
                </a:endParaRPr>
              </a:p>
            </p:txBody>
          </p:sp>
          <p:sp>
            <p:nvSpPr>
              <p:cNvPr id="3111" name="Rectangle 100"/>
              <p:cNvSpPr>
                <a:spLocks noChangeArrowheads="1"/>
              </p:cNvSpPr>
              <p:nvPr/>
            </p:nvSpPr>
            <p:spPr bwMode="auto">
              <a:xfrm>
                <a:off x="1529" y="2028"/>
                <a:ext cx="133" cy="221"/>
              </a:xfrm>
              <a:prstGeom prst="rect">
                <a:avLst/>
              </a:prstGeom>
              <a:noFill/>
              <a:ln w="9525">
                <a:noFill/>
                <a:miter lim="800000"/>
                <a:headEnd/>
                <a:tailEnd/>
              </a:ln>
            </p:spPr>
            <p:txBody>
              <a:bodyPr wrap="none" lIns="0" tIns="0" rIns="0" bIns="0">
                <a:spAutoFit/>
              </a:bodyPr>
              <a:lstStyle/>
              <a:p>
                <a:r>
                  <a:rPr lang="en-US" altLang="en-US" sz="2300" i="1">
                    <a:solidFill>
                      <a:srgbClr val="000000"/>
                    </a:solidFill>
                    <a:latin typeface="Times New Roman" pitchFamily="18" charset="0"/>
                    <a:cs typeface="Times New Roman" pitchFamily="18" charset="0"/>
                  </a:rPr>
                  <a:t>U</a:t>
                </a:r>
                <a:endParaRPr lang="en-US" altLang="en-US" sz="2400">
                  <a:latin typeface="Times New Roman" pitchFamily="18" charset="0"/>
                  <a:cs typeface="Times New Roman" pitchFamily="18" charset="0"/>
                </a:endParaRPr>
              </a:p>
            </p:txBody>
          </p:sp>
          <p:sp>
            <p:nvSpPr>
              <p:cNvPr id="3112" name="Rectangle 101"/>
              <p:cNvSpPr>
                <a:spLocks noChangeArrowheads="1"/>
              </p:cNvSpPr>
              <p:nvPr/>
            </p:nvSpPr>
            <p:spPr bwMode="auto">
              <a:xfrm>
                <a:off x="1149" y="2142"/>
                <a:ext cx="61" cy="221"/>
              </a:xfrm>
              <a:prstGeom prst="rect">
                <a:avLst/>
              </a:prstGeom>
              <a:noFill/>
              <a:ln w="9525">
                <a:noFill/>
                <a:miter lim="800000"/>
                <a:headEnd/>
                <a:tailEnd/>
              </a:ln>
            </p:spPr>
            <p:txBody>
              <a:bodyPr wrap="none" lIns="0" tIns="0" rIns="0" bIns="0">
                <a:spAutoFit/>
              </a:bodyPr>
              <a:lstStyle/>
              <a:p>
                <a:r>
                  <a:rPr lang="en-US" altLang="en-US" sz="2300" i="1">
                    <a:solidFill>
                      <a:srgbClr val="000000"/>
                    </a:solidFill>
                    <a:latin typeface="Times New Roman" pitchFamily="18" charset="0"/>
                    <a:cs typeface="Times New Roman" pitchFamily="18" charset="0"/>
                  </a:rPr>
                  <a:t>I</a:t>
                </a:r>
                <a:endParaRPr lang="en-US" altLang="en-US" sz="2400">
                  <a:latin typeface="Times New Roman" pitchFamily="18" charset="0"/>
                  <a:cs typeface="Times New Roman" pitchFamily="18" charset="0"/>
                </a:endParaRPr>
              </a:p>
            </p:txBody>
          </p:sp>
          <p:sp>
            <p:nvSpPr>
              <p:cNvPr id="3113" name="Rectangle 102"/>
              <p:cNvSpPr>
                <a:spLocks noChangeArrowheads="1"/>
              </p:cNvSpPr>
              <p:nvPr/>
            </p:nvSpPr>
            <p:spPr bwMode="auto">
              <a:xfrm>
                <a:off x="1313" y="2121"/>
                <a:ext cx="105" cy="223"/>
              </a:xfrm>
              <a:prstGeom prst="rect">
                <a:avLst/>
              </a:prstGeom>
              <a:noFill/>
              <a:ln w="9525">
                <a:noFill/>
                <a:miter lim="800000"/>
                <a:headEnd/>
                <a:tailEnd/>
              </a:ln>
            </p:spPr>
            <p:txBody>
              <a:bodyPr wrap="none" lIns="0" tIns="0" rIns="0" bIns="0">
                <a:spAutoFit/>
              </a:bodyPr>
              <a:lstStyle/>
              <a:p>
                <a:r>
                  <a:rPr lang="en-US" altLang="en-US" sz="2300">
                    <a:solidFill>
                      <a:srgbClr val="000000"/>
                    </a:solidFill>
                    <a:latin typeface="Times New Roman" pitchFamily="18" charset="0"/>
                    <a:cs typeface="Times New Roman" pitchFamily="18" charset="0"/>
                  </a:rPr>
                  <a:t>=</a:t>
                </a:r>
                <a:endParaRPr lang="en-US" altLang="en-US" sz="2400">
                  <a:latin typeface="Times New Roman" pitchFamily="18" charset="0"/>
                  <a:cs typeface="Times New Roman" pitchFamily="18" charset="0"/>
                </a:endParaRPr>
              </a:p>
            </p:txBody>
          </p:sp>
        </p:grpSp>
        <p:grpSp>
          <p:nvGrpSpPr>
            <p:cNvPr id="3088" name="Group 103"/>
            <p:cNvGrpSpPr>
              <a:grpSpLocks noChangeAspect="1"/>
            </p:cNvGrpSpPr>
            <p:nvPr/>
          </p:nvGrpSpPr>
          <p:grpSpPr bwMode="auto">
            <a:xfrm>
              <a:off x="2840" y="2160"/>
              <a:ext cx="854" cy="513"/>
              <a:chOff x="2256" y="1776"/>
              <a:chExt cx="854" cy="513"/>
            </a:xfrm>
          </p:grpSpPr>
          <p:sp>
            <p:nvSpPr>
              <p:cNvPr id="3099" name="AutoShape 104"/>
              <p:cNvSpPr>
                <a:spLocks noChangeAspect="1" noChangeArrowheads="1" noTextEdit="1"/>
              </p:cNvSpPr>
              <p:nvPr/>
            </p:nvSpPr>
            <p:spPr bwMode="auto">
              <a:xfrm>
                <a:off x="2256" y="1776"/>
                <a:ext cx="854" cy="513"/>
              </a:xfrm>
              <a:prstGeom prst="rect">
                <a:avLst/>
              </a:prstGeom>
              <a:noFill/>
              <a:ln w="9525">
                <a:noFill/>
                <a:miter lim="800000"/>
                <a:headEnd/>
                <a:tailEnd/>
              </a:ln>
            </p:spPr>
            <p:txBody>
              <a:bodyPr/>
              <a:lstStyle/>
              <a:p>
                <a:endParaRPr lang="en-US"/>
              </a:p>
            </p:txBody>
          </p:sp>
          <p:sp>
            <p:nvSpPr>
              <p:cNvPr id="3100" name="Line 105"/>
              <p:cNvSpPr>
                <a:spLocks noChangeShapeType="1"/>
              </p:cNvSpPr>
              <p:nvPr/>
            </p:nvSpPr>
            <p:spPr bwMode="auto">
              <a:xfrm>
                <a:off x="2719" y="2017"/>
                <a:ext cx="250" cy="1"/>
              </a:xfrm>
              <a:prstGeom prst="line">
                <a:avLst/>
              </a:prstGeom>
              <a:noFill/>
              <a:ln w="15875">
                <a:solidFill>
                  <a:srgbClr val="000000"/>
                </a:solidFill>
                <a:round/>
                <a:headEnd/>
                <a:tailEnd/>
              </a:ln>
            </p:spPr>
            <p:txBody>
              <a:bodyPr/>
              <a:lstStyle/>
              <a:p>
                <a:endParaRPr lang="en-US"/>
              </a:p>
            </p:txBody>
          </p:sp>
          <p:sp>
            <p:nvSpPr>
              <p:cNvPr id="3101" name="Rectangle 106"/>
              <p:cNvSpPr>
                <a:spLocks noChangeArrowheads="1"/>
              </p:cNvSpPr>
              <p:nvPr/>
            </p:nvSpPr>
            <p:spPr bwMode="auto">
              <a:xfrm>
                <a:off x="3003" y="1902"/>
                <a:ext cx="46" cy="221"/>
              </a:xfrm>
              <a:prstGeom prst="rect">
                <a:avLst/>
              </a:prstGeom>
              <a:noFill/>
              <a:ln w="9525">
                <a:noFill/>
                <a:miter lim="800000"/>
                <a:headEnd/>
                <a:tailEnd/>
              </a:ln>
            </p:spPr>
            <p:txBody>
              <a:bodyPr wrap="none" lIns="0" tIns="0" rIns="0" bIns="0">
                <a:spAutoFit/>
              </a:bodyPr>
              <a:lstStyle/>
              <a:p>
                <a:r>
                  <a:rPr lang="en-US" altLang="en-US" sz="2300">
                    <a:solidFill>
                      <a:srgbClr val="000000"/>
                    </a:solidFill>
                    <a:latin typeface="Times New Roman" pitchFamily="18" charset="0"/>
                    <a:cs typeface="Times New Roman" pitchFamily="18" charset="0"/>
                  </a:rPr>
                  <a:t>,</a:t>
                </a:r>
                <a:endParaRPr lang="en-US" altLang="en-US" sz="2400">
                  <a:latin typeface="Times New Roman" pitchFamily="18" charset="0"/>
                  <a:cs typeface="Times New Roman" pitchFamily="18" charset="0"/>
                </a:endParaRPr>
              </a:p>
            </p:txBody>
          </p:sp>
          <p:sp>
            <p:nvSpPr>
              <p:cNvPr id="3102" name="Rectangle 107"/>
              <p:cNvSpPr>
                <a:spLocks noChangeArrowheads="1"/>
              </p:cNvSpPr>
              <p:nvPr/>
            </p:nvSpPr>
            <p:spPr bwMode="auto">
              <a:xfrm>
                <a:off x="2872" y="2154"/>
                <a:ext cx="52" cy="125"/>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Times New Roman" pitchFamily="18" charset="0"/>
                    <a:cs typeface="Times New Roman" pitchFamily="18" charset="0"/>
                  </a:rPr>
                  <a:t>1</a:t>
                </a:r>
                <a:endParaRPr lang="en-US" altLang="en-US" sz="2400">
                  <a:latin typeface="Times New Roman" pitchFamily="18" charset="0"/>
                  <a:cs typeface="Times New Roman" pitchFamily="18" charset="0"/>
                </a:endParaRPr>
              </a:p>
            </p:txBody>
          </p:sp>
          <p:sp>
            <p:nvSpPr>
              <p:cNvPr id="3103" name="Rectangle 108"/>
              <p:cNvSpPr>
                <a:spLocks noChangeArrowheads="1"/>
              </p:cNvSpPr>
              <p:nvPr/>
            </p:nvSpPr>
            <p:spPr bwMode="auto">
              <a:xfrm>
                <a:off x="2384" y="2013"/>
                <a:ext cx="52" cy="125"/>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Times New Roman" pitchFamily="18" charset="0"/>
                    <a:cs typeface="Times New Roman" pitchFamily="18" charset="0"/>
                  </a:rPr>
                  <a:t>1</a:t>
                </a:r>
                <a:endParaRPr lang="en-US" altLang="en-US" sz="2400">
                  <a:latin typeface="Times New Roman" pitchFamily="18" charset="0"/>
                  <a:cs typeface="Times New Roman" pitchFamily="18" charset="0"/>
                </a:endParaRPr>
              </a:p>
            </p:txBody>
          </p:sp>
          <p:sp>
            <p:nvSpPr>
              <p:cNvPr id="3104" name="Rectangle 109"/>
              <p:cNvSpPr>
                <a:spLocks noChangeArrowheads="1"/>
              </p:cNvSpPr>
              <p:nvPr/>
            </p:nvSpPr>
            <p:spPr bwMode="auto">
              <a:xfrm>
                <a:off x="2743" y="2043"/>
                <a:ext cx="112" cy="221"/>
              </a:xfrm>
              <a:prstGeom prst="rect">
                <a:avLst/>
              </a:prstGeom>
              <a:noFill/>
              <a:ln w="9525">
                <a:noFill/>
                <a:miter lim="800000"/>
                <a:headEnd/>
                <a:tailEnd/>
              </a:ln>
            </p:spPr>
            <p:txBody>
              <a:bodyPr wrap="none" lIns="0" tIns="0" rIns="0" bIns="0">
                <a:spAutoFit/>
              </a:bodyPr>
              <a:lstStyle/>
              <a:p>
                <a:r>
                  <a:rPr lang="en-US" altLang="en-US" sz="2300" i="1">
                    <a:solidFill>
                      <a:srgbClr val="000000"/>
                    </a:solidFill>
                    <a:latin typeface="Times New Roman" pitchFamily="18" charset="0"/>
                    <a:cs typeface="Times New Roman" pitchFamily="18" charset="0"/>
                  </a:rPr>
                  <a:t>R</a:t>
                </a:r>
                <a:endParaRPr lang="en-US" altLang="en-US" sz="2400">
                  <a:latin typeface="Times New Roman" pitchFamily="18" charset="0"/>
                  <a:cs typeface="Times New Roman" pitchFamily="18" charset="0"/>
                </a:endParaRPr>
              </a:p>
            </p:txBody>
          </p:sp>
          <p:sp>
            <p:nvSpPr>
              <p:cNvPr id="3105" name="Rectangle 110"/>
              <p:cNvSpPr>
                <a:spLocks noChangeArrowheads="1"/>
              </p:cNvSpPr>
              <p:nvPr/>
            </p:nvSpPr>
            <p:spPr bwMode="auto">
              <a:xfrm>
                <a:off x="2731" y="1788"/>
                <a:ext cx="133" cy="221"/>
              </a:xfrm>
              <a:prstGeom prst="rect">
                <a:avLst/>
              </a:prstGeom>
              <a:noFill/>
              <a:ln w="9525">
                <a:noFill/>
                <a:miter lim="800000"/>
                <a:headEnd/>
                <a:tailEnd/>
              </a:ln>
            </p:spPr>
            <p:txBody>
              <a:bodyPr wrap="none" lIns="0" tIns="0" rIns="0" bIns="0">
                <a:spAutoFit/>
              </a:bodyPr>
              <a:lstStyle/>
              <a:p>
                <a:r>
                  <a:rPr lang="en-US" altLang="en-US" sz="2300" i="1">
                    <a:solidFill>
                      <a:srgbClr val="000000"/>
                    </a:solidFill>
                    <a:latin typeface="Times New Roman" pitchFamily="18" charset="0"/>
                    <a:cs typeface="Times New Roman" pitchFamily="18" charset="0"/>
                  </a:rPr>
                  <a:t>U</a:t>
                </a:r>
                <a:endParaRPr lang="en-US" altLang="en-US" sz="2400">
                  <a:latin typeface="Times New Roman" pitchFamily="18" charset="0"/>
                  <a:cs typeface="Times New Roman" pitchFamily="18" charset="0"/>
                </a:endParaRPr>
              </a:p>
            </p:txBody>
          </p:sp>
          <p:sp>
            <p:nvSpPr>
              <p:cNvPr id="3106" name="Rectangle 111"/>
              <p:cNvSpPr>
                <a:spLocks noChangeArrowheads="1"/>
              </p:cNvSpPr>
              <p:nvPr/>
            </p:nvSpPr>
            <p:spPr bwMode="auto">
              <a:xfrm>
                <a:off x="2300" y="1902"/>
                <a:ext cx="61" cy="221"/>
              </a:xfrm>
              <a:prstGeom prst="rect">
                <a:avLst/>
              </a:prstGeom>
              <a:noFill/>
              <a:ln w="9525">
                <a:noFill/>
                <a:miter lim="800000"/>
                <a:headEnd/>
                <a:tailEnd/>
              </a:ln>
            </p:spPr>
            <p:txBody>
              <a:bodyPr wrap="none" lIns="0" tIns="0" rIns="0" bIns="0">
                <a:spAutoFit/>
              </a:bodyPr>
              <a:lstStyle/>
              <a:p>
                <a:r>
                  <a:rPr lang="en-US" altLang="en-US" sz="2300" i="1">
                    <a:solidFill>
                      <a:srgbClr val="000000"/>
                    </a:solidFill>
                    <a:latin typeface="Times New Roman" pitchFamily="18" charset="0"/>
                    <a:cs typeface="Times New Roman" pitchFamily="18" charset="0"/>
                  </a:rPr>
                  <a:t>I</a:t>
                </a:r>
                <a:endParaRPr lang="en-US" altLang="en-US" sz="2400">
                  <a:latin typeface="Times New Roman" pitchFamily="18" charset="0"/>
                  <a:cs typeface="Times New Roman" pitchFamily="18" charset="0"/>
                </a:endParaRPr>
              </a:p>
            </p:txBody>
          </p:sp>
          <p:sp>
            <p:nvSpPr>
              <p:cNvPr id="3107" name="Rectangle 112"/>
              <p:cNvSpPr>
                <a:spLocks noChangeArrowheads="1"/>
              </p:cNvSpPr>
              <p:nvPr/>
            </p:nvSpPr>
            <p:spPr bwMode="auto">
              <a:xfrm>
                <a:off x="2525" y="1881"/>
                <a:ext cx="105" cy="223"/>
              </a:xfrm>
              <a:prstGeom prst="rect">
                <a:avLst/>
              </a:prstGeom>
              <a:noFill/>
              <a:ln w="9525">
                <a:noFill/>
                <a:miter lim="800000"/>
                <a:headEnd/>
                <a:tailEnd/>
              </a:ln>
            </p:spPr>
            <p:txBody>
              <a:bodyPr wrap="none" lIns="0" tIns="0" rIns="0" bIns="0">
                <a:spAutoFit/>
              </a:bodyPr>
              <a:lstStyle/>
              <a:p>
                <a:r>
                  <a:rPr lang="en-US" altLang="en-US" sz="2300">
                    <a:solidFill>
                      <a:srgbClr val="000000"/>
                    </a:solidFill>
                    <a:latin typeface="Times New Roman" pitchFamily="18" charset="0"/>
                    <a:cs typeface="Times New Roman" pitchFamily="18" charset="0"/>
                  </a:rPr>
                  <a:t>=</a:t>
                </a:r>
                <a:endParaRPr lang="en-US" altLang="en-US" sz="2400">
                  <a:latin typeface="Times New Roman" pitchFamily="18" charset="0"/>
                  <a:cs typeface="Times New Roman" pitchFamily="18" charset="0"/>
                </a:endParaRPr>
              </a:p>
            </p:txBody>
          </p:sp>
        </p:grpSp>
        <p:grpSp>
          <p:nvGrpSpPr>
            <p:cNvPr id="3089" name="Group 113"/>
            <p:cNvGrpSpPr>
              <a:grpSpLocks noChangeAspect="1"/>
            </p:cNvGrpSpPr>
            <p:nvPr/>
          </p:nvGrpSpPr>
          <p:grpSpPr bwMode="auto">
            <a:xfrm>
              <a:off x="3752" y="2160"/>
              <a:ext cx="895" cy="513"/>
              <a:chOff x="3665" y="2016"/>
              <a:chExt cx="895" cy="513"/>
            </a:xfrm>
          </p:grpSpPr>
          <p:sp>
            <p:nvSpPr>
              <p:cNvPr id="3090" name="AutoShape 114"/>
              <p:cNvSpPr>
                <a:spLocks noChangeAspect="1" noChangeArrowheads="1" noTextEdit="1"/>
              </p:cNvSpPr>
              <p:nvPr/>
            </p:nvSpPr>
            <p:spPr bwMode="auto">
              <a:xfrm>
                <a:off x="3665" y="2016"/>
                <a:ext cx="895" cy="513"/>
              </a:xfrm>
              <a:prstGeom prst="rect">
                <a:avLst/>
              </a:prstGeom>
              <a:noFill/>
              <a:ln w="9525">
                <a:noFill/>
                <a:miter lim="800000"/>
                <a:headEnd/>
                <a:tailEnd/>
              </a:ln>
            </p:spPr>
            <p:txBody>
              <a:bodyPr/>
              <a:lstStyle/>
              <a:p>
                <a:endParaRPr lang="en-US"/>
              </a:p>
            </p:txBody>
          </p:sp>
          <p:sp>
            <p:nvSpPr>
              <p:cNvPr id="3091" name="Line 115"/>
              <p:cNvSpPr>
                <a:spLocks noChangeShapeType="1"/>
              </p:cNvSpPr>
              <p:nvPr/>
            </p:nvSpPr>
            <p:spPr bwMode="auto">
              <a:xfrm>
                <a:off x="4155" y="2257"/>
                <a:ext cx="277" cy="1"/>
              </a:xfrm>
              <a:prstGeom prst="line">
                <a:avLst/>
              </a:prstGeom>
              <a:noFill/>
              <a:ln w="15875">
                <a:solidFill>
                  <a:srgbClr val="000000"/>
                </a:solidFill>
                <a:round/>
                <a:headEnd/>
                <a:tailEnd/>
              </a:ln>
            </p:spPr>
            <p:txBody>
              <a:bodyPr/>
              <a:lstStyle/>
              <a:p>
                <a:endParaRPr lang="en-US"/>
              </a:p>
            </p:txBody>
          </p:sp>
          <p:sp>
            <p:nvSpPr>
              <p:cNvPr id="3092" name="Rectangle 116"/>
              <p:cNvSpPr>
                <a:spLocks noChangeArrowheads="1"/>
              </p:cNvSpPr>
              <p:nvPr/>
            </p:nvSpPr>
            <p:spPr bwMode="auto">
              <a:xfrm>
                <a:off x="4466" y="2142"/>
                <a:ext cx="46" cy="221"/>
              </a:xfrm>
              <a:prstGeom prst="rect">
                <a:avLst/>
              </a:prstGeom>
              <a:noFill/>
              <a:ln w="9525">
                <a:noFill/>
                <a:miter lim="800000"/>
                <a:headEnd/>
                <a:tailEnd/>
              </a:ln>
            </p:spPr>
            <p:txBody>
              <a:bodyPr wrap="none" lIns="0" tIns="0" rIns="0" bIns="0">
                <a:spAutoFit/>
              </a:bodyPr>
              <a:lstStyle/>
              <a:p>
                <a:r>
                  <a:rPr lang="en-US" altLang="en-US" sz="2300">
                    <a:solidFill>
                      <a:srgbClr val="000000"/>
                    </a:solidFill>
                    <a:latin typeface="Times New Roman" pitchFamily="18" charset="0"/>
                    <a:cs typeface="Times New Roman" pitchFamily="18" charset="0"/>
                  </a:rPr>
                  <a:t>,</a:t>
                </a:r>
                <a:endParaRPr lang="en-US" altLang="en-US" sz="2400">
                  <a:latin typeface="Times New Roman" pitchFamily="18" charset="0"/>
                  <a:cs typeface="Times New Roman" pitchFamily="18" charset="0"/>
                </a:endParaRPr>
              </a:p>
            </p:txBody>
          </p:sp>
          <p:sp>
            <p:nvSpPr>
              <p:cNvPr id="3093" name="Rectangle 117"/>
              <p:cNvSpPr>
                <a:spLocks noChangeArrowheads="1"/>
              </p:cNvSpPr>
              <p:nvPr/>
            </p:nvSpPr>
            <p:spPr bwMode="auto">
              <a:xfrm>
                <a:off x="4324" y="2394"/>
                <a:ext cx="52" cy="125"/>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Times New Roman" pitchFamily="18" charset="0"/>
                    <a:cs typeface="Times New Roman" pitchFamily="18" charset="0"/>
                  </a:rPr>
                  <a:t>2</a:t>
                </a:r>
                <a:endParaRPr lang="en-US" altLang="en-US" sz="2400">
                  <a:latin typeface="Times New Roman" pitchFamily="18" charset="0"/>
                  <a:cs typeface="Times New Roman" pitchFamily="18" charset="0"/>
                </a:endParaRPr>
              </a:p>
            </p:txBody>
          </p:sp>
          <p:sp>
            <p:nvSpPr>
              <p:cNvPr id="3094" name="Rectangle 118"/>
              <p:cNvSpPr>
                <a:spLocks noChangeArrowheads="1"/>
              </p:cNvSpPr>
              <p:nvPr/>
            </p:nvSpPr>
            <p:spPr bwMode="auto">
              <a:xfrm>
                <a:off x="3809" y="2253"/>
                <a:ext cx="52" cy="125"/>
              </a:xfrm>
              <a:prstGeom prst="rect">
                <a:avLst/>
              </a:prstGeom>
              <a:noFill/>
              <a:ln w="9525">
                <a:noFill/>
                <a:miter lim="800000"/>
                <a:headEnd/>
                <a:tailEnd/>
              </a:ln>
            </p:spPr>
            <p:txBody>
              <a:bodyPr wrap="none" lIns="0" tIns="0" rIns="0" bIns="0">
                <a:spAutoFit/>
              </a:bodyPr>
              <a:lstStyle/>
              <a:p>
                <a:r>
                  <a:rPr lang="en-US" altLang="en-US" sz="1300">
                    <a:solidFill>
                      <a:srgbClr val="000000"/>
                    </a:solidFill>
                    <a:latin typeface="Times New Roman" pitchFamily="18" charset="0"/>
                    <a:cs typeface="Times New Roman" pitchFamily="18" charset="0"/>
                  </a:rPr>
                  <a:t>2</a:t>
                </a:r>
                <a:endParaRPr lang="en-US" altLang="en-US" sz="2400">
                  <a:latin typeface="Times New Roman" pitchFamily="18" charset="0"/>
                  <a:cs typeface="Times New Roman" pitchFamily="18" charset="0"/>
                </a:endParaRPr>
              </a:p>
            </p:txBody>
          </p:sp>
          <p:sp>
            <p:nvSpPr>
              <p:cNvPr id="3095" name="Rectangle 119"/>
              <p:cNvSpPr>
                <a:spLocks noChangeArrowheads="1"/>
              </p:cNvSpPr>
              <p:nvPr/>
            </p:nvSpPr>
            <p:spPr bwMode="auto">
              <a:xfrm>
                <a:off x="4179" y="2283"/>
                <a:ext cx="112" cy="221"/>
              </a:xfrm>
              <a:prstGeom prst="rect">
                <a:avLst/>
              </a:prstGeom>
              <a:noFill/>
              <a:ln w="9525">
                <a:noFill/>
                <a:miter lim="800000"/>
                <a:headEnd/>
                <a:tailEnd/>
              </a:ln>
            </p:spPr>
            <p:txBody>
              <a:bodyPr wrap="none" lIns="0" tIns="0" rIns="0" bIns="0">
                <a:spAutoFit/>
              </a:bodyPr>
              <a:lstStyle/>
              <a:p>
                <a:r>
                  <a:rPr lang="en-US" altLang="en-US" sz="2300" i="1">
                    <a:solidFill>
                      <a:srgbClr val="000000"/>
                    </a:solidFill>
                    <a:latin typeface="Times New Roman" pitchFamily="18" charset="0"/>
                    <a:cs typeface="Times New Roman" pitchFamily="18" charset="0"/>
                  </a:rPr>
                  <a:t>R</a:t>
                </a:r>
                <a:endParaRPr lang="en-US" altLang="en-US" sz="2400">
                  <a:latin typeface="Times New Roman" pitchFamily="18" charset="0"/>
                  <a:cs typeface="Times New Roman" pitchFamily="18" charset="0"/>
                </a:endParaRPr>
              </a:p>
            </p:txBody>
          </p:sp>
          <p:sp>
            <p:nvSpPr>
              <p:cNvPr id="3096" name="Rectangle 120"/>
              <p:cNvSpPr>
                <a:spLocks noChangeArrowheads="1"/>
              </p:cNvSpPr>
              <p:nvPr/>
            </p:nvSpPr>
            <p:spPr bwMode="auto">
              <a:xfrm>
                <a:off x="4181" y="2028"/>
                <a:ext cx="133" cy="221"/>
              </a:xfrm>
              <a:prstGeom prst="rect">
                <a:avLst/>
              </a:prstGeom>
              <a:noFill/>
              <a:ln w="9525">
                <a:noFill/>
                <a:miter lim="800000"/>
                <a:headEnd/>
                <a:tailEnd/>
              </a:ln>
            </p:spPr>
            <p:txBody>
              <a:bodyPr wrap="none" lIns="0" tIns="0" rIns="0" bIns="0">
                <a:spAutoFit/>
              </a:bodyPr>
              <a:lstStyle/>
              <a:p>
                <a:r>
                  <a:rPr lang="en-US" altLang="en-US" sz="2300" i="1">
                    <a:solidFill>
                      <a:srgbClr val="000000"/>
                    </a:solidFill>
                    <a:latin typeface="Times New Roman" pitchFamily="18" charset="0"/>
                    <a:cs typeface="Times New Roman" pitchFamily="18" charset="0"/>
                  </a:rPr>
                  <a:t>U</a:t>
                </a:r>
                <a:endParaRPr lang="en-US" altLang="en-US" sz="2400">
                  <a:latin typeface="Times New Roman" pitchFamily="18" charset="0"/>
                  <a:cs typeface="Times New Roman" pitchFamily="18" charset="0"/>
                </a:endParaRPr>
              </a:p>
            </p:txBody>
          </p:sp>
          <p:sp>
            <p:nvSpPr>
              <p:cNvPr id="3097" name="Rectangle 121"/>
              <p:cNvSpPr>
                <a:spLocks noChangeArrowheads="1"/>
              </p:cNvSpPr>
              <p:nvPr/>
            </p:nvSpPr>
            <p:spPr bwMode="auto">
              <a:xfrm>
                <a:off x="3709" y="2142"/>
                <a:ext cx="61" cy="221"/>
              </a:xfrm>
              <a:prstGeom prst="rect">
                <a:avLst/>
              </a:prstGeom>
              <a:noFill/>
              <a:ln w="9525">
                <a:noFill/>
                <a:miter lim="800000"/>
                <a:headEnd/>
                <a:tailEnd/>
              </a:ln>
            </p:spPr>
            <p:txBody>
              <a:bodyPr wrap="none" lIns="0" tIns="0" rIns="0" bIns="0">
                <a:spAutoFit/>
              </a:bodyPr>
              <a:lstStyle/>
              <a:p>
                <a:r>
                  <a:rPr lang="en-US" altLang="en-US" sz="2300" i="1">
                    <a:solidFill>
                      <a:srgbClr val="000000"/>
                    </a:solidFill>
                    <a:latin typeface="Times New Roman" pitchFamily="18" charset="0"/>
                    <a:cs typeface="Times New Roman" pitchFamily="18" charset="0"/>
                  </a:rPr>
                  <a:t>I</a:t>
                </a:r>
                <a:endParaRPr lang="en-US" altLang="en-US" sz="2400">
                  <a:latin typeface="Times New Roman" pitchFamily="18" charset="0"/>
                  <a:cs typeface="Times New Roman" pitchFamily="18" charset="0"/>
                </a:endParaRPr>
              </a:p>
            </p:txBody>
          </p:sp>
          <p:sp>
            <p:nvSpPr>
              <p:cNvPr id="3098" name="Rectangle 122"/>
              <p:cNvSpPr>
                <a:spLocks noChangeArrowheads="1"/>
              </p:cNvSpPr>
              <p:nvPr/>
            </p:nvSpPr>
            <p:spPr bwMode="auto">
              <a:xfrm>
                <a:off x="3961" y="2121"/>
                <a:ext cx="105" cy="223"/>
              </a:xfrm>
              <a:prstGeom prst="rect">
                <a:avLst/>
              </a:prstGeom>
              <a:noFill/>
              <a:ln w="9525">
                <a:noFill/>
                <a:miter lim="800000"/>
                <a:headEnd/>
                <a:tailEnd/>
              </a:ln>
            </p:spPr>
            <p:txBody>
              <a:bodyPr wrap="none" lIns="0" tIns="0" rIns="0" bIns="0">
                <a:spAutoFit/>
              </a:bodyPr>
              <a:lstStyle/>
              <a:p>
                <a:r>
                  <a:rPr lang="en-US" altLang="en-US" sz="2300">
                    <a:solidFill>
                      <a:srgbClr val="000000"/>
                    </a:solidFill>
                    <a:latin typeface="Times New Roman" pitchFamily="18" charset="0"/>
                    <a:cs typeface="Times New Roman" pitchFamily="18" charset="0"/>
                  </a:rPr>
                  <a:t>=</a:t>
                </a:r>
                <a:endParaRPr lang="en-US" altLang="en-US" sz="2400">
                  <a:latin typeface="Times New Roman" pitchFamily="18" charset="0"/>
                  <a:cs typeface="Times New Roman" pitchFamily="18" charset="0"/>
                </a:endParaRPr>
              </a:p>
            </p:txBody>
          </p:sp>
        </p:grpSp>
        <p:graphicFrame>
          <p:nvGraphicFramePr>
            <p:cNvPr id="3078" name="Object 6"/>
            <p:cNvGraphicFramePr>
              <a:graphicFrameLocks noChangeAspect="1"/>
            </p:cNvGraphicFramePr>
            <p:nvPr/>
          </p:nvGraphicFramePr>
          <p:xfrm>
            <a:off x="2592" y="2317"/>
            <a:ext cx="252" cy="202"/>
          </p:xfrm>
          <a:graphic>
            <a:graphicData uri="http://schemas.openxmlformats.org/presentationml/2006/ole">
              <p:oleObj spid="_x0000_s3078" name="Equation" r:id="rId4" imgW="190417" imgH="152334" progId="Equation.3">
                <p:embed/>
              </p:oleObj>
            </a:graphicData>
          </a:graphic>
        </p:graphicFrame>
      </p:grpSp>
      <p:graphicFrame>
        <p:nvGraphicFramePr>
          <p:cNvPr id="88" name="Object 7"/>
          <p:cNvGraphicFramePr>
            <a:graphicFrameLocks noChangeAspect="1"/>
          </p:cNvGraphicFramePr>
          <p:nvPr/>
        </p:nvGraphicFramePr>
        <p:xfrm>
          <a:off x="3648075" y="5181600"/>
          <a:ext cx="2400300" cy="1104900"/>
        </p:xfrm>
        <a:graphic>
          <a:graphicData uri="http://schemas.openxmlformats.org/presentationml/2006/ole">
            <p:oleObj spid="_x0000_s3079" name="Equation" r:id="rId5" imgW="965200" imgH="444500" progId="Equation.3">
              <p:embed/>
            </p:oleObj>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left)">
                                      <p:cBhvr>
                                        <p:cTn id="18" dur="10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2000"/>
                                        <p:tgtEl>
                                          <p:spTgt spid="5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2000"/>
                                        <p:tgtEl>
                                          <p:spTgt spid="23"/>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wipe(left)">
                                      <p:cBhvr>
                                        <p:cTn id="37"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p:cNvSpPr txBox="1">
            <a:spLocks noChangeArrowheads="1"/>
          </p:cNvSpPr>
          <p:nvPr/>
        </p:nvSpPr>
        <p:spPr bwMode="auto">
          <a:xfrm>
            <a:off x="4343400" y="2833688"/>
            <a:ext cx="374650" cy="366712"/>
          </a:xfrm>
          <a:prstGeom prst="rect">
            <a:avLst/>
          </a:prstGeom>
          <a:noFill/>
          <a:ln w="9525">
            <a:noFill/>
            <a:miter lim="800000"/>
            <a:headEnd/>
            <a:tailEnd/>
          </a:ln>
        </p:spPr>
        <p:txBody>
          <a:bodyPr wrap="none">
            <a:spAutoFit/>
          </a:bodyPr>
          <a:lstStyle/>
          <a:p>
            <a:r>
              <a:rPr lang="en-US"/>
              <a:t>M</a:t>
            </a:r>
          </a:p>
        </p:txBody>
      </p:sp>
      <p:sp>
        <p:nvSpPr>
          <p:cNvPr id="4103" name="Text Box 7"/>
          <p:cNvSpPr txBox="1">
            <a:spLocks noChangeArrowheads="1"/>
          </p:cNvSpPr>
          <p:nvPr/>
        </p:nvSpPr>
        <p:spPr bwMode="auto">
          <a:xfrm>
            <a:off x="6127750" y="3124200"/>
            <a:ext cx="349250" cy="366713"/>
          </a:xfrm>
          <a:prstGeom prst="rect">
            <a:avLst/>
          </a:prstGeom>
          <a:noFill/>
          <a:ln w="9525">
            <a:noFill/>
            <a:miter lim="800000"/>
            <a:headEnd/>
            <a:tailEnd/>
          </a:ln>
        </p:spPr>
        <p:txBody>
          <a:bodyPr wrap="none">
            <a:spAutoFit/>
          </a:bodyPr>
          <a:lstStyle/>
          <a:p>
            <a:r>
              <a:rPr lang="en-US"/>
              <a:t>N</a:t>
            </a:r>
          </a:p>
        </p:txBody>
      </p:sp>
      <p:sp>
        <p:nvSpPr>
          <p:cNvPr id="4104" name="Rectangle 78"/>
          <p:cNvSpPr>
            <a:spLocks noChangeArrowheads="1"/>
          </p:cNvSpPr>
          <p:nvPr/>
        </p:nvSpPr>
        <p:spPr bwMode="auto">
          <a:xfrm>
            <a:off x="228600" y="304800"/>
            <a:ext cx="5257800" cy="519113"/>
          </a:xfrm>
          <a:prstGeom prst="rect">
            <a:avLst/>
          </a:prstGeom>
          <a:noFill/>
          <a:ln w="9525">
            <a:noFill/>
            <a:miter lim="800000"/>
            <a:headEnd/>
            <a:tailEnd/>
          </a:ln>
        </p:spPr>
        <p:txBody>
          <a:bodyPr anchor="ctr">
            <a:spAutoFit/>
          </a:bodyPr>
          <a:lstStyle/>
          <a:p>
            <a:r>
              <a:rPr lang="en-US" sz="2800" b="1">
                <a:latin typeface="Times New Roman" pitchFamily="18" charset="0"/>
                <a:cs typeface="Times New Roman" pitchFamily="18" charset="0"/>
              </a:rPr>
              <a:t>2. Th</a:t>
            </a:r>
            <a:r>
              <a:rPr lang="vi-VN" sz="2800" b="1">
                <a:latin typeface="Times New Roman" pitchFamily="18" charset="0"/>
                <a:cs typeface="Times New Roman" pitchFamily="18" charset="0"/>
              </a:rPr>
              <a:t>í</a:t>
            </a:r>
            <a:r>
              <a:rPr lang="en-US" sz="2800" b="1">
                <a:latin typeface="Times New Roman" pitchFamily="18" charset="0"/>
                <a:cs typeface="Times New Roman" pitchFamily="18" charset="0"/>
              </a:rPr>
              <a:t> nghi</a:t>
            </a:r>
            <a:r>
              <a:rPr lang="vi-VN" sz="2800" b="1">
                <a:latin typeface="Times New Roman" pitchFamily="18" charset="0"/>
                <a:cs typeface="Times New Roman" pitchFamily="18" charset="0"/>
              </a:rPr>
              <a:t>ệ</a:t>
            </a:r>
            <a:r>
              <a:rPr lang="en-US" sz="2800" b="1">
                <a:latin typeface="Times New Roman" pitchFamily="18" charset="0"/>
                <a:cs typeface="Times New Roman" pitchFamily="18" charset="0"/>
              </a:rPr>
              <a:t>m ki</a:t>
            </a:r>
            <a:r>
              <a:rPr lang="vi-VN" sz="2800" b="1">
                <a:latin typeface="Times New Roman" pitchFamily="18" charset="0"/>
                <a:cs typeface="Times New Roman" pitchFamily="18" charset="0"/>
              </a:rPr>
              <a:t>ể</a:t>
            </a:r>
            <a:r>
              <a:rPr lang="en-US" sz="2800" b="1">
                <a:latin typeface="Times New Roman" pitchFamily="18" charset="0"/>
                <a:cs typeface="Times New Roman" pitchFamily="18" charset="0"/>
              </a:rPr>
              <a:t>m tra:</a:t>
            </a:r>
          </a:p>
        </p:txBody>
      </p:sp>
      <p:sp>
        <p:nvSpPr>
          <p:cNvPr id="4105" name="Line 79"/>
          <p:cNvSpPr>
            <a:spLocks noChangeShapeType="1"/>
          </p:cNvSpPr>
          <p:nvPr/>
        </p:nvSpPr>
        <p:spPr bwMode="auto">
          <a:xfrm rot="1070359" flipV="1">
            <a:off x="4616450" y="3684588"/>
            <a:ext cx="573088" cy="11112"/>
          </a:xfrm>
          <a:prstGeom prst="line">
            <a:avLst/>
          </a:prstGeom>
          <a:noFill/>
          <a:ln w="28575">
            <a:solidFill>
              <a:schemeClr val="bg1"/>
            </a:solidFill>
            <a:round/>
            <a:headEnd type="stealth" w="sm" len="lg"/>
            <a:tailEnd type="stealth" w="sm" len="lg"/>
          </a:ln>
        </p:spPr>
        <p:txBody>
          <a:bodyPr/>
          <a:lstStyle/>
          <a:p>
            <a:endParaRPr lang="en-US"/>
          </a:p>
        </p:txBody>
      </p:sp>
      <p:sp>
        <p:nvSpPr>
          <p:cNvPr id="4106" name="Line 80"/>
          <p:cNvSpPr>
            <a:spLocks noChangeShapeType="1"/>
          </p:cNvSpPr>
          <p:nvPr/>
        </p:nvSpPr>
        <p:spPr bwMode="auto">
          <a:xfrm flipH="1" flipV="1">
            <a:off x="4616450" y="3749675"/>
            <a:ext cx="354013" cy="155575"/>
          </a:xfrm>
          <a:prstGeom prst="line">
            <a:avLst/>
          </a:prstGeom>
          <a:noFill/>
          <a:ln w="9525">
            <a:solidFill>
              <a:schemeClr val="bg1"/>
            </a:solidFill>
            <a:round/>
            <a:headEnd/>
            <a:tailEnd type="triangle" w="med" len="med"/>
          </a:ln>
        </p:spPr>
        <p:txBody>
          <a:bodyPr/>
          <a:lstStyle/>
          <a:p>
            <a:endParaRPr lang="en-US"/>
          </a:p>
        </p:txBody>
      </p:sp>
      <p:sp>
        <p:nvSpPr>
          <p:cNvPr id="4107" name="Rectangle 83"/>
          <p:cNvSpPr>
            <a:spLocks noChangeArrowheads="1"/>
          </p:cNvSpPr>
          <p:nvPr/>
        </p:nvSpPr>
        <p:spPr bwMode="auto">
          <a:xfrm>
            <a:off x="5638800" y="5272088"/>
            <a:ext cx="1173163" cy="304800"/>
          </a:xfrm>
          <a:prstGeom prst="rect">
            <a:avLst/>
          </a:prstGeom>
          <a:solidFill>
            <a:srgbClr val="0000FF"/>
          </a:solidFill>
          <a:ln w="9525">
            <a:solidFill>
              <a:schemeClr val="tx1"/>
            </a:solidFill>
            <a:miter lim="800000"/>
            <a:headEnd/>
            <a:tailEnd/>
          </a:ln>
        </p:spPr>
        <p:txBody>
          <a:bodyPr wrap="none" anchor="ctr"/>
          <a:lstStyle/>
          <a:p>
            <a:pPr eaLnBrk="0" hangingPunct="0"/>
            <a:endParaRPr lang="en-US">
              <a:latin typeface="Tahoma" pitchFamily="34" charset="0"/>
            </a:endParaRPr>
          </a:p>
        </p:txBody>
      </p:sp>
      <p:sp>
        <p:nvSpPr>
          <p:cNvPr id="4108" name="Rectangle 84"/>
          <p:cNvSpPr>
            <a:spLocks noChangeArrowheads="1"/>
          </p:cNvSpPr>
          <p:nvPr/>
        </p:nvSpPr>
        <p:spPr bwMode="auto">
          <a:xfrm>
            <a:off x="5638800" y="6096000"/>
            <a:ext cx="1173163" cy="304800"/>
          </a:xfrm>
          <a:prstGeom prst="rect">
            <a:avLst/>
          </a:prstGeom>
          <a:solidFill>
            <a:srgbClr val="FF3300"/>
          </a:solidFill>
          <a:ln w="9525">
            <a:solidFill>
              <a:schemeClr val="tx1"/>
            </a:solidFill>
            <a:miter lim="800000"/>
            <a:headEnd/>
            <a:tailEnd/>
          </a:ln>
        </p:spPr>
        <p:txBody>
          <a:bodyPr wrap="none" anchor="ctr"/>
          <a:lstStyle/>
          <a:p>
            <a:pPr eaLnBrk="0" hangingPunct="0"/>
            <a:endParaRPr lang="en-US">
              <a:latin typeface="Tahoma" pitchFamily="34" charset="0"/>
            </a:endParaRPr>
          </a:p>
        </p:txBody>
      </p:sp>
      <p:sp>
        <p:nvSpPr>
          <p:cNvPr id="4109" name="Line 85"/>
          <p:cNvSpPr>
            <a:spLocks noChangeShapeType="1"/>
          </p:cNvSpPr>
          <p:nvPr/>
        </p:nvSpPr>
        <p:spPr bwMode="auto">
          <a:xfrm>
            <a:off x="3429000" y="5867400"/>
            <a:ext cx="1676400" cy="0"/>
          </a:xfrm>
          <a:prstGeom prst="line">
            <a:avLst/>
          </a:prstGeom>
          <a:noFill/>
          <a:ln w="9525">
            <a:solidFill>
              <a:schemeClr val="tx1"/>
            </a:solidFill>
            <a:round/>
            <a:headEnd/>
            <a:tailEnd type="oval" w="med" len="med"/>
          </a:ln>
        </p:spPr>
        <p:txBody>
          <a:bodyPr/>
          <a:lstStyle/>
          <a:p>
            <a:endParaRPr lang="en-US"/>
          </a:p>
        </p:txBody>
      </p:sp>
      <p:sp>
        <p:nvSpPr>
          <p:cNvPr id="4110" name="Line 86"/>
          <p:cNvSpPr>
            <a:spLocks noChangeShapeType="1"/>
          </p:cNvSpPr>
          <p:nvPr/>
        </p:nvSpPr>
        <p:spPr bwMode="auto">
          <a:xfrm>
            <a:off x="5105400" y="5410200"/>
            <a:ext cx="609600" cy="0"/>
          </a:xfrm>
          <a:prstGeom prst="line">
            <a:avLst/>
          </a:prstGeom>
          <a:noFill/>
          <a:ln w="9525">
            <a:solidFill>
              <a:schemeClr val="tx1"/>
            </a:solidFill>
            <a:round/>
            <a:headEnd/>
            <a:tailEnd/>
          </a:ln>
        </p:spPr>
        <p:txBody>
          <a:bodyPr/>
          <a:lstStyle/>
          <a:p>
            <a:endParaRPr lang="en-US"/>
          </a:p>
        </p:txBody>
      </p:sp>
      <p:sp>
        <p:nvSpPr>
          <p:cNvPr id="4111" name="Line 87"/>
          <p:cNvSpPr>
            <a:spLocks noChangeShapeType="1"/>
          </p:cNvSpPr>
          <p:nvPr/>
        </p:nvSpPr>
        <p:spPr bwMode="auto">
          <a:xfrm>
            <a:off x="5105400" y="5410200"/>
            <a:ext cx="0" cy="838200"/>
          </a:xfrm>
          <a:prstGeom prst="line">
            <a:avLst/>
          </a:prstGeom>
          <a:noFill/>
          <a:ln w="9525">
            <a:solidFill>
              <a:schemeClr val="tx1"/>
            </a:solidFill>
            <a:round/>
            <a:headEnd/>
            <a:tailEnd/>
          </a:ln>
        </p:spPr>
        <p:txBody>
          <a:bodyPr/>
          <a:lstStyle/>
          <a:p>
            <a:endParaRPr lang="en-US"/>
          </a:p>
        </p:txBody>
      </p:sp>
      <p:sp>
        <p:nvSpPr>
          <p:cNvPr id="4112" name="Line 88"/>
          <p:cNvSpPr>
            <a:spLocks noChangeShapeType="1"/>
          </p:cNvSpPr>
          <p:nvPr/>
        </p:nvSpPr>
        <p:spPr bwMode="auto">
          <a:xfrm>
            <a:off x="5105400" y="6261100"/>
            <a:ext cx="533400" cy="0"/>
          </a:xfrm>
          <a:prstGeom prst="line">
            <a:avLst/>
          </a:prstGeom>
          <a:noFill/>
          <a:ln w="9525">
            <a:solidFill>
              <a:schemeClr val="tx1"/>
            </a:solidFill>
            <a:round/>
            <a:headEnd/>
            <a:tailEnd/>
          </a:ln>
        </p:spPr>
        <p:txBody>
          <a:bodyPr/>
          <a:lstStyle/>
          <a:p>
            <a:endParaRPr lang="en-US"/>
          </a:p>
        </p:txBody>
      </p:sp>
      <p:sp>
        <p:nvSpPr>
          <p:cNvPr id="4113" name="Line 89"/>
          <p:cNvSpPr>
            <a:spLocks noChangeShapeType="1"/>
          </p:cNvSpPr>
          <p:nvPr/>
        </p:nvSpPr>
        <p:spPr bwMode="auto">
          <a:xfrm>
            <a:off x="6781800" y="6248400"/>
            <a:ext cx="914400" cy="0"/>
          </a:xfrm>
          <a:prstGeom prst="line">
            <a:avLst/>
          </a:prstGeom>
          <a:noFill/>
          <a:ln w="9525">
            <a:solidFill>
              <a:schemeClr val="tx1"/>
            </a:solidFill>
            <a:round/>
            <a:headEnd/>
            <a:tailEnd/>
          </a:ln>
        </p:spPr>
        <p:txBody>
          <a:bodyPr/>
          <a:lstStyle/>
          <a:p>
            <a:endParaRPr lang="en-US"/>
          </a:p>
        </p:txBody>
      </p:sp>
      <p:sp>
        <p:nvSpPr>
          <p:cNvPr id="4114" name="Line 90"/>
          <p:cNvSpPr>
            <a:spLocks noChangeShapeType="1"/>
          </p:cNvSpPr>
          <p:nvPr/>
        </p:nvSpPr>
        <p:spPr bwMode="auto">
          <a:xfrm>
            <a:off x="6781800" y="5410200"/>
            <a:ext cx="914400" cy="0"/>
          </a:xfrm>
          <a:prstGeom prst="line">
            <a:avLst/>
          </a:prstGeom>
          <a:noFill/>
          <a:ln w="9525">
            <a:solidFill>
              <a:schemeClr val="tx1"/>
            </a:solidFill>
            <a:round/>
            <a:headEnd/>
            <a:tailEnd/>
          </a:ln>
        </p:spPr>
        <p:txBody>
          <a:bodyPr/>
          <a:lstStyle/>
          <a:p>
            <a:endParaRPr lang="en-US"/>
          </a:p>
        </p:txBody>
      </p:sp>
      <p:sp>
        <p:nvSpPr>
          <p:cNvPr id="4115" name="Line 91"/>
          <p:cNvSpPr>
            <a:spLocks noChangeShapeType="1"/>
          </p:cNvSpPr>
          <p:nvPr/>
        </p:nvSpPr>
        <p:spPr bwMode="auto">
          <a:xfrm>
            <a:off x="7696200" y="5410200"/>
            <a:ext cx="0" cy="838200"/>
          </a:xfrm>
          <a:prstGeom prst="line">
            <a:avLst/>
          </a:prstGeom>
          <a:noFill/>
          <a:ln w="9525">
            <a:solidFill>
              <a:schemeClr val="tx1"/>
            </a:solidFill>
            <a:round/>
            <a:headEnd/>
            <a:tailEnd/>
          </a:ln>
        </p:spPr>
        <p:txBody>
          <a:bodyPr/>
          <a:lstStyle/>
          <a:p>
            <a:endParaRPr lang="en-US"/>
          </a:p>
        </p:txBody>
      </p:sp>
      <p:sp>
        <p:nvSpPr>
          <p:cNvPr id="4116" name="Line 92"/>
          <p:cNvSpPr>
            <a:spLocks noChangeShapeType="1"/>
          </p:cNvSpPr>
          <p:nvPr/>
        </p:nvSpPr>
        <p:spPr bwMode="auto">
          <a:xfrm>
            <a:off x="7696200" y="5867400"/>
            <a:ext cx="1066800" cy="0"/>
          </a:xfrm>
          <a:prstGeom prst="line">
            <a:avLst/>
          </a:prstGeom>
          <a:noFill/>
          <a:ln w="9525">
            <a:solidFill>
              <a:schemeClr val="tx1"/>
            </a:solidFill>
            <a:round/>
            <a:headEnd type="oval" w="med" len="med"/>
            <a:tailEnd/>
          </a:ln>
        </p:spPr>
        <p:txBody>
          <a:bodyPr/>
          <a:lstStyle/>
          <a:p>
            <a:endParaRPr lang="en-US"/>
          </a:p>
        </p:txBody>
      </p:sp>
      <p:sp>
        <p:nvSpPr>
          <p:cNvPr id="4117" name="Line 93"/>
          <p:cNvSpPr>
            <a:spLocks noChangeShapeType="1"/>
          </p:cNvSpPr>
          <p:nvPr/>
        </p:nvSpPr>
        <p:spPr bwMode="auto">
          <a:xfrm>
            <a:off x="8534400" y="2819400"/>
            <a:ext cx="228600" cy="0"/>
          </a:xfrm>
          <a:prstGeom prst="line">
            <a:avLst/>
          </a:prstGeom>
          <a:noFill/>
          <a:ln w="9525">
            <a:solidFill>
              <a:schemeClr val="tx1"/>
            </a:solidFill>
            <a:round/>
            <a:headEnd/>
            <a:tailEnd/>
          </a:ln>
        </p:spPr>
        <p:txBody>
          <a:bodyPr/>
          <a:lstStyle/>
          <a:p>
            <a:endParaRPr lang="en-US"/>
          </a:p>
        </p:txBody>
      </p:sp>
      <p:sp>
        <p:nvSpPr>
          <p:cNvPr id="4118" name="Line 94"/>
          <p:cNvSpPr>
            <a:spLocks noChangeShapeType="1"/>
          </p:cNvSpPr>
          <p:nvPr/>
        </p:nvSpPr>
        <p:spPr bwMode="auto">
          <a:xfrm>
            <a:off x="8742363" y="2808288"/>
            <a:ext cx="20637" cy="3059112"/>
          </a:xfrm>
          <a:prstGeom prst="line">
            <a:avLst/>
          </a:prstGeom>
          <a:noFill/>
          <a:ln w="9525">
            <a:solidFill>
              <a:schemeClr val="tx1"/>
            </a:solidFill>
            <a:round/>
            <a:headEnd/>
            <a:tailEnd/>
          </a:ln>
        </p:spPr>
        <p:txBody>
          <a:bodyPr/>
          <a:lstStyle/>
          <a:p>
            <a:endParaRPr lang="en-US"/>
          </a:p>
        </p:txBody>
      </p:sp>
      <p:sp>
        <p:nvSpPr>
          <p:cNvPr id="4119" name="Line 95"/>
          <p:cNvSpPr>
            <a:spLocks noChangeShapeType="1"/>
          </p:cNvSpPr>
          <p:nvPr/>
        </p:nvSpPr>
        <p:spPr bwMode="auto">
          <a:xfrm>
            <a:off x="1219200" y="3200400"/>
            <a:ext cx="3657600" cy="0"/>
          </a:xfrm>
          <a:prstGeom prst="line">
            <a:avLst/>
          </a:prstGeom>
          <a:noFill/>
          <a:ln w="9525">
            <a:solidFill>
              <a:schemeClr val="tx1"/>
            </a:solidFill>
            <a:round/>
            <a:headEnd/>
            <a:tailEnd type="oval" w="med" len="med"/>
          </a:ln>
        </p:spPr>
        <p:txBody>
          <a:bodyPr/>
          <a:lstStyle/>
          <a:p>
            <a:endParaRPr lang="en-US"/>
          </a:p>
        </p:txBody>
      </p:sp>
      <p:sp>
        <p:nvSpPr>
          <p:cNvPr id="4120" name="Line 96"/>
          <p:cNvSpPr>
            <a:spLocks noChangeShapeType="1"/>
          </p:cNvSpPr>
          <p:nvPr/>
        </p:nvSpPr>
        <p:spPr bwMode="auto">
          <a:xfrm>
            <a:off x="1219200" y="3200400"/>
            <a:ext cx="0" cy="2438400"/>
          </a:xfrm>
          <a:prstGeom prst="line">
            <a:avLst/>
          </a:prstGeom>
          <a:noFill/>
          <a:ln w="9525">
            <a:solidFill>
              <a:schemeClr val="tx1"/>
            </a:solidFill>
            <a:round/>
            <a:headEnd/>
            <a:tailEnd/>
          </a:ln>
        </p:spPr>
        <p:txBody>
          <a:bodyPr/>
          <a:lstStyle/>
          <a:p>
            <a:endParaRPr lang="en-US"/>
          </a:p>
        </p:txBody>
      </p:sp>
      <p:sp>
        <p:nvSpPr>
          <p:cNvPr id="4121" name="Line 97"/>
          <p:cNvSpPr>
            <a:spLocks noChangeShapeType="1"/>
          </p:cNvSpPr>
          <p:nvPr/>
        </p:nvSpPr>
        <p:spPr bwMode="auto">
          <a:xfrm>
            <a:off x="2743200" y="5257800"/>
            <a:ext cx="304800" cy="0"/>
          </a:xfrm>
          <a:prstGeom prst="line">
            <a:avLst/>
          </a:prstGeom>
          <a:noFill/>
          <a:ln w="9525">
            <a:solidFill>
              <a:schemeClr val="tx1"/>
            </a:solidFill>
            <a:round/>
            <a:headEnd/>
            <a:tailEnd/>
          </a:ln>
        </p:spPr>
        <p:txBody>
          <a:bodyPr/>
          <a:lstStyle/>
          <a:p>
            <a:endParaRPr lang="en-US"/>
          </a:p>
        </p:txBody>
      </p:sp>
      <p:sp>
        <p:nvSpPr>
          <p:cNvPr id="4122" name="Line 98"/>
          <p:cNvSpPr>
            <a:spLocks noChangeShapeType="1"/>
          </p:cNvSpPr>
          <p:nvPr/>
        </p:nvSpPr>
        <p:spPr bwMode="auto">
          <a:xfrm>
            <a:off x="4876800" y="2819400"/>
            <a:ext cx="0" cy="2209800"/>
          </a:xfrm>
          <a:prstGeom prst="line">
            <a:avLst/>
          </a:prstGeom>
          <a:noFill/>
          <a:ln w="9525">
            <a:solidFill>
              <a:schemeClr val="tx1"/>
            </a:solidFill>
            <a:round/>
            <a:headEnd/>
            <a:tailEnd/>
          </a:ln>
        </p:spPr>
        <p:txBody>
          <a:bodyPr/>
          <a:lstStyle/>
          <a:p>
            <a:endParaRPr lang="en-US"/>
          </a:p>
        </p:txBody>
      </p:sp>
      <p:grpSp>
        <p:nvGrpSpPr>
          <p:cNvPr id="2" name="Group 99"/>
          <p:cNvGrpSpPr>
            <a:grpSpLocks/>
          </p:cNvGrpSpPr>
          <p:nvPr/>
        </p:nvGrpSpPr>
        <p:grpSpPr bwMode="auto">
          <a:xfrm rot="-1062720">
            <a:off x="2209800" y="4572000"/>
            <a:ext cx="939800" cy="635000"/>
            <a:chOff x="1680" y="1440"/>
            <a:chExt cx="592" cy="400"/>
          </a:xfrm>
        </p:grpSpPr>
        <p:sp>
          <p:nvSpPr>
            <p:cNvPr id="4292" name="Oval 100"/>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p:spPr>
          <p:txBody>
            <a:bodyPr vert="eaVert" wrap="none" anchor="ctr"/>
            <a:lstStyle/>
            <a:p>
              <a:pPr algn="ctr"/>
              <a:endParaRPr lang="en-US"/>
            </a:p>
          </p:txBody>
        </p:sp>
        <p:sp>
          <p:nvSpPr>
            <p:cNvPr id="4293" name="Line 101"/>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p:spPr>
          <p:txBody>
            <a:bodyPr/>
            <a:lstStyle/>
            <a:p>
              <a:endParaRPr lang="en-US"/>
            </a:p>
          </p:txBody>
        </p:sp>
        <p:sp>
          <p:nvSpPr>
            <p:cNvPr id="4294" name="Line 102"/>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p:spPr>
          <p:txBody>
            <a:bodyPr/>
            <a:lstStyle/>
            <a:p>
              <a:endParaRPr lang="en-US"/>
            </a:p>
          </p:txBody>
        </p:sp>
      </p:grpSp>
      <p:sp>
        <p:nvSpPr>
          <p:cNvPr id="4124" name="Line 103"/>
          <p:cNvSpPr>
            <a:spLocks noChangeShapeType="1"/>
          </p:cNvSpPr>
          <p:nvPr/>
        </p:nvSpPr>
        <p:spPr bwMode="auto">
          <a:xfrm>
            <a:off x="1219200" y="5638800"/>
            <a:ext cx="685800" cy="0"/>
          </a:xfrm>
          <a:prstGeom prst="line">
            <a:avLst/>
          </a:prstGeom>
          <a:noFill/>
          <a:ln w="9525">
            <a:solidFill>
              <a:schemeClr val="tx1"/>
            </a:solidFill>
            <a:round/>
            <a:headEnd/>
            <a:tailEnd/>
          </a:ln>
        </p:spPr>
        <p:txBody>
          <a:bodyPr/>
          <a:lstStyle/>
          <a:p>
            <a:endParaRPr lang="en-US"/>
          </a:p>
        </p:txBody>
      </p:sp>
      <p:sp>
        <p:nvSpPr>
          <p:cNvPr id="4125" name="Line 104"/>
          <p:cNvSpPr>
            <a:spLocks noChangeShapeType="1"/>
          </p:cNvSpPr>
          <p:nvPr/>
        </p:nvSpPr>
        <p:spPr bwMode="auto">
          <a:xfrm>
            <a:off x="3429000" y="5562600"/>
            <a:ext cx="0" cy="304800"/>
          </a:xfrm>
          <a:prstGeom prst="line">
            <a:avLst/>
          </a:prstGeom>
          <a:noFill/>
          <a:ln w="9525">
            <a:solidFill>
              <a:schemeClr val="tx1"/>
            </a:solidFill>
            <a:round/>
            <a:headEnd/>
            <a:tailEnd/>
          </a:ln>
        </p:spPr>
        <p:txBody>
          <a:bodyPr/>
          <a:lstStyle/>
          <a:p>
            <a:endParaRPr lang="en-US"/>
          </a:p>
        </p:txBody>
      </p:sp>
      <p:grpSp>
        <p:nvGrpSpPr>
          <p:cNvPr id="4126" name="Group 105"/>
          <p:cNvGrpSpPr>
            <a:grpSpLocks/>
          </p:cNvGrpSpPr>
          <p:nvPr/>
        </p:nvGrpSpPr>
        <p:grpSpPr bwMode="auto">
          <a:xfrm>
            <a:off x="5257800" y="3352800"/>
            <a:ext cx="2222500" cy="1822450"/>
            <a:chOff x="2592" y="1680"/>
            <a:chExt cx="1400" cy="1148"/>
          </a:xfrm>
        </p:grpSpPr>
        <p:sp>
          <p:nvSpPr>
            <p:cNvPr id="4232" name="Text Box 106"/>
            <p:cNvSpPr txBox="1">
              <a:spLocks noChangeArrowheads="1"/>
            </p:cNvSpPr>
            <p:nvPr/>
          </p:nvSpPr>
          <p:spPr bwMode="auto">
            <a:xfrm>
              <a:off x="3456" y="1776"/>
              <a:ext cx="384" cy="231"/>
            </a:xfrm>
            <a:prstGeom prst="rect">
              <a:avLst/>
            </a:prstGeom>
            <a:noFill/>
            <a:ln w="9525">
              <a:noFill/>
              <a:miter lim="800000"/>
              <a:headEnd/>
              <a:tailEnd/>
            </a:ln>
          </p:spPr>
          <p:txBody>
            <a:bodyPr>
              <a:spAutoFit/>
            </a:bodyPr>
            <a:lstStyle/>
            <a:p>
              <a:pPr>
                <a:spcBef>
                  <a:spcPct val="50000"/>
                </a:spcBef>
              </a:pPr>
              <a:r>
                <a:rPr lang="en-US">
                  <a:latin typeface=".VnTimeH" pitchFamily="34" charset="0"/>
                </a:rPr>
                <a:t>K</a:t>
              </a:r>
            </a:p>
          </p:txBody>
        </p:sp>
        <p:sp>
          <p:nvSpPr>
            <p:cNvPr id="4233" name="Oval 107"/>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p:spPr>
          <p:txBody>
            <a:bodyPr vert="eaVert" wrap="none" anchor="ctr"/>
            <a:lstStyle/>
            <a:p>
              <a:pPr algn="ctr"/>
              <a:endParaRPr lang="en-US"/>
            </a:p>
          </p:txBody>
        </p:sp>
        <p:sp>
          <p:nvSpPr>
            <p:cNvPr id="4234" name="Rectangle 108"/>
            <p:cNvSpPr>
              <a:spLocks noChangeArrowheads="1"/>
            </p:cNvSpPr>
            <p:nvPr/>
          </p:nvSpPr>
          <p:spPr bwMode="auto">
            <a:xfrm>
              <a:off x="2599" y="1680"/>
              <a:ext cx="1393" cy="1142"/>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eaLnBrk="0" hangingPunct="0"/>
              <a:endParaRPr lang="en-US">
                <a:latin typeface="Tahoma" pitchFamily="34" charset="0"/>
              </a:endParaRPr>
            </a:p>
          </p:txBody>
        </p:sp>
        <p:sp>
          <p:nvSpPr>
            <p:cNvPr id="4235" name="Rectangle 109"/>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p:spPr>
          <p:txBody>
            <a:bodyPr wrap="none" anchor="ctr"/>
            <a:lstStyle/>
            <a:p>
              <a:pPr eaLnBrk="0" hangingPunct="0"/>
              <a:endParaRPr lang="en-US">
                <a:latin typeface="Tahoma" pitchFamily="34" charset="0"/>
              </a:endParaRPr>
            </a:p>
          </p:txBody>
        </p:sp>
        <p:sp>
          <p:nvSpPr>
            <p:cNvPr id="4236" name="Rectangle 110"/>
            <p:cNvSpPr>
              <a:spLocks noChangeArrowheads="1"/>
            </p:cNvSpPr>
            <p:nvPr/>
          </p:nvSpPr>
          <p:spPr bwMode="auto">
            <a:xfrm>
              <a:off x="2652" y="1725"/>
              <a:ext cx="1280" cy="646"/>
            </a:xfrm>
            <a:prstGeom prst="rect">
              <a:avLst/>
            </a:prstGeom>
            <a:solidFill>
              <a:schemeClr val="bg1">
                <a:alpha val="38039"/>
              </a:schemeClr>
            </a:solidFill>
            <a:ln w="19050">
              <a:solidFill>
                <a:schemeClr val="tx1"/>
              </a:solidFill>
              <a:miter lim="800000"/>
              <a:headEnd/>
              <a:tailEnd/>
            </a:ln>
          </p:spPr>
          <p:txBody>
            <a:bodyPr wrap="none" anchor="ctr"/>
            <a:lstStyle/>
            <a:p>
              <a:pPr eaLnBrk="0" hangingPunct="0"/>
              <a:endParaRPr lang="en-US">
                <a:latin typeface="Tahoma" pitchFamily="34" charset="0"/>
              </a:endParaRPr>
            </a:p>
          </p:txBody>
        </p:sp>
        <p:sp>
          <p:nvSpPr>
            <p:cNvPr id="4237" name="Oval 111"/>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p:spPr>
          <p:txBody>
            <a:bodyPr wrap="none" anchor="ctr"/>
            <a:lstStyle/>
            <a:p>
              <a:pPr eaLnBrk="0" hangingPunct="0"/>
              <a:endParaRPr lang="en-US">
                <a:latin typeface="Tahoma" pitchFamily="34" charset="0"/>
              </a:endParaRPr>
            </a:p>
          </p:txBody>
        </p:sp>
        <p:sp>
          <p:nvSpPr>
            <p:cNvPr id="4238" name="Text Box 112"/>
            <p:cNvSpPr txBox="1">
              <a:spLocks noChangeArrowheads="1"/>
            </p:cNvSpPr>
            <p:nvPr/>
          </p:nvSpPr>
          <p:spPr bwMode="auto">
            <a:xfrm rot="810395">
              <a:off x="3547" y="1938"/>
              <a:ext cx="255" cy="173"/>
            </a:xfrm>
            <a:prstGeom prst="rect">
              <a:avLst/>
            </a:prstGeom>
            <a:noFill/>
            <a:ln w="6350">
              <a:noFill/>
              <a:miter lim="800000"/>
              <a:headEnd/>
              <a:tailEnd/>
            </a:ln>
          </p:spPr>
          <p:txBody>
            <a:bodyPr>
              <a:spAutoFit/>
            </a:bodyPr>
            <a:lstStyle/>
            <a:p>
              <a:pPr algn="ctr"/>
              <a:r>
                <a:rPr lang="en-US" sz="1200">
                  <a:latin typeface="Calibri" pitchFamily="34" charset="0"/>
                </a:rPr>
                <a:t>5</a:t>
              </a:r>
              <a:endParaRPr lang="en-US"/>
            </a:p>
          </p:txBody>
        </p:sp>
        <p:sp>
          <p:nvSpPr>
            <p:cNvPr id="4239" name="Oval 113"/>
            <p:cNvSpPr>
              <a:spLocks noChangeArrowheads="1"/>
            </p:cNvSpPr>
            <p:nvPr/>
          </p:nvSpPr>
          <p:spPr bwMode="auto">
            <a:xfrm rot="5400000">
              <a:off x="2748" y="1720"/>
              <a:ext cx="1051" cy="1155"/>
            </a:xfrm>
            <a:prstGeom prst="ellipse">
              <a:avLst/>
            </a:prstGeom>
            <a:noFill/>
            <a:ln w="12700">
              <a:solidFill>
                <a:srgbClr val="003300"/>
              </a:solidFill>
              <a:round/>
              <a:headEnd/>
              <a:tailEnd/>
            </a:ln>
          </p:spPr>
          <p:txBody>
            <a:bodyPr wrap="none" anchor="ctr"/>
            <a:lstStyle/>
            <a:p>
              <a:pPr eaLnBrk="0" hangingPunct="0"/>
              <a:endParaRPr lang="en-US">
                <a:latin typeface="Tahoma" pitchFamily="34" charset="0"/>
              </a:endParaRPr>
            </a:p>
          </p:txBody>
        </p:sp>
        <p:sp>
          <p:nvSpPr>
            <p:cNvPr id="4240" name="Arc 114"/>
            <p:cNvSpPr>
              <a:spLocks/>
            </p:cNvSpPr>
            <p:nvPr/>
          </p:nvSpPr>
          <p:spPr bwMode="auto">
            <a:xfrm rot="6681726" flipH="1">
              <a:off x="3121" y="1750"/>
              <a:ext cx="406" cy="723"/>
            </a:xfrm>
            <a:custGeom>
              <a:avLst/>
              <a:gdLst>
                <a:gd name="T0" fmla="*/ 4 w 24253"/>
                <a:gd name="T1" fmla="*/ 0 h 39506"/>
                <a:gd name="T2" fmla="*/ 0 w 24253"/>
                <a:gd name="T3" fmla="*/ 13 h 39506"/>
                <a:gd name="T4" fmla="*/ 1 w 24253"/>
                <a:gd name="T5" fmla="*/ 6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p:spPr>
          <p:txBody>
            <a:bodyPr wrap="none" anchor="ctr"/>
            <a:lstStyle/>
            <a:p>
              <a:endParaRPr lang="en-US"/>
            </a:p>
          </p:txBody>
        </p:sp>
        <p:sp>
          <p:nvSpPr>
            <p:cNvPr id="4241" name="Line 115"/>
            <p:cNvSpPr>
              <a:spLocks noChangeShapeType="1"/>
            </p:cNvSpPr>
            <p:nvPr/>
          </p:nvSpPr>
          <p:spPr bwMode="auto">
            <a:xfrm rot="10800000">
              <a:off x="3293" y="1910"/>
              <a:ext cx="0" cy="96"/>
            </a:xfrm>
            <a:prstGeom prst="line">
              <a:avLst/>
            </a:prstGeom>
            <a:noFill/>
            <a:ln w="9525">
              <a:solidFill>
                <a:srgbClr val="FF0000"/>
              </a:solidFill>
              <a:round/>
              <a:headEnd/>
              <a:tailEnd/>
            </a:ln>
          </p:spPr>
          <p:txBody>
            <a:bodyPr/>
            <a:lstStyle/>
            <a:p>
              <a:endParaRPr lang="en-US"/>
            </a:p>
          </p:txBody>
        </p:sp>
        <p:sp>
          <p:nvSpPr>
            <p:cNvPr id="4242" name="Text Box 116"/>
            <p:cNvSpPr txBox="1">
              <a:spLocks noChangeArrowheads="1"/>
            </p:cNvSpPr>
            <p:nvPr/>
          </p:nvSpPr>
          <p:spPr bwMode="auto">
            <a:xfrm rot="-466213">
              <a:off x="3156" y="1748"/>
              <a:ext cx="250" cy="173"/>
            </a:xfrm>
            <a:prstGeom prst="rect">
              <a:avLst/>
            </a:prstGeom>
            <a:noFill/>
            <a:ln w="3175">
              <a:noFill/>
              <a:miter lim="800000"/>
              <a:headEnd/>
              <a:tailEnd/>
            </a:ln>
          </p:spPr>
          <p:txBody>
            <a:bodyPr>
              <a:spAutoFit/>
            </a:bodyPr>
            <a:lstStyle/>
            <a:p>
              <a:pPr algn="ctr"/>
              <a:r>
                <a:rPr lang="en-US" sz="1200"/>
                <a:t>3</a:t>
              </a:r>
            </a:p>
          </p:txBody>
        </p:sp>
        <p:sp>
          <p:nvSpPr>
            <p:cNvPr id="4243" name="Text Box 117"/>
            <p:cNvSpPr txBox="1">
              <a:spLocks noChangeArrowheads="1"/>
            </p:cNvSpPr>
            <p:nvPr/>
          </p:nvSpPr>
          <p:spPr bwMode="auto">
            <a:xfrm rot="-1500000">
              <a:off x="2920" y="1811"/>
              <a:ext cx="342" cy="173"/>
            </a:xfrm>
            <a:prstGeom prst="rect">
              <a:avLst/>
            </a:prstGeom>
            <a:noFill/>
            <a:ln w="12700">
              <a:noFill/>
              <a:miter lim="800000"/>
              <a:headEnd/>
              <a:tailEnd/>
            </a:ln>
          </p:spPr>
          <p:txBody>
            <a:bodyPr>
              <a:spAutoFit/>
            </a:bodyPr>
            <a:lstStyle/>
            <a:p>
              <a:pPr algn="ctr"/>
              <a:r>
                <a:rPr lang="en-US" sz="1200">
                  <a:latin typeface="Calibri" pitchFamily="34" charset="0"/>
                </a:rPr>
                <a:t>2</a:t>
              </a:r>
              <a:endParaRPr lang="en-US"/>
            </a:p>
          </p:txBody>
        </p:sp>
        <p:sp>
          <p:nvSpPr>
            <p:cNvPr id="4244" name="Line 118"/>
            <p:cNvSpPr>
              <a:spLocks noChangeShapeType="1"/>
            </p:cNvSpPr>
            <p:nvPr/>
          </p:nvSpPr>
          <p:spPr bwMode="auto">
            <a:xfrm rot="300000">
              <a:off x="3329" y="1910"/>
              <a:ext cx="0" cy="40"/>
            </a:xfrm>
            <a:prstGeom prst="line">
              <a:avLst/>
            </a:prstGeom>
            <a:noFill/>
            <a:ln w="6350">
              <a:solidFill>
                <a:srgbClr val="0000FF"/>
              </a:solidFill>
              <a:round/>
              <a:headEnd/>
              <a:tailEnd/>
            </a:ln>
          </p:spPr>
          <p:txBody>
            <a:bodyPr/>
            <a:lstStyle/>
            <a:p>
              <a:endParaRPr lang="en-US"/>
            </a:p>
          </p:txBody>
        </p:sp>
        <p:sp>
          <p:nvSpPr>
            <p:cNvPr id="4245" name="Line 119"/>
            <p:cNvSpPr>
              <a:spLocks noChangeShapeType="1"/>
            </p:cNvSpPr>
            <p:nvPr/>
          </p:nvSpPr>
          <p:spPr bwMode="auto">
            <a:xfrm rot="600000">
              <a:off x="3362" y="1914"/>
              <a:ext cx="0" cy="41"/>
            </a:xfrm>
            <a:prstGeom prst="line">
              <a:avLst/>
            </a:prstGeom>
            <a:noFill/>
            <a:ln w="6350">
              <a:solidFill>
                <a:srgbClr val="0000FF"/>
              </a:solidFill>
              <a:round/>
              <a:headEnd/>
              <a:tailEnd/>
            </a:ln>
          </p:spPr>
          <p:txBody>
            <a:bodyPr/>
            <a:lstStyle/>
            <a:p>
              <a:endParaRPr lang="en-US"/>
            </a:p>
          </p:txBody>
        </p:sp>
        <p:sp>
          <p:nvSpPr>
            <p:cNvPr id="4246" name="Line 120"/>
            <p:cNvSpPr>
              <a:spLocks noChangeShapeType="1"/>
            </p:cNvSpPr>
            <p:nvPr/>
          </p:nvSpPr>
          <p:spPr bwMode="auto">
            <a:xfrm rot="900000">
              <a:off x="3395" y="1922"/>
              <a:ext cx="0" cy="39"/>
            </a:xfrm>
            <a:prstGeom prst="line">
              <a:avLst/>
            </a:prstGeom>
            <a:noFill/>
            <a:ln w="6350">
              <a:solidFill>
                <a:srgbClr val="0000FF"/>
              </a:solidFill>
              <a:round/>
              <a:headEnd/>
              <a:tailEnd/>
            </a:ln>
          </p:spPr>
          <p:txBody>
            <a:bodyPr/>
            <a:lstStyle/>
            <a:p>
              <a:endParaRPr lang="en-US"/>
            </a:p>
          </p:txBody>
        </p:sp>
        <p:sp>
          <p:nvSpPr>
            <p:cNvPr id="4247" name="Line 121"/>
            <p:cNvSpPr>
              <a:spLocks noChangeShapeType="1"/>
            </p:cNvSpPr>
            <p:nvPr/>
          </p:nvSpPr>
          <p:spPr bwMode="auto">
            <a:xfrm rot="1200000">
              <a:off x="3427" y="1932"/>
              <a:ext cx="0" cy="41"/>
            </a:xfrm>
            <a:prstGeom prst="line">
              <a:avLst/>
            </a:prstGeom>
            <a:noFill/>
            <a:ln w="6350">
              <a:solidFill>
                <a:srgbClr val="0000FF"/>
              </a:solidFill>
              <a:round/>
              <a:headEnd/>
              <a:tailEnd/>
            </a:ln>
          </p:spPr>
          <p:txBody>
            <a:bodyPr/>
            <a:lstStyle/>
            <a:p>
              <a:endParaRPr lang="en-US"/>
            </a:p>
          </p:txBody>
        </p:sp>
        <p:sp>
          <p:nvSpPr>
            <p:cNvPr id="4248" name="Line 122"/>
            <p:cNvSpPr>
              <a:spLocks noChangeShapeType="1"/>
            </p:cNvSpPr>
            <p:nvPr/>
          </p:nvSpPr>
          <p:spPr bwMode="auto">
            <a:xfrm rot="1500000">
              <a:off x="3452" y="1944"/>
              <a:ext cx="0" cy="89"/>
            </a:xfrm>
            <a:prstGeom prst="line">
              <a:avLst/>
            </a:prstGeom>
            <a:noFill/>
            <a:ln w="9525">
              <a:solidFill>
                <a:srgbClr val="FF0000"/>
              </a:solidFill>
              <a:round/>
              <a:headEnd/>
              <a:tailEnd/>
            </a:ln>
          </p:spPr>
          <p:txBody>
            <a:bodyPr/>
            <a:lstStyle/>
            <a:p>
              <a:endParaRPr lang="en-US"/>
            </a:p>
          </p:txBody>
        </p:sp>
        <p:sp>
          <p:nvSpPr>
            <p:cNvPr id="4249" name="Line 123"/>
            <p:cNvSpPr>
              <a:spLocks noChangeShapeType="1"/>
            </p:cNvSpPr>
            <p:nvPr/>
          </p:nvSpPr>
          <p:spPr bwMode="auto">
            <a:xfrm rot="1800000">
              <a:off x="3488" y="1962"/>
              <a:ext cx="0" cy="41"/>
            </a:xfrm>
            <a:prstGeom prst="line">
              <a:avLst/>
            </a:prstGeom>
            <a:noFill/>
            <a:ln w="6350">
              <a:solidFill>
                <a:srgbClr val="0000FF"/>
              </a:solidFill>
              <a:round/>
              <a:headEnd/>
              <a:tailEnd/>
            </a:ln>
          </p:spPr>
          <p:txBody>
            <a:bodyPr/>
            <a:lstStyle/>
            <a:p>
              <a:endParaRPr lang="en-US"/>
            </a:p>
          </p:txBody>
        </p:sp>
        <p:sp>
          <p:nvSpPr>
            <p:cNvPr id="4250" name="Line 124"/>
            <p:cNvSpPr>
              <a:spLocks noChangeShapeType="1"/>
            </p:cNvSpPr>
            <p:nvPr/>
          </p:nvSpPr>
          <p:spPr bwMode="auto">
            <a:xfrm rot="2100000">
              <a:off x="3513" y="1978"/>
              <a:ext cx="0" cy="39"/>
            </a:xfrm>
            <a:prstGeom prst="line">
              <a:avLst/>
            </a:prstGeom>
            <a:noFill/>
            <a:ln w="6350">
              <a:solidFill>
                <a:srgbClr val="0000FF"/>
              </a:solidFill>
              <a:round/>
              <a:headEnd/>
              <a:tailEnd/>
            </a:ln>
          </p:spPr>
          <p:txBody>
            <a:bodyPr/>
            <a:lstStyle/>
            <a:p>
              <a:endParaRPr lang="en-US"/>
            </a:p>
          </p:txBody>
        </p:sp>
        <p:sp>
          <p:nvSpPr>
            <p:cNvPr id="4251" name="Line 125"/>
            <p:cNvSpPr>
              <a:spLocks noChangeShapeType="1"/>
            </p:cNvSpPr>
            <p:nvPr/>
          </p:nvSpPr>
          <p:spPr bwMode="auto">
            <a:xfrm rot="2400000">
              <a:off x="3542" y="1997"/>
              <a:ext cx="0" cy="39"/>
            </a:xfrm>
            <a:prstGeom prst="line">
              <a:avLst/>
            </a:prstGeom>
            <a:noFill/>
            <a:ln w="6350">
              <a:solidFill>
                <a:srgbClr val="0000FF"/>
              </a:solidFill>
              <a:round/>
              <a:headEnd/>
              <a:tailEnd/>
            </a:ln>
          </p:spPr>
          <p:txBody>
            <a:bodyPr/>
            <a:lstStyle/>
            <a:p>
              <a:endParaRPr lang="en-US"/>
            </a:p>
          </p:txBody>
        </p:sp>
        <p:sp>
          <p:nvSpPr>
            <p:cNvPr id="4252" name="Line 126"/>
            <p:cNvSpPr>
              <a:spLocks noChangeShapeType="1"/>
            </p:cNvSpPr>
            <p:nvPr/>
          </p:nvSpPr>
          <p:spPr bwMode="auto">
            <a:xfrm rot="2700000">
              <a:off x="3565" y="2018"/>
              <a:ext cx="0" cy="44"/>
            </a:xfrm>
            <a:prstGeom prst="line">
              <a:avLst/>
            </a:prstGeom>
            <a:noFill/>
            <a:ln w="6350">
              <a:solidFill>
                <a:srgbClr val="0000FF"/>
              </a:solidFill>
              <a:round/>
              <a:headEnd/>
              <a:tailEnd/>
            </a:ln>
          </p:spPr>
          <p:txBody>
            <a:bodyPr/>
            <a:lstStyle/>
            <a:p>
              <a:endParaRPr lang="en-US"/>
            </a:p>
          </p:txBody>
        </p:sp>
        <p:sp>
          <p:nvSpPr>
            <p:cNvPr id="4253" name="Line 127"/>
            <p:cNvSpPr>
              <a:spLocks noChangeShapeType="1"/>
            </p:cNvSpPr>
            <p:nvPr/>
          </p:nvSpPr>
          <p:spPr bwMode="auto">
            <a:xfrm rot="3000000">
              <a:off x="3570" y="2029"/>
              <a:ext cx="0" cy="98"/>
            </a:xfrm>
            <a:prstGeom prst="line">
              <a:avLst/>
            </a:prstGeom>
            <a:noFill/>
            <a:ln w="9525">
              <a:solidFill>
                <a:srgbClr val="FF0000"/>
              </a:solidFill>
              <a:round/>
              <a:headEnd/>
              <a:tailEnd/>
            </a:ln>
          </p:spPr>
          <p:txBody>
            <a:bodyPr/>
            <a:lstStyle/>
            <a:p>
              <a:endParaRPr lang="en-US"/>
            </a:p>
          </p:txBody>
        </p:sp>
        <p:sp>
          <p:nvSpPr>
            <p:cNvPr id="4254" name="Line 128"/>
            <p:cNvSpPr>
              <a:spLocks noChangeShapeType="1"/>
            </p:cNvSpPr>
            <p:nvPr/>
          </p:nvSpPr>
          <p:spPr bwMode="auto">
            <a:xfrm rot="7800000">
              <a:off x="3017" y="2027"/>
              <a:ext cx="0" cy="106"/>
            </a:xfrm>
            <a:prstGeom prst="line">
              <a:avLst/>
            </a:prstGeom>
            <a:noFill/>
            <a:ln w="9525">
              <a:solidFill>
                <a:srgbClr val="FF0000"/>
              </a:solidFill>
              <a:round/>
              <a:headEnd/>
              <a:tailEnd/>
            </a:ln>
          </p:spPr>
          <p:txBody>
            <a:bodyPr/>
            <a:lstStyle/>
            <a:p>
              <a:endParaRPr lang="en-US"/>
            </a:p>
          </p:txBody>
        </p:sp>
        <p:sp>
          <p:nvSpPr>
            <p:cNvPr id="4255" name="Line 129"/>
            <p:cNvSpPr>
              <a:spLocks noChangeShapeType="1"/>
            </p:cNvSpPr>
            <p:nvPr/>
          </p:nvSpPr>
          <p:spPr bwMode="auto">
            <a:xfrm rot="-2700000">
              <a:off x="3017" y="2018"/>
              <a:ext cx="0" cy="40"/>
            </a:xfrm>
            <a:prstGeom prst="line">
              <a:avLst/>
            </a:prstGeom>
            <a:noFill/>
            <a:ln w="6350">
              <a:solidFill>
                <a:srgbClr val="0000FF"/>
              </a:solidFill>
              <a:round/>
              <a:headEnd/>
              <a:tailEnd/>
            </a:ln>
          </p:spPr>
          <p:txBody>
            <a:bodyPr/>
            <a:lstStyle/>
            <a:p>
              <a:endParaRPr lang="en-US"/>
            </a:p>
          </p:txBody>
        </p:sp>
        <p:sp>
          <p:nvSpPr>
            <p:cNvPr id="4256" name="Line 130"/>
            <p:cNvSpPr>
              <a:spLocks noChangeShapeType="1"/>
            </p:cNvSpPr>
            <p:nvPr/>
          </p:nvSpPr>
          <p:spPr bwMode="auto">
            <a:xfrm rot="-2400000">
              <a:off x="3040" y="1999"/>
              <a:ext cx="0" cy="38"/>
            </a:xfrm>
            <a:prstGeom prst="line">
              <a:avLst/>
            </a:prstGeom>
            <a:noFill/>
            <a:ln w="6350">
              <a:solidFill>
                <a:srgbClr val="0000FF"/>
              </a:solidFill>
              <a:round/>
              <a:headEnd/>
              <a:tailEnd/>
            </a:ln>
          </p:spPr>
          <p:txBody>
            <a:bodyPr/>
            <a:lstStyle/>
            <a:p>
              <a:endParaRPr lang="en-US"/>
            </a:p>
          </p:txBody>
        </p:sp>
        <p:sp>
          <p:nvSpPr>
            <p:cNvPr id="4257" name="Line 131"/>
            <p:cNvSpPr>
              <a:spLocks noChangeShapeType="1"/>
            </p:cNvSpPr>
            <p:nvPr/>
          </p:nvSpPr>
          <p:spPr bwMode="auto">
            <a:xfrm rot="-2100000">
              <a:off x="3069" y="1979"/>
              <a:ext cx="0" cy="39"/>
            </a:xfrm>
            <a:prstGeom prst="line">
              <a:avLst/>
            </a:prstGeom>
            <a:noFill/>
            <a:ln w="6350">
              <a:solidFill>
                <a:srgbClr val="0000FF"/>
              </a:solidFill>
              <a:round/>
              <a:headEnd/>
              <a:tailEnd/>
            </a:ln>
          </p:spPr>
          <p:txBody>
            <a:bodyPr/>
            <a:lstStyle/>
            <a:p>
              <a:endParaRPr lang="en-US"/>
            </a:p>
          </p:txBody>
        </p:sp>
        <p:sp>
          <p:nvSpPr>
            <p:cNvPr id="4258" name="Line 132"/>
            <p:cNvSpPr>
              <a:spLocks noChangeShapeType="1"/>
            </p:cNvSpPr>
            <p:nvPr/>
          </p:nvSpPr>
          <p:spPr bwMode="auto">
            <a:xfrm rot="-1800000">
              <a:off x="3095" y="1961"/>
              <a:ext cx="0" cy="39"/>
            </a:xfrm>
            <a:prstGeom prst="line">
              <a:avLst/>
            </a:prstGeom>
            <a:noFill/>
            <a:ln w="6350">
              <a:solidFill>
                <a:srgbClr val="0000FF"/>
              </a:solidFill>
              <a:round/>
              <a:headEnd/>
              <a:tailEnd/>
            </a:ln>
          </p:spPr>
          <p:txBody>
            <a:bodyPr/>
            <a:lstStyle/>
            <a:p>
              <a:endParaRPr lang="en-US"/>
            </a:p>
          </p:txBody>
        </p:sp>
        <p:sp>
          <p:nvSpPr>
            <p:cNvPr id="4259" name="Line 133"/>
            <p:cNvSpPr>
              <a:spLocks noChangeShapeType="1"/>
            </p:cNvSpPr>
            <p:nvPr/>
          </p:nvSpPr>
          <p:spPr bwMode="auto">
            <a:xfrm rot="-1500000">
              <a:off x="3139" y="1943"/>
              <a:ext cx="0" cy="88"/>
            </a:xfrm>
            <a:prstGeom prst="line">
              <a:avLst/>
            </a:prstGeom>
            <a:noFill/>
            <a:ln w="9525">
              <a:solidFill>
                <a:srgbClr val="FF0000"/>
              </a:solidFill>
              <a:round/>
              <a:headEnd/>
              <a:tailEnd/>
            </a:ln>
          </p:spPr>
          <p:txBody>
            <a:bodyPr/>
            <a:lstStyle/>
            <a:p>
              <a:endParaRPr lang="en-US"/>
            </a:p>
          </p:txBody>
        </p:sp>
        <p:sp>
          <p:nvSpPr>
            <p:cNvPr id="4260" name="Line 134"/>
            <p:cNvSpPr>
              <a:spLocks noChangeShapeType="1"/>
            </p:cNvSpPr>
            <p:nvPr/>
          </p:nvSpPr>
          <p:spPr bwMode="auto">
            <a:xfrm rot="-1200000">
              <a:off x="3159" y="1932"/>
              <a:ext cx="0" cy="41"/>
            </a:xfrm>
            <a:prstGeom prst="line">
              <a:avLst/>
            </a:prstGeom>
            <a:noFill/>
            <a:ln w="6350">
              <a:solidFill>
                <a:srgbClr val="0000FF"/>
              </a:solidFill>
              <a:round/>
              <a:headEnd/>
              <a:tailEnd/>
            </a:ln>
          </p:spPr>
          <p:txBody>
            <a:bodyPr/>
            <a:lstStyle/>
            <a:p>
              <a:endParaRPr lang="en-US"/>
            </a:p>
          </p:txBody>
        </p:sp>
        <p:sp>
          <p:nvSpPr>
            <p:cNvPr id="4261" name="Line 135"/>
            <p:cNvSpPr>
              <a:spLocks noChangeShapeType="1"/>
            </p:cNvSpPr>
            <p:nvPr/>
          </p:nvSpPr>
          <p:spPr bwMode="auto">
            <a:xfrm rot="-900000">
              <a:off x="3187" y="1925"/>
              <a:ext cx="0" cy="40"/>
            </a:xfrm>
            <a:prstGeom prst="line">
              <a:avLst/>
            </a:prstGeom>
            <a:noFill/>
            <a:ln w="6350">
              <a:solidFill>
                <a:srgbClr val="0000FF"/>
              </a:solidFill>
              <a:round/>
              <a:headEnd/>
              <a:tailEnd/>
            </a:ln>
          </p:spPr>
          <p:txBody>
            <a:bodyPr/>
            <a:lstStyle/>
            <a:p>
              <a:endParaRPr lang="en-US"/>
            </a:p>
          </p:txBody>
        </p:sp>
        <p:sp>
          <p:nvSpPr>
            <p:cNvPr id="4262" name="Line 136"/>
            <p:cNvSpPr>
              <a:spLocks noChangeShapeType="1"/>
            </p:cNvSpPr>
            <p:nvPr/>
          </p:nvSpPr>
          <p:spPr bwMode="auto">
            <a:xfrm rot="-600000">
              <a:off x="3221" y="1918"/>
              <a:ext cx="0" cy="39"/>
            </a:xfrm>
            <a:prstGeom prst="line">
              <a:avLst/>
            </a:prstGeom>
            <a:noFill/>
            <a:ln w="6350">
              <a:solidFill>
                <a:srgbClr val="0000FF"/>
              </a:solidFill>
              <a:round/>
              <a:headEnd/>
              <a:tailEnd/>
            </a:ln>
          </p:spPr>
          <p:txBody>
            <a:bodyPr/>
            <a:lstStyle/>
            <a:p>
              <a:endParaRPr lang="en-US"/>
            </a:p>
          </p:txBody>
        </p:sp>
        <p:sp>
          <p:nvSpPr>
            <p:cNvPr id="4263" name="Line 137"/>
            <p:cNvSpPr>
              <a:spLocks noChangeShapeType="1"/>
            </p:cNvSpPr>
            <p:nvPr/>
          </p:nvSpPr>
          <p:spPr bwMode="auto">
            <a:xfrm rot="-300000">
              <a:off x="3256" y="1912"/>
              <a:ext cx="0" cy="39"/>
            </a:xfrm>
            <a:prstGeom prst="line">
              <a:avLst/>
            </a:prstGeom>
            <a:noFill/>
            <a:ln w="6350">
              <a:solidFill>
                <a:srgbClr val="0000FF"/>
              </a:solidFill>
              <a:round/>
              <a:headEnd/>
              <a:tailEnd/>
            </a:ln>
          </p:spPr>
          <p:txBody>
            <a:bodyPr/>
            <a:lstStyle/>
            <a:p>
              <a:endParaRPr lang="en-US"/>
            </a:p>
          </p:txBody>
        </p:sp>
        <p:sp>
          <p:nvSpPr>
            <p:cNvPr id="4264" name="Line 138"/>
            <p:cNvSpPr>
              <a:spLocks noChangeShapeType="1"/>
            </p:cNvSpPr>
            <p:nvPr/>
          </p:nvSpPr>
          <p:spPr bwMode="auto">
            <a:xfrm rot="6300000">
              <a:off x="2952" y="2150"/>
              <a:ext cx="0" cy="107"/>
            </a:xfrm>
            <a:prstGeom prst="line">
              <a:avLst/>
            </a:prstGeom>
            <a:noFill/>
            <a:ln w="9525">
              <a:solidFill>
                <a:srgbClr val="FF0000"/>
              </a:solidFill>
              <a:round/>
              <a:headEnd/>
              <a:tailEnd/>
            </a:ln>
          </p:spPr>
          <p:txBody>
            <a:bodyPr/>
            <a:lstStyle/>
            <a:p>
              <a:endParaRPr lang="en-US"/>
            </a:p>
          </p:txBody>
        </p:sp>
        <p:sp>
          <p:nvSpPr>
            <p:cNvPr id="4265" name="Line 139"/>
            <p:cNvSpPr>
              <a:spLocks noChangeShapeType="1"/>
            </p:cNvSpPr>
            <p:nvPr/>
          </p:nvSpPr>
          <p:spPr bwMode="auto">
            <a:xfrm rot="-4200000">
              <a:off x="2931" y="2146"/>
              <a:ext cx="0" cy="42"/>
            </a:xfrm>
            <a:prstGeom prst="line">
              <a:avLst/>
            </a:prstGeom>
            <a:noFill/>
            <a:ln w="6350">
              <a:solidFill>
                <a:srgbClr val="0000FF"/>
              </a:solidFill>
              <a:round/>
              <a:headEnd/>
              <a:tailEnd/>
            </a:ln>
          </p:spPr>
          <p:txBody>
            <a:bodyPr/>
            <a:lstStyle/>
            <a:p>
              <a:endParaRPr lang="en-US"/>
            </a:p>
          </p:txBody>
        </p:sp>
        <p:sp>
          <p:nvSpPr>
            <p:cNvPr id="4266" name="Line 140"/>
            <p:cNvSpPr>
              <a:spLocks noChangeShapeType="1"/>
            </p:cNvSpPr>
            <p:nvPr/>
          </p:nvSpPr>
          <p:spPr bwMode="auto">
            <a:xfrm rot="-3900000">
              <a:off x="2943" y="2118"/>
              <a:ext cx="0" cy="43"/>
            </a:xfrm>
            <a:prstGeom prst="line">
              <a:avLst/>
            </a:prstGeom>
            <a:noFill/>
            <a:ln w="6350">
              <a:solidFill>
                <a:srgbClr val="0000FF"/>
              </a:solidFill>
              <a:round/>
              <a:headEnd/>
              <a:tailEnd/>
            </a:ln>
          </p:spPr>
          <p:txBody>
            <a:bodyPr/>
            <a:lstStyle/>
            <a:p>
              <a:endParaRPr lang="en-US"/>
            </a:p>
          </p:txBody>
        </p:sp>
        <p:sp>
          <p:nvSpPr>
            <p:cNvPr id="4267" name="Line 141"/>
            <p:cNvSpPr>
              <a:spLocks noChangeShapeType="1"/>
            </p:cNvSpPr>
            <p:nvPr/>
          </p:nvSpPr>
          <p:spPr bwMode="auto">
            <a:xfrm rot="-3600000">
              <a:off x="2959" y="2094"/>
              <a:ext cx="0" cy="42"/>
            </a:xfrm>
            <a:prstGeom prst="line">
              <a:avLst/>
            </a:prstGeom>
            <a:noFill/>
            <a:ln w="6350">
              <a:solidFill>
                <a:srgbClr val="0000FF"/>
              </a:solidFill>
              <a:round/>
              <a:headEnd/>
              <a:tailEnd/>
            </a:ln>
          </p:spPr>
          <p:txBody>
            <a:bodyPr/>
            <a:lstStyle/>
            <a:p>
              <a:endParaRPr lang="en-US"/>
            </a:p>
          </p:txBody>
        </p:sp>
        <p:sp>
          <p:nvSpPr>
            <p:cNvPr id="4268" name="Line 142"/>
            <p:cNvSpPr>
              <a:spLocks noChangeShapeType="1"/>
            </p:cNvSpPr>
            <p:nvPr/>
          </p:nvSpPr>
          <p:spPr bwMode="auto">
            <a:xfrm rot="-3300000">
              <a:off x="2975" y="2064"/>
              <a:ext cx="0" cy="42"/>
            </a:xfrm>
            <a:prstGeom prst="line">
              <a:avLst/>
            </a:prstGeom>
            <a:noFill/>
            <a:ln w="6350">
              <a:solidFill>
                <a:srgbClr val="0000FF"/>
              </a:solidFill>
              <a:round/>
              <a:headEnd/>
              <a:tailEnd/>
            </a:ln>
          </p:spPr>
          <p:txBody>
            <a:bodyPr/>
            <a:lstStyle/>
            <a:p>
              <a:endParaRPr lang="en-US"/>
            </a:p>
          </p:txBody>
        </p:sp>
        <p:sp>
          <p:nvSpPr>
            <p:cNvPr id="4269" name="Line 143"/>
            <p:cNvSpPr>
              <a:spLocks noChangeShapeType="1"/>
            </p:cNvSpPr>
            <p:nvPr/>
          </p:nvSpPr>
          <p:spPr bwMode="auto">
            <a:xfrm rot="3300000">
              <a:off x="3604" y="2067"/>
              <a:ext cx="0" cy="42"/>
            </a:xfrm>
            <a:prstGeom prst="line">
              <a:avLst/>
            </a:prstGeom>
            <a:noFill/>
            <a:ln w="6350">
              <a:solidFill>
                <a:srgbClr val="0000FF"/>
              </a:solidFill>
              <a:round/>
              <a:headEnd/>
              <a:tailEnd/>
            </a:ln>
          </p:spPr>
          <p:txBody>
            <a:bodyPr/>
            <a:lstStyle/>
            <a:p>
              <a:endParaRPr lang="en-US"/>
            </a:p>
          </p:txBody>
        </p:sp>
        <p:sp>
          <p:nvSpPr>
            <p:cNvPr id="4270" name="Line 144"/>
            <p:cNvSpPr>
              <a:spLocks noChangeShapeType="1"/>
            </p:cNvSpPr>
            <p:nvPr/>
          </p:nvSpPr>
          <p:spPr bwMode="auto">
            <a:xfrm rot="3600000">
              <a:off x="3618" y="2088"/>
              <a:ext cx="0" cy="44"/>
            </a:xfrm>
            <a:prstGeom prst="line">
              <a:avLst/>
            </a:prstGeom>
            <a:noFill/>
            <a:ln w="6350">
              <a:solidFill>
                <a:srgbClr val="0000FF"/>
              </a:solidFill>
              <a:round/>
              <a:headEnd/>
              <a:tailEnd/>
            </a:ln>
          </p:spPr>
          <p:txBody>
            <a:bodyPr/>
            <a:lstStyle/>
            <a:p>
              <a:endParaRPr lang="en-US"/>
            </a:p>
          </p:txBody>
        </p:sp>
        <p:sp>
          <p:nvSpPr>
            <p:cNvPr id="4271" name="Line 145"/>
            <p:cNvSpPr>
              <a:spLocks noChangeShapeType="1"/>
            </p:cNvSpPr>
            <p:nvPr/>
          </p:nvSpPr>
          <p:spPr bwMode="auto">
            <a:xfrm rot="3900000">
              <a:off x="3637" y="2116"/>
              <a:ext cx="0" cy="42"/>
            </a:xfrm>
            <a:prstGeom prst="line">
              <a:avLst/>
            </a:prstGeom>
            <a:noFill/>
            <a:ln w="6350">
              <a:solidFill>
                <a:srgbClr val="0000FF"/>
              </a:solidFill>
              <a:round/>
              <a:headEnd/>
              <a:tailEnd/>
            </a:ln>
          </p:spPr>
          <p:txBody>
            <a:bodyPr/>
            <a:lstStyle/>
            <a:p>
              <a:endParaRPr lang="en-US"/>
            </a:p>
          </p:txBody>
        </p:sp>
        <p:sp>
          <p:nvSpPr>
            <p:cNvPr id="4272" name="Line 146"/>
            <p:cNvSpPr>
              <a:spLocks noChangeShapeType="1"/>
            </p:cNvSpPr>
            <p:nvPr/>
          </p:nvSpPr>
          <p:spPr bwMode="auto">
            <a:xfrm rot="4200000">
              <a:off x="3649" y="2146"/>
              <a:ext cx="0" cy="42"/>
            </a:xfrm>
            <a:prstGeom prst="line">
              <a:avLst/>
            </a:prstGeom>
            <a:noFill/>
            <a:ln w="6350">
              <a:solidFill>
                <a:srgbClr val="0000FF"/>
              </a:solidFill>
              <a:round/>
              <a:headEnd/>
              <a:tailEnd/>
            </a:ln>
          </p:spPr>
          <p:txBody>
            <a:bodyPr/>
            <a:lstStyle/>
            <a:p>
              <a:endParaRPr lang="en-US"/>
            </a:p>
          </p:txBody>
        </p:sp>
        <p:sp>
          <p:nvSpPr>
            <p:cNvPr id="4273" name="Line 147"/>
            <p:cNvSpPr>
              <a:spLocks noChangeShapeType="1"/>
            </p:cNvSpPr>
            <p:nvPr/>
          </p:nvSpPr>
          <p:spPr bwMode="auto">
            <a:xfrm rot="4500000">
              <a:off x="3636" y="2155"/>
              <a:ext cx="0" cy="98"/>
            </a:xfrm>
            <a:prstGeom prst="line">
              <a:avLst/>
            </a:prstGeom>
            <a:noFill/>
            <a:ln w="9525">
              <a:solidFill>
                <a:srgbClr val="FF0000"/>
              </a:solidFill>
              <a:round/>
              <a:headEnd/>
              <a:tailEnd/>
            </a:ln>
          </p:spPr>
          <p:txBody>
            <a:bodyPr/>
            <a:lstStyle/>
            <a:p>
              <a:endParaRPr lang="en-US"/>
            </a:p>
          </p:txBody>
        </p:sp>
        <p:sp>
          <p:nvSpPr>
            <p:cNvPr id="4274" name="Text Box 148"/>
            <p:cNvSpPr txBox="1">
              <a:spLocks noChangeArrowheads="1"/>
            </p:cNvSpPr>
            <p:nvPr/>
          </p:nvSpPr>
          <p:spPr bwMode="auto">
            <a:xfrm>
              <a:off x="2674" y="2088"/>
              <a:ext cx="343" cy="173"/>
            </a:xfrm>
            <a:prstGeom prst="rect">
              <a:avLst/>
            </a:prstGeom>
            <a:noFill/>
            <a:ln w="12700">
              <a:noFill/>
              <a:miter lim="800000"/>
              <a:headEnd/>
              <a:tailEnd/>
            </a:ln>
          </p:spPr>
          <p:txBody>
            <a:bodyPr>
              <a:spAutoFit/>
            </a:bodyPr>
            <a:lstStyle/>
            <a:p>
              <a:pPr algn="ctr"/>
              <a:r>
                <a:rPr lang="en-US" sz="1200">
                  <a:latin typeface="Calibri" pitchFamily="34" charset="0"/>
                </a:rPr>
                <a:t>0</a:t>
              </a:r>
              <a:endParaRPr lang="en-US"/>
            </a:p>
          </p:txBody>
        </p:sp>
        <p:sp>
          <p:nvSpPr>
            <p:cNvPr id="4275" name="Text Box 149"/>
            <p:cNvSpPr txBox="1">
              <a:spLocks noChangeArrowheads="1"/>
            </p:cNvSpPr>
            <p:nvPr/>
          </p:nvSpPr>
          <p:spPr bwMode="auto">
            <a:xfrm rot="-2443161">
              <a:off x="2760" y="1939"/>
              <a:ext cx="342" cy="173"/>
            </a:xfrm>
            <a:prstGeom prst="rect">
              <a:avLst/>
            </a:prstGeom>
            <a:noFill/>
            <a:ln w="12700">
              <a:noFill/>
              <a:miter lim="800000"/>
              <a:headEnd/>
              <a:tailEnd/>
            </a:ln>
          </p:spPr>
          <p:txBody>
            <a:bodyPr>
              <a:spAutoFit/>
            </a:bodyPr>
            <a:lstStyle/>
            <a:p>
              <a:pPr algn="ctr"/>
              <a:r>
                <a:rPr lang="en-US" sz="1200"/>
                <a:t>1</a:t>
              </a:r>
            </a:p>
          </p:txBody>
        </p:sp>
        <p:sp>
          <p:nvSpPr>
            <p:cNvPr id="4276" name="Text Box 150"/>
            <p:cNvSpPr txBox="1">
              <a:spLocks noChangeArrowheads="1"/>
            </p:cNvSpPr>
            <p:nvPr/>
          </p:nvSpPr>
          <p:spPr bwMode="auto">
            <a:xfrm rot="3000000">
              <a:off x="3392" y="1800"/>
              <a:ext cx="307" cy="173"/>
            </a:xfrm>
            <a:prstGeom prst="rect">
              <a:avLst/>
            </a:prstGeom>
            <a:noFill/>
            <a:ln w="12700">
              <a:noFill/>
              <a:miter lim="800000"/>
              <a:headEnd/>
              <a:tailEnd/>
            </a:ln>
          </p:spPr>
          <p:txBody>
            <a:bodyPr>
              <a:spAutoFit/>
            </a:bodyPr>
            <a:lstStyle/>
            <a:p>
              <a:pPr algn="ctr"/>
              <a:r>
                <a:rPr lang="en-US" sz="1200">
                  <a:latin typeface="Calibri" pitchFamily="34" charset="0"/>
                </a:rPr>
                <a:t>4</a:t>
              </a:r>
              <a:endParaRPr lang="en-US"/>
            </a:p>
          </p:txBody>
        </p:sp>
        <p:sp>
          <p:nvSpPr>
            <p:cNvPr id="4277" name="Text Box 151"/>
            <p:cNvSpPr txBox="1">
              <a:spLocks noChangeArrowheads="1"/>
            </p:cNvSpPr>
            <p:nvPr/>
          </p:nvSpPr>
          <p:spPr bwMode="auto">
            <a:xfrm rot="4500000">
              <a:off x="3611" y="2104"/>
              <a:ext cx="309" cy="173"/>
            </a:xfrm>
            <a:prstGeom prst="rect">
              <a:avLst/>
            </a:prstGeom>
            <a:noFill/>
            <a:ln w="12700">
              <a:noFill/>
              <a:miter lim="800000"/>
              <a:headEnd/>
              <a:tailEnd/>
            </a:ln>
          </p:spPr>
          <p:txBody>
            <a:bodyPr>
              <a:spAutoFit/>
            </a:bodyPr>
            <a:lstStyle/>
            <a:p>
              <a:pPr algn="ctr"/>
              <a:r>
                <a:rPr lang="en-US" sz="1200">
                  <a:latin typeface="Calibri" pitchFamily="34" charset="0"/>
                </a:rPr>
                <a:t>6</a:t>
              </a:r>
              <a:endParaRPr lang="en-US"/>
            </a:p>
          </p:txBody>
        </p:sp>
        <p:sp>
          <p:nvSpPr>
            <p:cNvPr id="4278" name="Text Box 152"/>
            <p:cNvSpPr txBox="1">
              <a:spLocks noChangeArrowheads="1"/>
            </p:cNvSpPr>
            <p:nvPr/>
          </p:nvSpPr>
          <p:spPr bwMode="auto">
            <a:xfrm>
              <a:off x="2997" y="2051"/>
              <a:ext cx="590" cy="231"/>
            </a:xfrm>
            <a:prstGeom prst="rect">
              <a:avLst/>
            </a:prstGeom>
            <a:noFill/>
            <a:ln w="9525">
              <a:noFill/>
              <a:miter lim="800000"/>
              <a:headEnd/>
              <a:tailEnd/>
            </a:ln>
          </p:spPr>
          <p:txBody>
            <a:bodyPr>
              <a:spAutoFit/>
            </a:bodyPr>
            <a:lstStyle/>
            <a:p>
              <a:pPr algn="ctr"/>
              <a:r>
                <a:rPr lang="en-US"/>
                <a:t>V</a:t>
              </a:r>
            </a:p>
          </p:txBody>
        </p:sp>
        <p:sp>
          <p:nvSpPr>
            <p:cNvPr id="4279" name="AutoShape 153"/>
            <p:cNvSpPr>
              <a:spLocks noChangeArrowheads="1"/>
            </p:cNvSpPr>
            <p:nvPr/>
          </p:nvSpPr>
          <p:spPr bwMode="auto">
            <a:xfrm rot="10800000">
              <a:off x="2841" y="1895"/>
              <a:ext cx="910" cy="776"/>
            </a:xfrm>
            <a:custGeom>
              <a:avLst/>
              <a:gdLst>
                <a:gd name="T0" fmla="*/ 19 w 21600"/>
                <a:gd name="T1" fmla="*/ 0 h 21600"/>
                <a:gd name="T2" fmla="*/ 8 w 21600"/>
                <a:gd name="T3" fmla="*/ 13 h 21600"/>
                <a:gd name="T4" fmla="*/ 19 w 21600"/>
                <a:gd name="T5" fmla="*/ 12 h 21600"/>
                <a:gd name="T6" fmla="*/ 30 w 21600"/>
                <a:gd name="T7" fmla="*/ 13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p:spPr>
          <p:txBody>
            <a:bodyPr wrap="none" anchor="ctr"/>
            <a:lstStyle/>
            <a:p>
              <a:endParaRPr lang="en-US"/>
            </a:p>
          </p:txBody>
        </p:sp>
        <p:sp>
          <p:nvSpPr>
            <p:cNvPr id="4280" name="Rectangle 154"/>
            <p:cNvSpPr>
              <a:spLocks noChangeArrowheads="1"/>
            </p:cNvSpPr>
            <p:nvPr/>
          </p:nvSpPr>
          <p:spPr bwMode="auto">
            <a:xfrm>
              <a:off x="2620" y="2336"/>
              <a:ext cx="1283" cy="481"/>
            </a:xfrm>
            <a:prstGeom prst="rect">
              <a:avLst/>
            </a:prstGeom>
            <a:solidFill>
              <a:schemeClr val="bg1"/>
            </a:solidFill>
            <a:ln w="57150" cmpd="thickThin">
              <a:noFill/>
              <a:miter lim="800000"/>
              <a:headEnd/>
              <a:tailEnd/>
            </a:ln>
          </p:spPr>
          <p:txBody>
            <a:bodyPr wrap="none" anchor="ctr"/>
            <a:lstStyle/>
            <a:p>
              <a:pPr eaLnBrk="0" hangingPunct="0"/>
              <a:endParaRPr lang="en-US">
                <a:latin typeface="Tahoma" pitchFamily="34" charset="0"/>
              </a:endParaRPr>
            </a:p>
          </p:txBody>
        </p:sp>
        <p:sp>
          <p:nvSpPr>
            <p:cNvPr id="4281" name="Rectangle 155"/>
            <p:cNvSpPr>
              <a:spLocks noChangeArrowheads="1"/>
            </p:cNvSpPr>
            <p:nvPr/>
          </p:nvSpPr>
          <p:spPr bwMode="auto">
            <a:xfrm>
              <a:off x="2655" y="1728"/>
              <a:ext cx="1273" cy="645"/>
            </a:xfrm>
            <a:prstGeom prst="rect">
              <a:avLst/>
            </a:prstGeom>
            <a:noFill/>
            <a:ln w="28575">
              <a:solidFill>
                <a:srgbClr val="0000FF"/>
              </a:solidFill>
              <a:miter lim="800000"/>
              <a:headEnd/>
              <a:tailEnd/>
            </a:ln>
          </p:spPr>
          <p:txBody>
            <a:bodyPr wrap="none" anchor="ctr"/>
            <a:lstStyle/>
            <a:p>
              <a:pPr algn="ctr"/>
              <a:endParaRPr lang="en-US"/>
            </a:p>
          </p:txBody>
        </p:sp>
        <p:sp>
          <p:nvSpPr>
            <p:cNvPr id="4282" name="Rectangle 156"/>
            <p:cNvSpPr>
              <a:spLocks noChangeArrowheads="1"/>
            </p:cNvSpPr>
            <p:nvPr/>
          </p:nvSpPr>
          <p:spPr bwMode="auto">
            <a:xfrm>
              <a:off x="2592" y="1686"/>
              <a:ext cx="1393" cy="1142"/>
            </a:xfrm>
            <a:prstGeom prst="rect">
              <a:avLst/>
            </a:prstGeom>
            <a:noFill/>
            <a:ln w="57150" cmpd="thickThin">
              <a:solidFill>
                <a:srgbClr val="663300"/>
              </a:solidFill>
              <a:miter lim="800000"/>
              <a:headEnd/>
              <a:tailEnd/>
            </a:ln>
          </p:spPr>
          <p:txBody>
            <a:bodyPr wrap="none" anchor="ctr"/>
            <a:lstStyle/>
            <a:p>
              <a:pPr eaLnBrk="0" hangingPunct="0"/>
              <a:endParaRPr lang="en-US">
                <a:latin typeface="Tahoma" pitchFamily="34" charset="0"/>
              </a:endParaRPr>
            </a:p>
          </p:txBody>
        </p:sp>
        <p:sp>
          <p:nvSpPr>
            <p:cNvPr id="4283" name="AutoShape 157"/>
            <p:cNvSpPr>
              <a:spLocks noChangeArrowheads="1"/>
            </p:cNvSpPr>
            <p:nvPr/>
          </p:nvSpPr>
          <p:spPr bwMode="auto">
            <a:xfrm>
              <a:off x="3263" y="2411"/>
              <a:ext cx="57"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p:spPr>
          <p:txBody>
            <a:bodyPr wrap="none" anchor="ctr"/>
            <a:lstStyle/>
            <a:p>
              <a:endParaRPr lang="en-US"/>
            </a:p>
          </p:txBody>
        </p:sp>
        <p:sp>
          <p:nvSpPr>
            <p:cNvPr id="4284" name="Arc 158"/>
            <p:cNvSpPr>
              <a:spLocks/>
            </p:cNvSpPr>
            <p:nvPr/>
          </p:nvSpPr>
          <p:spPr bwMode="auto">
            <a:xfrm flipV="1">
              <a:off x="3246" y="2396"/>
              <a:ext cx="91" cy="41"/>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p:spPr>
          <p:txBody>
            <a:bodyPr wrap="none" anchor="ctr"/>
            <a:lstStyle/>
            <a:p>
              <a:endParaRPr lang="en-US"/>
            </a:p>
          </p:txBody>
        </p:sp>
        <p:sp>
          <p:nvSpPr>
            <p:cNvPr id="4285" name="Freeform 159"/>
            <p:cNvSpPr>
              <a:spLocks/>
            </p:cNvSpPr>
            <p:nvPr/>
          </p:nvSpPr>
          <p:spPr bwMode="auto">
            <a:xfrm>
              <a:off x="3243" y="2419"/>
              <a:ext cx="13" cy="13"/>
            </a:xfrm>
            <a:custGeom>
              <a:avLst/>
              <a:gdLst>
                <a:gd name="T0" fmla="*/ 0 w 48"/>
                <a:gd name="T1" fmla="*/ 0 h 48"/>
                <a:gd name="T2" fmla="*/ 0 w 48"/>
                <a:gd name="T3" fmla="*/ 13 h 48"/>
                <a:gd name="T4" fmla="*/ 13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p:spPr>
          <p:txBody>
            <a:bodyPr/>
            <a:lstStyle/>
            <a:p>
              <a:endParaRPr lang="en-US"/>
            </a:p>
          </p:txBody>
        </p:sp>
        <p:sp>
          <p:nvSpPr>
            <p:cNvPr id="4286" name="Freeform 160"/>
            <p:cNvSpPr>
              <a:spLocks/>
            </p:cNvSpPr>
            <p:nvPr/>
          </p:nvSpPr>
          <p:spPr bwMode="auto">
            <a:xfrm>
              <a:off x="3327" y="2424"/>
              <a:ext cx="14" cy="12"/>
            </a:xfrm>
            <a:custGeom>
              <a:avLst/>
              <a:gdLst>
                <a:gd name="T0" fmla="*/ 0 w 48"/>
                <a:gd name="T1" fmla="*/ 0 h 48"/>
                <a:gd name="T2" fmla="*/ 14 w 48"/>
                <a:gd name="T3" fmla="*/ 12 h 48"/>
                <a:gd name="T4" fmla="*/ 14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p:spPr>
          <p:txBody>
            <a:bodyPr/>
            <a:lstStyle/>
            <a:p>
              <a:endParaRPr lang="en-US"/>
            </a:p>
          </p:txBody>
        </p:sp>
        <p:sp>
          <p:nvSpPr>
            <p:cNvPr id="4287" name="AutoShape 161"/>
            <p:cNvSpPr>
              <a:spLocks noChangeArrowheads="1"/>
            </p:cNvSpPr>
            <p:nvPr/>
          </p:nvSpPr>
          <p:spPr bwMode="auto">
            <a:xfrm>
              <a:off x="2680" y="2655"/>
              <a:ext cx="132" cy="120"/>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p:spPr>
          <p:txBody>
            <a:bodyPr wrap="none" anchor="ctr"/>
            <a:lstStyle/>
            <a:p>
              <a:endParaRPr lang="en-US"/>
            </a:p>
          </p:txBody>
        </p:sp>
        <p:sp>
          <p:nvSpPr>
            <p:cNvPr id="4288" name="Oval 162"/>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p:spPr>
          <p:txBody>
            <a:bodyPr wrap="none" anchor="ctr"/>
            <a:lstStyle/>
            <a:p>
              <a:pPr eaLnBrk="0" hangingPunct="0"/>
              <a:endParaRPr lang="en-US">
                <a:latin typeface="Tahoma" pitchFamily="34" charset="0"/>
              </a:endParaRPr>
            </a:p>
          </p:txBody>
        </p:sp>
        <p:sp>
          <p:nvSpPr>
            <p:cNvPr id="4289" name="Oval 163"/>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p:spPr>
          <p:txBody>
            <a:bodyPr wrap="none" anchor="ctr"/>
            <a:lstStyle/>
            <a:p>
              <a:pPr eaLnBrk="0" hangingPunct="0"/>
              <a:endParaRPr lang="en-US">
                <a:latin typeface="Tahoma" pitchFamily="34" charset="0"/>
              </a:endParaRPr>
            </a:p>
          </p:txBody>
        </p:sp>
        <p:sp>
          <p:nvSpPr>
            <p:cNvPr id="4290" name="Text Box 164"/>
            <p:cNvSpPr txBox="1">
              <a:spLocks noChangeArrowheads="1"/>
            </p:cNvSpPr>
            <p:nvPr/>
          </p:nvSpPr>
          <p:spPr bwMode="auto">
            <a:xfrm>
              <a:off x="3600" y="2448"/>
              <a:ext cx="336" cy="288"/>
            </a:xfrm>
            <a:prstGeom prst="rect">
              <a:avLst/>
            </a:prstGeom>
            <a:noFill/>
            <a:ln w="9525">
              <a:noFill/>
              <a:miter lim="800000"/>
              <a:headEnd/>
              <a:tailEnd/>
            </a:ln>
          </p:spPr>
          <p:txBody>
            <a:bodyPr>
              <a:spAutoFit/>
            </a:bodyPr>
            <a:lstStyle/>
            <a:p>
              <a:pPr>
                <a:spcBef>
                  <a:spcPct val="50000"/>
                </a:spcBef>
              </a:pPr>
              <a:r>
                <a:rPr lang="en-US" sz="2400"/>
                <a:t>-</a:t>
              </a:r>
            </a:p>
          </p:txBody>
        </p:sp>
        <p:sp>
          <p:nvSpPr>
            <p:cNvPr id="4291" name="Text Box 165"/>
            <p:cNvSpPr txBox="1">
              <a:spLocks noChangeArrowheads="1"/>
            </p:cNvSpPr>
            <p:nvPr/>
          </p:nvSpPr>
          <p:spPr bwMode="auto">
            <a:xfrm>
              <a:off x="2736" y="2448"/>
              <a:ext cx="336" cy="288"/>
            </a:xfrm>
            <a:prstGeom prst="rect">
              <a:avLst/>
            </a:prstGeom>
            <a:noFill/>
            <a:ln w="9525">
              <a:noFill/>
              <a:miter lim="800000"/>
              <a:headEnd/>
              <a:tailEnd/>
            </a:ln>
          </p:spPr>
          <p:txBody>
            <a:bodyPr>
              <a:spAutoFit/>
            </a:bodyPr>
            <a:lstStyle/>
            <a:p>
              <a:pPr>
                <a:spcBef>
                  <a:spcPct val="50000"/>
                </a:spcBef>
              </a:pPr>
              <a:r>
                <a:rPr lang="en-US" sz="2400"/>
                <a:t>+</a:t>
              </a:r>
            </a:p>
          </p:txBody>
        </p:sp>
      </p:grpSp>
      <p:sp>
        <p:nvSpPr>
          <p:cNvPr id="4127" name="Line 166"/>
          <p:cNvSpPr>
            <a:spLocks noChangeShapeType="1"/>
          </p:cNvSpPr>
          <p:nvPr/>
        </p:nvSpPr>
        <p:spPr bwMode="auto">
          <a:xfrm flipH="1">
            <a:off x="4876800" y="5029200"/>
            <a:ext cx="533400" cy="0"/>
          </a:xfrm>
          <a:prstGeom prst="line">
            <a:avLst/>
          </a:prstGeom>
          <a:noFill/>
          <a:ln w="9525">
            <a:solidFill>
              <a:schemeClr val="tx1"/>
            </a:solidFill>
            <a:round/>
            <a:headEnd/>
            <a:tailEnd/>
          </a:ln>
        </p:spPr>
        <p:txBody>
          <a:bodyPr/>
          <a:lstStyle/>
          <a:p>
            <a:endParaRPr lang="en-US"/>
          </a:p>
        </p:txBody>
      </p:sp>
      <p:sp>
        <p:nvSpPr>
          <p:cNvPr id="4128" name="Line 167"/>
          <p:cNvSpPr>
            <a:spLocks noChangeShapeType="1"/>
          </p:cNvSpPr>
          <p:nvPr/>
        </p:nvSpPr>
        <p:spPr bwMode="auto">
          <a:xfrm>
            <a:off x="7239000" y="5029200"/>
            <a:ext cx="1524000" cy="0"/>
          </a:xfrm>
          <a:prstGeom prst="line">
            <a:avLst/>
          </a:prstGeom>
          <a:noFill/>
          <a:ln w="9525">
            <a:solidFill>
              <a:schemeClr val="tx1"/>
            </a:solidFill>
            <a:round/>
            <a:headEnd/>
            <a:tailEnd type="oval" w="med" len="med"/>
          </a:ln>
        </p:spPr>
        <p:txBody>
          <a:bodyPr/>
          <a:lstStyle/>
          <a:p>
            <a:endParaRPr lang="en-US"/>
          </a:p>
        </p:txBody>
      </p:sp>
      <p:grpSp>
        <p:nvGrpSpPr>
          <p:cNvPr id="4129" name="Group 168"/>
          <p:cNvGrpSpPr>
            <a:grpSpLocks/>
          </p:cNvGrpSpPr>
          <p:nvPr/>
        </p:nvGrpSpPr>
        <p:grpSpPr bwMode="auto">
          <a:xfrm>
            <a:off x="8001000" y="2667000"/>
            <a:ext cx="565150" cy="304800"/>
            <a:chOff x="1248" y="3648"/>
            <a:chExt cx="356" cy="192"/>
          </a:xfrm>
        </p:grpSpPr>
        <p:grpSp>
          <p:nvGrpSpPr>
            <p:cNvPr id="4222" name="Group 169"/>
            <p:cNvGrpSpPr>
              <a:grpSpLocks/>
            </p:cNvGrpSpPr>
            <p:nvPr/>
          </p:nvGrpSpPr>
          <p:grpSpPr bwMode="auto">
            <a:xfrm rot="10800000">
              <a:off x="1248" y="3648"/>
              <a:ext cx="356" cy="192"/>
              <a:chOff x="1776" y="1536"/>
              <a:chExt cx="1039" cy="240"/>
            </a:xfrm>
          </p:grpSpPr>
          <p:grpSp>
            <p:nvGrpSpPr>
              <p:cNvPr id="4224" name="Group 170"/>
              <p:cNvGrpSpPr>
                <a:grpSpLocks/>
              </p:cNvGrpSpPr>
              <p:nvPr/>
            </p:nvGrpSpPr>
            <p:grpSpPr bwMode="auto">
              <a:xfrm rot="10800000">
                <a:off x="1872" y="1536"/>
                <a:ext cx="816" cy="240"/>
                <a:chOff x="2364" y="2976"/>
                <a:chExt cx="1140" cy="672"/>
              </a:xfrm>
            </p:grpSpPr>
            <p:sp>
              <p:nvSpPr>
                <p:cNvPr id="4227" name="Line 171"/>
                <p:cNvSpPr>
                  <a:spLocks noChangeShapeType="1"/>
                </p:cNvSpPr>
                <p:nvPr/>
              </p:nvSpPr>
              <p:spPr bwMode="auto">
                <a:xfrm>
                  <a:off x="2364" y="3168"/>
                  <a:ext cx="0" cy="288"/>
                </a:xfrm>
                <a:prstGeom prst="line">
                  <a:avLst/>
                </a:prstGeom>
                <a:noFill/>
                <a:ln w="114300">
                  <a:solidFill>
                    <a:schemeClr val="tx1"/>
                  </a:solidFill>
                  <a:round/>
                  <a:headEnd/>
                  <a:tailEnd/>
                </a:ln>
              </p:spPr>
              <p:txBody>
                <a:bodyPr/>
                <a:lstStyle/>
                <a:p>
                  <a:endParaRPr lang="en-US"/>
                </a:p>
              </p:txBody>
            </p:sp>
            <p:sp>
              <p:nvSpPr>
                <p:cNvPr id="4228" name="Rectangle 172"/>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p:spPr>
              <p:txBody>
                <a:bodyPr wrap="none" anchor="ctr"/>
                <a:lstStyle/>
                <a:p>
                  <a:pPr algn="ctr" eaLnBrk="0" hangingPunct="0"/>
                  <a:endParaRPr lang="en-US"/>
                </a:p>
              </p:txBody>
            </p:sp>
            <p:sp>
              <p:nvSpPr>
                <p:cNvPr id="4229" name="Line 173"/>
                <p:cNvSpPr>
                  <a:spLocks noChangeShapeType="1"/>
                </p:cNvSpPr>
                <p:nvPr/>
              </p:nvSpPr>
              <p:spPr bwMode="auto">
                <a:xfrm>
                  <a:off x="2592" y="3240"/>
                  <a:ext cx="0" cy="192"/>
                </a:xfrm>
                <a:prstGeom prst="line">
                  <a:avLst/>
                </a:prstGeom>
                <a:noFill/>
                <a:ln w="57150">
                  <a:solidFill>
                    <a:schemeClr val="tx1"/>
                  </a:solidFill>
                  <a:round/>
                  <a:headEnd/>
                  <a:tailEnd/>
                </a:ln>
              </p:spPr>
              <p:txBody>
                <a:bodyPr/>
                <a:lstStyle/>
                <a:p>
                  <a:endParaRPr lang="en-US"/>
                </a:p>
              </p:txBody>
            </p:sp>
            <p:sp>
              <p:nvSpPr>
                <p:cNvPr id="4230" name="Line 174"/>
                <p:cNvSpPr>
                  <a:spLocks noChangeShapeType="1"/>
                </p:cNvSpPr>
                <p:nvPr/>
              </p:nvSpPr>
              <p:spPr bwMode="auto">
                <a:xfrm>
                  <a:off x="2508" y="3336"/>
                  <a:ext cx="168" cy="0"/>
                </a:xfrm>
                <a:prstGeom prst="line">
                  <a:avLst/>
                </a:prstGeom>
                <a:noFill/>
                <a:ln w="57150">
                  <a:solidFill>
                    <a:schemeClr val="tx1"/>
                  </a:solidFill>
                  <a:round/>
                  <a:headEnd/>
                  <a:tailEnd/>
                </a:ln>
              </p:spPr>
              <p:txBody>
                <a:bodyPr/>
                <a:lstStyle/>
                <a:p>
                  <a:endParaRPr lang="en-US"/>
                </a:p>
              </p:txBody>
            </p:sp>
            <p:sp>
              <p:nvSpPr>
                <p:cNvPr id="4231" name="Line 175"/>
                <p:cNvSpPr>
                  <a:spLocks noChangeShapeType="1"/>
                </p:cNvSpPr>
                <p:nvPr/>
              </p:nvSpPr>
              <p:spPr bwMode="auto">
                <a:xfrm>
                  <a:off x="3240" y="3336"/>
                  <a:ext cx="168" cy="0"/>
                </a:xfrm>
                <a:prstGeom prst="line">
                  <a:avLst/>
                </a:prstGeom>
                <a:noFill/>
                <a:ln w="57150">
                  <a:solidFill>
                    <a:schemeClr val="tx1"/>
                  </a:solidFill>
                  <a:round/>
                  <a:headEnd/>
                  <a:tailEnd/>
                </a:ln>
              </p:spPr>
              <p:txBody>
                <a:bodyPr/>
                <a:lstStyle/>
                <a:p>
                  <a:endParaRPr lang="en-US"/>
                </a:p>
              </p:txBody>
            </p:sp>
          </p:grpSp>
          <p:sp>
            <p:nvSpPr>
              <p:cNvPr id="4225" name="Line 176"/>
              <p:cNvSpPr>
                <a:spLocks noChangeShapeType="1"/>
              </p:cNvSpPr>
              <p:nvPr/>
            </p:nvSpPr>
            <p:spPr bwMode="auto">
              <a:xfrm flipH="1">
                <a:off x="1776" y="1645"/>
                <a:ext cx="96" cy="0"/>
              </a:xfrm>
              <a:prstGeom prst="line">
                <a:avLst/>
              </a:prstGeom>
              <a:noFill/>
              <a:ln w="57150">
                <a:solidFill>
                  <a:schemeClr val="tx1"/>
                </a:solidFill>
                <a:round/>
                <a:headEnd/>
                <a:tailEnd/>
              </a:ln>
            </p:spPr>
            <p:txBody>
              <a:bodyPr/>
              <a:lstStyle/>
              <a:p>
                <a:endParaRPr lang="en-US"/>
              </a:p>
            </p:txBody>
          </p:sp>
          <p:sp>
            <p:nvSpPr>
              <p:cNvPr id="4226" name="Line 177"/>
              <p:cNvSpPr>
                <a:spLocks noChangeShapeType="1"/>
              </p:cNvSpPr>
              <p:nvPr/>
            </p:nvSpPr>
            <p:spPr bwMode="auto">
              <a:xfrm flipH="1">
                <a:off x="2719" y="1658"/>
                <a:ext cx="96" cy="0"/>
              </a:xfrm>
              <a:prstGeom prst="line">
                <a:avLst/>
              </a:prstGeom>
              <a:noFill/>
              <a:ln w="57150">
                <a:solidFill>
                  <a:schemeClr val="tx1"/>
                </a:solidFill>
                <a:round/>
                <a:headEnd/>
                <a:tailEnd/>
              </a:ln>
            </p:spPr>
            <p:txBody>
              <a:bodyPr/>
              <a:lstStyle/>
              <a:p>
                <a:endParaRPr lang="en-US"/>
              </a:p>
            </p:txBody>
          </p:sp>
        </p:grpSp>
        <p:sp>
          <p:nvSpPr>
            <p:cNvPr id="4223" name="AutoShape 178"/>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p:spPr>
          <p:txBody>
            <a:bodyPr wrap="none" anchor="ctr"/>
            <a:lstStyle/>
            <a:p>
              <a:pPr eaLnBrk="0" hangingPunct="0"/>
              <a:endParaRPr lang="en-US">
                <a:latin typeface="Tahoma" pitchFamily="34" charset="0"/>
              </a:endParaRPr>
            </a:p>
          </p:txBody>
        </p:sp>
      </p:grpSp>
      <p:grpSp>
        <p:nvGrpSpPr>
          <p:cNvPr id="4130" name="Group 179"/>
          <p:cNvGrpSpPr>
            <a:grpSpLocks/>
          </p:cNvGrpSpPr>
          <p:nvPr/>
        </p:nvGrpSpPr>
        <p:grpSpPr bwMode="auto">
          <a:xfrm>
            <a:off x="7467600" y="2667000"/>
            <a:ext cx="565150" cy="304800"/>
            <a:chOff x="1248" y="3648"/>
            <a:chExt cx="356" cy="192"/>
          </a:xfrm>
        </p:grpSpPr>
        <p:grpSp>
          <p:nvGrpSpPr>
            <p:cNvPr id="4212" name="Group 180"/>
            <p:cNvGrpSpPr>
              <a:grpSpLocks/>
            </p:cNvGrpSpPr>
            <p:nvPr/>
          </p:nvGrpSpPr>
          <p:grpSpPr bwMode="auto">
            <a:xfrm rot="10800000">
              <a:off x="1248" y="3648"/>
              <a:ext cx="356" cy="192"/>
              <a:chOff x="1776" y="1536"/>
              <a:chExt cx="1039" cy="240"/>
            </a:xfrm>
          </p:grpSpPr>
          <p:grpSp>
            <p:nvGrpSpPr>
              <p:cNvPr id="4214" name="Group 181"/>
              <p:cNvGrpSpPr>
                <a:grpSpLocks/>
              </p:cNvGrpSpPr>
              <p:nvPr/>
            </p:nvGrpSpPr>
            <p:grpSpPr bwMode="auto">
              <a:xfrm rot="10800000">
                <a:off x="1872" y="1536"/>
                <a:ext cx="816" cy="240"/>
                <a:chOff x="2364" y="2976"/>
                <a:chExt cx="1140" cy="672"/>
              </a:xfrm>
            </p:grpSpPr>
            <p:sp>
              <p:nvSpPr>
                <p:cNvPr id="4217" name="Line 182"/>
                <p:cNvSpPr>
                  <a:spLocks noChangeShapeType="1"/>
                </p:cNvSpPr>
                <p:nvPr/>
              </p:nvSpPr>
              <p:spPr bwMode="auto">
                <a:xfrm>
                  <a:off x="2364" y="3168"/>
                  <a:ext cx="0" cy="288"/>
                </a:xfrm>
                <a:prstGeom prst="line">
                  <a:avLst/>
                </a:prstGeom>
                <a:noFill/>
                <a:ln w="114300">
                  <a:solidFill>
                    <a:schemeClr val="tx1"/>
                  </a:solidFill>
                  <a:round/>
                  <a:headEnd/>
                  <a:tailEnd/>
                </a:ln>
              </p:spPr>
              <p:txBody>
                <a:bodyPr/>
                <a:lstStyle/>
                <a:p>
                  <a:endParaRPr lang="en-US"/>
                </a:p>
              </p:txBody>
            </p:sp>
            <p:sp>
              <p:nvSpPr>
                <p:cNvPr id="4218" name="Rectangle 183"/>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p:spPr>
              <p:txBody>
                <a:bodyPr wrap="none" anchor="ctr"/>
                <a:lstStyle/>
                <a:p>
                  <a:pPr algn="ctr" eaLnBrk="0" hangingPunct="0"/>
                  <a:endParaRPr lang="en-US"/>
                </a:p>
              </p:txBody>
            </p:sp>
            <p:sp>
              <p:nvSpPr>
                <p:cNvPr id="4219" name="Line 184"/>
                <p:cNvSpPr>
                  <a:spLocks noChangeShapeType="1"/>
                </p:cNvSpPr>
                <p:nvPr/>
              </p:nvSpPr>
              <p:spPr bwMode="auto">
                <a:xfrm>
                  <a:off x="2592" y="3240"/>
                  <a:ext cx="0" cy="192"/>
                </a:xfrm>
                <a:prstGeom prst="line">
                  <a:avLst/>
                </a:prstGeom>
                <a:noFill/>
                <a:ln w="57150">
                  <a:solidFill>
                    <a:schemeClr val="tx1"/>
                  </a:solidFill>
                  <a:round/>
                  <a:headEnd/>
                  <a:tailEnd/>
                </a:ln>
              </p:spPr>
              <p:txBody>
                <a:bodyPr/>
                <a:lstStyle/>
                <a:p>
                  <a:endParaRPr lang="en-US"/>
                </a:p>
              </p:txBody>
            </p:sp>
            <p:sp>
              <p:nvSpPr>
                <p:cNvPr id="4220" name="Line 185"/>
                <p:cNvSpPr>
                  <a:spLocks noChangeShapeType="1"/>
                </p:cNvSpPr>
                <p:nvPr/>
              </p:nvSpPr>
              <p:spPr bwMode="auto">
                <a:xfrm>
                  <a:off x="2508" y="3336"/>
                  <a:ext cx="168" cy="0"/>
                </a:xfrm>
                <a:prstGeom prst="line">
                  <a:avLst/>
                </a:prstGeom>
                <a:noFill/>
                <a:ln w="57150">
                  <a:solidFill>
                    <a:schemeClr val="tx1"/>
                  </a:solidFill>
                  <a:round/>
                  <a:headEnd/>
                  <a:tailEnd/>
                </a:ln>
              </p:spPr>
              <p:txBody>
                <a:bodyPr/>
                <a:lstStyle/>
                <a:p>
                  <a:endParaRPr lang="en-US"/>
                </a:p>
              </p:txBody>
            </p:sp>
            <p:sp>
              <p:nvSpPr>
                <p:cNvPr id="4221" name="Line 186"/>
                <p:cNvSpPr>
                  <a:spLocks noChangeShapeType="1"/>
                </p:cNvSpPr>
                <p:nvPr/>
              </p:nvSpPr>
              <p:spPr bwMode="auto">
                <a:xfrm>
                  <a:off x="3240" y="3336"/>
                  <a:ext cx="168" cy="0"/>
                </a:xfrm>
                <a:prstGeom prst="line">
                  <a:avLst/>
                </a:prstGeom>
                <a:noFill/>
                <a:ln w="57150">
                  <a:solidFill>
                    <a:schemeClr val="tx1"/>
                  </a:solidFill>
                  <a:round/>
                  <a:headEnd/>
                  <a:tailEnd/>
                </a:ln>
              </p:spPr>
              <p:txBody>
                <a:bodyPr/>
                <a:lstStyle/>
                <a:p>
                  <a:endParaRPr lang="en-US"/>
                </a:p>
              </p:txBody>
            </p:sp>
          </p:grpSp>
          <p:sp>
            <p:nvSpPr>
              <p:cNvPr id="4215" name="Line 187"/>
              <p:cNvSpPr>
                <a:spLocks noChangeShapeType="1"/>
              </p:cNvSpPr>
              <p:nvPr/>
            </p:nvSpPr>
            <p:spPr bwMode="auto">
              <a:xfrm flipH="1">
                <a:off x="1776" y="1645"/>
                <a:ext cx="96" cy="0"/>
              </a:xfrm>
              <a:prstGeom prst="line">
                <a:avLst/>
              </a:prstGeom>
              <a:noFill/>
              <a:ln w="57150">
                <a:solidFill>
                  <a:schemeClr val="tx1"/>
                </a:solidFill>
                <a:round/>
                <a:headEnd/>
                <a:tailEnd/>
              </a:ln>
            </p:spPr>
            <p:txBody>
              <a:bodyPr/>
              <a:lstStyle/>
              <a:p>
                <a:endParaRPr lang="en-US"/>
              </a:p>
            </p:txBody>
          </p:sp>
          <p:sp>
            <p:nvSpPr>
              <p:cNvPr id="4216" name="Line 188"/>
              <p:cNvSpPr>
                <a:spLocks noChangeShapeType="1"/>
              </p:cNvSpPr>
              <p:nvPr/>
            </p:nvSpPr>
            <p:spPr bwMode="auto">
              <a:xfrm flipH="1">
                <a:off x="2719" y="1658"/>
                <a:ext cx="96" cy="0"/>
              </a:xfrm>
              <a:prstGeom prst="line">
                <a:avLst/>
              </a:prstGeom>
              <a:noFill/>
              <a:ln w="57150">
                <a:solidFill>
                  <a:schemeClr val="tx1"/>
                </a:solidFill>
                <a:round/>
                <a:headEnd/>
                <a:tailEnd/>
              </a:ln>
            </p:spPr>
            <p:txBody>
              <a:bodyPr/>
              <a:lstStyle/>
              <a:p>
                <a:endParaRPr lang="en-US"/>
              </a:p>
            </p:txBody>
          </p:sp>
        </p:grpSp>
        <p:sp>
          <p:nvSpPr>
            <p:cNvPr id="4213" name="AutoShape 189"/>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p:spPr>
          <p:txBody>
            <a:bodyPr wrap="none" anchor="ctr"/>
            <a:lstStyle/>
            <a:p>
              <a:pPr eaLnBrk="0" hangingPunct="0"/>
              <a:endParaRPr lang="en-US">
                <a:latin typeface="Tahoma" pitchFamily="34" charset="0"/>
              </a:endParaRPr>
            </a:p>
          </p:txBody>
        </p:sp>
      </p:grpSp>
      <p:grpSp>
        <p:nvGrpSpPr>
          <p:cNvPr id="4131" name="Group 190"/>
          <p:cNvGrpSpPr>
            <a:grpSpLocks/>
          </p:cNvGrpSpPr>
          <p:nvPr/>
        </p:nvGrpSpPr>
        <p:grpSpPr bwMode="auto">
          <a:xfrm>
            <a:off x="6934200" y="2667000"/>
            <a:ext cx="565150" cy="304800"/>
            <a:chOff x="1248" y="3648"/>
            <a:chExt cx="356" cy="192"/>
          </a:xfrm>
        </p:grpSpPr>
        <p:grpSp>
          <p:nvGrpSpPr>
            <p:cNvPr id="4202" name="Group 191"/>
            <p:cNvGrpSpPr>
              <a:grpSpLocks/>
            </p:cNvGrpSpPr>
            <p:nvPr/>
          </p:nvGrpSpPr>
          <p:grpSpPr bwMode="auto">
            <a:xfrm rot="10800000">
              <a:off x="1248" y="3648"/>
              <a:ext cx="356" cy="192"/>
              <a:chOff x="1776" y="1536"/>
              <a:chExt cx="1039" cy="240"/>
            </a:xfrm>
          </p:grpSpPr>
          <p:grpSp>
            <p:nvGrpSpPr>
              <p:cNvPr id="4204" name="Group 192"/>
              <p:cNvGrpSpPr>
                <a:grpSpLocks/>
              </p:cNvGrpSpPr>
              <p:nvPr/>
            </p:nvGrpSpPr>
            <p:grpSpPr bwMode="auto">
              <a:xfrm rot="10800000">
                <a:off x="1872" y="1536"/>
                <a:ext cx="816" cy="240"/>
                <a:chOff x="2364" y="2976"/>
                <a:chExt cx="1140" cy="672"/>
              </a:xfrm>
            </p:grpSpPr>
            <p:sp>
              <p:nvSpPr>
                <p:cNvPr id="4207" name="Line 193"/>
                <p:cNvSpPr>
                  <a:spLocks noChangeShapeType="1"/>
                </p:cNvSpPr>
                <p:nvPr/>
              </p:nvSpPr>
              <p:spPr bwMode="auto">
                <a:xfrm>
                  <a:off x="2364" y="3168"/>
                  <a:ext cx="0" cy="288"/>
                </a:xfrm>
                <a:prstGeom prst="line">
                  <a:avLst/>
                </a:prstGeom>
                <a:noFill/>
                <a:ln w="114300">
                  <a:solidFill>
                    <a:schemeClr val="tx1"/>
                  </a:solidFill>
                  <a:round/>
                  <a:headEnd/>
                  <a:tailEnd/>
                </a:ln>
              </p:spPr>
              <p:txBody>
                <a:bodyPr/>
                <a:lstStyle/>
                <a:p>
                  <a:endParaRPr lang="en-US"/>
                </a:p>
              </p:txBody>
            </p:sp>
            <p:sp>
              <p:nvSpPr>
                <p:cNvPr id="4208" name="Rectangle 194"/>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p:spPr>
              <p:txBody>
                <a:bodyPr wrap="none" anchor="ctr"/>
                <a:lstStyle/>
                <a:p>
                  <a:pPr algn="ctr" eaLnBrk="0" hangingPunct="0"/>
                  <a:endParaRPr lang="en-US"/>
                </a:p>
              </p:txBody>
            </p:sp>
            <p:sp>
              <p:nvSpPr>
                <p:cNvPr id="4209" name="Line 195"/>
                <p:cNvSpPr>
                  <a:spLocks noChangeShapeType="1"/>
                </p:cNvSpPr>
                <p:nvPr/>
              </p:nvSpPr>
              <p:spPr bwMode="auto">
                <a:xfrm>
                  <a:off x="2592" y="3240"/>
                  <a:ext cx="0" cy="192"/>
                </a:xfrm>
                <a:prstGeom prst="line">
                  <a:avLst/>
                </a:prstGeom>
                <a:noFill/>
                <a:ln w="57150">
                  <a:solidFill>
                    <a:schemeClr val="tx1"/>
                  </a:solidFill>
                  <a:round/>
                  <a:headEnd/>
                  <a:tailEnd/>
                </a:ln>
              </p:spPr>
              <p:txBody>
                <a:bodyPr/>
                <a:lstStyle/>
                <a:p>
                  <a:endParaRPr lang="en-US"/>
                </a:p>
              </p:txBody>
            </p:sp>
            <p:sp>
              <p:nvSpPr>
                <p:cNvPr id="4210" name="Line 196"/>
                <p:cNvSpPr>
                  <a:spLocks noChangeShapeType="1"/>
                </p:cNvSpPr>
                <p:nvPr/>
              </p:nvSpPr>
              <p:spPr bwMode="auto">
                <a:xfrm>
                  <a:off x="2508" y="3336"/>
                  <a:ext cx="168" cy="0"/>
                </a:xfrm>
                <a:prstGeom prst="line">
                  <a:avLst/>
                </a:prstGeom>
                <a:noFill/>
                <a:ln w="57150">
                  <a:solidFill>
                    <a:schemeClr val="tx1"/>
                  </a:solidFill>
                  <a:round/>
                  <a:headEnd/>
                  <a:tailEnd/>
                </a:ln>
              </p:spPr>
              <p:txBody>
                <a:bodyPr/>
                <a:lstStyle/>
                <a:p>
                  <a:endParaRPr lang="en-US"/>
                </a:p>
              </p:txBody>
            </p:sp>
            <p:sp>
              <p:nvSpPr>
                <p:cNvPr id="4211" name="Line 197"/>
                <p:cNvSpPr>
                  <a:spLocks noChangeShapeType="1"/>
                </p:cNvSpPr>
                <p:nvPr/>
              </p:nvSpPr>
              <p:spPr bwMode="auto">
                <a:xfrm>
                  <a:off x="3240" y="3336"/>
                  <a:ext cx="168" cy="0"/>
                </a:xfrm>
                <a:prstGeom prst="line">
                  <a:avLst/>
                </a:prstGeom>
                <a:noFill/>
                <a:ln w="57150">
                  <a:solidFill>
                    <a:schemeClr val="tx1"/>
                  </a:solidFill>
                  <a:round/>
                  <a:headEnd/>
                  <a:tailEnd/>
                </a:ln>
              </p:spPr>
              <p:txBody>
                <a:bodyPr/>
                <a:lstStyle/>
                <a:p>
                  <a:endParaRPr lang="en-US"/>
                </a:p>
              </p:txBody>
            </p:sp>
          </p:grpSp>
          <p:sp>
            <p:nvSpPr>
              <p:cNvPr id="4205" name="Line 198"/>
              <p:cNvSpPr>
                <a:spLocks noChangeShapeType="1"/>
              </p:cNvSpPr>
              <p:nvPr/>
            </p:nvSpPr>
            <p:spPr bwMode="auto">
              <a:xfrm flipH="1">
                <a:off x="1776" y="1645"/>
                <a:ext cx="96" cy="0"/>
              </a:xfrm>
              <a:prstGeom prst="line">
                <a:avLst/>
              </a:prstGeom>
              <a:noFill/>
              <a:ln w="57150">
                <a:solidFill>
                  <a:schemeClr val="tx1"/>
                </a:solidFill>
                <a:round/>
                <a:headEnd/>
                <a:tailEnd/>
              </a:ln>
            </p:spPr>
            <p:txBody>
              <a:bodyPr/>
              <a:lstStyle/>
              <a:p>
                <a:endParaRPr lang="en-US"/>
              </a:p>
            </p:txBody>
          </p:sp>
          <p:sp>
            <p:nvSpPr>
              <p:cNvPr id="4206" name="Line 199"/>
              <p:cNvSpPr>
                <a:spLocks noChangeShapeType="1"/>
              </p:cNvSpPr>
              <p:nvPr/>
            </p:nvSpPr>
            <p:spPr bwMode="auto">
              <a:xfrm flipH="1">
                <a:off x="2719" y="1658"/>
                <a:ext cx="96" cy="0"/>
              </a:xfrm>
              <a:prstGeom prst="line">
                <a:avLst/>
              </a:prstGeom>
              <a:noFill/>
              <a:ln w="57150">
                <a:solidFill>
                  <a:schemeClr val="tx1"/>
                </a:solidFill>
                <a:round/>
                <a:headEnd/>
                <a:tailEnd/>
              </a:ln>
            </p:spPr>
            <p:txBody>
              <a:bodyPr/>
              <a:lstStyle/>
              <a:p>
                <a:endParaRPr lang="en-US"/>
              </a:p>
            </p:txBody>
          </p:sp>
        </p:grpSp>
        <p:sp>
          <p:nvSpPr>
            <p:cNvPr id="4203" name="AutoShape 200"/>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p:spPr>
          <p:txBody>
            <a:bodyPr wrap="none" anchor="ctr"/>
            <a:lstStyle/>
            <a:p>
              <a:pPr eaLnBrk="0" hangingPunct="0"/>
              <a:endParaRPr lang="en-US">
                <a:latin typeface="Tahoma" pitchFamily="34" charset="0"/>
              </a:endParaRPr>
            </a:p>
          </p:txBody>
        </p:sp>
      </p:grpSp>
      <p:grpSp>
        <p:nvGrpSpPr>
          <p:cNvPr id="4132" name="Group 201"/>
          <p:cNvGrpSpPr>
            <a:grpSpLocks/>
          </p:cNvGrpSpPr>
          <p:nvPr/>
        </p:nvGrpSpPr>
        <p:grpSpPr bwMode="auto">
          <a:xfrm>
            <a:off x="6400800" y="2667000"/>
            <a:ext cx="565150" cy="304800"/>
            <a:chOff x="1248" y="3648"/>
            <a:chExt cx="356" cy="192"/>
          </a:xfrm>
        </p:grpSpPr>
        <p:grpSp>
          <p:nvGrpSpPr>
            <p:cNvPr id="4192" name="Group 202"/>
            <p:cNvGrpSpPr>
              <a:grpSpLocks/>
            </p:cNvGrpSpPr>
            <p:nvPr/>
          </p:nvGrpSpPr>
          <p:grpSpPr bwMode="auto">
            <a:xfrm rot="10800000">
              <a:off x="1248" y="3648"/>
              <a:ext cx="356" cy="192"/>
              <a:chOff x="1776" y="1536"/>
              <a:chExt cx="1039" cy="240"/>
            </a:xfrm>
          </p:grpSpPr>
          <p:grpSp>
            <p:nvGrpSpPr>
              <p:cNvPr id="4194" name="Group 203"/>
              <p:cNvGrpSpPr>
                <a:grpSpLocks/>
              </p:cNvGrpSpPr>
              <p:nvPr/>
            </p:nvGrpSpPr>
            <p:grpSpPr bwMode="auto">
              <a:xfrm rot="10800000">
                <a:off x="1872" y="1536"/>
                <a:ext cx="816" cy="240"/>
                <a:chOff x="2364" y="2976"/>
                <a:chExt cx="1140" cy="672"/>
              </a:xfrm>
            </p:grpSpPr>
            <p:sp>
              <p:nvSpPr>
                <p:cNvPr id="4197" name="Line 204"/>
                <p:cNvSpPr>
                  <a:spLocks noChangeShapeType="1"/>
                </p:cNvSpPr>
                <p:nvPr/>
              </p:nvSpPr>
              <p:spPr bwMode="auto">
                <a:xfrm>
                  <a:off x="2364" y="3168"/>
                  <a:ext cx="0" cy="288"/>
                </a:xfrm>
                <a:prstGeom prst="line">
                  <a:avLst/>
                </a:prstGeom>
                <a:noFill/>
                <a:ln w="114300">
                  <a:solidFill>
                    <a:schemeClr val="tx1"/>
                  </a:solidFill>
                  <a:round/>
                  <a:headEnd/>
                  <a:tailEnd/>
                </a:ln>
              </p:spPr>
              <p:txBody>
                <a:bodyPr/>
                <a:lstStyle/>
                <a:p>
                  <a:endParaRPr lang="en-US"/>
                </a:p>
              </p:txBody>
            </p:sp>
            <p:sp>
              <p:nvSpPr>
                <p:cNvPr id="4198" name="Rectangle 205"/>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p:spPr>
              <p:txBody>
                <a:bodyPr wrap="none" anchor="ctr"/>
                <a:lstStyle/>
                <a:p>
                  <a:pPr algn="ctr" eaLnBrk="0" hangingPunct="0"/>
                  <a:endParaRPr lang="en-US"/>
                </a:p>
              </p:txBody>
            </p:sp>
            <p:sp>
              <p:nvSpPr>
                <p:cNvPr id="4199" name="Line 206"/>
                <p:cNvSpPr>
                  <a:spLocks noChangeShapeType="1"/>
                </p:cNvSpPr>
                <p:nvPr/>
              </p:nvSpPr>
              <p:spPr bwMode="auto">
                <a:xfrm>
                  <a:off x="2592" y="3240"/>
                  <a:ext cx="0" cy="192"/>
                </a:xfrm>
                <a:prstGeom prst="line">
                  <a:avLst/>
                </a:prstGeom>
                <a:noFill/>
                <a:ln w="57150">
                  <a:solidFill>
                    <a:schemeClr val="tx1"/>
                  </a:solidFill>
                  <a:round/>
                  <a:headEnd/>
                  <a:tailEnd/>
                </a:ln>
              </p:spPr>
              <p:txBody>
                <a:bodyPr/>
                <a:lstStyle/>
                <a:p>
                  <a:endParaRPr lang="en-US"/>
                </a:p>
              </p:txBody>
            </p:sp>
            <p:sp>
              <p:nvSpPr>
                <p:cNvPr id="4200" name="Line 207"/>
                <p:cNvSpPr>
                  <a:spLocks noChangeShapeType="1"/>
                </p:cNvSpPr>
                <p:nvPr/>
              </p:nvSpPr>
              <p:spPr bwMode="auto">
                <a:xfrm>
                  <a:off x="2508" y="3336"/>
                  <a:ext cx="168" cy="0"/>
                </a:xfrm>
                <a:prstGeom prst="line">
                  <a:avLst/>
                </a:prstGeom>
                <a:noFill/>
                <a:ln w="57150">
                  <a:solidFill>
                    <a:schemeClr val="tx1"/>
                  </a:solidFill>
                  <a:round/>
                  <a:headEnd/>
                  <a:tailEnd/>
                </a:ln>
              </p:spPr>
              <p:txBody>
                <a:bodyPr/>
                <a:lstStyle/>
                <a:p>
                  <a:endParaRPr lang="en-US"/>
                </a:p>
              </p:txBody>
            </p:sp>
            <p:sp>
              <p:nvSpPr>
                <p:cNvPr id="4201" name="Line 208"/>
                <p:cNvSpPr>
                  <a:spLocks noChangeShapeType="1"/>
                </p:cNvSpPr>
                <p:nvPr/>
              </p:nvSpPr>
              <p:spPr bwMode="auto">
                <a:xfrm>
                  <a:off x="3240" y="3336"/>
                  <a:ext cx="168" cy="0"/>
                </a:xfrm>
                <a:prstGeom prst="line">
                  <a:avLst/>
                </a:prstGeom>
                <a:noFill/>
                <a:ln w="57150">
                  <a:solidFill>
                    <a:schemeClr val="tx1"/>
                  </a:solidFill>
                  <a:round/>
                  <a:headEnd/>
                  <a:tailEnd/>
                </a:ln>
              </p:spPr>
              <p:txBody>
                <a:bodyPr/>
                <a:lstStyle/>
                <a:p>
                  <a:endParaRPr lang="en-US"/>
                </a:p>
              </p:txBody>
            </p:sp>
          </p:grpSp>
          <p:sp>
            <p:nvSpPr>
              <p:cNvPr id="4195" name="Line 209"/>
              <p:cNvSpPr>
                <a:spLocks noChangeShapeType="1"/>
              </p:cNvSpPr>
              <p:nvPr/>
            </p:nvSpPr>
            <p:spPr bwMode="auto">
              <a:xfrm flipH="1">
                <a:off x="1776" y="1645"/>
                <a:ext cx="96" cy="0"/>
              </a:xfrm>
              <a:prstGeom prst="line">
                <a:avLst/>
              </a:prstGeom>
              <a:noFill/>
              <a:ln w="57150">
                <a:solidFill>
                  <a:schemeClr val="tx1"/>
                </a:solidFill>
                <a:round/>
                <a:headEnd/>
                <a:tailEnd/>
              </a:ln>
            </p:spPr>
            <p:txBody>
              <a:bodyPr/>
              <a:lstStyle/>
              <a:p>
                <a:endParaRPr lang="en-US"/>
              </a:p>
            </p:txBody>
          </p:sp>
          <p:sp>
            <p:nvSpPr>
              <p:cNvPr id="4196" name="Line 210"/>
              <p:cNvSpPr>
                <a:spLocks noChangeShapeType="1"/>
              </p:cNvSpPr>
              <p:nvPr/>
            </p:nvSpPr>
            <p:spPr bwMode="auto">
              <a:xfrm flipH="1">
                <a:off x="2719" y="1658"/>
                <a:ext cx="96" cy="0"/>
              </a:xfrm>
              <a:prstGeom prst="line">
                <a:avLst/>
              </a:prstGeom>
              <a:noFill/>
              <a:ln w="57150">
                <a:solidFill>
                  <a:schemeClr val="tx1"/>
                </a:solidFill>
                <a:round/>
                <a:headEnd/>
                <a:tailEnd/>
              </a:ln>
            </p:spPr>
            <p:txBody>
              <a:bodyPr/>
              <a:lstStyle/>
              <a:p>
                <a:endParaRPr lang="en-US"/>
              </a:p>
            </p:txBody>
          </p:sp>
        </p:grpSp>
        <p:sp>
          <p:nvSpPr>
            <p:cNvPr id="4193" name="AutoShape 211"/>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p:spPr>
          <p:txBody>
            <a:bodyPr wrap="none" anchor="ctr"/>
            <a:lstStyle/>
            <a:p>
              <a:pPr eaLnBrk="0" hangingPunct="0"/>
              <a:endParaRPr lang="en-US">
                <a:latin typeface="Tahoma" pitchFamily="34" charset="0"/>
              </a:endParaRPr>
            </a:p>
          </p:txBody>
        </p:sp>
      </p:grpSp>
      <p:grpSp>
        <p:nvGrpSpPr>
          <p:cNvPr id="16" name="Group 212"/>
          <p:cNvGrpSpPr>
            <a:grpSpLocks/>
          </p:cNvGrpSpPr>
          <p:nvPr/>
        </p:nvGrpSpPr>
        <p:grpSpPr bwMode="auto">
          <a:xfrm rot="-1541603">
            <a:off x="5849938" y="3919538"/>
            <a:ext cx="1119187" cy="750887"/>
            <a:chOff x="1680" y="1440"/>
            <a:chExt cx="592" cy="400"/>
          </a:xfrm>
        </p:grpSpPr>
        <p:sp>
          <p:nvSpPr>
            <p:cNvPr id="4189" name="Oval 213"/>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p:spPr>
          <p:txBody>
            <a:bodyPr rot="10800000" wrap="none" anchor="ctr"/>
            <a:lstStyle/>
            <a:p>
              <a:pPr algn="ctr"/>
              <a:endParaRPr lang="en-US"/>
            </a:p>
          </p:txBody>
        </p:sp>
        <p:sp>
          <p:nvSpPr>
            <p:cNvPr id="4190" name="Line 214"/>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p:spPr>
          <p:txBody>
            <a:bodyPr/>
            <a:lstStyle/>
            <a:p>
              <a:endParaRPr lang="en-US"/>
            </a:p>
          </p:txBody>
        </p:sp>
        <p:sp>
          <p:nvSpPr>
            <p:cNvPr id="4191" name="Line 215"/>
            <p:cNvSpPr>
              <a:spLocks noChangeShapeType="1"/>
            </p:cNvSpPr>
            <p:nvPr/>
          </p:nvSpPr>
          <p:spPr bwMode="auto">
            <a:xfrm flipH="1" flipV="1">
              <a:off x="1984" y="1648"/>
              <a:ext cx="288" cy="192"/>
            </a:xfrm>
            <a:prstGeom prst="line">
              <a:avLst/>
            </a:prstGeom>
            <a:noFill/>
            <a:ln w="9525">
              <a:noFill/>
              <a:round/>
              <a:headEnd/>
              <a:tailEnd type="triangle" w="med" len="med"/>
            </a:ln>
          </p:spPr>
          <p:txBody>
            <a:bodyPr/>
            <a:lstStyle/>
            <a:p>
              <a:endParaRPr lang="en-US"/>
            </a:p>
          </p:txBody>
        </p:sp>
      </p:grpSp>
      <p:sp>
        <p:nvSpPr>
          <p:cNvPr id="4134" name="Line 216"/>
          <p:cNvSpPr>
            <a:spLocks noChangeShapeType="1"/>
          </p:cNvSpPr>
          <p:nvPr/>
        </p:nvSpPr>
        <p:spPr bwMode="auto">
          <a:xfrm>
            <a:off x="4876800" y="2819400"/>
            <a:ext cx="304800" cy="0"/>
          </a:xfrm>
          <a:prstGeom prst="line">
            <a:avLst/>
          </a:prstGeom>
          <a:noFill/>
          <a:ln w="9525">
            <a:solidFill>
              <a:schemeClr val="tx1"/>
            </a:solidFill>
            <a:round/>
            <a:headEnd/>
            <a:tailEnd/>
          </a:ln>
        </p:spPr>
        <p:txBody>
          <a:bodyPr/>
          <a:lstStyle/>
          <a:p>
            <a:endParaRPr lang="en-US"/>
          </a:p>
        </p:txBody>
      </p:sp>
      <p:grpSp>
        <p:nvGrpSpPr>
          <p:cNvPr id="17" name="Group 217"/>
          <p:cNvGrpSpPr>
            <a:grpSpLocks/>
          </p:cNvGrpSpPr>
          <p:nvPr/>
        </p:nvGrpSpPr>
        <p:grpSpPr bwMode="auto">
          <a:xfrm>
            <a:off x="4876800" y="2514600"/>
            <a:ext cx="609600" cy="609600"/>
            <a:chOff x="3168" y="1296"/>
            <a:chExt cx="384" cy="384"/>
          </a:xfrm>
        </p:grpSpPr>
        <p:sp>
          <p:nvSpPr>
            <p:cNvPr id="4187" name="Line 218"/>
            <p:cNvSpPr>
              <a:spLocks noChangeShapeType="1"/>
            </p:cNvSpPr>
            <p:nvPr/>
          </p:nvSpPr>
          <p:spPr bwMode="auto">
            <a:xfrm flipV="1">
              <a:off x="3168" y="1488"/>
              <a:ext cx="192" cy="192"/>
            </a:xfrm>
            <a:prstGeom prst="line">
              <a:avLst/>
            </a:prstGeom>
            <a:noFill/>
            <a:ln w="9525">
              <a:solidFill>
                <a:schemeClr val="bg1"/>
              </a:solidFill>
              <a:round/>
              <a:headEnd type="oval" w="med" len="med"/>
              <a:tailEnd type="oval" w="med" len="med"/>
            </a:ln>
          </p:spPr>
          <p:txBody>
            <a:bodyPr/>
            <a:lstStyle/>
            <a:p>
              <a:endParaRPr lang="en-US"/>
            </a:p>
          </p:txBody>
        </p:sp>
        <p:sp>
          <p:nvSpPr>
            <p:cNvPr id="4188" name="Line 219"/>
            <p:cNvSpPr>
              <a:spLocks noChangeShapeType="1"/>
            </p:cNvSpPr>
            <p:nvPr/>
          </p:nvSpPr>
          <p:spPr bwMode="auto">
            <a:xfrm flipV="1">
              <a:off x="3360" y="1296"/>
              <a:ext cx="192" cy="192"/>
            </a:xfrm>
            <a:prstGeom prst="line">
              <a:avLst/>
            </a:prstGeom>
            <a:noFill/>
            <a:ln w="9525">
              <a:solidFill>
                <a:schemeClr val="tx1"/>
              </a:solidFill>
              <a:round/>
              <a:headEnd type="oval" w="med" len="med"/>
              <a:tailEnd type="oval" w="med" len="med"/>
            </a:ln>
          </p:spPr>
          <p:txBody>
            <a:bodyPr/>
            <a:lstStyle/>
            <a:p>
              <a:endParaRPr lang="en-US"/>
            </a:p>
          </p:txBody>
        </p:sp>
      </p:grpSp>
      <p:sp>
        <p:nvSpPr>
          <p:cNvPr id="4136" name="Line 220"/>
          <p:cNvSpPr>
            <a:spLocks noChangeShapeType="1"/>
          </p:cNvSpPr>
          <p:nvPr/>
        </p:nvSpPr>
        <p:spPr bwMode="auto">
          <a:xfrm>
            <a:off x="5562600" y="2819400"/>
            <a:ext cx="914400" cy="0"/>
          </a:xfrm>
          <a:prstGeom prst="line">
            <a:avLst/>
          </a:prstGeom>
          <a:noFill/>
          <a:ln w="9525">
            <a:solidFill>
              <a:schemeClr val="tx1"/>
            </a:solidFill>
            <a:round/>
            <a:headEnd type="oval" w="med" len="med"/>
            <a:tailEnd type="oval" w="med" len="med"/>
          </a:ln>
        </p:spPr>
        <p:txBody>
          <a:bodyPr/>
          <a:lstStyle/>
          <a:p>
            <a:endParaRPr lang="en-US"/>
          </a:p>
        </p:txBody>
      </p:sp>
      <p:sp>
        <p:nvSpPr>
          <p:cNvPr id="196829" name="Text Box 221"/>
          <p:cNvSpPr txBox="1">
            <a:spLocks noChangeArrowheads="1"/>
          </p:cNvSpPr>
          <p:nvPr/>
        </p:nvSpPr>
        <p:spPr bwMode="auto">
          <a:xfrm>
            <a:off x="609600" y="1905000"/>
            <a:ext cx="12954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cs typeface="Times New Roman" pitchFamily="18" charset="0"/>
              </a:rPr>
              <a:t>I</a:t>
            </a:r>
            <a:r>
              <a:rPr lang="en-US" sz="2400" b="1" baseline="-25000">
                <a:latin typeface="Times New Roman" pitchFamily="18" charset="0"/>
                <a:cs typeface="Times New Roman" pitchFamily="18" charset="0"/>
              </a:rPr>
              <a:t>AB</a:t>
            </a:r>
            <a:r>
              <a:rPr lang="en-US" sz="2400" b="1">
                <a:latin typeface="Times New Roman" pitchFamily="18" charset="0"/>
                <a:cs typeface="Times New Roman" pitchFamily="18" charset="0"/>
              </a:rPr>
              <a:t>= 1A</a:t>
            </a:r>
          </a:p>
        </p:txBody>
      </p:sp>
      <p:sp>
        <p:nvSpPr>
          <p:cNvPr id="4138" name="Text Box 222"/>
          <p:cNvSpPr txBox="1">
            <a:spLocks noChangeArrowheads="1"/>
          </p:cNvSpPr>
          <p:nvPr/>
        </p:nvSpPr>
        <p:spPr bwMode="auto">
          <a:xfrm>
            <a:off x="8382000" y="2362200"/>
            <a:ext cx="457200" cy="366713"/>
          </a:xfrm>
          <a:prstGeom prst="rect">
            <a:avLst/>
          </a:prstGeom>
          <a:noFill/>
          <a:ln w="9525">
            <a:noFill/>
            <a:miter lim="800000"/>
            <a:headEnd/>
            <a:tailEnd/>
          </a:ln>
        </p:spPr>
        <p:txBody>
          <a:bodyPr>
            <a:spAutoFit/>
          </a:bodyPr>
          <a:lstStyle/>
          <a:p>
            <a:pPr>
              <a:spcBef>
                <a:spcPct val="50000"/>
              </a:spcBef>
            </a:pPr>
            <a:r>
              <a:rPr lang="en-US">
                <a:latin typeface=".VnTimeH" pitchFamily="34" charset="0"/>
              </a:rPr>
              <a:t>B</a:t>
            </a:r>
          </a:p>
        </p:txBody>
      </p:sp>
      <p:sp>
        <p:nvSpPr>
          <p:cNvPr id="4139" name="Text Box 223"/>
          <p:cNvSpPr txBox="1">
            <a:spLocks noChangeArrowheads="1"/>
          </p:cNvSpPr>
          <p:nvPr/>
        </p:nvSpPr>
        <p:spPr bwMode="auto">
          <a:xfrm>
            <a:off x="6096000" y="2452688"/>
            <a:ext cx="457200" cy="366712"/>
          </a:xfrm>
          <a:prstGeom prst="rect">
            <a:avLst/>
          </a:prstGeom>
          <a:noFill/>
          <a:ln w="9525">
            <a:noFill/>
            <a:miter lim="800000"/>
            <a:headEnd/>
            <a:tailEnd/>
          </a:ln>
        </p:spPr>
        <p:txBody>
          <a:bodyPr>
            <a:spAutoFit/>
          </a:bodyPr>
          <a:lstStyle/>
          <a:p>
            <a:pPr>
              <a:spcBef>
                <a:spcPct val="50000"/>
              </a:spcBef>
            </a:pPr>
            <a:r>
              <a:rPr lang="en-US">
                <a:latin typeface=".VnTimeH" pitchFamily="34" charset="0"/>
              </a:rPr>
              <a:t>A</a:t>
            </a:r>
          </a:p>
        </p:txBody>
      </p:sp>
      <p:grpSp>
        <p:nvGrpSpPr>
          <p:cNvPr id="4140" name="Group 225"/>
          <p:cNvGrpSpPr>
            <a:grpSpLocks/>
          </p:cNvGrpSpPr>
          <p:nvPr/>
        </p:nvGrpSpPr>
        <p:grpSpPr bwMode="auto">
          <a:xfrm>
            <a:off x="1600200" y="3886200"/>
            <a:ext cx="2286000" cy="1893888"/>
            <a:chOff x="480" y="1680"/>
            <a:chExt cx="1440" cy="1193"/>
          </a:xfrm>
        </p:grpSpPr>
        <p:sp>
          <p:nvSpPr>
            <p:cNvPr id="4146" name="Rectangle 226"/>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p:spPr>
          <p:txBody>
            <a:bodyPr wrap="none" anchor="ctr"/>
            <a:lstStyle/>
            <a:p>
              <a:pPr eaLnBrk="0" hangingPunct="0"/>
              <a:endParaRPr lang="en-US">
                <a:latin typeface="Tahoma" pitchFamily="34" charset="0"/>
              </a:endParaRPr>
            </a:p>
          </p:txBody>
        </p:sp>
        <p:sp>
          <p:nvSpPr>
            <p:cNvPr id="4147" name="AutoShape 227"/>
            <p:cNvSpPr>
              <a:spLocks noChangeArrowheads="1"/>
            </p:cNvSpPr>
            <p:nvPr/>
          </p:nvSpPr>
          <p:spPr bwMode="auto">
            <a:xfrm>
              <a:off x="602" y="2707"/>
              <a:ext cx="131" cy="126"/>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3 w 21600"/>
                <a:gd name="T25" fmla="*/ 3086 h 21600"/>
                <a:gd name="T26" fmla="*/ 18467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anchor="ctr"/>
            <a:lstStyle/>
            <a:p>
              <a:endParaRPr lang="en-US"/>
            </a:p>
          </p:txBody>
        </p:sp>
        <p:sp>
          <p:nvSpPr>
            <p:cNvPr id="4148" name="Rectangle 228"/>
            <p:cNvSpPr>
              <a:spLocks noChangeArrowheads="1"/>
            </p:cNvSpPr>
            <p:nvPr/>
          </p:nvSpPr>
          <p:spPr bwMode="auto">
            <a:xfrm>
              <a:off x="480" y="1680"/>
              <a:ext cx="1386" cy="1193"/>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eaLnBrk="0" hangingPunct="0"/>
              <a:endParaRPr lang="en-US">
                <a:latin typeface="Tahoma" pitchFamily="34" charset="0"/>
              </a:endParaRPr>
            </a:p>
          </p:txBody>
        </p:sp>
        <p:sp>
          <p:nvSpPr>
            <p:cNvPr id="4149" name="Rectangle 229"/>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p:spPr>
          <p:txBody>
            <a:bodyPr wrap="none" anchor="ctr"/>
            <a:lstStyle/>
            <a:p>
              <a:pPr eaLnBrk="0" hangingPunct="0"/>
              <a:endParaRPr lang="en-US">
                <a:latin typeface="Tahoma" pitchFamily="34" charset="0"/>
              </a:endParaRPr>
            </a:p>
          </p:txBody>
        </p:sp>
        <p:sp>
          <p:nvSpPr>
            <p:cNvPr id="4150" name="Oval 230"/>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p:spPr>
          <p:txBody>
            <a:bodyPr wrap="none" anchor="ctr"/>
            <a:lstStyle/>
            <a:p>
              <a:pPr eaLnBrk="0" hangingPunct="0"/>
              <a:endParaRPr lang="en-US">
                <a:latin typeface="Tahoma" pitchFamily="34" charset="0"/>
              </a:endParaRPr>
            </a:p>
          </p:txBody>
        </p:sp>
        <p:sp>
          <p:nvSpPr>
            <p:cNvPr id="4151" name="Arc 231"/>
            <p:cNvSpPr>
              <a:spLocks/>
            </p:cNvSpPr>
            <p:nvPr/>
          </p:nvSpPr>
          <p:spPr bwMode="auto">
            <a:xfrm rot="6681726" flipH="1">
              <a:off x="1000" y="1769"/>
              <a:ext cx="423" cy="718"/>
            </a:xfrm>
            <a:custGeom>
              <a:avLst/>
              <a:gdLst>
                <a:gd name="T0" fmla="*/ 4 w 24253"/>
                <a:gd name="T1" fmla="*/ 0 h 39506"/>
                <a:gd name="T2" fmla="*/ 0 w 24253"/>
                <a:gd name="T3" fmla="*/ 13 h 39506"/>
                <a:gd name="T4" fmla="*/ 1 w 24253"/>
                <a:gd name="T5" fmla="*/ 6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p:spPr>
          <p:txBody>
            <a:bodyPr rot="10800000" vert="eaVert" wrap="none" anchor="ctr"/>
            <a:lstStyle/>
            <a:p>
              <a:endParaRPr lang="en-US"/>
            </a:p>
          </p:txBody>
        </p:sp>
        <p:sp>
          <p:nvSpPr>
            <p:cNvPr id="4152" name="Text Box 232"/>
            <p:cNvSpPr txBox="1">
              <a:spLocks noChangeArrowheads="1"/>
            </p:cNvSpPr>
            <p:nvPr/>
          </p:nvSpPr>
          <p:spPr bwMode="auto">
            <a:xfrm rot="-2206860">
              <a:off x="773" y="1813"/>
              <a:ext cx="371" cy="212"/>
            </a:xfrm>
            <a:prstGeom prst="rect">
              <a:avLst/>
            </a:prstGeom>
            <a:noFill/>
            <a:ln w="3175">
              <a:noFill/>
              <a:miter lim="800000"/>
              <a:headEnd/>
              <a:tailEnd/>
            </a:ln>
          </p:spPr>
          <p:txBody>
            <a:bodyPr>
              <a:spAutoFit/>
            </a:bodyPr>
            <a:lstStyle/>
            <a:p>
              <a:pPr algn="ctr"/>
              <a:r>
                <a:rPr lang="en-US" sz="1600">
                  <a:latin typeface=".VnTime" pitchFamily="34" charset="0"/>
                </a:rPr>
                <a:t>0,5</a:t>
              </a:r>
            </a:p>
          </p:txBody>
        </p:sp>
        <p:sp>
          <p:nvSpPr>
            <p:cNvPr id="4153" name="Line 233"/>
            <p:cNvSpPr>
              <a:spLocks noChangeShapeType="1"/>
            </p:cNvSpPr>
            <p:nvPr/>
          </p:nvSpPr>
          <p:spPr bwMode="auto">
            <a:xfrm rot="300000">
              <a:off x="1218" y="1917"/>
              <a:ext cx="0" cy="40"/>
            </a:xfrm>
            <a:prstGeom prst="line">
              <a:avLst/>
            </a:prstGeom>
            <a:noFill/>
            <a:ln w="6350">
              <a:solidFill>
                <a:srgbClr val="0000FF"/>
              </a:solidFill>
              <a:round/>
              <a:headEnd/>
              <a:tailEnd/>
            </a:ln>
          </p:spPr>
          <p:txBody>
            <a:bodyPr/>
            <a:lstStyle/>
            <a:p>
              <a:endParaRPr lang="en-US"/>
            </a:p>
          </p:txBody>
        </p:sp>
        <p:sp>
          <p:nvSpPr>
            <p:cNvPr id="4154" name="Line 234"/>
            <p:cNvSpPr>
              <a:spLocks noChangeShapeType="1"/>
            </p:cNvSpPr>
            <p:nvPr/>
          </p:nvSpPr>
          <p:spPr bwMode="auto">
            <a:xfrm rot="900000">
              <a:off x="1283" y="1928"/>
              <a:ext cx="0" cy="41"/>
            </a:xfrm>
            <a:prstGeom prst="line">
              <a:avLst/>
            </a:prstGeom>
            <a:noFill/>
            <a:ln w="6350">
              <a:solidFill>
                <a:srgbClr val="0000FF"/>
              </a:solidFill>
              <a:round/>
              <a:headEnd/>
              <a:tailEnd/>
            </a:ln>
          </p:spPr>
          <p:txBody>
            <a:bodyPr/>
            <a:lstStyle/>
            <a:p>
              <a:endParaRPr lang="en-US"/>
            </a:p>
          </p:txBody>
        </p:sp>
        <p:sp>
          <p:nvSpPr>
            <p:cNvPr id="4155" name="Line 235"/>
            <p:cNvSpPr>
              <a:spLocks noChangeShapeType="1"/>
            </p:cNvSpPr>
            <p:nvPr/>
          </p:nvSpPr>
          <p:spPr bwMode="auto">
            <a:xfrm rot="1500000">
              <a:off x="1340" y="1951"/>
              <a:ext cx="0" cy="95"/>
            </a:xfrm>
            <a:prstGeom prst="line">
              <a:avLst/>
            </a:prstGeom>
            <a:noFill/>
            <a:ln w="9525">
              <a:solidFill>
                <a:srgbClr val="FF0000"/>
              </a:solidFill>
              <a:round/>
              <a:headEnd/>
              <a:tailEnd/>
            </a:ln>
          </p:spPr>
          <p:txBody>
            <a:bodyPr/>
            <a:lstStyle/>
            <a:p>
              <a:endParaRPr lang="en-US"/>
            </a:p>
          </p:txBody>
        </p:sp>
        <p:sp>
          <p:nvSpPr>
            <p:cNvPr id="4156" name="Line 236"/>
            <p:cNvSpPr>
              <a:spLocks noChangeShapeType="1"/>
            </p:cNvSpPr>
            <p:nvPr/>
          </p:nvSpPr>
          <p:spPr bwMode="auto">
            <a:xfrm rot="2100000">
              <a:off x="1402" y="1987"/>
              <a:ext cx="0" cy="41"/>
            </a:xfrm>
            <a:prstGeom prst="line">
              <a:avLst/>
            </a:prstGeom>
            <a:noFill/>
            <a:ln w="6350">
              <a:solidFill>
                <a:srgbClr val="0000FF"/>
              </a:solidFill>
              <a:round/>
              <a:headEnd/>
              <a:tailEnd/>
            </a:ln>
          </p:spPr>
          <p:txBody>
            <a:bodyPr/>
            <a:lstStyle/>
            <a:p>
              <a:endParaRPr lang="en-US"/>
            </a:p>
          </p:txBody>
        </p:sp>
        <p:sp>
          <p:nvSpPr>
            <p:cNvPr id="4157" name="Line 237"/>
            <p:cNvSpPr>
              <a:spLocks noChangeShapeType="1"/>
            </p:cNvSpPr>
            <p:nvPr/>
          </p:nvSpPr>
          <p:spPr bwMode="auto">
            <a:xfrm rot="2700000">
              <a:off x="1454" y="2029"/>
              <a:ext cx="0" cy="45"/>
            </a:xfrm>
            <a:prstGeom prst="line">
              <a:avLst/>
            </a:prstGeom>
            <a:noFill/>
            <a:ln w="6350">
              <a:solidFill>
                <a:srgbClr val="0000FF"/>
              </a:solidFill>
              <a:round/>
              <a:headEnd/>
              <a:tailEnd/>
            </a:ln>
          </p:spPr>
          <p:txBody>
            <a:bodyPr/>
            <a:lstStyle/>
            <a:p>
              <a:endParaRPr lang="en-US"/>
            </a:p>
          </p:txBody>
        </p:sp>
        <p:sp>
          <p:nvSpPr>
            <p:cNvPr id="4158" name="Line 238"/>
            <p:cNvSpPr>
              <a:spLocks noChangeShapeType="1"/>
            </p:cNvSpPr>
            <p:nvPr/>
          </p:nvSpPr>
          <p:spPr bwMode="auto">
            <a:xfrm rot="-2700000">
              <a:off x="907" y="2029"/>
              <a:ext cx="0" cy="42"/>
            </a:xfrm>
            <a:prstGeom prst="line">
              <a:avLst/>
            </a:prstGeom>
            <a:noFill/>
            <a:ln w="6350">
              <a:solidFill>
                <a:srgbClr val="0000FF"/>
              </a:solidFill>
              <a:round/>
              <a:headEnd/>
              <a:tailEnd/>
            </a:ln>
          </p:spPr>
          <p:txBody>
            <a:bodyPr/>
            <a:lstStyle/>
            <a:p>
              <a:endParaRPr lang="en-US"/>
            </a:p>
          </p:txBody>
        </p:sp>
        <p:sp>
          <p:nvSpPr>
            <p:cNvPr id="4159" name="Line 239"/>
            <p:cNvSpPr>
              <a:spLocks noChangeShapeType="1"/>
            </p:cNvSpPr>
            <p:nvPr/>
          </p:nvSpPr>
          <p:spPr bwMode="auto">
            <a:xfrm rot="-2100000">
              <a:off x="959" y="1989"/>
              <a:ext cx="0" cy="40"/>
            </a:xfrm>
            <a:prstGeom prst="line">
              <a:avLst/>
            </a:prstGeom>
            <a:noFill/>
            <a:ln w="6350">
              <a:solidFill>
                <a:srgbClr val="0000FF"/>
              </a:solidFill>
              <a:round/>
              <a:headEnd/>
              <a:tailEnd/>
            </a:ln>
          </p:spPr>
          <p:txBody>
            <a:bodyPr/>
            <a:lstStyle/>
            <a:p>
              <a:endParaRPr lang="en-US"/>
            </a:p>
          </p:txBody>
        </p:sp>
        <p:sp>
          <p:nvSpPr>
            <p:cNvPr id="4160" name="Line 240"/>
            <p:cNvSpPr>
              <a:spLocks noChangeShapeType="1"/>
            </p:cNvSpPr>
            <p:nvPr/>
          </p:nvSpPr>
          <p:spPr bwMode="auto">
            <a:xfrm rot="20100000" flipH="1">
              <a:off x="1020" y="1952"/>
              <a:ext cx="5" cy="59"/>
            </a:xfrm>
            <a:prstGeom prst="line">
              <a:avLst/>
            </a:prstGeom>
            <a:noFill/>
            <a:ln w="9525">
              <a:solidFill>
                <a:srgbClr val="FF0000"/>
              </a:solidFill>
              <a:round/>
              <a:headEnd/>
              <a:tailEnd/>
            </a:ln>
          </p:spPr>
          <p:txBody>
            <a:bodyPr/>
            <a:lstStyle/>
            <a:p>
              <a:endParaRPr lang="en-US"/>
            </a:p>
          </p:txBody>
        </p:sp>
        <p:sp>
          <p:nvSpPr>
            <p:cNvPr id="4161" name="Line 241"/>
            <p:cNvSpPr>
              <a:spLocks noChangeShapeType="1"/>
            </p:cNvSpPr>
            <p:nvPr/>
          </p:nvSpPr>
          <p:spPr bwMode="auto">
            <a:xfrm rot="-900000">
              <a:off x="1077" y="1932"/>
              <a:ext cx="0" cy="42"/>
            </a:xfrm>
            <a:prstGeom prst="line">
              <a:avLst/>
            </a:prstGeom>
            <a:noFill/>
            <a:ln w="6350">
              <a:solidFill>
                <a:srgbClr val="0000FF"/>
              </a:solidFill>
              <a:round/>
              <a:headEnd/>
              <a:tailEnd/>
            </a:ln>
          </p:spPr>
          <p:txBody>
            <a:bodyPr/>
            <a:lstStyle/>
            <a:p>
              <a:endParaRPr lang="en-US"/>
            </a:p>
          </p:txBody>
        </p:sp>
        <p:sp>
          <p:nvSpPr>
            <p:cNvPr id="4162" name="Line 242"/>
            <p:cNvSpPr>
              <a:spLocks noChangeShapeType="1"/>
            </p:cNvSpPr>
            <p:nvPr/>
          </p:nvSpPr>
          <p:spPr bwMode="auto">
            <a:xfrm rot="-300000">
              <a:off x="1146" y="1918"/>
              <a:ext cx="0" cy="41"/>
            </a:xfrm>
            <a:prstGeom prst="line">
              <a:avLst/>
            </a:prstGeom>
            <a:noFill/>
            <a:ln w="6350">
              <a:solidFill>
                <a:srgbClr val="0000FF"/>
              </a:solidFill>
              <a:round/>
              <a:headEnd/>
              <a:tailEnd/>
            </a:ln>
          </p:spPr>
          <p:txBody>
            <a:bodyPr/>
            <a:lstStyle/>
            <a:p>
              <a:endParaRPr lang="en-US"/>
            </a:p>
          </p:txBody>
        </p:sp>
        <p:sp>
          <p:nvSpPr>
            <p:cNvPr id="4163" name="Line 243"/>
            <p:cNvSpPr>
              <a:spLocks noChangeShapeType="1"/>
            </p:cNvSpPr>
            <p:nvPr/>
          </p:nvSpPr>
          <p:spPr bwMode="auto">
            <a:xfrm rot="6300000">
              <a:off x="843" y="2169"/>
              <a:ext cx="0" cy="108"/>
            </a:xfrm>
            <a:prstGeom prst="line">
              <a:avLst/>
            </a:prstGeom>
            <a:noFill/>
            <a:ln w="9525">
              <a:solidFill>
                <a:srgbClr val="FF0000"/>
              </a:solidFill>
              <a:round/>
              <a:headEnd/>
              <a:tailEnd/>
            </a:ln>
          </p:spPr>
          <p:txBody>
            <a:bodyPr/>
            <a:lstStyle/>
            <a:p>
              <a:endParaRPr lang="en-US"/>
            </a:p>
          </p:txBody>
        </p:sp>
        <p:sp>
          <p:nvSpPr>
            <p:cNvPr id="4164" name="Line 244"/>
            <p:cNvSpPr>
              <a:spLocks noChangeShapeType="1"/>
            </p:cNvSpPr>
            <p:nvPr/>
          </p:nvSpPr>
          <p:spPr bwMode="auto">
            <a:xfrm rot="-3900000">
              <a:off x="834" y="2136"/>
              <a:ext cx="0" cy="42"/>
            </a:xfrm>
            <a:prstGeom prst="line">
              <a:avLst/>
            </a:prstGeom>
            <a:noFill/>
            <a:ln w="6350">
              <a:solidFill>
                <a:srgbClr val="0000FF"/>
              </a:solidFill>
              <a:round/>
              <a:headEnd/>
              <a:tailEnd/>
            </a:ln>
          </p:spPr>
          <p:txBody>
            <a:bodyPr/>
            <a:lstStyle/>
            <a:p>
              <a:endParaRPr lang="en-US"/>
            </a:p>
          </p:txBody>
        </p:sp>
        <p:sp>
          <p:nvSpPr>
            <p:cNvPr id="4165" name="Line 245"/>
            <p:cNvSpPr>
              <a:spLocks noChangeShapeType="1"/>
            </p:cNvSpPr>
            <p:nvPr/>
          </p:nvSpPr>
          <p:spPr bwMode="auto">
            <a:xfrm rot="-3300000">
              <a:off x="866" y="2078"/>
              <a:ext cx="0" cy="42"/>
            </a:xfrm>
            <a:prstGeom prst="line">
              <a:avLst/>
            </a:prstGeom>
            <a:noFill/>
            <a:ln w="6350">
              <a:solidFill>
                <a:srgbClr val="0000FF"/>
              </a:solidFill>
              <a:round/>
              <a:headEnd/>
              <a:tailEnd/>
            </a:ln>
          </p:spPr>
          <p:txBody>
            <a:bodyPr/>
            <a:lstStyle/>
            <a:p>
              <a:endParaRPr lang="en-US"/>
            </a:p>
          </p:txBody>
        </p:sp>
        <p:sp>
          <p:nvSpPr>
            <p:cNvPr id="4166" name="Line 246"/>
            <p:cNvSpPr>
              <a:spLocks noChangeShapeType="1"/>
            </p:cNvSpPr>
            <p:nvPr/>
          </p:nvSpPr>
          <p:spPr bwMode="auto">
            <a:xfrm rot="3300000">
              <a:off x="1491" y="2080"/>
              <a:ext cx="0" cy="42"/>
            </a:xfrm>
            <a:prstGeom prst="line">
              <a:avLst/>
            </a:prstGeom>
            <a:noFill/>
            <a:ln w="6350">
              <a:solidFill>
                <a:srgbClr val="0000FF"/>
              </a:solidFill>
              <a:round/>
              <a:headEnd/>
              <a:tailEnd/>
            </a:ln>
          </p:spPr>
          <p:txBody>
            <a:bodyPr/>
            <a:lstStyle/>
            <a:p>
              <a:endParaRPr lang="en-US"/>
            </a:p>
          </p:txBody>
        </p:sp>
        <p:sp>
          <p:nvSpPr>
            <p:cNvPr id="4167" name="Line 247"/>
            <p:cNvSpPr>
              <a:spLocks noChangeShapeType="1"/>
            </p:cNvSpPr>
            <p:nvPr/>
          </p:nvSpPr>
          <p:spPr bwMode="auto">
            <a:xfrm rot="3900000">
              <a:off x="1524" y="2132"/>
              <a:ext cx="0" cy="42"/>
            </a:xfrm>
            <a:prstGeom prst="line">
              <a:avLst/>
            </a:prstGeom>
            <a:noFill/>
            <a:ln w="6350">
              <a:solidFill>
                <a:srgbClr val="0000FF"/>
              </a:solidFill>
              <a:round/>
              <a:headEnd/>
              <a:tailEnd/>
            </a:ln>
          </p:spPr>
          <p:txBody>
            <a:bodyPr/>
            <a:lstStyle/>
            <a:p>
              <a:endParaRPr lang="en-US"/>
            </a:p>
          </p:txBody>
        </p:sp>
        <p:sp>
          <p:nvSpPr>
            <p:cNvPr id="4168" name="Line 248"/>
            <p:cNvSpPr>
              <a:spLocks noChangeShapeType="1"/>
            </p:cNvSpPr>
            <p:nvPr/>
          </p:nvSpPr>
          <p:spPr bwMode="auto">
            <a:xfrm rot="4500000">
              <a:off x="1524" y="2175"/>
              <a:ext cx="0" cy="95"/>
            </a:xfrm>
            <a:prstGeom prst="line">
              <a:avLst/>
            </a:prstGeom>
            <a:noFill/>
            <a:ln w="9525">
              <a:solidFill>
                <a:srgbClr val="FF0000"/>
              </a:solidFill>
              <a:round/>
              <a:headEnd/>
              <a:tailEnd/>
            </a:ln>
          </p:spPr>
          <p:txBody>
            <a:bodyPr/>
            <a:lstStyle/>
            <a:p>
              <a:endParaRPr lang="en-US"/>
            </a:p>
          </p:txBody>
        </p:sp>
        <p:sp>
          <p:nvSpPr>
            <p:cNvPr id="4169" name="Text Box 249"/>
            <p:cNvSpPr txBox="1">
              <a:spLocks noChangeArrowheads="1"/>
            </p:cNvSpPr>
            <p:nvPr/>
          </p:nvSpPr>
          <p:spPr bwMode="auto">
            <a:xfrm rot="-4196748">
              <a:off x="589" y="2109"/>
              <a:ext cx="317" cy="212"/>
            </a:xfrm>
            <a:prstGeom prst="rect">
              <a:avLst/>
            </a:prstGeom>
            <a:noFill/>
            <a:ln w="12700">
              <a:noFill/>
              <a:miter lim="800000"/>
              <a:headEnd/>
              <a:tailEnd/>
            </a:ln>
          </p:spPr>
          <p:txBody>
            <a:bodyPr>
              <a:spAutoFit/>
            </a:bodyPr>
            <a:lstStyle/>
            <a:p>
              <a:pPr algn="ctr"/>
              <a:r>
                <a:rPr lang="en-US" sz="1600">
                  <a:latin typeface="Calibri" pitchFamily="34" charset="0"/>
                </a:rPr>
                <a:t>0</a:t>
              </a:r>
              <a:endParaRPr lang="en-US" sz="1600"/>
            </a:p>
          </p:txBody>
        </p:sp>
        <p:sp>
          <p:nvSpPr>
            <p:cNvPr id="4170" name="Text Box 250"/>
            <p:cNvSpPr txBox="1">
              <a:spLocks noChangeArrowheads="1"/>
            </p:cNvSpPr>
            <p:nvPr/>
          </p:nvSpPr>
          <p:spPr bwMode="auto">
            <a:xfrm rot="1500000">
              <a:off x="1218" y="1801"/>
              <a:ext cx="340" cy="212"/>
            </a:xfrm>
            <a:prstGeom prst="rect">
              <a:avLst/>
            </a:prstGeom>
            <a:noFill/>
            <a:ln w="12700">
              <a:noFill/>
              <a:miter lim="800000"/>
              <a:headEnd/>
              <a:tailEnd/>
            </a:ln>
          </p:spPr>
          <p:txBody>
            <a:bodyPr>
              <a:spAutoFit/>
            </a:bodyPr>
            <a:lstStyle/>
            <a:p>
              <a:pPr algn="ctr"/>
              <a:r>
                <a:rPr lang="en-US" sz="1600"/>
                <a:t>1</a:t>
              </a:r>
            </a:p>
          </p:txBody>
        </p:sp>
        <p:sp>
          <p:nvSpPr>
            <p:cNvPr id="4171" name="Text Box 251"/>
            <p:cNvSpPr txBox="1">
              <a:spLocks noChangeArrowheads="1"/>
            </p:cNvSpPr>
            <p:nvPr/>
          </p:nvSpPr>
          <p:spPr bwMode="auto">
            <a:xfrm rot="4500000">
              <a:off x="1480" y="2072"/>
              <a:ext cx="324" cy="212"/>
            </a:xfrm>
            <a:prstGeom prst="rect">
              <a:avLst/>
            </a:prstGeom>
            <a:noFill/>
            <a:ln w="12700">
              <a:noFill/>
              <a:miter lim="800000"/>
              <a:headEnd/>
              <a:tailEnd/>
            </a:ln>
          </p:spPr>
          <p:txBody>
            <a:bodyPr>
              <a:spAutoFit/>
            </a:bodyPr>
            <a:lstStyle/>
            <a:p>
              <a:pPr algn="ctr"/>
              <a:r>
                <a:rPr lang="en-US" sz="1600"/>
                <a:t>1,5</a:t>
              </a:r>
            </a:p>
          </p:txBody>
        </p:sp>
        <p:sp>
          <p:nvSpPr>
            <p:cNvPr id="4172" name="Text Box 252"/>
            <p:cNvSpPr txBox="1">
              <a:spLocks noChangeArrowheads="1"/>
            </p:cNvSpPr>
            <p:nvPr/>
          </p:nvSpPr>
          <p:spPr bwMode="auto">
            <a:xfrm>
              <a:off x="883" y="2067"/>
              <a:ext cx="586" cy="231"/>
            </a:xfrm>
            <a:prstGeom prst="rect">
              <a:avLst/>
            </a:prstGeom>
            <a:noFill/>
            <a:ln w="9525">
              <a:noFill/>
              <a:miter lim="800000"/>
              <a:headEnd/>
              <a:tailEnd/>
            </a:ln>
          </p:spPr>
          <p:txBody>
            <a:bodyPr>
              <a:spAutoFit/>
            </a:bodyPr>
            <a:lstStyle/>
            <a:p>
              <a:pPr algn="ctr"/>
              <a:r>
                <a:rPr lang="en-US"/>
                <a:t>A</a:t>
              </a:r>
            </a:p>
          </p:txBody>
        </p:sp>
        <p:sp>
          <p:nvSpPr>
            <p:cNvPr id="4173" name="AutoShape 253"/>
            <p:cNvSpPr>
              <a:spLocks noChangeArrowheads="1"/>
            </p:cNvSpPr>
            <p:nvPr/>
          </p:nvSpPr>
          <p:spPr bwMode="auto">
            <a:xfrm rot="10800000">
              <a:off x="726" y="1908"/>
              <a:ext cx="904" cy="812"/>
            </a:xfrm>
            <a:custGeom>
              <a:avLst/>
              <a:gdLst>
                <a:gd name="T0" fmla="*/ 19 w 21600"/>
                <a:gd name="T1" fmla="*/ 0 h 21600"/>
                <a:gd name="T2" fmla="*/ 8 w 21600"/>
                <a:gd name="T3" fmla="*/ 14 h 21600"/>
                <a:gd name="T4" fmla="*/ 19 w 21600"/>
                <a:gd name="T5" fmla="*/ 13 h 21600"/>
                <a:gd name="T6" fmla="*/ 30 w 21600"/>
                <a:gd name="T7" fmla="*/ 14 h 21600"/>
                <a:gd name="T8" fmla="*/ 0 60000 65536"/>
                <a:gd name="T9" fmla="*/ 0 60000 65536"/>
                <a:gd name="T10" fmla="*/ 0 60000 65536"/>
                <a:gd name="T11" fmla="*/ 0 60000 65536"/>
                <a:gd name="T12" fmla="*/ 143 w 21600"/>
                <a:gd name="T13" fmla="*/ 0 h 21600"/>
                <a:gd name="T14" fmla="*/ 21457 w 21600"/>
                <a:gd name="T15" fmla="*/ 11093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p:spPr>
          <p:txBody>
            <a:bodyPr rot="10800000" wrap="none" anchor="ctr"/>
            <a:lstStyle/>
            <a:p>
              <a:endParaRPr lang="en-US"/>
            </a:p>
          </p:txBody>
        </p:sp>
        <p:sp>
          <p:nvSpPr>
            <p:cNvPr id="196862" name="Rectangle 254"/>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w="57150" cmpd="thickThin">
              <a:noFill/>
              <a:miter lim="800000"/>
              <a:headEnd/>
              <a:tailEnd/>
            </a:ln>
            <a:effectLst/>
          </p:spPr>
          <p:txBody>
            <a:bodyPr wrap="none" anchor="ctr"/>
            <a:lstStyle/>
            <a:p>
              <a:pPr eaLnBrk="0" fontAlgn="auto" hangingPunct="0">
                <a:spcBef>
                  <a:spcPts val="0"/>
                </a:spcBef>
                <a:spcAft>
                  <a:spcPts val="0"/>
                </a:spcAft>
                <a:defRPr/>
              </a:pPr>
              <a:endParaRPr lang="en-US">
                <a:latin typeface="Tahoma" pitchFamily="34" charset="0"/>
                <a:cs typeface="+mn-cs"/>
              </a:endParaRPr>
            </a:p>
          </p:txBody>
        </p:sp>
        <p:sp>
          <p:nvSpPr>
            <p:cNvPr id="4175" name="AutoShape 255"/>
            <p:cNvSpPr>
              <a:spLocks noChangeArrowheads="1"/>
            </p:cNvSpPr>
            <p:nvPr/>
          </p:nvSpPr>
          <p:spPr bwMode="auto">
            <a:xfrm>
              <a:off x="1147" y="2444"/>
              <a:ext cx="56" cy="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86 w 21600"/>
                <a:gd name="T25" fmla="*/ 3200 h 21600"/>
                <a:gd name="T26" fmla="*/ 18514 w 21600"/>
                <a:gd name="T27" fmla="*/ 184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p:spPr>
          <p:txBody>
            <a:bodyPr wrap="none" anchor="ctr"/>
            <a:lstStyle/>
            <a:p>
              <a:endParaRPr lang="en-US"/>
            </a:p>
          </p:txBody>
        </p:sp>
        <p:grpSp>
          <p:nvGrpSpPr>
            <p:cNvPr id="4176" name="Group 256"/>
            <p:cNvGrpSpPr>
              <a:grpSpLocks/>
            </p:cNvGrpSpPr>
            <p:nvPr/>
          </p:nvGrpSpPr>
          <p:grpSpPr bwMode="auto">
            <a:xfrm>
              <a:off x="1127" y="2428"/>
              <a:ext cx="96" cy="44"/>
              <a:chOff x="2838" y="2415"/>
              <a:chExt cx="86" cy="40"/>
            </a:xfrm>
          </p:grpSpPr>
          <p:sp>
            <p:nvSpPr>
              <p:cNvPr id="4184" name="Arc 257"/>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p:spPr>
            <p:txBody>
              <a:bodyPr rot="10800000" wrap="none" anchor="ctr"/>
              <a:lstStyle/>
              <a:p>
                <a:endParaRPr lang="en-US"/>
              </a:p>
            </p:txBody>
          </p:sp>
          <p:sp>
            <p:nvSpPr>
              <p:cNvPr id="4185" name="Freeform 258"/>
              <p:cNvSpPr>
                <a:spLocks/>
              </p:cNvSpPr>
              <p:nvPr/>
            </p:nvSpPr>
            <p:spPr bwMode="auto">
              <a:xfrm>
                <a:off x="2838" y="2438"/>
                <a:ext cx="12" cy="12"/>
              </a:xfrm>
              <a:custGeom>
                <a:avLst/>
                <a:gdLst>
                  <a:gd name="T0" fmla="*/ 0 w 48"/>
                  <a:gd name="T1" fmla="*/ 0 h 48"/>
                  <a:gd name="T2" fmla="*/ 0 w 48"/>
                  <a:gd name="T3" fmla="*/ 12 h 48"/>
                  <a:gd name="T4" fmla="*/ 12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p:spPr>
            <p:txBody>
              <a:bodyPr/>
              <a:lstStyle/>
              <a:p>
                <a:endParaRPr lang="en-US"/>
              </a:p>
            </p:txBody>
          </p:sp>
          <p:sp>
            <p:nvSpPr>
              <p:cNvPr id="4186" name="Freeform 259"/>
              <p:cNvSpPr>
                <a:spLocks/>
              </p:cNvSpPr>
              <p:nvPr/>
            </p:nvSpPr>
            <p:spPr bwMode="auto">
              <a:xfrm>
                <a:off x="2912" y="2442"/>
                <a:ext cx="12" cy="12"/>
              </a:xfrm>
              <a:custGeom>
                <a:avLst/>
                <a:gdLst>
                  <a:gd name="T0" fmla="*/ 0 w 48"/>
                  <a:gd name="T1" fmla="*/ 0 h 48"/>
                  <a:gd name="T2" fmla="*/ 12 w 48"/>
                  <a:gd name="T3" fmla="*/ 12 h 48"/>
                  <a:gd name="T4" fmla="*/ 12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p:spPr>
            <p:txBody>
              <a:bodyPr/>
              <a:lstStyle/>
              <a:p>
                <a:endParaRPr lang="en-US"/>
              </a:p>
            </p:txBody>
          </p:sp>
        </p:grpSp>
        <p:sp>
          <p:nvSpPr>
            <p:cNvPr id="4177" name="Oval 260"/>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p:spPr>
          <p:txBody>
            <a:bodyPr wrap="none" anchor="ctr"/>
            <a:lstStyle/>
            <a:p>
              <a:pPr algn="ctr"/>
              <a:endParaRPr lang="en-US"/>
            </a:p>
          </p:txBody>
        </p:sp>
        <p:sp>
          <p:nvSpPr>
            <p:cNvPr id="4178" name="Oval 261"/>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p:spPr>
          <p:txBody>
            <a:bodyPr wrap="none" anchor="ctr"/>
            <a:lstStyle/>
            <a:p>
              <a:pPr eaLnBrk="0" hangingPunct="0"/>
              <a:endParaRPr lang="en-US">
                <a:latin typeface="Tahoma" pitchFamily="34" charset="0"/>
              </a:endParaRPr>
            </a:p>
          </p:txBody>
        </p:sp>
        <p:sp>
          <p:nvSpPr>
            <p:cNvPr id="4179" name="Oval 262"/>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p:spPr>
          <p:txBody>
            <a:bodyPr wrap="none" anchor="ctr"/>
            <a:lstStyle/>
            <a:p>
              <a:pPr eaLnBrk="0" hangingPunct="0"/>
              <a:endParaRPr lang="en-US">
                <a:latin typeface="Tahoma" pitchFamily="34" charset="0"/>
              </a:endParaRPr>
            </a:p>
          </p:txBody>
        </p:sp>
        <p:sp>
          <p:nvSpPr>
            <p:cNvPr id="4180" name="Text Box 263"/>
            <p:cNvSpPr txBox="1">
              <a:spLocks noChangeArrowheads="1"/>
            </p:cNvSpPr>
            <p:nvPr/>
          </p:nvSpPr>
          <p:spPr bwMode="auto">
            <a:xfrm>
              <a:off x="624" y="2544"/>
              <a:ext cx="336" cy="288"/>
            </a:xfrm>
            <a:prstGeom prst="rect">
              <a:avLst/>
            </a:prstGeom>
            <a:noFill/>
            <a:ln w="9525">
              <a:noFill/>
              <a:miter lim="800000"/>
              <a:headEnd/>
              <a:tailEnd/>
            </a:ln>
          </p:spPr>
          <p:txBody>
            <a:bodyPr>
              <a:spAutoFit/>
            </a:bodyPr>
            <a:lstStyle/>
            <a:p>
              <a:pPr>
                <a:spcBef>
                  <a:spcPct val="50000"/>
                </a:spcBef>
              </a:pPr>
              <a:r>
                <a:rPr lang="en-US" sz="2400"/>
                <a:t>+</a:t>
              </a:r>
            </a:p>
          </p:txBody>
        </p:sp>
        <p:sp>
          <p:nvSpPr>
            <p:cNvPr id="4181" name="Text Box 264"/>
            <p:cNvSpPr txBox="1">
              <a:spLocks noChangeArrowheads="1"/>
            </p:cNvSpPr>
            <p:nvPr/>
          </p:nvSpPr>
          <p:spPr bwMode="auto">
            <a:xfrm>
              <a:off x="1440" y="2496"/>
              <a:ext cx="336" cy="288"/>
            </a:xfrm>
            <a:prstGeom prst="rect">
              <a:avLst/>
            </a:prstGeom>
            <a:noFill/>
            <a:ln w="9525">
              <a:noFill/>
              <a:miter lim="800000"/>
              <a:headEnd/>
              <a:tailEnd/>
            </a:ln>
          </p:spPr>
          <p:txBody>
            <a:bodyPr>
              <a:spAutoFit/>
            </a:bodyPr>
            <a:lstStyle/>
            <a:p>
              <a:pPr>
                <a:spcBef>
                  <a:spcPct val="50000"/>
                </a:spcBef>
              </a:pPr>
              <a:r>
                <a:rPr lang="en-US" sz="2400"/>
                <a:t>-</a:t>
              </a:r>
            </a:p>
          </p:txBody>
        </p:sp>
        <p:sp>
          <p:nvSpPr>
            <p:cNvPr id="4182" name="Text Box 265"/>
            <p:cNvSpPr txBox="1">
              <a:spLocks noChangeArrowheads="1"/>
            </p:cNvSpPr>
            <p:nvPr/>
          </p:nvSpPr>
          <p:spPr bwMode="auto">
            <a:xfrm>
              <a:off x="1056" y="2496"/>
              <a:ext cx="384" cy="365"/>
            </a:xfrm>
            <a:prstGeom prst="rect">
              <a:avLst/>
            </a:prstGeom>
            <a:noFill/>
            <a:ln w="9525">
              <a:noFill/>
              <a:miter lim="800000"/>
              <a:headEnd/>
              <a:tailEnd/>
            </a:ln>
          </p:spPr>
          <p:txBody>
            <a:bodyPr>
              <a:spAutoFit/>
            </a:bodyPr>
            <a:lstStyle/>
            <a:p>
              <a:pPr>
                <a:spcBef>
                  <a:spcPct val="50000"/>
                </a:spcBef>
              </a:pPr>
              <a:r>
                <a:rPr lang="en-US" sz="3200" b="1">
                  <a:latin typeface=".VnTimeH" pitchFamily="34" charset="0"/>
                </a:rPr>
                <a:t>A</a:t>
              </a:r>
            </a:p>
          </p:txBody>
        </p:sp>
        <p:sp>
          <p:nvSpPr>
            <p:cNvPr id="4183" name="Rectangle 266"/>
            <p:cNvSpPr>
              <a:spLocks noChangeArrowheads="1"/>
            </p:cNvSpPr>
            <p:nvPr/>
          </p:nvSpPr>
          <p:spPr bwMode="auto">
            <a:xfrm>
              <a:off x="512" y="1728"/>
              <a:ext cx="1368" cy="624"/>
            </a:xfrm>
            <a:prstGeom prst="rect">
              <a:avLst/>
            </a:prstGeom>
            <a:noFill/>
            <a:ln w="28575">
              <a:solidFill>
                <a:srgbClr val="0000CC"/>
              </a:solidFill>
              <a:miter lim="800000"/>
              <a:headEnd/>
              <a:tailEnd/>
            </a:ln>
          </p:spPr>
          <p:txBody>
            <a:bodyPr wrap="none" anchor="ctr"/>
            <a:lstStyle/>
            <a:p>
              <a:pPr algn="ctr"/>
              <a:endParaRPr lang="en-US"/>
            </a:p>
          </p:txBody>
        </p:sp>
      </p:grpSp>
      <p:grpSp>
        <p:nvGrpSpPr>
          <p:cNvPr id="20" name="Group 267"/>
          <p:cNvGrpSpPr>
            <a:grpSpLocks/>
          </p:cNvGrpSpPr>
          <p:nvPr/>
        </p:nvGrpSpPr>
        <p:grpSpPr bwMode="auto">
          <a:xfrm rot="-1062720">
            <a:off x="2227263" y="4618038"/>
            <a:ext cx="939799" cy="634999"/>
            <a:chOff x="1680" y="1440"/>
            <a:chExt cx="592" cy="400"/>
          </a:xfrm>
          <a:noFill/>
        </p:grpSpPr>
        <p:sp>
          <p:nvSpPr>
            <p:cNvPr id="196876" name="Oval 268"/>
            <p:cNvSpPr>
              <a:spLocks noChangeArrowheads="1"/>
            </p:cNvSpPr>
            <p:nvPr/>
          </p:nvSpPr>
          <p:spPr bwMode="auto">
            <a:xfrm rot="-4329641">
              <a:off x="1953" y="1606"/>
              <a:ext cx="63" cy="50"/>
            </a:xfrm>
            <a:prstGeom prst="ellipse">
              <a:avLst/>
            </a:prstGeom>
            <a:grpFill/>
            <a:ln w="6350">
              <a:solidFill>
                <a:srgbClr val="FF0000"/>
              </a:solidFill>
              <a:round/>
              <a:headEnd/>
              <a:tailEnd/>
            </a:ln>
            <a:effectLst/>
          </p:spPr>
          <p:txBody>
            <a:bodyPr vert="eaVert" wrap="none" anchor="ctr"/>
            <a:lstStyle/>
            <a:p>
              <a:pPr algn="ctr" fontAlgn="auto">
                <a:spcBef>
                  <a:spcPts val="0"/>
                </a:spcBef>
                <a:spcAft>
                  <a:spcPts val="0"/>
                </a:spcAft>
                <a:defRPr/>
              </a:pPr>
              <a:endParaRPr lang="en-US">
                <a:cs typeface="+mn-cs"/>
              </a:endParaRPr>
            </a:p>
          </p:txBody>
        </p:sp>
        <p:sp>
          <p:nvSpPr>
            <p:cNvPr id="196877" name="Line 269"/>
            <p:cNvSpPr>
              <a:spLocks noChangeShapeType="1"/>
            </p:cNvSpPr>
            <p:nvPr/>
          </p:nvSpPr>
          <p:spPr bwMode="auto">
            <a:xfrm flipH="1" flipV="1">
              <a:off x="1680" y="1440"/>
              <a:ext cx="288" cy="192"/>
            </a:xfrm>
            <a:prstGeom prst="line">
              <a:avLst/>
            </a:prstGeom>
            <a:grpFill/>
            <a:ln w="9525">
              <a:solidFill>
                <a:srgbClr val="FF0000"/>
              </a:solidFill>
              <a:round/>
              <a:headEnd/>
              <a:tailEnd type="triangle" w="med" len="med"/>
            </a:ln>
            <a:effectLst/>
          </p:spPr>
          <p:txBody>
            <a:bodyPr/>
            <a:lstStyle/>
            <a:p>
              <a:pPr eaLnBrk="0" fontAlgn="auto" hangingPunct="0">
                <a:spcBef>
                  <a:spcPts val="0"/>
                </a:spcBef>
                <a:spcAft>
                  <a:spcPts val="0"/>
                </a:spcAft>
                <a:defRPr/>
              </a:pPr>
              <a:endParaRPr lang="en-US">
                <a:latin typeface="Tahoma" pitchFamily="34" charset="0"/>
                <a:cs typeface="+mn-cs"/>
              </a:endParaRPr>
            </a:p>
          </p:txBody>
        </p:sp>
        <p:sp>
          <p:nvSpPr>
            <p:cNvPr id="196878" name="Line 270"/>
            <p:cNvSpPr>
              <a:spLocks noChangeShapeType="1"/>
            </p:cNvSpPr>
            <p:nvPr/>
          </p:nvSpPr>
          <p:spPr bwMode="auto">
            <a:xfrm flipH="1" flipV="1">
              <a:off x="1984" y="1648"/>
              <a:ext cx="288" cy="192"/>
            </a:xfrm>
            <a:prstGeom prst="line">
              <a:avLst/>
            </a:prstGeom>
            <a:grpFill/>
            <a:ln w="9525">
              <a:noFill/>
              <a:round/>
              <a:headEnd/>
              <a:tailEnd type="triangle" w="med" len="med"/>
            </a:ln>
            <a:effectLst/>
          </p:spPr>
          <p:txBody>
            <a:bodyPr/>
            <a:lstStyle/>
            <a:p>
              <a:pPr eaLnBrk="0" fontAlgn="auto" hangingPunct="0">
                <a:spcBef>
                  <a:spcPts val="0"/>
                </a:spcBef>
                <a:spcAft>
                  <a:spcPts val="0"/>
                </a:spcAft>
                <a:defRPr/>
              </a:pPr>
              <a:endParaRPr lang="en-US">
                <a:latin typeface="Tahoma" pitchFamily="34" charset="0"/>
                <a:cs typeface="+mn-cs"/>
              </a:endParaRPr>
            </a:p>
          </p:txBody>
        </p:sp>
      </p:grpSp>
      <p:grpSp>
        <p:nvGrpSpPr>
          <p:cNvPr id="4142" name="Group 193"/>
          <p:cNvGrpSpPr>
            <a:grpSpLocks/>
          </p:cNvGrpSpPr>
          <p:nvPr/>
        </p:nvGrpSpPr>
        <p:grpSpPr bwMode="auto">
          <a:xfrm>
            <a:off x="5715000" y="5553075"/>
            <a:ext cx="1371600" cy="376238"/>
            <a:chOff x="3600" y="3498"/>
            <a:chExt cx="864" cy="237"/>
          </a:xfrm>
        </p:grpSpPr>
        <p:sp>
          <p:nvSpPr>
            <p:cNvPr id="4145" name="Text Box 81"/>
            <p:cNvSpPr txBox="1">
              <a:spLocks noChangeArrowheads="1"/>
            </p:cNvSpPr>
            <p:nvPr/>
          </p:nvSpPr>
          <p:spPr bwMode="auto">
            <a:xfrm>
              <a:off x="3600" y="3504"/>
              <a:ext cx="864" cy="231"/>
            </a:xfrm>
            <a:prstGeom prst="rect">
              <a:avLst/>
            </a:prstGeom>
            <a:noFill/>
            <a:ln w="9525">
              <a:noFill/>
              <a:miter lim="800000"/>
              <a:headEnd/>
              <a:tailEnd/>
            </a:ln>
          </p:spPr>
          <p:txBody>
            <a:bodyPr>
              <a:spAutoFit/>
            </a:bodyPr>
            <a:lstStyle/>
            <a:p>
              <a:pPr>
                <a:spcBef>
                  <a:spcPct val="50000"/>
                </a:spcBef>
              </a:pPr>
              <a:r>
                <a:rPr lang="en-US">
                  <a:latin typeface="Times New Roman" pitchFamily="18" charset="0"/>
                  <a:cs typeface="Times New Roman" pitchFamily="18" charset="0"/>
                </a:rPr>
                <a:t>R</a:t>
              </a:r>
              <a:r>
                <a:rPr lang="en-US" baseline="-25000">
                  <a:latin typeface="Times New Roman" pitchFamily="18" charset="0"/>
                  <a:cs typeface="Times New Roman" pitchFamily="18" charset="0"/>
                </a:rPr>
                <a:t>1</a:t>
              </a:r>
              <a:r>
                <a:rPr lang="en-US">
                  <a:latin typeface="Times New Roman" pitchFamily="18" charset="0"/>
                  <a:cs typeface="Times New Roman" pitchFamily="18" charset="0"/>
                </a:rPr>
                <a:t>=24 </a:t>
              </a:r>
            </a:p>
          </p:txBody>
        </p:sp>
        <p:graphicFrame>
          <p:nvGraphicFramePr>
            <p:cNvPr id="4100" name="Object 4"/>
            <p:cNvGraphicFramePr>
              <a:graphicFrameLocks noChangeAspect="1"/>
            </p:cNvGraphicFramePr>
            <p:nvPr/>
          </p:nvGraphicFramePr>
          <p:xfrm>
            <a:off x="4044" y="3498"/>
            <a:ext cx="192" cy="192"/>
          </p:xfrm>
          <a:graphic>
            <a:graphicData uri="http://schemas.openxmlformats.org/presentationml/2006/ole">
              <p:oleObj spid="_x0000_s4100" r:id="rId4" imgW="164885" imgH="164885" progId="">
                <p:embed/>
              </p:oleObj>
            </a:graphicData>
          </a:graphic>
        </p:graphicFrame>
      </p:grpSp>
      <p:grpSp>
        <p:nvGrpSpPr>
          <p:cNvPr id="4143" name="Group 196"/>
          <p:cNvGrpSpPr>
            <a:grpSpLocks/>
          </p:cNvGrpSpPr>
          <p:nvPr/>
        </p:nvGrpSpPr>
        <p:grpSpPr bwMode="auto">
          <a:xfrm>
            <a:off x="6934200" y="6262688"/>
            <a:ext cx="1447800" cy="366712"/>
            <a:chOff x="4368" y="3945"/>
            <a:chExt cx="912" cy="231"/>
          </a:xfrm>
        </p:grpSpPr>
        <p:sp>
          <p:nvSpPr>
            <p:cNvPr id="4144" name="Text Box 82"/>
            <p:cNvSpPr txBox="1">
              <a:spLocks noChangeArrowheads="1"/>
            </p:cNvSpPr>
            <p:nvPr/>
          </p:nvSpPr>
          <p:spPr bwMode="auto">
            <a:xfrm>
              <a:off x="4368" y="3945"/>
              <a:ext cx="912" cy="231"/>
            </a:xfrm>
            <a:prstGeom prst="rect">
              <a:avLst/>
            </a:prstGeom>
            <a:noFill/>
            <a:ln w="9525">
              <a:noFill/>
              <a:miter lim="800000"/>
              <a:headEnd/>
              <a:tailEnd/>
            </a:ln>
          </p:spPr>
          <p:txBody>
            <a:bodyPr>
              <a:spAutoFit/>
            </a:bodyPr>
            <a:lstStyle/>
            <a:p>
              <a:pPr>
                <a:spcBef>
                  <a:spcPct val="50000"/>
                </a:spcBef>
              </a:pPr>
              <a:r>
                <a:rPr lang="en-US">
                  <a:latin typeface="Times New Roman" pitchFamily="18" charset="0"/>
                  <a:cs typeface="Times New Roman" pitchFamily="18" charset="0"/>
                </a:rPr>
                <a:t>R</a:t>
              </a:r>
              <a:r>
                <a:rPr lang="en-US" baseline="-25000">
                  <a:latin typeface="Times New Roman" pitchFamily="18" charset="0"/>
                  <a:cs typeface="Times New Roman" pitchFamily="18" charset="0"/>
                </a:rPr>
                <a:t>2</a:t>
              </a:r>
              <a:r>
                <a:rPr lang="en-US">
                  <a:latin typeface="Times New Roman" pitchFamily="18" charset="0"/>
                  <a:cs typeface="Times New Roman" pitchFamily="18" charset="0"/>
                </a:rPr>
                <a:t>=8</a:t>
              </a:r>
            </a:p>
          </p:txBody>
        </p:sp>
        <p:graphicFrame>
          <p:nvGraphicFramePr>
            <p:cNvPr id="4101" name="Object 5"/>
            <p:cNvGraphicFramePr>
              <a:graphicFrameLocks noChangeAspect="1"/>
            </p:cNvGraphicFramePr>
            <p:nvPr/>
          </p:nvGraphicFramePr>
          <p:xfrm>
            <a:off x="4737" y="3948"/>
            <a:ext cx="192" cy="192"/>
          </p:xfrm>
          <a:graphic>
            <a:graphicData uri="http://schemas.openxmlformats.org/presentationml/2006/ole">
              <p:oleObj spid="_x0000_s4101" r:id="rId5" imgW="164885" imgH="164885"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700000">
                                      <p:cBhvr>
                                        <p:cTn id="6" dur="2000" fill="hold"/>
                                        <p:tgtEl>
                                          <p:spTgt spid="17"/>
                                        </p:tgtEl>
                                        <p:attrNameLst>
                                          <p:attrName>r</p:attrName>
                                        </p:attrNameLst>
                                      </p:cBhvr>
                                    </p:animRot>
                                  </p:childTnLst>
                                </p:cTn>
                              </p:par>
                            </p:childTnLst>
                          </p:cTn>
                        </p:par>
                        <p:par>
                          <p:cTn id="7" fill="hold">
                            <p:stCondLst>
                              <p:cond delay="2000"/>
                            </p:stCondLst>
                            <p:childTnLst>
                              <p:par>
                                <p:cTn id="8" presetID="8" presetClass="emph" presetSubtype="0" fill="hold" nodeType="afterEffect">
                                  <p:stCondLst>
                                    <p:cond delay="0"/>
                                  </p:stCondLst>
                                  <p:childTnLst>
                                    <p:animRot by="9180000">
                                      <p:cBhvr>
                                        <p:cTn id="9" dur="2000" fill="hold"/>
                                        <p:tgtEl>
                                          <p:spTgt spid="16"/>
                                        </p:tgtEl>
                                        <p:attrNameLst>
                                          <p:attrName>r</p:attrName>
                                        </p:attrNameLst>
                                      </p:cBhvr>
                                    </p:animRot>
                                  </p:childTnLst>
                                </p:cTn>
                              </p:par>
                            </p:childTnLst>
                          </p:cTn>
                        </p:par>
                        <p:par>
                          <p:cTn id="10" fill="hold">
                            <p:stCondLst>
                              <p:cond delay="4000"/>
                            </p:stCondLst>
                            <p:childTnLst>
                              <p:par>
                                <p:cTn id="11" presetID="8" presetClass="emph" presetSubtype="0" fill="hold" nodeType="afterEffect">
                                  <p:stCondLst>
                                    <p:cond delay="0"/>
                                  </p:stCondLst>
                                  <p:childTnLst>
                                    <p:animRot by="6600000">
                                      <p:cBhvr>
                                        <p:cTn id="12" dur="2000" fill="hold"/>
                                        <p:tgtEl>
                                          <p:spTgt spid="20"/>
                                        </p:tgtEl>
                                        <p:attrNameLst>
                                          <p:attrName>r</p:attrName>
                                        </p:attrNameLst>
                                      </p:cBhvr>
                                    </p:animRot>
                                  </p:childTnLst>
                                </p:cTn>
                              </p:par>
                            </p:childTnLst>
                          </p:cTn>
                        </p:par>
                        <p:par>
                          <p:cTn id="13" fill="hold">
                            <p:stCondLst>
                              <p:cond delay="6000"/>
                            </p:stCondLst>
                            <p:childTnLst>
                              <p:par>
                                <p:cTn id="14" presetID="8" presetClass="emph" presetSubtype="0" fill="hold" nodeType="afterEffect">
                                  <p:stCondLst>
                                    <p:cond delay="0"/>
                                  </p:stCondLst>
                                  <p:childTnLst>
                                    <p:animRot by="6600000">
                                      <p:cBhvr>
                                        <p:cTn id="15" dur="2000" fill="hold"/>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96829"/>
                                        </p:tgtEl>
                                        <p:attrNameLst>
                                          <p:attrName>style.visibility</p:attrName>
                                        </p:attrNameLst>
                                      </p:cBhvr>
                                      <p:to>
                                        <p:strVal val="visible"/>
                                      </p:to>
                                    </p:set>
                                    <p:animEffect transition="in" filter="box(in)">
                                      <p:cBhvr>
                                        <p:cTn id="20" dur="500"/>
                                        <p:tgtEl>
                                          <p:spTgt spid="196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8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Line 206"/>
          <p:cNvSpPr>
            <a:spLocks noChangeShapeType="1"/>
          </p:cNvSpPr>
          <p:nvPr/>
        </p:nvSpPr>
        <p:spPr bwMode="auto">
          <a:xfrm rot="1070359" flipV="1">
            <a:off x="4616450" y="4141788"/>
            <a:ext cx="573088" cy="11112"/>
          </a:xfrm>
          <a:prstGeom prst="line">
            <a:avLst/>
          </a:prstGeom>
          <a:noFill/>
          <a:ln w="28575">
            <a:solidFill>
              <a:schemeClr val="bg1"/>
            </a:solidFill>
            <a:round/>
            <a:headEnd type="stealth" w="sm" len="lg"/>
            <a:tailEnd type="stealth" w="sm" len="lg"/>
          </a:ln>
        </p:spPr>
        <p:txBody>
          <a:bodyPr/>
          <a:lstStyle/>
          <a:p>
            <a:endParaRPr lang="en-US"/>
          </a:p>
        </p:txBody>
      </p:sp>
      <p:sp>
        <p:nvSpPr>
          <p:cNvPr id="5125" name="Line 207"/>
          <p:cNvSpPr>
            <a:spLocks noChangeShapeType="1"/>
          </p:cNvSpPr>
          <p:nvPr/>
        </p:nvSpPr>
        <p:spPr bwMode="auto">
          <a:xfrm flipH="1" flipV="1">
            <a:off x="4616450" y="4206875"/>
            <a:ext cx="354013" cy="155575"/>
          </a:xfrm>
          <a:prstGeom prst="line">
            <a:avLst/>
          </a:prstGeom>
          <a:noFill/>
          <a:ln w="9525">
            <a:solidFill>
              <a:schemeClr val="bg1"/>
            </a:solidFill>
            <a:round/>
            <a:headEnd/>
            <a:tailEnd type="triangle" w="med" len="med"/>
          </a:ln>
        </p:spPr>
        <p:txBody>
          <a:bodyPr/>
          <a:lstStyle/>
          <a:p>
            <a:endParaRPr lang="en-US"/>
          </a:p>
        </p:txBody>
      </p:sp>
      <p:sp>
        <p:nvSpPr>
          <p:cNvPr id="5126" name="Line 210"/>
          <p:cNvSpPr>
            <a:spLocks noChangeShapeType="1"/>
          </p:cNvSpPr>
          <p:nvPr/>
        </p:nvSpPr>
        <p:spPr bwMode="auto">
          <a:xfrm>
            <a:off x="3429000" y="6324600"/>
            <a:ext cx="2362200" cy="0"/>
          </a:xfrm>
          <a:prstGeom prst="line">
            <a:avLst/>
          </a:prstGeom>
          <a:noFill/>
          <a:ln w="9525">
            <a:solidFill>
              <a:schemeClr val="tx1"/>
            </a:solidFill>
            <a:round/>
            <a:headEnd/>
            <a:tailEnd type="oval" w="med" len="med"/>
          </a:ln>
        </p:spPr>
        <p:txBody>
          <a:bodyPr/>
          <a:lstStyle/>
          <a:p>
            <a:endParaRPr lang="en-US"/>
          </a:p>
        </p:txBody>
      </p:sp>
      <p:sp>
        <p:nvSpPr>
          <p:cNvPr id="5127" name="Line 211"/>
          <p:cNvSpPr>
            <a:spLocks noChangeShapeType="1"/>
          </p:cNvSpPr>
          <p:nvPr/>
        </p:nvSpPr>
        <p:spPr bwMode="auto">
          <a:xfrm>
            <a:off x="6781800" y="6324600"/>
            <a:ext cx="1981200" cy="0"/>
          </a:xfrm>
          <a:prstGeom prst="line">
            <a:avLst/>
          </a:prstGeom>
          <a:noFill/>
          <a:ln w="9525">
            <a:solidFill>
              <a:schemeClr val="tx1"/>
            </a:solidFill>
            <a:round/>
            <a:headEnd type="oval" w="med" len="med"/>
            <a:tailEnd/>
          </a:ln>
        </p:spPr>
        <p:txBody>
          <a:bodyPr/>
          <a:lstStyle/>
          <a:p>
            <a:endParaRPr lang="en-US"/>
          </a:p>
        </p:txBody>
      </p:sp>
      <p:sp>
        <p:nvSpPr>
          <p:cNvPr id="5128" name="Line 212"/>
          <p:cNvSpPr>
            <a:spLocks noChangeShapeType="1"/>
          </p:cNvSpPr>
          <p:nvPr/>
        </p:nvSpPr>
        <p:spPr bwMode="auto">
          <a:xfrm>
            <a:off x="8534400" y="2819400"/>
            <a:ext cx="228600" cy="0"/>
          </a:xfrm>
          <a:prstGeom prst="line">
            <a:avLst/>
          </a:prstGeom>
          <a:noFill/>
          <a:ln w="9525">
            <a:solidFill>
              <a:schemeClr val="tx1"/>
            </a:solidFill>
            <a:round/>
            <a:headEnd/>
            <a:tailEnd/>
          </a:ln>
        </p:spPr>
        <p:txBody>
          <a:bodyPr/>
          <a:lstStyle/>
          <a:p>
            <a:endParaRPr lang="en-US"/>
          </a:p>
        </p:txBody>
      </p:sp>
      <p:sp>
        <p:nvSpPr>
          <p:cNvPr id="5129" name="Line 213"/>
          <p:cNvSpPr>
            <a:spLocks noChangeShapeType="1"/>
          </p:cNvSpPr>
          <p:nvPr/>
        </p:nvSpPr>
        <p:spPr bwMode="auto">
          <a:xfrm>
            <a:off x="8763000" y="2819400"/>
            <a:ext cx="0" cy="3505200"/>
          </a:xfrm>
          <a:prstGeom prst="line">
            <a:avLst/>
          </a:prstGeom>
          <a:noFill/>
          <a:ln w="9525">
            <a:solidFill>
              <a:schemeClr val="tx1"/>
            </a:solidFill>
            <a:round/>
            <a:headEnd/>
            <a:tailEnd/>
          </a:ln>
        </p:spPr>
        <p:txBody>
          <a:bodyPr/>
          <a:lstStyle/>
          <a:p>
            <a:endParaRPr lang="en-US"/>
          </a:p>
        </p:txBody>
      </p:sp>
      <p:sp>
        <p:nvSpPr>
          <p:cNvPr id="5130" name="Line 214"/>
          <p:cNvSpPr>
            <a:spLocks noChangeShapeType="1"/>
          </p:cNvSpPr>
          <p:nvPr/>
        </p:nvSpPr>
        <p:spPr bwMode="auto">
          <a:xfrm>
            <a:off x="1219200" y="3657600"/>
            <a:ext cx="3657600" cy="0"/>
          </a:xfrm>
          <a:prstGeom prst="line">
            <a:avLst/>
          </a:prstGeom>
          <a:noFill/>
          <a:ln w="9525">
            <a:solidFill>
              <a:schemeClr val="tx1"/>
            </a:solidFill>
            <a:round/>
            <a:headEnd/>
            <a:tailEnd/>
          </a:ln>
        </p:spPr>
        <p:txBody>
          <a:bodyPr/>
          <a:lstStyle/>
          <a:p>
            <a:endParaRPr lang="en-US"/>
          </a:p>
        </p:txBody>
      </p:sp>
      <p:sp>
        <p:nvSpPr>
          <p:cNvPr id="5131" name="Line 215"/>
          <p:cNvSpPr>
            <a:spLocks noChangeShapeType="1"/>
          </p:cNvSpPr>
          <p:nvPr/>
        </p:nvSpPr>
        <p:spPr bwMode="auto">
          <a:xfrm>
            <a:off x="1219200" y="3657600"/>
            <a:ext cx="0" cy="2438400"/>
          </a:xfrm>
          <a:prstGeom prst="line">
            <a:avLst/>
          </a:prstGeom>
          <a:noFill/>
          <a:ln w="9525">
            <a:solidFill>
              <a:schemeClr val="tx1"/>
            </a:solidFill>
            <a:round/>
            <a:headEnd/>
            <a:tailEnd/>
          </a:ln>
        </p:spPr>
        <p:txBody>
          <a:bodyPr/>
          <a:lstStyle/>
          <a:p>
            <a:endParaRPr lang="en-US"/>
          </a:p>
        </p:txBody>
      </p:sp>
      <p:sp>
        <p:nvSpPr>
          <p:cNvPr id="5132" name="Line 216"/>
          <p:cNvSpPr>
            <a:spLocks noChangeShapeType="1"/>
          </p:cNvSpPr>
          <p:nvPr/>
        </p:nvSpPr>
        <p:spPr bwMode="auto">
          <a:xfrm>
            <a:off x="2743200" y="5715000"/>
            <a:ext cx="304800" cy="0"/>
          </a:xfrm>
          <a:prstGeom prst="line">
            <a:avLst/>
          </a:prstGeom>
          <a:noFill/>
          <a:ln w="9525">
            <a:solidFill>
              <a:schemeClr val="tx1"/>
            </a:solidFill>
            <a:round/>
            <a:headEnd/>
            <a:tailEnd/>
          </a:ln>
        </p:spPr>
        <p:txBody>
          <a:bodyPr/>
          <a:lstStyle/>
          <a:p>
            <a:endParaRPr lang="en-US"/>
          </a:p>
        </p:txBody>
      </p:sp>
      <p:sp>
        <p:nvSpPr>
          <p:cNvPr id="5133" name="Line 217"/>
          <p:cNvSpPr>
            <a:spLocks noChangeShapeType="1"/>
          </p:cNvSpPr>
          <p:nvPr/>
        </p:nvSpPr>
        <p:spPr bwMode="auto">
          <a:xfrm>
            <a:off x="4876800" y="2819400"/>
            <a:ext cx="0" cy="2667000"/>
          </a:xfrm>
          <a:prstGeom prst="line">
            <a:avLst/>
          </a:prstGeom>
          <a:noFill/>
          <a:ln w="9525">
            <a:solidFill>
              <a:schemeClr val="tx1"/>
            </a:solidFill>
            <a:round/>
            <a:headEnd type="oval" w="med" len="med"/>
            <a:tailEnd/>
          </a:ln>
        </p:spPr>
        <p:txBody>
          <a:bodyPr/>
          <a:lstStyle/>
          <a:p>
            <a:endParaRPr lang="en-US"/>
          </a:p>
        </p:txBody>
      </p:sp>
      <p:grpSp>
        <p:nvGrpSpPr>
          <p:cNvPr id="5134" name="Group 218"/>
          <p:cNvGrpSpPr>
            <a:grpSpLocks/>
          </p:cNvGrpSpPr>
          <p:nvPr/>
        </p:nvGrpSpPr>
        <p:grpSpPr bwMode="auto">
          <a:xfrm>
            <a:off x="1557338" y="4357688"/>
            <a:ext cx="2286000" cy="1893887"/>
            <a:chOff x="480" y="1680"/>
            <a:chExt cx="1440" cy="1193"/>
          </a:xfrm>
        </p:grpSpPr>
        <p:sp>
          <p:nvSpPr>
            <p:cNvPr id="5265" name="Rectangle 219"/>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p:spPr>
          <p:txBody>
            <a:bodyPr wrap="none" anchor="ctr"/>
            <a:lstStyle/>
            <a:p>
              <a:pPr eaLnBrk="0" hangingPunct="0"/>
              <a:endParaRPr lang="en-US">
                <a:latin typeface="Tahoma" pitchFamily="34" charset="0"/>
              </a:endParaRPr>
            </a:p>
          </p:txBody>
        </p:sp>
        <p:sp>
          <p:nvSpPr>
            <p:cNvPr id="5266" name="AutoShape 220"/>
            <p:cNvSpPr>
              <a:spLocks noChangeArrowheads="1"/>
            </p:cNvSpPr>
            <p:nvPr/>
          </p:nvSpPr>
          <p:spPr bwMode="auto">
            <a:xfrm>
              <a:off x="602" y="2707"/>
              <a:ext cx="131" cy="126"/>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3 w 21600"/>
                <a:gd name="T25" fmla="*/ 3086 h 21600"/>
                <a:gd name="T26" fmla="*/ 18467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anchor="ctr"/>
            <a:lstStyle/>
            <a:p>
              <a:endParaRPr lang="en-US"/>
            </a:p>
          </p:txBody>
        </p:sp>
        <p:sp>
          <p:nvSpPr>
            <p:cNvPr id="5267" name="Rectangle 221"/>
            <p:cNvSpPr>
              <a:spLocks noChangeArrowheads="1"/>
            </p:cNvSpPr>
            <p:nvPr/>
          </p:nvSpPr>
          <p:spPr bwMode="auto">
            <a:xfrm>
              <a:off x="480" y="1680"/>
              <a:ext cx="1386" cy="1193"/>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eaLnBrk="0" hangingPunct="0"/>
              <a:endParaRPr lang="en-US">
                <a:latin typeface="Tahoma" pitchFamily="34" charset="0"/>
              </a:endParaRPr>
            </a:p>
          </p:txBody>
        </p:sp>
        <p:sp>
          <p:nvSpPr>
            <p:cNvPr id="5268" name="Rectangle 222"/>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p:spPr>
          <p:txBody>
            <a:bodyPr wrap="none" anchor="ctr"/>
            <a:lstStyle/>
            <a:p>
              <a:pPr eaLnBrk="0" hangingPunct="0"/>
              <a:endParaRPr lang="en-US">
                <a:latin typeface="Tahoma" pitchFamily="34" charset="0"/>
              </a:endParaRPr>
            </a:p>
          </p:txBody>
        </p:sp>
        <p:sp>
          <p:nvSpPr>
            <p:cNvPr id="5269" name="Oval 223"/>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p:spPr>
          <p:txBody>
            <a:bodyPr wrap="none" anchor="ctr"/>
            <a:lstStyle/>
            <a:p>
              <a:pPr eaLnBrk="0" hangingPunct="0"/>
              <a:endParaRPr lang="en-US">
                <a:latin typeface="Tahoma" pitchFamily="34" charset="0"/>
              </a:endParaRPr>
            </a:p>
          </p:txBody>
        </p:sp>
        <p:sp>
          <p:nvSpPr>
            <p:cNvPr id="5270" name="Arc 224"/>
            <p:cNvSpPr>
              <a:spLocks/>
            </p:cNvSpPr>
            <p:nvPr/>
          </p:nvSpPr>
          <p:spPr bwMode="auto">
            <a:xfrm rot="6681726" flipH="1">
              <a:off x="1000" y="1769"/>
              <a:ext cx="423" cy="718"/>
            </a:xfrm>
            <a:custGeom>
              <a:avLst/>
              <a:gdLst>
                <a:gd name="T0" fmla="*/ 4 w 24253"/>
                <a:gd name="T1" fmla="*/ 0 h 39506"/>
                <a:gd name="T2" fmla="*/ 0 w 24253"/>
                <a:gd name="T3" fmla="*/ 13 h 39506"/>
                <a:gd name="T4" fmla="*/ 1 w 24253"/>
                <a:gd name="T5" fmla="*/ 6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p:spPr>
          <p:txBody>
            <a:bodyPr rot="10800000" vert="eaVert" wrap="none" anchor="ctr"/>
            <a:lstStyle/>
            <a:p>
              <a:endParaRPr lang="en-US"/>
            </a:p>
          </p:txBody>
        </p:sp>
        <p:sp>
          <p:nvSpPr>
            <p:cNvPr id="5271" name="Text Box 225"/>
            <p:cNvSpPr txBox="1">
              <a:spLocks noChangeArrowheads="1"/>
            </p:cNvSpPr>
            <p:nvPr/>
          </p:nvSpPr>
          <p:spPr bwMode="auto">
            <a:xfrm rot="-2206860">
              <a:off x="773" y="1813"/>
              <a:ext cx="371" cy="212"/>
            </a:xfrm>
            <a:prstGeom prst="rect">
              <a:avLst/>
            </a:prstGeom>
            <a:noFill/>
            <a:ln w="3175">
              <a:noFill/>
              <a:miter lim="800000"/>
              <a:headEnd/>
              <a:tailEnd/>
            </a:ln>
          </p:spPr>
          <p:txBody>
            <a:bodyPr>
              <a:spAutoFit/>
            </a:bodyPr>
            <a:lstStyle/>
            <a:p>
              <a:pPr algn="ctr"/>
              <a:r>
                <a:rPr lang="en-US" sz="1600">
                  <a:latin typeface=".VnTime" pitchFamily="34" charset="0"/>
                </a:rPr>
                <a:t>0,5</a:t>
              </a:r>
            </a:p>
          </p:txBody>
        </p:sp>
        <p:sp>
          <p:nvSpPr>
            <p:cNvPr id="5272" name="Line 226"/>
            <p:cNvSpPr>
              <a:spLocks noChangeShapeType="1"/>
            </p:cNvSpPr>
            <p:nvPr/>
          </p:nvSpPr>
          <p:spPr bwMode="auto">
            <a:xfrm rot="300000">
              <a:off x="1218" y="1917"/>
              <a:ext cx="0" cy="40"/>
            </a:xfrm>
            <a:prstGeom prst="line">
              <a:avLst/>
            </a:prstGeom>
            <a:noFill/>
            <a:ln w="6350">
              <a:solidFill>
                <a:srgbClr val="0000FF"/>
              </a:solidFill>
              <a:round/>
              <a:headEnd/>
              <a:tailEnd/>
            </a:ln>
          </p:spPr>
          <p:txBody>
            <a:bodyPr/>
            <a:lstStyle/>
            <a:p>
              <a:endParaRPr lang="en-US"/>
            </a:p>
          </p:txBody>
        </p:sp>
        <p:sp>
          <p:nvSpPr>
            <p:cNvPr id="5273" name="Line 227"/>
            <p:cNvSpPr>
              <a:spLocks noChangeShapeType="1"/>
            </p:cNvSpPr>
            <p:nvPr/>
          </p:nvSpPr>
          <p:spPr bwMode="auto">
            <a:xfrm rot="900000">
              <a:off x="1283" y="1928"/>
              <a:ext cx="0" cy="41"/>
            </a:xfrm>
            <a:prstGeom prst="line">
              <a:avLst/>
            </a:prstGeom>
            <a:noFill/>
            <a:ln w="6350">
              <a:solidFill>
                <a:srgbClr val="0000FF"/>
              </a:solidFill>
              <a:round/>
              <a:headEnd/>
              <a:tailEnd/>
            </a:ln>
          </p:spPr>
          <p:txBody>
            <a:bodyPr/>
            <a:lstStyle/>
            <a:p>
              <a:endParaRPr lang="en-US"/>
            </a:p>
          </p:txBody>
        </p:sp>
        <p:sp>
          <p:nvSpPr>
            <p:cNvPr id="5274" name="Line 228"/>
            <p:cNvSpPr>
              <a:spLocks noChangeShapeType="1"/>
            </p:cNvSpPr>
            <p:nvPr/>
          </p:nvSpPr>
          <p:spPr bwMode="auto">
            <a:xfrm rot="1500000">
              <a:off x="1340" y="1951"/>
              <a:ext cx="0" cy="95"/>
            </a:xfrm>
            <a:prstGeom prst="line">
              <a:avLst/>
            </a:prstGeom>
            <a:noFill/>
            <a:ln w="9525">
              <a:solidFill>
                <a:srgbClr val="FF0000"/>
              </a:solidFill>
              <a:round/>
              <a:headEnd/>
              <a:tailEnd/>
            </a:ln>
          </p:spPr>
          <p:txBody>
            <a:bodyPr/>
            <a:lstStyle/>
            <a:p>
              <a:endParaRPr lang="en-US"/>
            </a:p>
          </p:txBody>
        </p:sp>
        <p:sp>
          <p:nvSpPr>
            <p:cNvPr id="5275" name="Line 229"/>
            <p:cNvSpPr>
              <a:spLocks noChangeShapeType="1"/>
            </p:cNvSpPr>
            <p:nvPr/>
          </p:nvSpPr>
          <p:spPr bwMode="auto">
            <a:xfrm rot="2100000">
              <a:off x="1402" y="1987"/>
              <a:ext cx="0" cy="41"/>
            </a:xfrm>
            <a:prstGeom prst="line">
              <a:avLst/>
            </a:prstGeom>
            <a:noFill/>
            <a:ln w="6350">
              <a:solidFill>
                <a:srgbClr val="0000FF"/>
              </a:solidFill>
              <a:round/>
              <a:headEnd/>
              <a:tailEnd/>
            </a:ln>
          </p:spPr>
          <p:txBody>
            <a:bodyPr/>
            <a:lstStyle/>
            <a:p>
              <a:endParaRPr lang="en-US"/>
            </a:p>
          </p:txBody>
        </p:sp>
        <p:sp>
          <p:nvSpPr>
            <p:cNvPr id="5276" name="Line 230"/>
            <p:cNvSpPr>
              <a:spLocks noChangeShapeType="1"/>
            </p:cNvSpPr>
            <p:nvPr/>
          </p:nvSpPr>
          <p:spPr bwMode="auto">
            <a:xfrm rot="2700000">
              <a:off x="1454" y="2029"/>
              <a:ext cx="0" cy="45"/>
            </a:xfrm>
            <a:prstGeom prst="line">
              <a:avLst/>
            </a:prstGeom>
            <a:noFill/>
            <a:ln w="6350">
              <a:solidFill>
                <a:srgbClr val="0000FF"/>
              </a:solidFill>
              <a:round/>
              <a:headEnd/>
              <a:tailEnd/>
            </a:ln>
          </p:spPr>
          <p:txBody>
            <a:bodyPr/>
            <a:lstStyle/>
            <a:p>
              <a:endParaRPr lang="en-US"/>
            </a:p>
          </p:txBody>
        </p:sp>
        <p:sp>
          <p:nvSpPr>
            <p:cNvPr id="5277" name="Line 231"/>
            <p:cNvSpPr>
              <a:spLocks noChangeShapeType="1"/>
            </p:cNvSpPr>
            <p:nvPr/>
          </p:nvSpPr>
          <p:spPr bwMode="auto">
            <a:xfrm rot="-2700000">
              <a:off x="907" y="2029"/>
              <a:ext cx="0" cy="42"/>
            </a:xfrm>
            <a:prstGeom prst="line">
              <a:avLst/>
            </a:prstGeom>
            <a:noFill/>
            <a:ln w="6350">
              <a:solidFill>
                <a:srgbClr val="0000FF"/>
              </a:solidFill>
              <a:round/>
              <a:headEnd/>
              <a:tailEnd/>
            </a:ln>
          </p:spPr>
          <p:txBody>
            <a:bodyPr/>
            <a:lstStyle/>
            <a:p>
              <a:endParaRPr lang="en-US"/>
            </a:p>
          </p:txBody>
        </p:sp>
        <p:sp>
          <p:nvSpPr>
            <p:cNvPr id="5278" name="Line 232"/>
            <p:cNvSpPr>
              <a:spLocks noChangeShapeType="1"/>
            </p:cNvSpPr>
            <p:nvPr/>
          </p:nvSpPr>
          <p:spPr bwMode="auto">
            <a:xfrm rot="-2100000">
              <a:off x="959" y="1989"/>
              <a:ext cx="0" cy="40"/>
            </a:xfrm>
            <a:prstGeom prst="line">
              <a:avLst/>
            </a:prstGeom>
            <a:noFill/>
            <a:ln w="6350">
              <a:solidFill>
                <a:srgbClr val="0000FF"/>
              </a:solidFill>
              <a:round/>
              <a:headEnd/>
              <a:tailEnd/>
            </a:ln>
          </p:spPr>
          <p:txBody>
            <a:bodyPr/>
            <a:lstStyle/>
            <a:p>
              <a:endParaRPr lang="en-US"/>
            </a:p>
          </p:txBody>
        </p:sp>
        <p:sp>
          <p:nvSpPr>
            <p:cNvPr id="5279" name="Line 233"/>
            <p:cNvSpPr>
              <a:spLocks noChangeShapeType="1"/>
            </p:cNvSpPr>
            <p:nvPr/>
          </p:nvSpPr>
          <p:spPr bwMode="auto">
            <a:xfrm rot="20100000" flipH="1">
              <a:off x="1020" y="1952"/>
              <a:ext cx="5" cy="59"/>
            </a:xfrm>
            <a:prstGeom prst="line">
              <a:avLst/>
            </a:prstGeom>
            <a:noFill/>
            <a:ln w="9525">
              <a:solidFill>
                <a:srgbClr val="FF0000"/>
              </a:solidFill>
              <a:round/>
              <a:headEnd/>
              <a:tailEnd/>
            </a:ln>
          </p:spPr>
          <p:txBody>
            <a:bodyPr/>
            <a:lstStyle/>
            <a:p>
              <a:endParaRPr lang="en-US"/>
            </a:p>
          </p:txBody>
        </p:sp>
        <p:sp>
          <p:nvSpPr>
            <p:cNvPr id="5280" name="Line 234"/>
            <p:cNvSpPr>
              <a:spLocks noChangeShapeType="1"/>
            </p:cNvSpPr>
            <p:nvPr/>
          </p:nvSpPr>
          <p:spPr bwMode="auto">
            <a:xfrm rot="-900000">
              <a:off x="1077" y="1932"/>
              <a:ext cx="0" cy="42"/>
            </a:xfrm>
            <a:prstGeom prst="line">
              <a:avLst/>
            </a:prstGeom>
            <a:noFill/>
            <a:ln w="6350">
              <a:solidFill>
                <a:srgbClr val="0000FF"/>
              </a:solidFill>
              <a:round/>
              <a:headEnd/>
              <a:tailEnd/>
            </a:ln>
          </p:spPr>
          <p:txBody>
            <a:bodyPr/>
            <a:lstStyle/>
            <a:p>
              <a:endParaRPr lang="en-US"/>
            </a:p>
          </p:txBody>
        </p:sp>
        <p:sp>
          <p:nvSpPr>
            <p:cNvPr id="5281" name="Line 235"/>
            <p:cNvSpPr>
              <a:spLocks noChangeShapeType="1"/>
            </p:cNvSpPr>
            <p:nvPr/>
          </p:nvSpPr>
          <p:spPr bwMode="auto">
            <a:xfrm rot="-300000">
              <a:off x="1146" y="1918"/>
              <a:ext cx="0" cy="41"/>
            </a:xfrm>
            <a:prstGeom prst="line">
              <a:avLst/>
            </a:prstGeom>
            <a:noFill/>
            <a:ln w="6350">
              <a:solidFill>
                <a:srgbClr val="0000FF"/>
              </a:solidFill>
              <a:round/>
              <a:headEnd/>
              <a:tailEnd/>
            </a:ln>
          </p:spPr>
          <p:txBody>
            <a:bodyPr/>
            <a:lstStyle/>
            <a:p>
              <a:endParaRPr lang="en-US"/>
            </a:p>
          </p:txBody>
        </p:sp>
        <p:sp>
          <p:nvSpPr>
            <p:cNvPr id="5282" name="Line 236"/>
            <p:cNvSpPr>
              <a:spLocks noChangeShapeType="1"/>
            </p:cNvSpPr>
            <p:nvPr/>
          </p:nvSpPr>
          <p:spPr bwMode="auto">
            <a:xfrm rot="6300000">
              <a:off x="843" y="2169"/>
              <a:ext cx="0" cy="108"/>
            </a:xfrm>
            <a:prstGeom prst="line">
              <a:avLst/>
            </a:prstGeom>
            <a:noFill/>
            <a:ln w="9525">
              <a:solidFill>
                <a:srgbClr val="FF0000"/>
              </a:solidFill>
              <a:round/>
              <a:headEnd/>
              <a:tailEnd/>
            </a:ln>
          </p:spPr>
          <p:txBody>
            <a:bodyPr/>
            <a:lstStyle/>
            <a:p>
              <a:endParaRPr lang="en-US"/>
            </a:p>
          </p:txBody>
        </p:sp>
        <p:sp>
          <p:nvSpPr>
            <p:cNvPr id="5283" name="Line 237"/>
            <p:cNvSpPr>
              <a:spLocks noChangeShapeType="1"/>
            </p:cNvSpPr>
            <p:nvPr/>
          </p:nvSpPr>
          <p:spPr bwMode="auto">
            <a:xfrm rot="-3900000">
              <a:off x="834" y="2136"/>
              <a:ext cx="0" cy="42"/>
            </a:xfrm>
            <a:prstGeom prst="line">
              <a:avLst/>
            </a:prstGeom>
            <a:noFill/>
            <a:ln w="6350">
              <a:solidFill>
                <a:srgbClr val="0000FF"/>
              </a:solidFill>
              <a:round/>
              <a:headEnd/>
              <a:tailEnd/>
            </a:ln>
          </p:spPr>
          <p:txBody>
            <a:bodyPr/>
            <a:lstStyle/>
            <a:p>
              <a:endParaRPr lang="en-US"/>
            </a:p>
          </p:txBody>
        </p:sp>
        <p:sp>
          <p:nvSpPr>
            <p:cNvPr id="5284" name="Line 238"/>
            <p:cNvSpPr>
              <a:spLocks noChangeShapeType="1"/>
            </p:cNvSpPr>
            <p:nvPr/>
          </p:nvSpPr>
          <p:spPr bwMode="auto">
            <a:xfrm rot="-3300000">
              <a:off x="866" y="2078"/>
              <a:ext cx="0" cy="42"/>
            </a:xfrm>
            <a:prstGeom prst="line">
              <a:avLst/>
            </a:prstGeom>
            <a:noFill/>
            <a:ln w="6350">
              <a:solidFill>
                <a:srgbClr val="0000FF"/>
              </a:solidFill>
              <a:round/>
              <a:headEnd/>
              <a:tailEnd/>
            </a:ln>
          </p:spPr>
          <p:txBody>
            <a:bodyPr/>
            <a:lstStyle/>
            <a:p>
              <a:endParaRPr lang="en-US"/>
            </a:p>
          </p:txBody>
        </p:sp>
        <p:sp>
          <p:nvSpPr>
            <p:cNvPr id="5285" name="Line 239"/>
            <p:cNvSpPr>
              <a:spLocks noChangeShapeType="1"/>
            </p:cNvSpPr>
            <p:nvPr/>
          </p:nvSpPr>
          <p:spPr bwMode="auto">
            <a:xfrm rot="3300000">
              <a:off x="1491" y="2080"/>
              <a:ext cx="0" cy="42"/>
            </a:xfrm>
            <a:prstGeom prst="line">
              <a:avLst/>
            </a:prstGeom>
            <a:noFill/>
            <a:ln w="6350">
              <a:solidFill>
                <a:srgbClr val="0000FF"/>
              </a:solidFill>
              <a:round/>
              <a:headEnd/>
              <a:tailEnd/>
            </a:ln>
          </p:spPr>
          <p:txBody>
            <a:bodyPr/>
            <a:lstStyle/>
            <a:p>
              <a:endParaRPr lang="en-US"/>
            </a:p>
          </p:txBody>
        </p:sp>
        <p:sp>
          <p:nvSpPr>
            <p:cNvPr id="5286" name="Line 240"/>
            <p:cNvSpPr>
              <a:spLocks noChangeShapeType="1"/>
            </p:cNvSpPr>
            <p:nvPr/>
          </p:nvSpPr>
          <p:spPr bwMode="auto">
            <a:xfrm rot="3900000">
              <a:off x="1524" y="2132"/>
              <a:ext cx="0" cy="42"/>
            </a:xfrm>
            <a:prstGeom prst="line">
              <a:avLst/>
            </a:prstGeom>
            <a:noFill/>
            <a:ln w="6350">
              <a:solidFill>
                <a:srgbClr val="0000FF"/>
              </a:solidFill>
              <a:round/>
              <a:headEnd/>
              <a:tailEnd/>
            </a:ln>
          </p:spPr>
          <p:txBody>
            <a:bodyPr/>
            <a:lstStyle/>
            <a:p>
              <a:endParaRPr lang="en-US"/>
            </a:p>
          </p:txBody>
        </p:sp>
        <p:sp>
          <p:nvSpPr>
            <p:cNvPr id="5287" name="Line 241"/>
            <p:cNvSpPr>
              <a:spLocks noChangeShapeType="1"/>
            </p:cNvSpPr>
            <p:nvPr/>
          </p:nvSpPr>
          <p:spPr bwMode="auto">
            <a:xfrm rot="4500000">
              <a:off x="1524" y="2175"/>
              <a:ext cx="0" cy="95"/>
            </a:xfrm>
            <a:prstGeom prst="line">
              <a:avLst/>
            </a:prstGeom>
            <a:noFill/>
            <a:ln w="9525">
              <a:solidFill>
                <a:srgbClr val="FF0000"/>
              </a:solidFill>
              <a:round/>
              <a:headEnd/>
              <a:tailEnd/>
            </a:ln>
          </p:spPr>
          <p:txBody>
            <a:bodyPr/>
            <a:lstStyle/>
            <a:p>
              <a:endParaRPr lang="en-US"/>
            </a:p>
          </p:txBody>
        </p:sp>
        <p:sp>
          <p:nvSpPr>
            <p:cNvPr id="5288" name="Text Box 242"/>
            <p:cNvSpPr txBox="1">
              <a:spLocks noChangeArrowheads="1"/>
            </p:cNvSpPr>
            <p:nvPr/>
          </p:nvSpPr>
          <p:spPr bwMode="auto">
            <a:xfrm rot="-4196748">
              <a:off x="589" y="2109"/>
              <a:ext cx="317" cy="212"/>
            </a:xfrm>
            <a:prstGeom prst="rect">
              <a:avLst/>
            </a:prstGeom>
            <a:noFill/>
            <a:ln w="12700">
              <a:noFill/>
              <a:miter lim="800000"/>
              <a:headEnd/>
              <a:tailEnd/>
            </a:ln>
          </p:spPr>
          <p:txBody>
            <a:bodyPr>
              <a:spAutoFit/>
            </a:bodyPr>
            <a:lstStyle/>
            <a:p>
              <a:pPr algn="ctr"/>
              <a:r>
                <a:rPr lang="en-US" sz="1600">
                  <a:latin typeface="Calibri" pitchFamily="34" charset="0"/>
                </a:rPr>
                <a:t>0</a:t>
              </a:r>
              <a:endParaRPr lang="en-US" sz="1600"/>
            </a:p>
          </p:txBody>
        </p:sp>
        <p:sp>
          <p:nvSpPr>
            <p:cNvPr id="5289" name="Text Box 243"/>
            <p:cNvSpPr txBox="1">
              <a:spLocks noChangeArrowheads="1"/>
            </p:cNvSpPr>
            <p:nvPr/>
          </p:nvSpPr>
          <p:spPr bwMode="auto">
            <a:xfrm rot="1500000">
              <a:off x="1218" y="1801"/>
              <a:ext cx="340" cy="212"/>
            </a:xfrm>
            <a:prstGeom prst="rect">
              <a:avLst/>
            </a:prstGeom>
            <a:noFill/>
            <a:ln w="12700">
              <a:noFill/>
              <a:miter lim="800000"/>
              <a:headEnd/>
              <a:tailEnd/>
            </a:ln>
          </p:spPr>
          <p:txBody>
            <a:bodyPr>
              <a:spAutoFit/>
            </a:bodyPr>
            <a:lstStyle/>
            <a:p>
              <a:pPr algn="ctr"/>
              <a:r>
                <a:rPr lang="en-US" sz="1600"/>
                <a:t>1</a:t>
              </a:r>
            </a:p>
          </p:txBody>
        </p:sp>
        <p:sp>
          <p:nvSpPr>
            <p:cNvPr id="5290" name="Text Box 244"/>
            <p:cNvSpPr txBox="1">
              <a:spLocks noChangeArrowheads="1"/>
            </p:cNvSpPr>
            <p:nvPr/>
          </p:nvSpPr>
          <p:spPr bwMode="auto">
            <a:xfrm rot="4500000">
              <a:off x="1480" y="2072"/>
              <a:ext cx="324" cy="212"/>
            </a:xfrm>
            <a:prstGeom prst="rect">
              <a:avLst/>
            </a:prstGeom>
            <a:noFill/>
            <a:ln w="12700">
              <a:noFill/>
              <a:miter lim="800000"/>
              <a:headEnd/>
              <a:tailEnd/>
            </a:ln>
          </p:spPr>
          <p:txBody>
            <a:bodyPr>
              <a:spAutoFit/>
            </a:bodyPr>
            <a:lstStyle/>
            <a:p>
              <a:pPr algn="ctr"/>
              <a:r>
                <a:rPr lang="en-US" sz="1600"/>
                <a:t>1,5</a:t>
              </a:r>
            </a:p>
          </p:txBody>
        </p:sp>
        <p:sp>
          <p:nvSpPr>
            <p:cNvPr id="5291" name="Text Box 245"/>
            <p:cNvSpPr txBox="1">
              <a:spLocks noChangeArrowheads="1"/>
            </p:cNvSpPr>
            <p:nvPr/>
          </p:nvSpPr>
          <p:spPr bwMode="auto">
            <a:xfrm>
              <a:off x="883" y="2067"/>
              <a:ext cx="586" cy="231"/>
            </a:xfrm>
            <a:prstGeom prst="rect">
              <a:avLst/>
            </a:prstGeom>
            <a:noFill/>
            <a:ln w="9525">
              <a:noFill/>
              <a:miter lim="800000"/>
              <a:headEnd/>
              <a:tailEnd/>
            </a:ln>
          </p:spPr>
          <p:txBody>
            <a:bodyPr>
              <a:spAutoFit/>
            </a:bodyPr>
            <a:lstStyle/>
            <a:p>
              <a:pPr algn="ctr"/>
              <a:r>
                <a:rPr lang="en-US"/>
                <a:t>A</a:t>
              </a:r>
            </a:p>
          </p:txBody>
        </p:sp>
        <p:sp>
          <p:nvSpPr>
            <p:cNvPr id="5292" name="AutoShape 246"/>
            <p:cNvSpPr>
              <a:spLocks noChangeArrowheads="1"/>
            </p:cNvSpPr>
            <p:nvPr/>
          </p:nvSpPr>
          <p:spPr bwMode="auto">
            <a:xfrm rot="10800000">
              <a:off x="726" y="1908"/>
              <a:ext cx="904" cy="812"/>
            </a:xfrm>
            <a:custGeom>
              <a:avLst/>
              <a:gdLst>
                <a:gd name="T0" fmla="*/ 19 w 21600"/>
                <a:gd name="T1" fmla="*/ 0 h 21600"/>
                <a:gd name="T2" fmla="*/ 8 w 21600"/>
                <a:gd name="T3" fmla="*/ 14 h 21600"/>
                <a:gd name="T4" fmla="*/ 19 w 21600"/>
                <a:gd name="T5" fmla="*/ 13 h 21600"/>
                <a:gd name="T6" fmla="*/ 30 w 21600"/>
                <a:gd name="T7" fmla="*/ 14 h 21600"/>
                <a:gd name="T8" fmla="*/ 0 60000 65536"/>
                <a:gd name="T9" fmla="*/ 0 60000 65536"/>
                <a:gd name="T10" fmla="*/ 0 60000 65536"/>
                <a:gd name="T11" fmla="*/ 0 60000 65536"/>
                <a:gd name="T12" fmla="*/ 143 w 21600"/>
                <a:gd name="T13" fmla="*/ 0 h 21600"/>
                <a:gd name="T14" fmla="*/ 21457 w 21600"/>
                <a:gd name="T15" fmla="*/ 11093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p:spPr>
          <p:txBody>
            <a:bodyPr rot="10800000" wrap="none" anchor="ctr"/>
            <a:lstStyle/>
            <a:p>
              <a:endParaRPr lang="en-US"/>
            </a:p>
          </p:txBody>
        </p:sp>
        <p:sp>
          <p:nvSpPr>
            <p:cNvPr id="198903" name="Rectangle 247"/>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w="57150" cmpd="thickThin">
              <a:noFill/>
              <a:miter lim="800000"/>
              <a:headEnd/>
              <a:tailEnd/>
            </a:ln>
            <a:effectLst/>
          </p:spPr>
          <p:txBody>
            <a:bodyPr wrap="none" anchor="ctr"/>
            <a:lstStyle/>
            <a:p>
              <a:pPr eaLnBrk="0" fontAlgn="auto" hangingPunct="0">
                <a:spcBef>
                  <a:spcPts val="0"/>
                </a:spcBef>
                <a:spcAft>
                  <a:spcPts val="0"/>
                </a:spcAft>
                <a:defRPr/>
              </a:pPr>
              <a:endParaRPr lang="en-US">
                <a:latin typeface="Tahoma" pitchFamily="34" charset="0"/>
                <a:cs typeface="+mn-cs"/>
              </a:endParaRPr>
            </a:p>
          </p:txBody>
        </p:sp>
        <p:sp>
          <p:nvSpPr>
            <p:cNvPr id="5294" name="AutoShape 248"/>
            <p:cNvSpPr>
              <a:spLocks noChangeArrowheads="1"/>
            </p:cNvSpPr>
            <p:nvPr/>
          </p:nvSpPr>
          <p:spPr bwMode="auto">
            <a:xfrm>
              <a:off x="1147" y="2444"/>
              <a:ext cx="56" cy="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86 w 21600"/>
                <a:gd name="T25" fmla="*/ 3200 h 21600"/>
                <a:gd name="T26" fmla="*/ 18514 w 21600"/>
                <a:gd name="T27" fmla="*/ 184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p:spPr>
          <p:txBody>
            <a:bodyPr wrap="none" anchor="ctr"/>
            <a:lstStyle/>
            <a:p>
              <a:endParaRPr lang="en-US"/>
            </a:p>
          </p:txBody>
        </p:sp>
        <p:grpSp>
          <p:nvGrpSpPr>
            <p:cNvPr id="5295" name="Group 249"/>
            <p:cNvGrpSpPr>
              <a:grpSpLocks/>
            </p:cNvGrpSpPr>
            <p:nvPr/>
          </p:nvGrpSpPr>
          <p:grpSpPr bwMode="auto">
            <a:xfrm>
              <a:off x="1127" y="2428"/>
              <a:ext cx="96" cy="44"/>
              <a:chOff x="2838" y="2415"/>
              <a:chExt cx="86" cy="40"/>
            </a:xfrm>
          </p:grpSpPr>
          <p:sp>
            <p:nvSpPr>
              <p:cNvPr id="5303" name="Arc 250"/>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p:spPr>
            <p:txBody>
              <a:bodyPr rot="10800000" wrap="none" anchor="ctr"/>
              <a:lstStyle/>
              <a:p>
                <a:endParaRPr lang="en-US"/>
              </a:p>
            </p:txBody>
          </p:sp>
          <p:sp>
            <p:nvSpPr>
              <p:cNvPr id="5304" name="Freeform 251"/>
              <p:cNvSpPr>
                <a:spLocks/>
              </p:cNvSpPr>
              <p:nvPr/>
            </p:nvSpPr>
            <p:spPr bwMode="auto">
              <a:xfrm>
                <a:off x="2838" y="2438"/>
                <a:ext cx="12" cy="12"/>
              </a:xfrm>
              <a:custGeom>
                <a:avLst/>
                <a:gdLst>
                  <a:gd name="T0" fmla="*/ 0 w 48"/>
                  <a:gd name="T1" fmla="*/ 0 h 48"/>
                  <a:gd name="T2" fmla="*/ 0 w 48"/>
                  <a:gd name="T3" fmla="*/ 12 h 48"/>
                  <a:gd name="T4" fmla="*/ 12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p:spPr>
            <p:txBody>
              <a:bodyPr/>
              <a:lstStyle/>
              <a:p>
                <a:endParaRPr lang="en-US"/>
              </a:p>
            </p:txBody>
          </p:sp>
          <p:sp>
            <p:nvSpPr>
              <p:cNvPr id="5305" name="Freeform 252"/>
              <p:cNvSpPr>
                <a:spLocks/>
              </p:cNvSpPr>
              <p:nvPr/>
            </p:nvSpPr>
            <p:spPr bwMode="auto">
              <a:xfrm>
                <a:off x="2912" y="2442"/>
                <a:ext cx="12" cy="12"/>
              </a:xfrm>
              <a:custGeom>
                <a:avLst/>
                <a:gdLst>
                  <a:gd name="T0" fmla="*/ 0 w 48"/>
                  <a:gd name="T1" fmla="*/ 0 h 48"/>
                  <a:gd name="T2" fmla="*/ 12 w 48"/>
                  <a:gd name="T3" fmla="*/ 12 h 48"/>
                  <a:gd name="T4" fmla="*/ 12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p:spPr>
            <p:txBody>
              <a:bodyPr/>
              <a:lstStyle/>
              <a:p>
                <a:endParaRPr lang="en-US"/>
              </a:p>
            </p:txBody>
          </p:sp>
        </p:grpSp>
        <p:sp>
          <p:nvSpPr>
            <p:cNvPr id="5296" name="Oval 253"/>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p:spPr>
          <p:txBody>
            <a:bodyPr wrap="none" anchor="ctr"/>
            <a:lstStyle/>
            <a:p>
              <a:pPr algn="ctr"/>
              <a:endParaRPr lang="en-US"/>
            </a:p>
          </p:txBody>
        </p:sp>
        <p:sp>
          <p:nvSpPr>
            <p:cNvPr id="5297" name="Oval 254"/>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p:spPr>
          <p:txBody>
            <a:bodyPr wrap="none" anchor="ctr"/>
            <a:lstStyle/>
            <a:p>
              <a:pPr eaLnBrk="0" hangingPunct="0"/>
              <a:endParaRPr lang="en-US">
                <a:latin typeface="Tahoma" pitchFamily="34" charset="0"/>
              </a:endParaRPr>
            </a:p>
          </p:txBody>
        </p:sp>
        <p:sp>
          <p:nvSpPr>
            <p:cNvPr id="5298" name="Oval 255"/>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p:spPr>
          <p:txBody>
            <a:bodyPr wrap="none" anchor="ctr"/>
            <a:lstStyle/>
            <a:p>
              <a:pPr eaLnBrk="0" hangingPunct="0"/>
              <a:endParaRPr lang="en-US">
                <a:latin typeface="Tahoma" pitchFamily="34" charset="0"/>
              </a:endParaRPr>
            </a:p>
          </p:txBody>
        </p:sp>
        <p:sp>
          <p:nvSpPr>
            <p:cNvPr id="5299" name="Text Box 256"/>
            <p:cNvSpPr txBox="1">
              <a:spLocks noChangeArrowheads="1"/>
            </p:cNvSpPr>
            <p:nvPr/>
          </p:nvSpPr>
          <p:spPr bwMode="auto">
            <a:xfrm>
              <a:off x="624" y="2544"/>
              <a:ext cx="336" cy="288"/>
            </a:xfrm>
            <a:prstGeom prst="rect">
              <a:avLst/>
            </a:prstGeom>
            <a:noFill/>
            <a:ln w="9525">
              <a:noFill/>
              <a:miter lim="800000"/>
              <a:headEnd/>
              <a:tailEnd/>
            </a:ln>
          </p:spPr>
          <p:txBody>
            <a:bodyPr>
              <a:spAutoFit/>
            </a:bodyPr>
            <a:lstStyle/>
            <a:p>
              <a:pPr>
                <a:spcBef>
                  <a:spcPct val="50000"/>
                </a:spcBef>
              </a:pPr>
              <a:r>
                <a:rPr lang="en-US" sz="2400"/>
                <a:t>+</a:t>
              </a:r>
            </a:p>
          </p:txBody>
        </p:sp>
        <p:sp>
          <p:nvSpPr>
            <p:cNvPr id="5300" name="Text Box 257"/>
            <p:cNvSpPr txBox="1">
              <a:spLocks noChangeArrowheads="1"/>
            </p:cNvSpPr>
            <p:nvPr/>
          </p:nvSpPr>
          <p:spPr bwMode="auto">
            <a:xfrm>
              <a:off x="1440" y="2496"/>
              <a:ext cx="336" cy="288"/>
            </a:xfrm>
            <a:prstGeom prst="rect">
              <a:avLst/>
            </a:prstGeom>
            <a:noFill/>
            <a:ln w="9525">
              <a:noFill/>
              <a:miter lim="800000"/>
              <a:headEnd/>
              <a:tailEnd/>
            </a:ln>
          </p:spPr>
          <p:txBody>
            <a:bodyPr>
              <a:spAutoFit/>
            </a:bodyPr>
            <a:lstStyle/>
            <a:p>
              <a:pPr>
                <a:spcBef>
                  <a:spcPct val="50000"/>
                </a:spcBef>
              </a:pPr>
              <a:r>
                <a:rPr lang="en-US" sz="2400"/>
                <a:t>-</a:t>
              </a:r>
            </a:p>
          </p:txBody>
        </p:sp>
        <p:sp>
          <p:nvSpPr>
            <p:cNvPr id="5301" name="Text Box 258"/>
            <p:cNvSpPr txBox="1">
              <a:spLocks noChangeArrowheads="1"/>
            </p:cNvSpPr>
            <p:nvPr/>
          </p:nvSpPr>
          <p:spPr bwMode="auto">
            <a:xfrm>
              <a:off x="1056" y="2496"/>
              <a:ext cx="384" cy="365"/>
            </a:xfrm>
            <a:prstGeom prst="rect">
              <a:avLst/>
            </a:prstGeom>
            <a:noFill/>
            <a:ln w="9525">
              <a:noFill/>
              <a:miter lim="800000"/>
              <a:headEnd/>
              <a:tailEnd/>
            </a:ln>
          </p:spPr>
          <p:txBody>
            <a:bodyPr>
              <a:spAutoFit/>
            </a:bodyPr>
            <a:lstStyle/>
            <a:p>
              <a:pPr>
                <a:spcBef>
                  <a:spcPct val="50000"/>
                </a:spcBef>
              </a:pPr>
              <a:r>
                <a:rPr lang="en-US" sz="3200" b="1">
                  <a:latin typeface=".VnTimeH" pitchFamily="34" charset="0"/>
                </a:rPr>
                <a:t>A</a:t>
              </a:r>
            </a:p>
          </p:txBody>
        </p:sp>
        <p:sp>
          <p:nvSpPr>
            <p:cNvPr id="5302" name="Rectangle 259"/>
            <p:cNvSpPr>
              <a:spLocks noChangeArrowheads="1"/>
            </p:cNvSpPr>
            <p:nvPr/>
          </p:nvSpPr>
          <p:spPr bwMode="auto">
            <a:xfrm>
              <a:off x="512" y="1728"/>
              <a:ext cx="1368" cy="624"/>
            </a:xfrm>
            <a:prstGeom prst="rect">
              <a:avLst/>
            </a:prstGeom>
            <a:noFill/>
            <a:ln w="28575">
              <a:solidFill>
                <a:srgbClr val="0000CC"/>
              </a:solidFill>
              <a:miter lim="800000"/>
              <a:headEnd/>
              <a:tailEnd/>
            </a:ln>
          </p:spPr>
          <p:txBody>
            <a:bodyPr wrap="none" anchor="ctr"/>
            <a:lstStyle/>
            <a:p>
              <a:pPr algn="ctr"/>
              <a:endParaRPr lang="en-US"/>
            </a:p>
          </p:txBody>
        </p:sp>
      </p:grpSp>
      <p:grpSp>
        <p:nvGrpSpPr>
          <p:cNvPr id="4" name="Group 260"/>
          <p:cNvGrpSpPr>
            <a:grpSpLocks/>
          </p:cNvGrpSpPr>
          <p:nvPr/>
        </p:nvGrpSpPr>
        <p:grpSpPr bwMode="auto">
          <a:xfrm rot="-1062720">
            <a:off x="2133600" y="5080000"/>
            <a:ext cx="939800" cy="635000"/>
            <a:chOff x="1680" y="1440"/>
            <a:chExt cx="592" cy="400"/>
          </a:xfrm>
        </p:grpSpPr>
        <p:sp>
          <p:nvSpPr>
            <p:cNvPr id="5262" name="Oval 261"/>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p:spPr>
          <p:txBody>
            <a:bodyPr rot="10800000" wrap="none" anchor="ctr"/>
            <a:lstStyle/>
            <a:p>
              <a:pPr algn="ctr"/>
              <a:endParaRPr lang="en-US"/>
            </a:p>
          </p:txBody>
        </p:sp>
        <p:sp>
          <p:nvSpPr>
            <p:cNvPr id="5263" name="Line 262"/>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p:spPr>
          <p:txBody>
            <a:bodyPr/>
            <a:lstStyle/>
            <a:p>
              <a:endParaRPr lang="en-US"/>
            </a:p>
          </p:txBody>
        </p:sp>
        <p:sp>
          <p:nvSpPr>
            <p:cNvPr id="5264" name="Line 263"/>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p:spPr>
          <p:txBody>
            <a:bodyPr/>
            <a:lstStyle/>
            <a:p>
              <a:endParaRPr lang="en-US"/>
            </a:p>
          </p:txBody>
        </p:sp>
      </p:grpSp>
      <p:sp>
        <p:nvSpPr>
          <p:cNvPr id="5136" name="Line 264"/>
          <p:cNvSpPr>
            <a:spLocks noChangeShapeType="1"/>
          </p:cNvSpPr>
          <p:nvPr/>
        </p:nvSpPr>
        <p:spPr bwMode="auto">
          <a:xfrm>
            <a:off x="1219200" y="6096000"/>
            <a:ext cx="533400" cy="0"/>
          </a:xfrm>
          <a:prstGeom prst="line">
            <a:avLst/>
          </a:prstGeom>
          <a:noFill/>
          <a:ln w="9525">
            <a:solidFill>
              <a:schemeClr val="tx1"/>
            </a:solidFill>
            <a:round/>
            <a:headEnd/>
            <a:tailEnd/>
          </a:ln>
        </p:spPr>
        <p:txBody>
          <a:bodyPr/>
          <a:lstStyle/>
          <a:p>
            <a:endParaRPr lang="en-US"/>
          </a:p>
        </p:txBody>
      </p:sp>
      <p:sp>
        <p:nvSpPr>
          <p:cNvPr id="5137" name="Line 265"/>
          <p:cNvSpPr>
            <a:spLocks noChangeShapeType="1"/>
          </p:cNvSpPr>
          <p:nvPr/>
        </p:nvSpPr>
        <p:spPr bwMode="auto">
          <a:xfrm>
            <a:off x="3429000" y="6019800"/>
            <a:ext cx="0" cy="304800"/>
          </a:xfrm>
          <a:prstGeom prst="line">
            <a:avLst/>
          </a:prstGeom>
          <a:noFill/>
          <a:ln w="9525">
            <a:solidFill>
              <a:schemeClr val="tx1"/>
            </a:solidFill>
            <a:round/>
            <a:headEnd/>
            <a:tailEnd/>
          </a:ln>
        </p:spPr>
        <p:txBody>
          <a:bodyPr/>
          <a:lstStyle/>
          <a:p>
            <a:endParaRPr lang="en-US"/>
          </a:p>
        </p:txBody>
      </p:sp>
      <p:grpSp>
        <p:nvGrpSpPr>
          <p:cNvPr id="5138" name="Group 266"/>
          <p:cNvGrpSpPr>
            <a:grpSpLocks/>
          </p:cNvGrpSpPr>
          <p:nvPr/>
        </p:nvGrpSpPr>
        <p:grpSpPr bwMode="auto">
          <a:xfrm>
            <a:off x="5257800" y="3810000"/>
            <a:ext cx="2222500" cy="1822450"/>
            <a:chOff x="2592" y="1680"/>
            <a:chExt cx="1400" cy="1148"/>
          </a:xfrm>
        </p:grpSpPr>
        <p:sp>
          <p:nvSpPr>
            <p:cNvPr id="5202" name="Text Box 267"/>
            <p:cNvSpPr txBox="1">
              <a:spLocks noChangeArrowheads="1"/>
            </p:cNvSpPr>
            <p:nvPr/>
          </p:nvSpPr>
          <p:spPr bwMode="auto">
            <a:xfrm>
              <a:off x="3456" y="1776"/>
              <a:ext cx="384" cy="231"/>
            </a:xfrm>
            <a:prstGeom prst="rect">
              <a:avLst/>
            </a:prstGeom>
            <a:noFill/>
            <a:ln w="9525">
              <a:noFill/>
              <a:miter lim="800000"/>
              <a:headEnd/>
              <a:tailEnd/>
            </a:ln>
          </p:spPr>
          <p:txBody>
            <a:bodyPr>
              <a:spAutoFit/>
            </a:bodyPr>
            <a:lstStyle/>
            <a:p>
              <a:pPr>
                <a:spcBef>
                  <a:spcPct val="50000"/>
                </a:spcBef>
              </a:pPr>
              <a:r>
                <a:rPr lang="en-US">
                  <a:latin typeface=".VnTimeH" pitchFamily="34" charset="0"/>
                </a:rPr>
                <a:t>K</a:t>
              </a:r>
            </a:p>
          </p:txBody>
        </p:sp>
        <p:sp>
          <p:nvSpPr>
            <p:cNvPr id="5203" name="Oval 268"/>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p:spPr>
          <p:txBody>
            <a:bodyPr vert="eaVert" wrap="none" anchor="ctr"/>
            <a:lstStyle/>
            <a:p>
              <a:pPr algn="ctr"/>
              <a:endParaRPr lang="en-US"/>
            </a:p>
          </p:txBody>
        </p:sp>
        <p:sp>
          <p:nvSpPr>
            <p:cNvPr id="5204" name="Rectangle 269"/>
            <p:cNvSpPr>
              <a:spLocks noChangeArrowheads="1"/>
            </p:cNvSpPr>
            <p:nvPr/>
          </p:nvSpPr>
          <p:spPr bwMode="auto">
            <a:xfrm>
              <a:off x="2599" y="1680"/>
              <a:ext cx="1393" cy="1142"/>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eaLnBrk="0" hangingPunct="0"/>
              <a:endParaRPr lang="en-US">
                <a:latin typeface="Tahoma" pitchFamily="34" charset="0"/>
              </a:endParaRPr>
            </a:p>
          </p:txBody>
        </p:sp>
        <p:sp>
          <p:nvSpPr>
            <p:cNvPr id="5205" name="Rectangle 270"/>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p:spPr>
          <p:txBody>
            <a:bodyPr wrap="none" anchor="ctr"/>
            <a:lstStyle/>
            <a:p>
              <a:pPr eaLnBrk="0" hangingPunct="0"/>
              <a:endParaRPr lang="en-US">
                <a:latin typeface="Tahoma" pitchFamily="34" charset="0"/>
              </a:endParaRPr>
            </a:p>
          </p:txBody>
        </p:sp>
        <p:sp>
          <p:nvSpPr>
            <p:cNvPr id="5206" name="Rectangle 271"/>
            <p:cNvSpPr>
              <a:spLocks noChangeArrowheads="1"/>
            </p:cNvSpPr>
            <p:nvPr/>
          </p:nvSpPr>
          <p:spPr bwMode="auto">
            <a:xfrm>
              <a:off x="2652" y="1725"/>
              <a:ext cx="1280" cy="646"/>
            </a:xfrm>
            <a:prstGeom prst="rect">
              <a:avLst/>
            </a:prstGeom>
            <a:solidFill>
              <a:schemeClr val="bg1">
                <a:alpha val="38039"/>
              </a:schemeClr>
            </a:solidFill>
            <a:ln w="19050">
              <a:solidFill>
                <a:schemeClr val="tx1"/>
              </a:solidFill>
              <a:miter lim="800000"/>
              <a:headEnd/>
              <a:tailEnd/>
            </a:ln>
          </p:spPr>
          <p:txBody>
            <a:bodyPr wrap="none" anchor="ctr"/>
            <a:lstStyle/>
            <a:p>
              <a:pPr eaLnBrk="0" hangingPunct="0"/>
              <a:endParaRPr lang="en-US">
                <a:latin typeface="Tahoma" pitchFamily="34" charset="0"/>
              </a:endParaRPr>
            </a:p>
          </p:txBody>
        </p:sp>
        <p:sp>
          <p:nvSpPr>
            <p:cNvPr id="5207" name="Oval 272"/>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p:spPr>
          <p:txBody>
            <a:bodyPr wrap="none" anchor="ctr"/>
            <a:lstStyle/>
            <a:p>
              <a:pPr eaLnBrk="0" hangingPunct="0"/>
              <a:endParaRPr lang="en-US">
                <a:latin typeface="Tahoma" pitchFamily="34" charset="0"/>
              </a:endParaRPr>
            </a:p>
          </p:txBody>
        </p:sp>
        <p:sp>
          <p:nvSpPr>
            <p:cNvPr id="5208" name="Text Box 273"/>
            <p:cNvSpPr txBox="1">
              <a:spLocks noChangeArrowheads="1"/>
            </p:cNvSpPr>
            <p:nvPr/>
          </p:nvSpPr>
          <p:spPr bwMode="auto">
            <a:xfrm rot="810395">
              <a:off x="3547" y="1938"/>
              <a:ext cx="255" cy="173"/>
            </a:xfrm>
            <a:prstGeom prst="rect">
              <a:avLst/>
            </a:prstGeom>
            <a:noFill/>
            <a:ln w="6350">
              <a:noFill/>
              <a:miter lim="800000"/>
              <a:headEnd/>
              <a:tailEnd/>
            </a:ln>
          </p:spPr>
          <p:txBody>
            <a:bodyPr>
              <a:spAutoFit/>
            </a:bodyPr>
            <a:lstStyle/>
            <a:p>
              <a:pPr algn="ctr"/>
              <a:r>
                <a:rPr lang="en-US" sz="1200">
                  <a:latin typeface="Calibri" pitchFamily="34" charset="0"/>
                </a:rPr>
                <a:t>5</a:t>
              </a:r>
              <a:endParaRPr lang="en-US"/>
            </a:p>
          </p:txBody>
        </p:sp>
        <p:sp>
          <p:nvSpPr>
            <p:cNvPr id="5209" name="Oval 274"/>
            <p:cNvSpPr>
              <a:spLocks noChangeArrowheads="1"/>
            </p:cNvSpPr>
            <p:nvPr/>
          </p:nvSpPr>
          <p:spPr bwMode="auto">
            <a:xfrm rot="5400000">
              <a:off x="2748" y="1720"/>
              <a:ext cx="1051" cy="1155"/>
            </a:xfrm>
            <a:prstGeom prst="ellipse">
              <a:avLst/>
            </a:prstGeom>
            <a:noFill/>
            <a:ln w="12700">
              <a:solidFill>
                <a:srgbClr val="003300"/>
              </a:solidFill>
              <a:round/>
              <a:headEnd/>
              <a:tailEnd/>
            </a:ln>
          </p:spPr>
          <p:txBody>
            <a:bodyPr wrap="none" anchor="ctr"/>
            <a:lstStyle/>
            <a:p>
              <a:pPr eaLnBrk="0" hangingPunct="0"/>
              <a:endParaRPr lang="en-US">
                <a:latin typeface="Tahoma" pitchFamily="34" charset="0"/>
              </a:endParaRPr>
            </a:p>
          </p:txBody>
        </p:sp>
        <p:sp>
          <p:nvSpPr>
            <p:cNvPr id="5210" name="Arc 275"/>
            <p:cNvSpPr>
              <a:spLocks/>
            </p:cNvSpPr>
            <p:nvPr/>
          </p:nvSpPr>
          <p:spPr bwMode="auto">
            <a:xfrm rot="6681726" flipH="1">
              <a:off x="3121" y="1750"/>
              <a:ext cx="406" cy="723"/>
            </a:xfrm>
            <a:custGeom>
              <a:avLst/>
              <a:gdLst>
                <a:gd name="T0" fmla="*/ 4 w 24253"/>
                <a:gd name="T1" fmla="*/ 0 h 39506"/>
                <a:gd name="T2" fmla="*/ 0 w 24253"/>
                <a:gd name="T3" fmla="*/ 13 h 39506"/>
                <a:gd name="T4" fmla="*/ 1 w 24253"/>
                <a:gd name="T5" fmla="*/ 6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p:spPr>
          <p:txBody>
            <a:bodyPr wrap="none" anchor="ctr"/>
            <a:lstStyle/>
            <a:p>
              <a:endParaRPr lang="en-US"/>
            </a:p>
          </p:txBody>
        </p:sp>
        <p:sp>
          <p:nvSpPr>
            <p:cNvPr id="5211" name="Line 276"/>
            <p:cNvSpPr>
              <a:spLocks noChangeShapeType="1"/>
            </p:cNvSpPr>
            <p:nvPr/>
          </p:nvSpPr>
          <p:spPr bwMode="auto">
            <a:xfrm rot="10800000">
              <a:off x="3293" y="1910"/>
              <a:ext cx="0" cy="96"/>
            </a:xfrm>
            <a:prstGeom prst="line">
              <a:avLst/>
            </a:prstGeom>
            <a:noFill/>
            <a:ln w="9525">
              <a:solidFill>
                <a:srgbClr val="FF0000"/>
              </a:solidFill>
              <a:round/>
              <a:headEnd/>
              <a:tailEnd/>
            </a:ln>
          </p:spPr>
          <p:txBody>
            <a:bodyPr/>
            <a:lstStyle/>
            <a:p>
              <a:endParaRPr lang="en-US"/>
            </a:p>
          </p:txBody>
        </p:sp>
        <p:sp>
          <p:nvSpPr>
            <p:cNvPr id="5212" name="Text Box 277"/>
            <p:cNvSpPr txBox="1">
              <a:spLocks noChangeArrowheads="1"/>
            </p:cNvSpPr>
            <p:nvPr/>
          </p:nvSpPr>
          <p:spPr bwMode="auto">
            <a:xfrm rot="-466213">
              <a:off x="3156" y="1748"/>
              <a:ext cx="250" cy="173"/>
            </a:xfrm>
            <a:prstGeom prst="rect">
              <a:avLst/>
            </a:prstGeom>
            <a:noFill/>
            <a:ln w="3175">
              <a:noFill/>
              <a:miter lim="800000"/>
              <a:headEnd/>
              <a:tailEnd/>
            </a:ln>
          </p:spPr>
          <p:txBody>
            <a:bodyPr>
              <a:spAutoFit/>
            </a:bodyPr>
            <a:lstStyle/>
            <a:p>
              <a:pPr algn="ctr"/>
              <a:r>
                <a:rPr lang="en-US" sz="1200"/>
                <a:t>3</a:t>
              </a:r>
            </a:p>
          </p:txBody>
        </p:sp>
        <p:sp>
          <p:nvSpPr>
            <p:cNvPr id="5213" name="Text Box 278"/>
            <p:cNvSpPr txBox="1">
              <a:spLocks noChangeArrowheads="1"/>
            </p:cNvSpPr>
            <p:nvPr/>
          </p:nvSpPr>
          <p:spPr bwMode="auto">
            <a:xfrm rot="-1500000">
              <a:off x="2920" y="1811"/>
              <a:ext cx="342" cy="173"/>
            </a:xfrm>
            <a:prstGeom prst="rect">
              <a:avLst/>
            </a:prstGeom>
            <a:noFill/>
            <a:ln w="12700">
              <a:noFill/>
              <a:miter lim="800000"/>
              <a:headEnd/>
              <a:tailEnd/>
            </a:ln>
          </p:spPr>
          <p:txBody>
            <a:bodyPr>
              <a:spAutoFit/>
            </a:bodyPr>
            <a:lstStyle/>
            <a:p>
              <a:pPr algn="ctr"/>
              <a:r>
                <a:rPr lang="en-US" sz="1200">
                  <a:latin typeface="Calibri" pitchFamily="34" charset="0"/>
                </a:rPr>
                <a:t>2</a:t>
              </a:r>
              <a:endParaRPr lang="en-US"/>
            </a:p>
          </p:txBody>
        </p:sp>
        <p:sp>
          <p:nvSpPr>
            <p:cNvPr id="5214" name="Line 279"/>
            <p:cNvSpPr>
              <a:spLocks noChangeShapeType="1"/>
            </p:cNvSpPr>
            <p:nvPr/>
          </p:nvSpPr>
          <p:spPr bwMode="auto">
            <a:xfrm rot="300000">
              <a:off x="3329" y="1910"/>
              <a:ext cx="0" cy="40"/>
            </a:xfrm>
            <a:prstGeom prst="line">
              <a:avLst/>
            </a:prstGeom>
            <a:noFill/>
            <a:ln w="6350">
              <a:solidFill>
                <a:srgbClr val="0000FF"/>
              </a:solidFill>
              <a:round/>
              <a:headEnd/>
              <a:tailEnd/>
            </a:ln>
          </p:spPr>
          <p:txBody>
            <a:bodyPr/>
            <a:lstStyle/>
            <a:p>
              <a:endParaRPr lang="en-US"/>
            </a:p>
          </p:txBody>
        </p:sp>
        <p:sp>
          <p:nvSpPr>
            <p:cNvPr id="5215" name="Line 280"/>
            <p:cNvSpPr>
              <a:spLocks noChangeShapeType="1"/>
            </p:cNvSpPr>
            <p:nvPr/>
          </p:nvSpPr>
          <p:spPr bwMode="auto">
            <a:xfrm rot="600000">
              <a:off x="3362" y="1914"/>
              <a:ext cx="0" cy="41"/>
            </a:xfrm>
            <a:prstGeom prst="line">
              <a:avLst/>
            </a:prstGeom>
            <a:noFill/>
            <a:ln w="6350">
              <a:solidFill>
                <a:srgbClr val="0000FF"/>
              </a:solidFill>
              <a:round/>
              <a:headEnd/>
              <a:tailEnd/>
            </a:ln>
          </p:spPr>
          <p:txBody>
            <a:bodyPr/>
            <a:lstStyle/>
            <a:p>
              <a:endParaRPr lang="en-US"/>
            </a:p>
          </p:txBody>
        </p:sp>
        <p:sp>
          <p:nvSpPr>
            <p:cNvPr id="5216" name="Line 281"/>
            <p:cNvSpPr>
              <a:spLocks noChangeShapeType="1"/>
            </p:cNvSpPr>
            <p:nvPr/>
          </p:nvSpPr>
          <p:spPr bwMode="auto">
            <a:xfrm rot="900000">
              <a:off x="3395" y="1922"/>
              <a:ext cx="0" cy="39"/>
            </a:xfrm>
            <a:prstGeom prst="line">
              <a:avLst/>
            </a:prstGeom>
            <a:noFill/>
            <a:ln w="6350">
              <a:solidFill>
                <a:srgbClr val="0000FF"/>
              </a:solidFill>
              <a:round/>
              <a:headEnd/>
              <a:tailEnd/>
            </a:ln>
          </p:spPr>
          <p:txBody>
            <a:bodyPr/>
            <a:lstStyle/>
            <a:p>
              <a:endParaRPr lang="en-US"/>
            </a:p>
          </p:txBody>
        </p:sp>
        <p:sp>
          <p:nvSpPr>
            <p:cNvPr id="5217" name="Line 282"/>
            <p:cNvSpPr>
              <a:spLocks noChangeShapeType="1"/>
            </p:cNvSpPr>
            <p:nvPr/>
          </p:nvSpPr>
          <p:spPr bwMode="auto">
            <a:xfrm rot="1200000">
              <a:off x="3427" y="1932"/>
              <a:ext cx="0" cy="41"/>
            </a:xfrm>
            <a:prstGeom prst="line">
              <a:avLst/>
            </a:prstGeom>
            <a:noFill/>
            <a:ln w="6350">
              <a:solidFill>
                <a:srgbClr val="0000FF"/>
              </a:solidFill>
              <a:round/>
              <a:headEnd/>
              <a:tailEnd/>
            </a:ln>
          </p:spPr>
          <p:txBody>
            <a:bodyPr/>
            <a:lstStyle/>
            <a:p>
              <a:endParaRPr lang="en-US"/>
            </a:p>
          </p:txBody>
        </p:sp>
        <p:sp>
          <p:nvSpPr>
            <p:cNvPr id="5218" name="Line 283"/>
            <p:cNvSpPr>
              <a:spLocks noChangeShapeType="1"/>
            </p:cNvSpPr>
            <p:nvPr/>
          </p:nvSpPr>
          <p:spPr bwMode="auto">
            <a:xfrm rot="1500000">
              <a:off x="3452" y="1944"/>
              <a:ext cx="0" cy="89"/>
            </a:xfrm>
            <a:prstGeom prst="line">
              <a:avLst/>
            </a:prstGeom>
            <a:noFill/>
            <a:ln w="9525">
              <a:solidFill>
                <a:srgbClr val="FF0000"/>
              </a:solidFill>
              <a:round/>
              <a:headEnd/>
              <a:tailEnd/>
            </a:ln>
          </p:spPr>
          <p:txBody>
            <a:bodyPr/>
            <a:lstStyle/>
            <a:p>
              <a:endParaRPr lang="en-US"/>
            </a:p>
          </p:txBody>
        </p:sp>
        <p:sp>
          <p:nvSpPr>
            <p:cNvPr id="5219" name="Line 284"/>
            <p:cNvSpPr>
              <a:spLocks noChangeShapeType="1"/>
            </p:cNvSpPr>
            <p:nvPr/>
          </p:nvSpPr>
          <p:spPr bwMode="auto">
            <a:xfrm rot="1800000">
              <a:off x="3488" y="1962"/>
              <a:ext cx="0" cy="41"/>
            </a:xfrm>
            <a:prstGeom prst="line">
              <a:avLst/>
            </a:prstGeom>
            <a:noFill/>
            <a:ln w="6350">
              <a:solidFill>
                <a:srgbClr val="0000FF"/>
              </a:solidFill>
              <a:round/>
              <a:headEnd/>
              <a:tailEnd/>
            </a:ln>
          </p:spPr>
          <p:txBody>
            <a:bodyPr/>
            <a:lstStyle/>
            <a:p>
              <a:endParaRPr lang="en-US"/>
            </a:p>
          </p:txBody>
        </p:sp>
        <p:sp>
          <p:nvSpPr>
            <p:cNvPr id="5220" name="Line 285"/>
            <p:cNvSpPr>
              <a:spLocks noChangeShapeType="1"/>
            </p:cNvSpPr>
            <p:nvPr/>
          </p:nvSpPr>
          <p:spPr bwMode="auto">
            <a:xfrm rot="2100000">
              <a:off x="3513" y="1978"/>
              <a:ext cx="0" cy="39"/>
            </a:xfrm>
            <a:prstGeom prst="line">
              <a:avLst/>
            </a:prstGeom>
            <a:noFill/>
            <a:ln w="6350">
              <a:solidFill>
                <a:srgbClr val="0000FF"/>
              </a:solidFill>
              <a:round/>
              <a:headEnd/>
              <a:tailEnd/>
            </a:ln>
          </p:spPr>
          <p:txBody>
            <a:bodyPr/>
            <a:lstStyle/>
            <a:p>
              <a:endParaRPr lang="en-US"/>
            </a:p>
          </p:txBody>
        </p:sp>
        <p:sp>
          <p:nvSpPr>
            <p:cNvPr id="5221" name="Line 286"/>
            <p:cNvSpPr>
              <a:spLocks noChangeShapeType="1"/>
            </p:cNvSpPr>
            <p:nvPr/>
          </p:nvSpPr>
          <p:spPr bwMode="auto">
            <a:xfrm rot="2400000">
              <a:off x="3542" y="1997"/>
              <a:ext cx="0" cy="39"/>
            </a:xfrm>
            <a:prstGeom prst="line">
              <a:avLst/>
            </a:prstGeom>
            <a:noFill/>
            <a:ln w="6350">
              <a:solidFill>
                <a:srgbClr val="0000FF"/>
              </a:solidFill>
              <a:round/>
              <a:headEnd/>
              <a:tailEnd/>
            </a:ln>
          </p:spPr>
          <p:txBody>
            <a:bodyPr/>
            <a:lstStyle/>
            <a:p>
              <a:endParaRPr lang="en-US"/>
            </a:p>
          </p:txBody>
        </p:sp>
        <p:sp>
          <p:nvSpPr>
            <p:cNvPr id="5222" name="Line 287"/>
            <p:cNvSpPr>
              <a:spLocks noChangeShapeType="1"/>
            </p:cNvSpPr>
            <p:nvPr/>
          </p:nvSpPr>
          <p:spPr bwMode="auto">
            <a:xfrm rot="2700000">
              <a:off x="3565" y="2018"/>
              <a:ext cx="0" cy="44"/>
            </a:xfrm>
            <a:prstGeom prst="line">
              <a:avLst/>
            </a:prstGeom>
            <a:noFill/>
            <a:ln w="6350">
              <a:solidFill>
                <a:srgbClr val="0000FF"/>
              </a:solidFill>
              <a:round/>
              <a:headEnd/>
              <a:tailEnd/>
            </a:ln>
          </p:spPr>
          <p:txBody>
            <a:bodyPr/>
            <a:lstStyle/>
            <a:p>
              <a:endParaRPr lang="en-US"/>
            </a:p>
          </p:txBody>
        </p:sp>
        <p:sp>
          <p:nvSpPr>
            <p:cNvPr id="5223" name="Line 288"/>
            <p:cNvSpPr>
              <a:spLocks noChangeShapeType="1"/>
            </p:cNvSpPr>
            <p:nvPr/>
          </p:nvSpPr>
          <p:spPr bwMode="auto">
            <a:xfrm rot="3000000">
              <a:off x="3570" y="2029"/>
              <a:ext cx="0" cy="98"/>
            </a:xfrm>
            <a:prstGeom prst="line">
              <a:avLst/>
            </a:prstGeom>
            <a:noFill/>
            <a:ln w="9525">
              <a:solidFill>
                <a:srgbClr val="FF0000"/>
              </a:solidFill>
              <a:round/>
              <a:headEnd/>
              <a:tailEnd/>
            </a:ln>
          </p:spPr>
          <p:txBody>
            <a:bodyPr/>
            <a:lstStyle/>
            <a:p>
              <a:endParaRPr lang="en-US"/>
            </a:p>
          </p:txBody>
        </p:sp>
        <p:sp>
          <p:nvSpPr>
            <p:cNvPr id="5224" name="Line 289"/>
            <p:cNvSpPr>
              <a:spLocks noChangeShapeType="1"/>
            </p:cNvSpPr>
            <p:nvPr/>
          </p:nvSpPr>
          <p:spPr bwMode="auto">
            <a:xfrm rot="7800000">
              <a:off x="3017" y="2027"/>
              <a:ext cx="0" cy="106"/>
            </a:xfrm>
            <a:prstGeom prst="line">
              <a:avLst/>
            </a:prstGeom>
            <a:noFill/>
            <a:ln w="9525">
              <a:solidFill>
                <a:srgbClr val="FF0000"/>
              </a:solidFill>
              <a:round/>
              <a:headEnd/>
              <a:tailEnd/>
            </a:ln>
          </p:spPr>
          <p:txBody>
            <a:bodyPr/>
            <a:lstStyle/>
            <a:p>
              <a:endParaRPr lang="en-US"/>
            </a:p>
          </p:txBody>
        </p:sp>
        <p:sp>
          <p:nvSpPr>
            <p:cNvPr id="5225" name="Line 290"/>
            <p:cNvSpPr>
              <a:spLocks noChangeShapeType="1"/>
            </p:cNvSpPr>
            <p:nvPr/>
          </p:nvSpPr>
          <p:spPr bwMode="auto">
            <a:xfrm rot="-2700000">
              <a:off x="3017" y="2018"/>
              <a:ext cx="0" cy="40"/>
            </a:xfrm>
            <a:prstGeom prst="line">
              <a:avLst/>
            </a:prstGeom>
            <a:noFill/>
            <a:ln w="6350">
              <a:solidFill>
                <a:srgbClr val="0000FF"/>
              </a:solidFill>
              <a:round/>
              <a:headEnd/>
              <a:tailEnd/>
            </a:ln>
          </p:spPr>
          <p:txBody>
            <a:bodyPr/>
            <a:lstStyle/>
            <a:p>
              <a:endParaRPr lang="en-US"/>
            </a:p>
          </p:txBody>
        </p:sp>
        <p:sp>
          <p:nvSpPr>
            <p:cNvPr id="5226" name="Line 291"/>
            <p:cNvSpPr>
              <a:spLocks noChangeShapeType="1"/>
            </p:cNvSpPr>
            <p:nvPr/>
          </p:nvSpPr>
          <p:spPr bwMode="auto">
            <a:xfrm rot="-2400000">
              <a:off x="3040" y="1999"/>
              <a:ext cx="0" cy="38"/>
            </a:xfrm>
            <a:prstGeom prst="line">
              <a:avLst/>
            </a:prstGeom>
            <a:noFill/>
            <a:ln w="6350">
              <a:solidFill>
                <a:srgbClr val="0000FF"/>
              </a:solidFill>
              <a:round/>
              <a:headEnd/>
              <a:tailEnd/>
            </a:ln>
          </p:spPr>
          <p:txBody>
            <a:bodyPr/>
            <a:lstStyle/>
            <a:p>
              <a:endParaRPr lang="en-US"/>
            </a:p>
          </p:txBody>
        </p:sp>
        <p:sp>
          <p:nvSpPr>
            <p:cNvPr id="5227" name="Line 292"/>
            <p:cNvSpPr>
              <a:spLocks noChangeShapeType="1"/>
            </p:cNvSpPr>
            <p:nvPr/>
          </p:nvSpPr>
          <p:spPr bwMode="auto">
            <a:xfrm rot="-2100000">
              <a:off x="3069" y="1979"/>
              <a:ext cx="0" cy="39"/>
            </a:xfrm>
            <a:prstGeom prst="line">
              <a:avLst/>
            </a:prstGeom>
            <a:noFill/>
            <a:ln w="6350">
              <a:solidFill>
                <a:srgbClr val="0000FF"/>
              </a:solidFill>
              <a:round/>
              <a:headEnd/>
              <a:tailEnd/>
            </a:ln>
          </p:spPr>
          <p:txBody>
            <a:bodyPr/>
            <a:lstStyle/>
            <a:p>
              <a:endParaRPr lang="en-US"/>
            </a:p>
          </p:txBody>
        </p:sp>
        <p:sp>
          <p:nvSpPr>
            <p:cNvPr id="5228" name="Line 293"/>
            <p:cNvSpPr>
              <a:spLocks noChangeShapeType="1"/>
            </p:cNvSpPr>
            <p:nvPr/>
          </p:nvSpPr>
          <p:spPr bwMode="auto">
            <a:xfrm rot="-1800000">
              <a:off x="3095" y="1961"/>
              <a:ext cx="0" cy="39"/>
            </a:xfrm>
            <a:prstGeom prst="line">
              <a:avLst/>
            </a:prstGeom>
            <a:noFill/>
            <a:ln w="6350">
              <a:solidFill>
                <a:srgbClr val="0000FF"/>
              </a:solidFill>
              <a:round/>
              <a:headEnd/>
              <a:tailEnd/>
            </a:ln>
          </p:spPr>
          <p:txBody>
            <a:bodyPr/>
            <a:lstStyle/>
            <a:p>
              <a:endParaRPr lang="en-US"/>
            </a:p>
          </p:txBody>
        </p:sp>
        <p:sp>
          <p:nvSpPr>
            <p:cNvPr id="5229" name="Line 294"/>
            <p:cNvSpPr>
              <a:spLocks noChangeShapeType="1"/>
            </p:cNvSpPr>
            <p:nvPr/>
          </p:nvSpPr>
          <p:spPr bwMode="auto">
            <a:xfrm rot="-1500000">
              <a:off x="3139" y="1943"/>
              <a:ext cx="0" cy="88"/>
            </a:xfrm>
            <a:prstGeom prst="line">
              <a:avLst/>
            </a:prstGeom>
            <a:noFill/>
            <a:ln w="9525">
              <a:solidFill>
                <a:srgbClr val="FF0000"/>
              </a:solidFill>
              <a:round/>
              <a:headEnd/>
              <a:tailEnd/>
            </a:ln>
          </p:spPr>
          <p:txBody>
            <a:bodyPr/>
            <a:lstStyle/>
            <a:p>
              <a:endParaRPr lang="en-US"/>
            </a:p>
          </p:txBody>
        </p:sp>
        <p:sp>
          <p:nvSpPr>
            <p:cNvPr id="5230" name="Line 295"/>
            <p:cNvSpPr>
              <a:spLocks noChangeShapeType="1"/>
            </p:cNvSpPr>
            <p:nvPr/>
          </p:nvSpPr>
          <p:spPr bwMode="auto">
            <a:xfrm rot="-1200000">
              <a:off x="3159" y="1932"/>
              <a:ext cx="0" cy="41"/>
            </a:xfrm>
            <a:prstGeom prst="line">
              <a:avLst/>
            </a:prstGeom>
            <a:noFill/>
            <a:ln w="6350">
              <a:solidFill>
                <a:srgbClr val="0000FF"/>
              </a:solidFill>
              <a:round/>
              <a:headEnd/>
              <a:tailEnd/>
            </a:ln>
          </p:spPr>
          <p:txBody>
            <a:bodyPr/>
            <a:lstStyle/>
            <a:p>
              <a:endParaRPr lang="en-US"/>
            </a:p>
          </p:txBody>
        </p:sp>
        <p:sp>
          <p:nvSpPr>
            <p:cNvPr id="5231" name="Line 296"/>
            <p:cNvSpPr>
              <a:spLocks noChangeShapeType="1"/>
            </p:cNvSpPr>
            <p:nvPr/>
          </p:nvSpPr>
          <p:spPr bwMode="auto">
            <a:xfrm rot="-900000">
              <a:off x="3187" y="1925"/>
              <a:ext cx="0" cy="40"/>
            </a:xfrm>
            <a:prstGeom prst="line">
              <a:avLst/>
            </a:prstGeom>
            <a:noFill/>
            <a:ln w="6350">
              <a:solidFill>
                <a:srgbClr val="0000FF"/>
              </a:solidFill>
              <a:round/>
              <a:headEnd/>
              <a:tailEnd/>
            </a:ln>
          </p:spPr>
          <p:txBody>
            <a:bodyPr/>
            <a:lstStyle/>
            <a:p>
              <a:endParaRPr lang="en-US"/>
            </a:p>
          </p:txBody>
        </p:sp>
        <p:sp>
          <p:nvSpPr>
            <p:cNvPr id="5232" name="Line 297"/>
            <p:cNvSpPr>
              <a:spLocks noChangeShapeType="1"/>
            </p:cNvSpPr>
            <p:nvPr/>
          </p:nvSpPr>
          <p:spPr bwMode="auto">
            <a:xfrm rot="-600000">
              <a:off x="3221" y="1918"/>
              <a:ext cx="0" cy="39"/>
            </a:xfrm>
            <a:prstGeom prst="line">
              <a:avLst/>
            </a:prstGeom>
            <a:noFill/>
            <a:ln w="6350">
              <a:solidFill>
                <a:srgbClr val="0000FF"/>
              </a:solidFill>
              <a:round/>
              <a:headEnd/>
              <a:tailEnd/>
            </a:ln>
          </p:spPr>
          <p:txBody>
            <a:bodyPr/>
            <a:lstStyle/>
            <a:p>
              <a:endParaRPr lang="en-US"/>
            </a:p>
          </p:txBody>
        </p:sp>
        <p:sp>
          <p:nvSpPr>
            <p:cNvPr id="5233" name="Line 298"/>
            <p:cNvSpPr>
              <a:spLocks noChangeShapeType="1"/>
            </p:cNvSpPr>
            <p:nvPr/>
          </p:nvSpPr>
          <p:spPr bwMode="auto">
            <a:xfrm rot="-300000">
              <a:off x="3256" y="1912"/>
              <a:ext cx="0" cy="39"/>
            </a:xfrm>
            <a:prstGeom prst="line">
              <a:avLst/>
            </a:prstGeom>
            <a:noFill/>
            <a:ln w="6350">
              <a:solidFill>
                <a:srgbClr val="0000FF"/>
              </a:solidFill>
              <a:round/>
              <a:headEnd/>
              <a:tailEnd/>
            </a:ln>
          </p:spPr>
          <p:txBody>
            <a:bodyPr/>
            <a:lstStyle/>
            <a:p>
              <a:endParaRPr lang="en-US"/>
            </a:p>
          </p:txBody>
        </p:sp>
        <p:sp>
          <p:nvSpPr>
            <p:cNvPr id="5234" name="Line 299"/>
            <p:cNvSpPr>
              <a:spLocks noChangeShapeType="1"/>
            </p:cNvSpPr>
            <p:nvPr/>
          </p:nvSpPr>
          <p:spPr bwMode="auto">
            <a:xfrm rot="6300000">
              <a:off x="2952" y="2150"/>
              <a:ext cx="0" cy="107"/>
            </a:xfrm>
            <a:prstGeom prst="line">
              <a:avLst/>
            </a:prstGeom>
            <a:noFill/>
            <a:ln w="9525">
              <a:solidFill>
                <a:srgbClr val="FF0000"/>
              </a:solidFill>
              <a:round/>
              <a:headEnd/>
              <a:tailEnd/>
            </a:ln>
          </p:spPr>
          <p:txBody>
            <a:bodyPr/>
            <a:lstStyle/>
            <a:p>
              <a:endParaRPr lang="en-US"/>
            </a:p>
          </p:txBody>
        </p:sp>
        <p:sp>
          <p:nvSpPr>
            <p:cNvPr id="5235" name="Line 300"/>
            <p:cNvSpPr>
              <a:spLocks noChangeShapeType="1"/>
            </p:cNvSpPr>
            <p:nvPr/>
          </p:nvSpPr>
          <p:spPr bwMode="auto">
            <a:xfrm rot="-4200000">
              <a:off x="2931" y="2146"/>
              <a:ext cx="0" cy="42"/>
            </a:xfrm>
            <a:prstGeom prst="line">
              <a:avLst/>
            </a:prstGeom>
            <a:noFill/>
            <a:ln w="6350">
              <a:solidFill>
                <a:srgbClr val="0000FF"/>
              </a:solidFill>
              <a:round/>
              <a:headEnd/>
              <a:tailEnd/>
            </a:ln>
          </p:spPr>
          <p:txBody>
            <a:bodyPr/>
            <a:lstStyle/>
            <a:p>
              <a:endParaRPr lang="en-US"/>
            </a:p>
          </p:txBody>
        </p:sp>
        <p:sp>
          <p:nvSpPr>
            <p:cNvPr id="5236" name="Line 301"/>
            <p:cNvSpPr>
              <a:spLocks noChangeShapeType="1"/>
            </p:cNvSpPr>
            <p:nvPr/>
          </p:nvSpPr>
          <p:spPr bwMode="auto">
            <a:xfrm rot="-3900000">
              <a:off x="2943" y="2118"/>
              <a:ext cx="0" cy="43"/>
            </a:xfrm>
            <a:prstGeom prst="line">
              <a:avLst/>
            </a:prstGeom>
            <a:noFill/>
            <a:ln w="6350">
              <a:solidFill>
                <a:srgbClr val="0000FF"/>
              </a:solidFill>
              <a:round/>
              <a:headEnd/>
              <a:tailEnd/>
            </a:ln>
          </p:spPr>
          <p:txBody>
            <a:bodyPr/>
            <a:lstStyle/>
            <a:p>
              <a:endParaRPr lang="en-US"/>
            </a:p>
          </p:txBody>
        </p:sp>
        <p:sp>
          <p:nvSpPr>
            <p:cNvPr id="5237" name="Line 302"/>
            <p:cNvSpPr>
              <a:spLocks noChangeShapeType="1"/>
            </p:cNvSpPr>
            <p:nvPr/>
          </p:nvSpPr>
          <p:spPr bwMode="auto">
            <a:xfrm rot="-3600000">
              <a:off x="2959" y="2094"/>
              <a:ext cx="0" cy="42"/>
            </a:xfrm>
            <a:prstGeom prst="line">
              <a:avLst/>
            </a:prstGeom>
            <a:noFill/>
            <a:ln w="6350">
              <a:solidFill>
                <a:srgbClr val="0000FF"/>
              </a:solidFill>
              <a:round/>
              <a:headEnd/>
              <a:tailEnd/>
            </a:ln>
          </p:spPr>
          <p:txBody>
            <a:bodyPr/>
            <a:lstStyle/>
            <a:p>
              <a:endParaRPr lang="en-US"/>
            </a:p>
          </p:txBody>
        </p:sp>
        <p:sp>
          <p:nvSpPr>
            <p:cNvPr id="5238" name="Line 303"/>
            <p:cNvSpPr>
              <a:spLocks noChangeShapeType="1"/>
            </p:cNvSpPr>
            <p:nvPr/>
          </p:nvSpPr>
          <p:spPr bwMode="auto">
            <a:xfrm rot="-3300000">
              <a:off x="2975" y="2064"/>
              <a:ext cx="0" cy="42"/>
            </a:xfrm>
            <a:prstGeom prst="line">
              <a:avLst/>
            </a:prstGeom>
            <a:noFill/>
            <a:ln w="6350">
              <a:solidFill>
                <a:srgbClr val="0000FF"/>
              </a:solidFill>
              <a:round/>
              <a:headEnd/>
              <a:tailEnd/>
            </a:ln>
          </p:spPr>
          <p:txBody>
            <a:bodyPr/>
            <a:lstStyle/>
            <a:p>
              <a:endParaRPr lang="en-US"/>
            </a:p>
          </p:txBody>
        </p:sp>
        <p:sp>
          <p:nvSpPr>
            <p:cNvPr id="5239" name="Line 304"/>
            <p:cNvSpPr>
              <a:spLocks noChangeShapeType="1"/>
            </p:cNvSpPr>
            <p:nvPr/>
          </p:nvSpPr>
          <p:spPr bwMode="auto">
            <a:xfrm rot="3300000">
              <a:off x="3604" y="2067"/>
              <a:ext cx="0" cy="42"/>
            </a:xfrm>
            <a:prstGeom prst="line">
              <a:avLst/>
            </a:prstGeom>
            <a:noFill/>
            <a:ln w="6350">
              <a:solidFill>
                <a:srgbClr val="0000FF"/>
              </a:solidFill>
              <a:round/>
              <a:headEnd/>
              <a:tailEnd/>
            </a:ln>
          </p:spPr>
          <p:txBody>
            <a:bodyPr/>
            <a:lstStyle/>
            <a:p>
              <a:endParaRPr lang="en-US"/>
            </a:p>
          </p:txBody>
        </p:sp>
        <p:sp>
          <p:nvSpPr>
            <p:cNvPr id="5240" name="Line 305"/>
            <p:cNvSpPr>
              <a:spLocks noChangeShapeType="1"/>
            </p:cNvSpPr>
            <p:nvPr/>
          </p:nvSpPr>
          <p:spPr bwMode="auto">
            <a:xfrm rot="3600000">
              <a:off x="3618" y="2088"/>
              <a:ext cx="0" cy="44"/>
            </a:xfrm>
            <a:prstGeom prst="line">
              <a:avLst/>
            </a:prstGeom>
            <a:noFill/>
            <a:ln w="6350">
              <a:solidFill>
                <a:srgbClr val="0000FF"/>
              </a:solidFill>
              <a:round/>
              <a:headEnd/>
              <a:tailEnd/>
            </a:ln>
          </p:spPr>
          <p:txBody>
            <a:bodyPr/>
            <a:lstStyle/>
            <a:p>
              <a:endParaRPr lang="en-US"/>
            </a:p>
          </p:txBody>
        </p:sp>
        <p:sp>
          <p:nvSpPr>
            <p:cNvPr id="5241" name="Line 306"/>
            <p:cNvSpPr>
              <a:spLocks noChangeShapeType="1"/>
            </p:cNvSpPr>
            <p:nvPr/>
          </p:nvSpPr>
          <p:spPr bwMode="auto">
            <a:xfrm rot="3900000">
              <a:off x="3637" y="2116"/>
              <a:ext cx="0" cy="42"/>
            </a:xfrm>
            <a:prstGeom prst="line">
              <a:avLst/>
            </a:prstGeom>
            <a:noFill/>
            <a:ln w="6350">
              <a:solidFill>
                <a:srgbClr val="0000FF"/>
              </a:solidFill>
              <a:round/>
              <a:headEnd/>
              <a:tailEnd/>
            </a:ln>
          </p:spPr>
          <p:txBody>
            <a:bodyPr/>
            <a:lstStyle/>
            <a:p>
              <a:endParaRPr lang="en-US"/>
            </a:p>
          </p:txBody>
        </p:sp>
        <p:sp>
          <p:nvSpPr>
            <p:cNvPr id="5242" name="Line 307"/>
            <p:cNvSpPr>
              <a:spLocks noChangeShapeType="1"/>
            </p:cNvSpPr>
            <p:nvPr/>
          </p:nvSpPr>
          <p:spPr bwMode="auto">
            <a:xfrm rot="4200000">
              <a:off x="3649" y="2146"/>
              <a:ext cx="0" cy="42"/>
            </a:xfrm>
            <a:prstGeom prst="line">
              <a:avLst/>
            </a:prstGeom>
            <a:noFill/>
            <a:ln w="6350">
              <a:solidFill>
                <a:srgbClr val="0000FF"/>
              </a:solidFill>
              <a:round/>
              <a:headEnd/>
              <a:tailEnd/>
            </a:ln>
          </p:spPr>
          <p:txBody>
            <a:bodyPr/>
            <a:lstStyle/>
            <a:p>
              <a:endParaRPr lang="en-US"/>
            </a:p>
          </p:txBody>
        </p:sp>
        <p:sp>
          <p:nvSpPr>
            <p:cNvPr id="5243" name="Line 308"/>
            <p:cNvSpPr>
              <a:spLocks noChangeShapeType="1"/>
            </p:cNvSpPr>
            <p:nvPr/>
          </p:nvSpPr>
          <p:spPr bwMode="auto">
            <a:xfrm rot="4500000">
              <a:off x="3636" y="2155"/>
              <a:ext cx="0" cy="98"/>
            </a:xfrm>
            <a:prstGeom prst="line">
              <a:avLst/>
            </a:prstGeom>
            <a:noFill/>
            <a:ln w="9525">
              <a:solidFill>
                <a:srgbClr val="FF0000"/>
              </a:solidFill>
              <a:round/>
              <a:headEnd/>
              <a:tailEnd/>
            </a:ln>
          </p:spPr>
          <p:txBody>
            <a:bodyPr/>
            <a:lstStyle/>
            <a:p>
              <a:endParaRPr lang="en-US"/>
            </a:p>
          </p:txBody>
        </p:sp>
        <p:sp>
          <p:nvSpPr>
            <p:cNvPr id="5244" name="Text Box 309"/>
            <p:cNvSpPr txBox="1">
              <a:spLocks noChangeArrowheads="1"/>
            </p:cNvSpPr>
            <p:nvPr/>
          </p:nvSpPr>
          <p:spPr bwMode="auto">
            <a:xfrm>
              <a:off x="2674" y="2088"/>
              <a:ext cx="343" cy="173"/>
            </a:xfrm>
            <a:prstGeom prst="rect">
              <a:avLst/>
            </a:prstGeom>
            <a:noFill/>
            <a:ln w="12700">
              <a:noFill/>
              <a:miter lim="800000"/>
              <a:headEnd/>
              <a:tailEnd/>
            </a:ln>
          </p:spPr>
          <p:txBody>
            <a:bodyPr>
              <a:spAutoFit/>
            </a:bodyPr>
            <a:lstStyle/>
            <a:p>
              <a:pPr algn="ctr"/>
              <a:r>
                <a:rPr lang="en-US" sz="1200">
                  <a:latin typeface="Calibri" pitchFamily="34" charset="0"/>
                </a:rPr>
                <a:t>0</a:t>
              </a:r>
              <a:endParaRPr lang="en-US"/>
            </a:p>
          </p:txBody>
        </p:sp>
        <p:sp>
          <p:nvSpPr>
            <p:cNvPr id="5245" name="Text Box 310"/>
            <p:cNvSpPr txBox="1">
              <a:spLocks noChangeArrowheads="1"/>
            </p:cNvSpPr>
            <p:nvPr/>
          </p:nvSpPr>
          <p:spPr bwMode="auto">
            <a:xfrm rot="-2443161">
              <a:off x="2760" y="1939"/>
              <a:ext cx="342" cy="173"/>
            </a:xfrm>
            <a:prstGeom prst="rect">
              <a:avLst/>
            </a:prstGeom>
            <a:noFill/>
            <a:ln w="12700">
              <a:noFill/>
              <a:miter lim="800000"/>
              <a:headEnd/>
              <a:tailEnd/>
            </a:ln>
          </p:spPr>
          <p:txBody>
            <a:bodyPr>
              <a:spAutoFit/>
            </a:bodyPr>
            <a:lstStyle/>
            <a:p>
              <a:pPr algn="ctr"/>
              <a:r>
                <a:rPr lang="en-US" sz="1200"/>
                <a:t>1</a:t>
              </a:r>
            </a:p>
          </p:txBody>
        </p:sp>
        <p:sp>
          <p:nvSpPr>
            <p:cNvPr id="5246" name="Text Box 311"/>
            <p:cNvSpPr txBox="1">
              <a:spLocks noChangeArrowheads="1"/>
            </p:cNvSpPr>
            <p:nvPr/>
          </p:nvSpPr>
          <p:spPr bwMode="auto">
            <a:xfrm rot="3000000">
              <a:off x="3392" y="1800"/>
              <a:ext cx="307" cy="173"/>
            </a:xfrm>
            <a:prstGeom prst="rect">
              <a:avLst/>
            </a:prstGeom>
            <a:noFill/>
            <a:ln w="12700">
              <a:noFill/>
              <a:miter lim="800000"/>
              <a:headEnd/>
              <a:tailEnd/>
            </a:ln>
          </p:spPr>
          <p:txBody>
            <a:bodyPr>
              <a:spAutoFit/>
            </a:bodyPr>
            <a:lstStyle/>
            <a:p>
              <a:pPr algn="ctr"/>
              <a:r>
                <a:rPr lang="en-US" sz="1200">
                  <a:latin typeface="Calibri" pitchFamily="34" charset="0"/>
                </a:rPr>
                <a:t>4</a:t>
              </a:r>
              <a:endParaRPr lang="en-US"/>
            </a:p>
          </p:txBody>
        </p:sp>
        <p:sp>
          <p:nvSpPr>
            <p:cNvPr id="5247" name="Text Box 312"/>
            <p:cNvSpPr txBox="1">
              <a:spLocks noChangeArrowheads="1"/>
            </p:cNvSpPr>
            <p:nvPr/>
          </p:nvSpPr>
          <p:spPr bwMode="auto">
            <a:xfrm rot="4500000">
              <a:off x="3611" y="2104"/>
              <a:ext cx="309" cy="173"/>
            </a:xfrm>
            <a:prstGeom prst="rect">
              <a:avLst/>
            </a:prstGeom>
            <a:noFill/>
            <a:ln w="12700">
              <a:noFill/>
              <a:miter lim="800000"/>
              <a:headEnd/>
              <a:tailEnd/>
            </a:ln>
          </p:spPr>
          <p:txBody>
            <a:bodyPr>
              <a:spAutoFit/>
            </a:bodyPr>
            <a:lstStyle/>
            <a:p>
              <a:pPr algn="ctr"/>
              <a:r>
                <a:rPr lang="en-US" sz="1200">
                  <a:latin typeface="Calibri" pitchFamily="34" charset="0"/>
                </a:rPr>
                <a:t>6</a:t>
              </a:r>
              <a:endParaRPr lang="en-US"/>
            </a:p>
          </p:txBody>
        </p:sp>
        <p:sp>
          <p:nvSpPr>
            <p:cNvPr id="5248" name="Text Box 313"/>
            <p:cNvSpPr txBox="1">
              <a:spLocks noChangeArrowheads="1"/>
            </p:cNvSpPr>
            <p:nvPr/>
          </p:nvSpPr>
          <p:spPr bwMode="auto">
            <a:xfrm>
              <a:off x="2997" y="2051"/>
              <a:ext cx="590" cy="231"/>
            </a:xfrm>
            <a:prstGeom prst="rect">
              <a:avLst/>
            </a:prstGeom>
            <a:noFill/>
            <a:ln w="9525">
              <a:noFill/>
              <a:miter lim="800000"/>
              <a:headEnd/>
              <a:tailEnd/>
            </a:ln>
          </p:spPr>
          <p:txBody>
            <a:bodyPr>
              <a:spAutoFit/>
            </a:bodyPr>
            <a:lstStyle/>
            <a:p>
              <a:pPr algn="ctr"/>
              <a:r>
                <a:rPr lang="en-US"/>
                <a:t>V</a:t>
              </a:r>
            </a:p>
          </p:txBody>
        </p:sp>
        <p:sp>
          <p:nvSpPr>
            <p:cNvPr id="5249" name="AutoShape 314"/>
            <p:cNvSpPr>
              <a:spLocks noChangeArrowheads="1"/>
            </p:cNvSpPr>
            <p:nvPr/>
          </p:nvSpPr>
          <p:spPr bwMode="auto">
            <a:xfrm rot="10800000">
              <a:off x="2841" y="1895"/>
              <a:ext cx="910" cy="776"/>
            </a:xfrm>
            <a:custGeom>
              <a:avLst/>
              <a:gdLst>
                <a:gd name="T0" fmla="*/ 19 w 21600"/>
                <a:gd name="T1" fmla="*/ 0 h 21600"/>
                <a:gd name="T2" fmla="*/ 8 w 21600"/>
                <a:gd name="T3" fmla="*/ 13 h 21600"/>
                <a:gd name="T4" fmla="*/ 19 w 21600"/>
                <a:gd name="T5" fmla="*/ 12 h 21600"/>
                <a:gd name="T6" fmla="*/ 30 w 21600"/>
                <a:gd name="T7" fmla="*/ 13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p:spPr>
          <p:txBody>
            <a:bodyPr wrap="none" anchor="ctr"/>
            <a:lstStyle/>
            <a:p>
              <a:endParaRPr lang="en-US"/>
            </a:p>
          </p:txBody>
        </p:sp>
        <p:sp>
          <p:nvSpPr>
            <p:cNvPr id="5250" name="Rectangle 315"/>
            <p:cNvSpPr>
              <a:spLocks noChangeArrowheads="1"/>
            </p:cNvSpPr>
            <p:nvPr/>
          </p:nvSpPr>
          <p:spPr bwMode="auto">
            <a:xfrm>
              <a:off x="2620" y="2336"/>
              <a:ext cx="1283" cy="481"/>
            </a:xfrm>
            <a:prstGeom prst="rect">
              <a:avLst/>
            </a:prstGeom>
            <a:solidFill>
              <a:schemeClr val="bg1"/>
            </a:solidFill>
            <a:ln w="57150" cmpd="thickThin">
              <a:noFill/>
              <a:miter lim="800000"/>
              <a:headEnd/>
              <a:tailEnd/>
            </a:ln>
          </p:spPr>
          <p:txBody>
            <a:bodyPr wrap="none" anchor="ctr"/>
            <a:lstStyle/>
            <a:p>
              <a:pPr eaLnBrk="0" hangingPunct="0"/>
              <a:endParaRPr lang="en-US">
                <a:latin typeface="Tahoma" pitchFamily="34" charset="0"/>
              </a:endParaRPr>
            </a:p>
          </p:txBody>
        </p:sp>
        <p:sp>
          <p:nvSpPr>
            <p:cNvPr id="5251" name="Rectangle 316"/>
            <p:cNvSpPr>
              <a:spLocks noChangeArrowheads="1"/>
            </p:cNvSpPr>
            <p:nvPr/>
          </p:nvSpPr>
          <p:spPr bwMode="auto">
            <a:xfrm>
              <a:off x="2655" y="1728"/>
              <a:ext cx="1273" cy="645"/>
            </a:xfrm>
            <a:prstGeom prst="rect">
              <a:avLst/>
            </a:prstGeom>
            <a:noFill/>
            <a:ln w="28575">
              <a:solidFill>
                <a:srgbClr val="0000FF"/>
              </a:solidFill>
              <a:miter lim="800000"/>
              <a:headEnd/>
              <a:tailEnd/>
            </a:ln>
          </p:spPr>
          <p:txBody>
            <a:bodyPr wrap="none" anchor="ctr"/>
            <a:lstStyle/>
            <a:p>
              <a:pPr algn="ctr"/>
              <a:endParaRPr lang="en-US"/>
            </a:p>
          </p:txBody>
        </p:sp>
        <p:sp>
          <p:nvSpPr>
            <p:cNvPr id="5252" name="Rectangle 317"/>
            <p:cNvSpPr>
              <a:spLocks noChangeArrowheads="1"/>
            </p:cNvSpPr>
            <p:nvPr/>
          </p:nvSpPr>
          <p:spPr bwMode="auto">
            <a:xfrm>
              <a:off x="2592" y="1686"/>
              <a:ext cx="1393" cy="1142"/>
            </a:xfrm>
            <a:prstGeom prst="rect">
              <a:avLst/>
            </a:prstGeom>
            <a:noFill/>
            <a:ln w="57150" cmpd="thickThin">
              <a:solidFill>
                <a:srgbClr val="663300"/>
              </a:solidFill>
              <a:miter lim="800000"/>
              <a:headEnd/>
              <a:tailEnd/>
            </a:ln>
          </p:spPr>
          <p:txBody>
            <a:bodyPr wrap="none" anchor="ctr"/>
            <a:lstStyle/>
            <a:p>
              <a:pPr eaLnBrk="0" hangingPunct="0"/>
              <a:endParaRPr lang="en-US">
                <a:latin typeface="Tahoma" pitchFamily="34" charset="0"/>
              </a:endParaRPr>
            </a:p>
          </p:txBody>
        </p:sp>
        <p:sp>
          <p:nvSpPr>
            <p:cNvPr id="5253" name="AutoShape 318"/>
            <p:cNvSpPr>
              <a:spLocks noChangeArrowheads="1"/>
            </p:cNvSpPr>
            <p:nvPr/>
          </p:nvSpPr>
          <p:spPr bwMode="auto">
            <a:xfrm>
              <a:off x="3263" y="2411"/>
              <a:ext cx="57"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p:spPr>
          <p:txBody>
            <a:bodyPr wrap="none" anchor="ctr"/>
            <a:lstStyle/>
            <a:p>
              <a:endParaRPr lang="en-US"/>
            </a:p>
          </p:txBody>
        </p:sp>
        <p:sp>
          <p:nvSpPr>
            <p:cNvPr id="5254" name="Arc 319"/>
            <p:cNvSpPr>
              <a:spLocks/>
            </p:cNvSpPr>
            <p:nvPr/>
          </p:nvSpPr>
          <p:spPr bwMode="auto">
            <a:xfrm flipV="1">
              <a:off x="3246" y="2396"/>
              <a:ext cx="91" cy="41"/>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p:spPr>
          <p:txBody>
            <a:bodyPr wrap="none" anchor="ctr"/>
            <a:lstStyle/>
            <a:p>
              <a:endParaRPr lang="en-US"/>
            </a:p>
          </p:txBody>
        </p:sp>
        <p:sp>
          <p:nvSpPr>
            <p:cNvPr id="5255" name="Freeform 320"/>
            <p:cNvSpPr>
              <a:spLocks/>
            </p:cNvSpPr>
            <p:nvPr/>
          </p:nvSpPr>
          <p:spPr bwMode="auto">
            <a:xfrm>
              <a:off x="3243" y="2419"/>
              <a:ext cx="13" cy="13"/>
            </a:xfrm>
            <a:custGeom>
              <a:avLst/>
              <a:gdLst>
                <a:gd name="T0" fmla="*/ 0 w 48"/>
                <a:gd name="T1" fmla="*/ 0 h 48"/>
                <a:gd name="T2" fmla="*/ 0 w 48"/>
                <a:gd name="T3" fmla="*/ 13 h 48"/>
                <a:gd name="T4" fmla="*/ 13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p:spPr>
          <p:txBody>
            <a:bodyPr/>
            <a:lstStyle/>
            <a:p>
              <a:endParaRPr lang="en-US"/>
            </a:p>
          </p:txBody>
        </p:sp>
        <p:sp>
          <p:nvSpPr>
            <p:cNvPr id="5256" name="Freeform 321"/>
            <p:cNvSpPr>
              <a:spLocks/>
            </p:cNvSpPr>
            <p:nvPr/>
          </p:nvSpPr>
          <p:spPr bwMode="auto">
            <a:xfrm>
              <a:off x="3327" y="2424"/>
              <a:ext cx="14" cy="12"/>
            </a:xfrm>
            <a:custGeom>
              <a:avLst/>
              <a:gdLst>
                <a:gd name="T0" fmla="*/ 0 w 48"/>
                <a:gd name="T1" fmla="*/ 0 h 48"/>
                <a:gd name="T2" fmla="*/ 14 w 48"/>
                <a:gd name="T3" fmla="*/ 12 h 48"/>
                <a:gd name="T4" fmla="*/ 14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p:spPr>
          <p:txBody>
            <a:bodyPr/>
            <a:lstStyle/>
            <a:p>
              <a:endParaRPr lang="en-US"/>
            </a:p>
          </p:txBody>
        </p:sp>
        <p:sp>
          <p:nvSpPr>
            <p:cNvPr id="5257" name="AutoShape 322"/>
            <p:cNvSpPr>
              <a:spLocks noChangeArrowheads="1"/>
            </p:cNvSpPr>
            <p:nvPr/>
          </p:nvSpPr>
          <p:spPr bwMode="auto">
            <a:xfrm>
              <a:off x="2680" y="2655"/>
              <a:ext cx="132" cy="120"/>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p:spPr>
          <p:txBody>
            <a:bodyPr wrap="none" anchor="ctr"/>
            <a:lstStyle/>
            <a:p>
              <a:endParaRPr lang="en-US"/>
            </a:p>
          </p:txBody>
        </p:sp>
        <p:sp>
          <p:nvSpPr>
            <p:cNvPr id="5258" name="Oval 323"/>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p:spPr>
          <p:txBody>
            <a:bodyPr wrap="none" anchor="ctr"/>
            <a:lstStyle/>
            <a:p>
              <a:pPr eaLnBrk="0" hangingPunct="0"/>
              <a:endParaRPr lang="en-US">
                <a:latin typeface="Tahoma" pitchFamily="34" charset="0"/>
              </a:endParaRPr>
            </a:p>
          </p:txBody>
        </p:sp>
        <p:sp>
          <p:nvSpPr>
            <p:cNvPr id="5259" name="Oval 324"/>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p:spPr>
          <p:txBody>
            <a:bodyPr wrap="none" anchor="ctr"/>
            <a:lstStyle/>
            <a:p>
              <a:pPr eaLnBrk="0" hangingPunct="0"/>
              <a:endParaRPr lang="en-US">
                <a:latin typeface="Tahoma" pitchFamily="34" charset="0"/>
              </a:endParaRPr>
            </a:p>
          </p:txBody>
        </p:sp>
        <p:sp>
          <p:nvSpPr>
            <p:cNvPr id="5260" name="Text Box 325"/>
            <p:cNvSpPr txBox="1">
              <a:spLocks noChangeArrowheads="1"/>
            </p:cNvSpPr>
            <p:nvPr/>
          </p:nvSpPr>
          <p:spPr bwMode="auto">
            <a:xfrm>
              <a:off x="3600" y="2448"/>
              <a:ext cx="336" cy="288"/>
            </a:xfrm>
            <a:prstGeom prst="rect">
              <a:avLst/>
            </a:prstGeom>
            <a:noFill/>
            <a:ln w="9525">
              <a:noFill/>
              <a:miter lim="800000"/>
              <a:headEnd/>
              <a:tailEnd/>
            </a:ln>
          </p:spPr>
          <p:txBody>
            <a:bodyPr>
              <a:spAutoFit/>
            </a:bodyPr>
            <a:lstStyle/>
            <a:p>
              <a:pPr>
                <a:spcBef>
                  <a:spcPct val="50000"/>
                </a:spcBef>
              </a:pPr>
              <a:r>
                <a:rPr lang="en-US" sz="2400"/>
                <a:t>-</a:t>
              </a:r>
            </a:p>
          </p:txBody>
        </p:sp>
        <p:sp>
          <p:nvSpPr>
            <p:cNvPr id="5261" name="Text Box 326"/>
            <p:cNvSpPr txBox="1">
              <a:spLocks noChangeArrowheads="1"/>
            </p:cNvSpPr>
            <p:nvPr/>
          </p:nvSpPr>
          <p:spPr bwMode="auto">
            <a:xfrm>
              <a:off x="2736" y="2448"/>
              <a:ext cx="336" cy="288"/>
            </a:xfrm>
            <a:prstGeom prst="rect">
              <a:avLst/>
            </a:prstGeom>
            <a:noFill/>
            <a:ln w="9525">
              <a:noFill/>
              <a:miter lim="800000"/>
              <a:headEnd/>
              <a:tailEnd/>
            </a:ln>
          </p:spPr>
          <p:txBody>
            <a:bodyPr>
              <a:spAutoFit/>
            </a:bodyPr>
            <a:lstStyle/>
            <a:p>
              <a:pPr>
                <a:spcBef>
                  <a:spcPct val="50000"/>
                </a:spcBef>
              </a:pPr>
              <a:r>
                <a:rPr lang="en-US" sz="2400"/>
                <a:t>+</a:t>
              </a:r>
            </a:p>
          </p:txBody>
        </p:sp>
      </p:grpSp>
      <p:sp>
        <p:nvSpPr>
          <p:cNvPr id="5139" name="Line 327"/>
          <p:cNvSpPr>
            <a:spLocks noChangeShapeType="1"/>
          </p:cNvSpPr>
          <p:nvPr/>
        </p:nvSpPr>
        <p:spPr bwMode="auto">
          <a:xfrm flipH="1">
            <a:off x="4876800" y="5486400"/>
            <a:ext cx="533400" cy="0"/>
          </a:xfrm>
          <a:prstGeom prst="line">
            <a:avLst/>
          </a:prstGeom>
          <a:noFill/>
          <a:ln w="9525">
            <a:solidFill>
              <a:schemeClr val="tx1"/>
            </a:solidFill>
            <a:round/>
            <a:headEnd/>
            <a:tailEnd/>
          </a:ln>
        </p:spPr>
        <p:txBody>
          <a:bodyPr/>
          <a:lstStyle/>
          <a:p>
            <a:endParaRPr lang="en-US"/>
          </a:p>
        </p:txBody>
      </p:sp>
      <p:sp>
        <p:nvSpPr>
          <p:cNvPr id="5140" name="Line 328"/>
          <p:cNvSpPr>
            <a:spLocks noChangeShapeType="1"/>
          </p:cNvSpPr>
          <p:nvPr/>
        </p:nvSpPr>
        <p:spPr bwMode="auto">
          <a:xfrm>
            <a:off x="7239000" y="5486400"/>
            <a:ext cx="1524000" cy="0"/>
          </a:xfrm>
          <a:prstGeom prst="line">
            <a:avLst/>
          </a:prstGeom>
          <a:noFill/>
          <a:ln w="9525">
            <a:solidFill>
              <a:schemeClr val="tx1"/>
            </a:solidFill>
            <a:round/>
            <a:headEnd/>
            <a:tailEnd type="oval" w="med" len="med"/>
          </a:ln>
        </p:spPr>
        <p:txBody>
          <a:bodyPr/>
          <a:lstStyle/>
          <a:p>
            <a:endParaRPr lang="en-US"/>
          </a:p>
        </p:txBody>
      </p:sp>
      <p:grpSp>
        <p:nvGrpSpPr>
          <p:cNvPr id="5141" name="Group 329"/>
          <p:cNvGrpSpPr>
            <a:grpSpLocks/>
          </p:cNvGrpSpPr>
          <p:nvPr/>
        </p:nvGrpSpPr>
        <p:grpSpPr bwMode="auto">
          <a:xfrm>
            <a:off x="8001000" y="2667000"/>
            <a:ext cx="565150" cy="304800"/>
            <a:chOff x="1248" y="3648"/>
            <a:chExt cx="356" cy="192"/>
          </a:xfrm>
        </p:grpSpPr>
        <p:grpSp>
          <p:nvGrpSpPr>
            <p:cNvPr id="5192" name="Group 330"/>
            <p:cNvGrpSpPr>
              <a:grpSpLocks/>
            </p:cNvGrpSpPr>
            <p:nvPr/>
          </p:nvGrpSpPr>
          <p:grpSpPr bwMode="auto">
            <a:xfrm rot="10800000">
              <a:off x="1248" y="3648"/>
              <a:ext cx="356" cy="192"/>
              <a:chOff x="1776" y="1536"/>
              <a:chExt cx="1039" cy="240"/>
            </a:xfrm>
          </p:grpSpPr>
          <p:grpSp>
            <p:nvGrpSpPr>
              <p:cNvPr id="5194" name="Group 331"/>
              <p:cNvGrpSpPr>
                <a:grpSpLocks/>
              </p:cNvGrpSpPr>
              <p:nvPr/>
            </p:nvGrpSpPr>
            <p:grpSpPr bwMode="auto">
              <a:xfrm rot="10800000">
                <a:off x="1872" y="1536"/>
                <a:ext cx="816" cy="240"/>
                <a:chOff x="2364" y="2976"/>
                <a:chExt cx="1140" cy="672"/>
              </a:xfrm>
            </p:grpSpPr>
            <p:sp>
              <p:nvSpPr>
                <p:cNvPr id="5197" name="Line 332"/>
                <p:cNvSpPr>
                  <a:spLocks noChangeShapeType="1"/>
                </p:cNvSpPr>
                <p:nvPr/>
              </p:nvSpPr>
              <p:spPr bwMode="auto">
                <a:xfrm>
                  <a:off x="2364" y="3168"/>
                  <a:ext cx="0" cy="288"/>
                </a:xfrm>
                <a:prstGeom prst="line">
                  <a:avLst/>
                </a:prstGeom>
                <a:noFill/>
                <a:ln w="114300">
                  <a:solidFill>
                    <a:schemeClr val="tx1"/>
                  </a:solidFill>
                  <a:round/>
                  <a:headEnd/>
                  <a:tailEnd/>
                </a:ln>
              </p:spPr>
              <p:txBody>
                <a:bodyPr/>
                <a:lstStyle/>
                <a:p>
                  <a:endParaRPr lang="en-US"/>
                </a:p>
              </p:txBody>
            </p:sp>
            <p:sp>
              <p:nvSpPr>
                <p:cNvPr id="5198" name="Rectangle 333"/>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p:spPr>
              <p:txBody>
                <a:bodyPr wrap="none" anchor="ctr"/>
                <a:lstStyle/>
                <a:p>
                  <a:pPr algn="ctr" eaLnBrk="0" hangingPunct="0"/>
                  <a:endParaRPr lang="en-US"/>
                </a:p>
              </p:txBody>
            </p:sp>
            <p:sp>
              <p:nvSpPr>
                <p:cNvPr id="5199" name="Line 334"/>
                <p:cNvSpPr>
                  <a:spLocks noChangeShapeType="1"/>
                </p:cNvSpPr>
                <p:nvPr/>
              </p:nvSpPr>
              <p:spPr bwMode="auto">
                <a:xfrm>
                  <a:off x="2592" y="3240"/>
                  <a:ext cx="0" cy="192"/>
                </a:xfrm>
                <a:prstGeom prst="line">
                  <a:avLst/>
                </a:prstGeom>
                <a:noFill/>
                <a:ln w="57150">
                  <a:solidFill>
                    <a:schemeClr val="tx1"/>
                  </a:solidFill>
                  <a:round/>
                  <a:headEnd/>
                  <a:tailEnd/>
                </a:ln>
              </p:spPr>
              <p:txBody>
                <a:bodyPr/>
                <a:lstStyle/>
                <a:p>
                  <a:endParaRPr lang="en-US"/>
                </a:p>
              </p:txBody>
            </p:sp>
            <p:sp>
              <p:nvSpPr>
                <p:cNvPr id="5200" name="Line 335"/>
                <p:cNvSpPr>
                  <a:spLocks noChangeShapeType="1"/>
                </p:cNvSpPr>
                <p:nvPr/>
              </p:nvSpPr>
              <p:spPr bwMode="auto">
                <a:xfrm>
                  <a:off x="2508" y="3336"/>
                  <a:ext cx="168" cy="0"/>
                </a:xfrm>
                <a:prstGeom prst="line">
                  <a:avLst/>
                </a:prstGeom>
                <a:noFill/>
                <a:ln w="57150">
                  <a:solidFill>
                    <a:schemeClr val="tx1"/>
                  </a:solidFill>
                  <a:round/>
                  <a:headEnd/>
                  <a:tailEnd/>
                </a:ln>
              </p:spPr>
              <p:txBody>
                <a:bodyPr/>
                <a:lstStyle/>
                <a:p>
                  <a:endParaRPr lang="en-US"/>
                </a:p>
              </p:txBody>
            </p:sp>
            <p:sp>
              <p:nvSpPr>
                <p:cNvPr id="5201" name="Line 336"/>
                <p:cNvSpPr>
                  <a:spLocks noChangeShapeType="1"/>
                </p:cNvSpPr>
                <p:nvPr/>
              </p:nvSpPr>
              <p:spPr bwMode="auto">
                <a:xfrm>
                  <a:off x="3240" y="3336"/>
                  <a:ext cx="168" cy="0"/>
                </a:xfrm>
                <a:prstGeom prst="line">
                  <a:avLst/>
                </a:prstGeom>
                <a:noFill/>
                <a:ln w="57150">
                  <a:solidFill>
                    <a:schemeClr val="tx1"/>
                  </a:solidFill>
                  <a:round/>
                  <a:headEnd/>
                  <a:tailEnd/>
                </a:ln>
              </p:spPr>
              <p:txBody>
                <a:bodyPr/>
                <a:lstStyle/>
                <a:p>
                  <a:endParaRPr lang="en-US"/>
                </a:p>
              </p:txBody>
            </p:sp>
          </p:grpSp>
          <p:sp>
            <p:nvSpPr>
              <p:cNvPr id="5195" name="Line 337"/>
              <p:cNvSpPr>
                <a:spLocks noChangeShapeType="1"/>
              </p:cNvSpPr>
              <p:nvPr/>
            </p:nvSpPr>
            <p:spPr bwMode="auto">
              <a:xfrm flipH="1">
                <a:off x="1776" y="1645"/>
                <a:ext cx="96" cy="0"/>
              </a:xfrm>
              <a:prstGeom prst="line">
                <a:avLst/>
              </a:prstGeom>
              <a:noFill/>
              <a:ln w="57150">
                <a:solidFill>
                  <a:schemeClr val="tx1"/>
                </a:solidFill>
                <a:round/>
                <a:headEnd/>
                <a:tailEnd/>
              </a:ln>
            </p:spPr>
            <p:txBody>
              <a:bodyPr/>
              <a:lstStyle/>
              <a:p>
                <a:endParaRPr lang="en-US"/>
              </a:p>
            </p:txBody>
          </p:sp>
          <p:sp>
            <p:nvSpPr>
              <p:cNvPr id="5196" name="Line 338"/>
              <p:cNvSpPr>
                <a:spLocks noChangeShapeType="1"/>
              </p:cNvSpPr>
              <p:nvPr/>
            </p:nvSpPr>
            <p:spPr bwMode="auto">
              <a:xfrm flipH="1">
                <a:off x="2719" y="1658"/>
                <a:ext cx="96" cy="0"/>
              </a:xfrm>
              <a:prstGeom prst="line">
                <a:avLst/>
              </a:prstGeom>
              <a:noFill/>
              <a:ln w="57150">
                <a:solidFill>
                  <a:schemeClr val="tx1"/>
                </a:solidFill>
                <a:round/>
                <a:headEnd/>
                <a:tailEnd/>
              </a:ln>
            </p:spPr>
            <p:txBody>
              <a:bodyPr/>
              <a:lstStyle/>
              <a:p>
                <a:endParaRPr lang="en-US"/>
              </a:p>
            </p:txBody>
          </p:sp>
        </p:grpSp>
        <p:sp>
          <p:nvSpPr>
            <p:cNvPr id="5193" name="AutoShape 339"/>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p:spPr>
          <p:txBody>
            <a:bodyPr wrap="none" anchor="ctr"/>
            <a:lstStyle/>
            <a:p>
              <a:pPr eaLnBrk="0" hangingPunct="0"/>
              <a:endParaRPr lang="en-US">
                <a:latin typeface="Tahoma" pitchFamily="34" charset="0"/>
              </a:endParaRPr>
            </a:p>
          </p:txBody>
        </p:sp>
      </p:grpSp>
      <p:grpSp>
        <p:nvGrpSpPr>
          <p:cNvPr id="5142" name="Group 340"/>
          <p:cNvGrpSpPr>
            <a:grpSpLocks/>
          </p:cNvGrpSpPr>
          <p:nvPr/>
        </p:nvGrpSpPr>
        <p:grpSpPr bwMode="auto">
          <a:xfrm>
            <a:off x="7467600" y="2667000"/>
            <a:ext cx="565150" cy="304800"/>
            <a:chOff x="1248" y="3648"/>
            <a:chExt cx="356" cy="192"/>
          </a:xfrm>
        </p:grpSpPr>
        <p:grpSp>
          <p:nvGrpSpPr>
            <p:cNvPr id="5182" name="Group 341"/>
            <p:cNvGrpSpPr>
              <a:grpSpLocks/>
            </p:cNvGrpSpPr>
            <p:nvPr/>
          </p:nvGrpSpPr>
          <p:grpSpPr bwMode="auto">
            <a:xfrm rot="10800000">
              <a:off x="1248" y="3648"/>
              <a:ext cx="356" cy="192"/>
              <a:chOff x="1776" y="1536"/>
              <a:chExt cx="1039" cy="240"/>
            </a:xfrm>
          </p:grpSpPr>
          <p:grpSp>
            <p:nvGrpSpPr>
              <p:cNvPr id="5184" name="Group 342"/>
              <p:cNvGrpSpPr>
                <a:grpSpLocks/>
              </p:cNvGrpSpPr>
              <p:nvPr/>
            </p:nvGrpSpPr>
            <p:grpSpPr bwMode="auto">
              <a:xfrm rot="10800000">
                <a:off x="1872" y="1536"/>
                <a:ext cx="816" cy="240"/>
                <a:chOff x="2364" y="2976"/>
                <a:chExt cx="1140" cy="672"/>
              </a:xfrm>
            </p:grpSpPr>
            <p:sp>
              <p:nvSpPr>
                <p:cNvPr id="5187" name="Line 343"/>
                <p:cNvSpPr>
                  <a:spLocks noChangeShapeType="1"/>
                </p:cNvSpPr>
                <p:nvPr/>
              </p:nvSpPr>
              <p:spPr bwMode="auto">
                <a:xfrm>
                  <a:off x="2364" y="3168"/>
                  <a:ext cx="0" cy="288"/>
                </a:xfrm>
                <a:prstGeom prst="line">
                  <a:avLst/>
                </a:prstGeom>
                <a:noFill/>
                <a:ln w="114300">
                  <a:solidFill>
                    <a:schemeClr val="tx1"/>
                  </a:solidFill>
                  <a:round/>
                  <a:headEnd/>
                  <a:tailEnd/>
                </a:ln>
              </p:spPr>
              <p:txBody>
                <a:bodyPr/>
                <a:lstStyle/>
                <a:p>
                  <a:endParaRPr lang="en-US"/>
                </a:p>
              </p:txBody>
            </p:sp>
            <p:sp>
              <p:nvSpPr>
                <p:cNvPr id="5188" name="Rectangle 344"/>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p:spPr>
              <p:txBody>
                <a:bodyPr wrap="none" anchor="ctr"/>
                <a:lstStyle/>
                <a:p>
                  <a:pPr algn="ctr" eaLnBrk="0" hangingPunct="0"/>
                  <a:endParaRPr lang="en-US"/>
                </a:p>
              </p:txBody>
            </p:sp>
            <p:sp>
              <p:nvSpPr>
                <p:cNvPr id="5189" name="Line 345"/>
                <p:cNvSpPr>
                  <a:spLocks noChangeShapeType="1"/>
                </p:cNvSpPr>
                <p:nvPr/>
              </p:nvSpPr>
              <p:spPr bwMode="auto">
                <a:xfrm>
                  <a:off x="2592" y="3240"/>
                  <a:ext cx="0" cy="192"/>
                </a:xfrm>
                <a:prstGeom prst="line">
                  <a:avLst/>
                </a:prstGeom>
                <a:noFill/>
                <a:ln w="57150">
                  <a:solidFill>
                    <a:schemeClr val="tx1"/>
                  </a:solidFill>
                  <a:round/>
                  <a:headEnd/>
                  <a:tailEnd/>
                </a:ln>
              </p:spPr>
              <p:txBody>
                <a:bodyPr/>
                <a:lstStyle/>
                <a:p>
                  <a:endParaRPr lang="en-US"/>
                </a:p>
              </p:txBody>
            </p:sp>
            <p:sp>
              <p:nvSpPr>
                <p:cNvPr id="5190" name="Line 346"/>
                <p:cNvSpPr>
                  <a:spLocks noChangeShapeType="1"/>
                </p:cNvSpPr>
                <p:nvPr/>
              </p:nvSpPr>
              <p:spPr bwMode="auto">
                <a:xfrm>
                  <a:off x="2508" y="3336"/>
                  <a:ext cx="168" cy="0"/>
                </a:xfrm>
                <a:prstGeom prst="line">
                  <a:avLst/>
                </a:prstGeom>
                <a:noFill/>
                <a:ln w="57150">
                  <a:solidFill>
                    <a:schemeClr val="tx1"/>
                  </a:solidFill>
                  <a:round/>
                  <a:headEnd/>
                  <a:tailEnd/>
                </a:ln>
              </p:spPr>
              <p:txBody>
                <a:bodyPr/>
                <a:lstStyle/>
                <a:p>
                  <a:endParaRPr lang="en-US"/>
                </a:p>
              </p:txBody>
            </p:sp>
            <p:sp>
              <p:nvSpPr>
                <p:cNvPr id="5191" name="Line 347"/>
                <p:cNvSpPr>
                  <a:spLocks noChangeShapeType="1"/>
                </p:cNvSpPr>
                <p:nvPr/>
              </p:nvSpPr>
              <p:spPr bwMode="auto">
                <a:xfrm>
                  <a:off x="3240" y="3336"/>
                  <a:ext cx="168" cy="0"/>
                </a:xfrm>
                <a:prstGeom prst="line">
                  <a:avLst/>
                </a:prstGeom>
                <a:noFill/>
                <a:ln w="57150">
                  <a:solidFill>
                    <a:schemeClr val="tx1"/>
                  </a:solidFill>
                  <a:round/>
                  <a:headEnd/>
                  <a:tailEnd/>
                </a:ln>
              </p:spPr>
              <p:txBody>
                <a:bodyPr/>
                <a:lstStyle/>
                <a:p>
                  <a:endParaRPr lang="en-US"/>
                </a:p>
              </p:txBody>
            </p:sp>
          </p:grpSp>
          <p:sp>
            <p:nvSpPr>
              <p:cNvPr id="5185" name="Line 348"/>
              <p:cNvSpPr>
                <a:spLocks noChangeShapeType="1"/>
              </p:cNvSpPr>
              <p:nvPr/>
            </p:nvSpPr>
            <p:spPr bwMode="auto">
              <a:xfrm flipH="1">
                <a:off x="1776" y="1645"/>
                <a:ext cx="96" cy="0"/>
              </a:xfrm>
              <a:prstGeom prst="line">
                <a:avLst/>
              </a:prstGeom>
              <a:noFill/>
              <a:ln w="57150">
                <a:solidFill>
                  <a:schemeClr val="tx1"/>
                </a:solidFill>
                <a:round/>
                <a:headEnd/>
                <a:tailEnd/>
              </a:ln>
            </p:spPr>
            <p:txBody>
              <a:bodyPr/>
              <a:lstStyle/>
              <a:p>
                <a:endParaRPr lang="en-US"/>
              </a:p>
            </p:txBody>
          </p:sp>
          <p:sp>
            <p:nvSpPr>
              <p:cNvPr id="5186" name="Line 349"/>
              <p:cNvSpPr>
                <a:spLocks noChangeShapeType="1"/>
              </p:cNvSpPr>
              <p:nvPr/>
            </p:nvSpPr>
            <p:spPr bwMode="auto">
              <a:xfrm flipH="1">
                <a:off x="2719" y="1658"/>
                <a:ext cx="96" cy="0"/>
              </a:xfrm>
              <a:prstGeom prst="line">
                <a:avLst/>
              </a:prstGeom>
              <a:noFill/>
              <a:ln w="57150">
                <a:solidFill>
                  <a:schemeClr val="tx1"/>
                </a:solidFill>
                <a:round/>
                <a:headEnd/>
                <a:tailEnd/>
              </a:ln>
            </p:spPr>
            <p:txBody>
              <a:bodyPr/>
              <a:lstStyle/>
              <a:p>
                <a:endParaRPr lang="en-US"/>
              </a:p>
            </p:txBody>
          </p:sp>
        </p:grpSp>
        <p:sp>
          <p:nvSpPr>
            <p:cNvPr id="5183" name="AutoShape 350"/>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p:spPr>
          <p:txBody>
            <a:bodyPr wrap="none" anchor="ctr"/>
            <a:lstStyle/>
            <a:p>
              <a:pPr eaLnBrk="0" hangingPunct="0"/>
              <a:endParaRPr lang="en-US">
                <a:latin typeface="Tahoma" pitchFamily="34" charset="0"/>
              </a:endParaRPr>
            </a:p>
          </p:txBody>
        </p:sp>
      </p:grpSp>
      <p:grpSp>
        <p:nvGrpSpPr>
          <p:cNvPr id="5143" name="Group 351"/>
          <p:cNvGrpSpPr>
            <a:grpSpLocks/>
          </p:cNvGrpSpPr>
          <p:nvPr/>
        </p:nvGrpSpPr>
        <p:grpSpPr bwMode="auto">
          <a:xfrm>
            <a:off x="6934200" y="2667000"/>
            <a:ext cx="565150" cy="304800"/>
            <a:chOff x="1248" y="3648"/>
            <a:chExt cx="356" cy="192"/>
          </a:xfrm>
        </p:grpSpPr>
        <p:grpSp>
          <p:nvGrpSpPr>
            <p:cNvPr id="5172" name="Group 352"/>
            <p:cNvGrpSpPr>
              <a:grpSpLocks/>
            </p:cNvGrpSpPr>
            <p:nvPr/>
          </p:nvGrpSpPr>
          <p:grpSpPr bwMode="auto">
            <a:xfrm rot="10800000">
              <a:off x="1248" y="3648"/>
              <a:ext cx="356" cy="192"/>
              <a:chOff x="1776" y="1536"/>
              <a:chExt cx="1039" cy="240"/>
            </a:xfrm>
          </p:grpSpPr>
          <p:grpSp>
            <p:nvGrpSpPr>
              <p:cNvPr id="5174" name="Group 353"/>
              <p:cNvGrpSpPr>
                <a:grpSpLocks/>
              </p:cNvGrpSpPr>
              <p:nvPr/>
            </p:nvGrpSpPr>
            <p:grpSpPr bwMode="auto">
              <a:xfrm rot="10800000">
                <a:off x="1872" y="1536"/>
                <a:ext cx="816" cy="240"/>
                <a:chOff x="2364" y="2976"/>
                <a:chExt cx="1140" cy="672"/>
              </a:xfrm>
            </p:grpSpPr>
            <p:sp>
              <p:nvSpPr>
                <p:cNvPr id="5177" name="Line 354"/>
                <p:cNvSpPr>
                  <a:spLocks noChangeShapeType="1"/>
                </p:cNvSpPr>
                <p:nvPr/>
              </p:nvSpPr>
              <p:spPr bwMode="auto">
                <a:xfrm>
                  <a:off x="2364" y="3168"/>
                  <a:ext cx="0" cy="288"/>
                </a:xfrm>
                <a:prstGeom prst="line">
                  <a:avLst/>
                </a:prstGeom>
                <a:noFill/>
                <a:ln w="114300">
                  <a:solidFill>
                    <a:schemeClr val="tx1"/>
                  </a:solidFill>
                  <a:round/>
                  <a:headEnd/>
                  <a:tailEnd/>
                </a:ln>
              </p:spPr>
              <p:txBody>
                <a:bodyPr/>
                <a:lstStyle/>
                <a:p>
                  <a:endParaRPr lang="en-US"/>
                </a:p>
              </p:txBody>
            </p:sp>
            <p:sp>
              <p:nvSpPr>
                <p:cNvPr id="5178" name="Rectangle 355"/>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p:spPr>
              <p:txBody>
                <a:bodyPr wrap="none" anchor="ctr"/>
                <a:lstStyle/>
                <a:p>
                  <a:pPr algn="ctr" eaLnBrk="0" hangingPunct="0"/>
                  <a:endParaRPr lang="en-US"/>
                </a:p>
              </p:txBody>
            </p:sp>
            <p:sp>
              <p:nvSpPr>
                <p:cNvPr id="5179" name="Line 356"/>
                <p:cNvSpPr>
                  <a:spLocks noChangeShapeType="1"/>
                </p:cNvSpPr>
                <p:nvPr/>
              </p:nvSpPr>
              <p:spPr bwMode="auto">
                <a:xfrm>
                  <a:off x="2592" y="3240"/>
                  <a:ext cx="0" cy="192"/>
                </a:xfrm>
                <a:prstGeom prst="line">
                  <a:avLst/>
                </a:prstGeom>
                <a:noFill/>
                <a:ln w="57150">
                  <a:solidFill>
                    <a:schemeClr val="tx1"/>
                  </a:solidFill>
                  <a:round/>
                  <a:headEnd/>
                  <a:tailEnd/>
                </a:ln>
              </p:spPr>
              <p:txBody>
                <a:bodyPr/>
                <a:lstStyle/>
                <a:p>
                  <a:endParaRPr lang="en-US"/>
                </a:p>
              </p:txBody>
            </p:sp>
            <p:sp>
              <p:nvSpPr>
                <p:cNvPr id="5180" name="Line 357"/>
                <p:cNvSpPr>
                  <a:spLocks noChangeShapeType="1"/>
                </p:cNvSpPr>
                <p:nvPr/>
              </p:nvSpPr>
              <p:spPr bwMode="auto">
                <a:xfrm>
                  <a:off x="2508" y="3336"/>
                  <a:ext cx="168" cy="0"/>
                </a:xfrm>
                <a:prstGeom prst="line">
                  <a:avLst/>
                </a:prstGeom>
                <a:noFill/>
                <a:ln w="57150">
                  <a:solidFill>
                    <a:schemeClr val="tx1"/>
                  </a:solidFill>
                  <a:round/>
                  <a:headEnd/>
                  <a:tailEnd/>
                </a:ln>
              </p:spPr>
              <p:txBody>
                <a:bodyPr/>
                <a:lstStyle/>
                <a:p>
                  <a:endParaRPr lang="en-US"/>
                </a:p>
              </p:txBody>
            </p:sp>
            <p:sp>
              <p:nvSpPr>
                <p:cNvPr id="5181" name="Line 358"/>
                <p:cNvSpPr>
                  <a:spLocks noChangeShapeType="1"/>
                </p:cNvSpPr>
                <p:nvPr/>
              </p:nvSpPr>
              <p:spPr bwMode="auto">
                <a:xfrm>
                  <a:off x="3240" y="3336"/>
                  <a:ext cx="168" cy="0"/>
                </a:xfrm>
                <a:prstGeom prst="line">
                  <a:avLst/>
                </a:prstGeom>
                <a:noFill/>
                <a:ln w="57150">
                  <a:solidFill>
                    <a:schemeClr val="tx1"/>
                  </a:solidFill>
                  <a:round/>
                  <a:headEnd/>
                  <a:tailEnd/>
                </a:ln>
              </p:spPr>
              <p:txBody>
                <a:bodyPr/>
                <a:lstStyle/>
                <a:p>
                  <a:endParaRPr lang="en-US"/>
                </a:p>
              </p:txBody>
            </p:sp>
          </p:grpSp>
          <p:sp>
            <p:nvSpPr>
              <p:cNvPr id="5175" name="Line 359"/>
              <p:cNvSpPr>
                <a:spLocks noChangeShapeType="1"/>
              </p:cNvSpPr>
              <p:nvPr/>
            </p:nvSpPr>
            <p:spPr bwMode="auto">
              <a:xfrm flipH="1">
                <a:off x="1776" y="1645"/>
                <a:ext cx="96" cy="0"/>
              </a:xfrm>
              <a:prstGeom prst="line">
                <a:avLst/>
              </a:prstGeom>
              <a:noFill/>
              <a:ln w="57150">
                <a:solidFill>
                  <a:schemeClr val="tx1"/>
                </a:solidFill>
                <a:round/>
                <a:headEnd/>
                <a:tailEnd/>
              </a:ln>
            </p:spPr>
            <p:txBody>
              <a:bodyPr/>
              <a:lstStyle/>
              <a:p>
                <a:endParaRPr lang="en-US"/>
              </a:p>
            </p:txBody>
          </p:sp>
          <p:sp>
            <p:nvSpPr>
              <p:cNvPr id="5176" name="Line 360"/>
              <p:cNvSpPr>
                <a:spLocks noChangeShapeType="1"/>
              </p:cNvSpPr>
              <p:nvPr/>
            </p:nvSpPr>
            <p:spPr bwMode="auto">
              <a:xfrm flipH="1">
                <a:off x="2719" y="1658"/>
                <a:ext cx="96" cy="0"/>
              </a:xfrm>
              <a:prstGeom prst="line">
                <a:avLst/>
              </a:prstGeom>
              <a:noFill/>
              <a:ln w="57150">
                <a:solidFill>
                  <a:schemeClr val="tx1"/>
                </a:solidFill>
                <a:round/>
                <a:headEnd/>
                <a:tailEnd/>
              </a:ln>
            </p:spPr>
            <p:txBody>
              <a:bodyPr/>
              <a:lstStyle/>
              <a:p>
                <a:endParaRPr lang="en-US"/>
              </a:p>
            </p:txBody>
          </p:sp>
        </p:grpSp>
        <p:sp>
          <p:nvSpPr>
            <p:cNvPr id="5173" name="AutoShape 361"/>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p:spPr>
          <p:txBody>
            <a:bodyPr wrap="none" anchor="ctr"/>
            <a:lstStyle/>
            <a:p>
              <a:pPr eaLnBrk="0" hangingPunct="0"/>
              <a:endParaRPr lang="en-US">
                <a:latin typeface="Tahoma" pitchFamily="34" charset="0"/>
              </a:endParaRPr>
            </a:p>
          </p:txBody>
        </p:sp>
      </p:grpSp>
      <p:grpSp>
        <p:nvGrpSpPr>
          <p:cNvPr id="5144" name="Group 362"/>
          <p:cNvGrpSpPr>
            <a:grpSpLocks/>
          </p:cNvGrpSpPr>
          <p:nvPr/>
        </p:nvGrpSpPr>
        <p:grpSpPr bwMode="auto">
          <a:xfrm>
            <a:off x="6400800" y="2667000"/>
            <a:ext cx="565150" cy="304800"/>
            <a:chOff x="1248" y="3648"/>
            <a:chExt cx="356" cy="192"/>
          </a:xfrm>
        </p:grpSpPr>
        <p:grpSp>
          <p:nvGrpSpPr>
            <p:cNvPr id="5162" name="Group 363"/>
            <p:cNvGrpSpPr>
              <a:grpSpLocks/>
            </p:cNvGrpSpPr>
            <p:nvPr/>
          </p:nvGrpSpPr>
          <p:grpSpPr bwMode="auto">
            <a:xfrm rot="10800000">
              <a:off x="1248" y="3648"/>
              <a:ext cx="356" cy="192"/>
              <a:chOff x="1776" y="1536"/>
              <a:chExt cx="1039" cy="240"/>
            </a:xfrm>
          </p:grpSpPr>
          <p:grpSp>
            <p:nvGrpSpPr>
              <p:cNvPr id="5164" name="Group 364"/>
              <p:cNvGrpSpPr>
                <a:grpSpLocks/>
              </p:cNvGrpSpPr>
              <p:nvPr/>
            </p:nvGrpSpPr>
            <p:grpSpPr bwMode="auto">
              <a:xfrm rot="10800000">
                <a:off x="1872" y="1536"/>
                <a:ext cx="816" cy="240"/>
                <a:chOff x="2364" y="2976"/>
                <a:chExt cx="1140" cy="672"/>
              </a:xfrm>
            </p:grpSpPr>
            <p:sp>
              <p:nvSpPr>
                <p:cNvPr id="5167" name="Line 365"/>
                <p:cNvSpPr>
                  <a:spLocks noChangeShapeType="1"/>
                </p:cNvSpPr>
                <p:nvPr/>
              </p:nvSpPr>
              <p:spPr bwMode="auto">
                <a:xfrm>
                  <a:off x="2364" y="3168"/>
                  <a:ext cx="0" cy="288"/>
                </a:xfrm>
                <a:prstGeom prst="line">
                  <a:avLst/>
                </a:prstGeom>
                <a:noFill/>
                <a:ln w="114300">
                  <a:solidFill>
                    <a:schemeClr val="tx1"/>
                  </a:solidFill>
                  <a:round/>
                  <a:headEnd/>
                  <a:tailEnd/>
                </a:ln>
              </p:spPr>
              <p:txBody>
                <a:bodyPr/>
                <a:lstStyle/>
                <a:p>
                  <a:endParaRPr lang="en-US"/>
                </a:p>
              </p:txBody>
            </p:sp>
            <p:sp>
              <p:nvSpPr>
                <p:cNvPr id="5168" name="Rectangle 366"/>
                <p:cNvSpPr>
                  <a:spLocks noChangeArrowheads="1"/>
                </p:cNvSpPr>
                <p:nvPr/>
              </p:nvSpPr>
              <p:spPr bwMode="auto">
                <a:xfrm>
                  <a:off x="2400" y="2976"/>
                  <a:ext cx="1104" cy="672"/>
                </a:xfrm>
                <a:prstGeom prst="rect">
                  <a:avLst/>
                </a:prstGeom>
                <a:gradFill rotWithShape="1">
                  <a:gsLst>
                    <a:gs pos="0">
                      <a:srgbClr val="CCFFFF"/>
                    </a:gs>
                    <a:gs pos="100000">
                      <a:srgbClr val="5E7676"/>
                    </a:gs>
                  </a:gsLst>
                  <a:lin ang="5400000" scaled="1"/>
                </a:gradFill>
                <a:ln w="9525">
                  <a:solidFill>
                    <a:schemeClr val="tx1"/>
                  </a:solidFill>
                  <a:miter lim="800000"/>
                  <a:headEnd/>
                  <a:tailEnd/>
                </a:ln>
              </p:spPr>
              <p:txBody>
                <a:bodyPr wrap="none" anchor="ctr"/>
                <a:lstStyle/>
                <a:p>
                  <a:pPr algn="ctr" eaLnBrk="0" hangingPunct="0"/>
                  <a:endParaRPr lang="en-US"/>
                </a:p>
              </p:txBody>
            </p:sp>
            <p:sp>
              <p:nvSpPr>
                <p:cNvPr id="5169" name="Line 367"/>
                <p:cNvSpPr>
                  <a:spLocks noChangeShapeType="1"/>
                </p:cNvSpPr>
                <p:nvPr/>
              </p:nvSpPr>
              <p:spPr bwMode="auto">
                <a:xfrm>
                  <a:off x="2592" y="3240"/>
                  <a:ext cx="0" cy="192"/>
                </a:xfrm>
                <a:prstGeom prst="line">
                  <a:avLst/>
                </a:prstGeom>
                <a:noFill/>
                <a:ln w="57150">
                  <a:solidFill>
                    <a:schemeClr val="tx1"/>
                  </a:solidFill>
                  <a:round/>
                  <a:headEnd/>
                  <a:tailEnd/>
                </a:ln>
              </p:spPr>
              <p:txBody>
                <a:bodyPr/>
                <a:lstStyle/>
                <a:p>
                  <a:endParaRPr lang="en-US"/>
                </a:p>
              </p:txBody>
            </p:sp>
            <p:sp>
              <p:nvSpPr>
                <p:cNvPr id="5170" name="Line 368"/>
                <p:cNvSpPr>
                  <a:spLocks noChangeShapeType="1"/>
                </p:cNvSpPr>
                <p:nvPr/>
              </p:nvSpPr>
              <p:spPr bwMode="auto">
                <a:xfrm>
                  <a:off x="2508" y="3336"/>
                  <a:ext cx="168" cy="0"/>
                </a:xfrm>
                <a:prstGeom prst="line">
                  <a:avLst/>
                </a:prstGeom>
                <a:noFill/>
                <a:ln w="57150">
                  <a:solidFill>
                    <a:schemeClr val="tx1"/>
                  </a:solidFill>
                  <a:round/>
                  <a:headEnd/>
                  <a:tailEnd/>
                </a:ln>
              </p:spPr>
              <p:txBody>
                <a:bodyPr/>
                <a:lstStyle/>
                <a:p>
                  <a:endParaRPr lang="en-US"/>
                </a:p>
              </p:txBody>
            </p:sp>
            <p:sp>
              <p:nvSpPr>
                <p:cNvPr id="5171" name="Line 369"/>
                <p:cNvSpPr>
                  <a:spLocks noChangeShapeType="1"/>
                </p:cNvSpPr>
                <p:nvPr/>
              </p:nvSpPr>
              <p:spPr bwMode="auto">
                <a:xfrm>
                  <a:off x="3240" y="3336"/>
                  <a:ext cx="168" cy="0"/>
                </a:xfrm>
                <a:prstGeom prst="line">
                  <a:avLst/>
                </a:prstGeom>
                <a:noFill/>
                <a:ln w="57150">
                  <a:solidFill>
                    <a:schemeClr val="tx1"/>
                  </a:solidFill>
                  <a:round/>
                  <a:headEnd/>
                  <a:tailEnd/>
                </a:ln>
              </p:spPr>
              <p:txBody>
                <a:bodyPr/>
                <a:lstStyle/>
                <a:p>
                  <a:endParaRPr lang="en-US"/>
                </a:p>
              </p:txBody>
            </p:sp>
          </p:grpSp>
          <p:sp>
            <p:nvSpPr>
              <p:cNvPr id="5165" name="Line 370"/>
              <p:cNvSpPr>
                <a:spLocks noChangeShapeType="1"/>
              </p:cNvSpPr>
              <p:nvPr/>
            </p:nvSpPr>
            <p:spPr bwMode="auto">
              <a:xfrm flipH="1">
                <a:off x="1776" y="1645"/>
                <a:ext cx="96" cy="0"/>
              </a:xfrm>
              <a:prstGeom prst="line">
                <a:avLst/>
              </a:prstGeom>
              <a:noFill/>
              <a:ln w="57150">
                <a:solidFill>
                  <a:schemeClr val="tx1"/>
                </a:solidFill>
                <a:round/>
                <a:headEnd/>
                <a:tailEnd/>
              </a:ln>
            </p:spPr>
            <p:txBody>
              <a:bodyPr/>
              <a:lstStyle/>
              <a:p>
                <a:endParaRPr lang="en-US"/>
              </a:p>
            </p:txBody>
          </p:sp>
          <p:sp>
            <p:nvSpPr>
              <p:cNvPr id="5166" name="Line 371"/>
              <p:cNvSpPr>
                <a:spLocks noChangeShapeType="1"/>
              </p:cNvSpPr>
              <p:nvPr/>
            </p:nvSpPr>
            <p:spPr bwMode="auto">
              <a:xfrm flipH="1">
                <a:off x="2719" y="1658"/>
                <a:ext cx="96" cy="0"/>
              </a:xfrm>
              <a:prstGeom prst="line">
                <a:avLst/>
              </a:prstGeom>
              <a:noFill/>
              <a:ln w="57150">
                <a:solidFill>
                  <a:schemeClr val="tx1"/>
                </a:solidFill>
                <a:round/>
                <a:headEnd/>
                <a:tailEnd/>
              </a:ln>
            </p:spPr>
            <p:txBody>
              <a:bodyPr/>
              <a:lstStyle/>
              <a:p>
                <a:endParaRPr lang="en-US"/>
              </a:p>
            </p:txBody>
          </p:sp>
        </p:grpSp>
        <p:sp>
          <p:nvSpPr>
            <p:cNvPr id="5163" name="AutoShape 372"/>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p:spPr>
          <p:txBody>
            <a:bodyPr wrap="none" anchor="ctr"/>
            <a:lstStyle/>
            <a:p>
              <a:pPr eaLnBrk="0" hangingPunct="0"/>
              <a:endParaRPr lang="en-US">
                <a:latin typeface="Tahoma" pitchFamily="34" charset="0"/>
              </a:endParaRPr>
            </a:p>
          </p:txBody>
        </p:sp>
      </p:grpSp>
      <p:grpSp>
        <p:nvGrpSpPr>
          <p:cNvPr id="18" name="Group 373"/>
          <p:cNvGrpSpPr>
            <a:grpSpLocks/>
          </p:cNvGrpSpPr>
          <p:nvPr/>
        </p:nvGrpSpPr>
        <p:grpSpPr bwMode="auto">
          <a:xfrm rot="-1062720">
            <a:off x="5867400" y="4495800"/>
            <a:ext cx="939800" cy="635000"/>
            <a:chOff x="1680" y="1440"/>
            <a:chExt cx="592" cy="400"/>
          </a:xfrm>
        </p:grpSpPr>
        <p:sp>
          <p:nvSpPr>
            <p:cNvPr id="5159" name="Oval 374"/>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p:spPr>
          <p:txBody>
            <a:bodyPr vert="eaVert" wrap="none" anchor="ctr"/>
            <a:lstStyle/>
            <a:p>
              <a:pPr algn="ctr"/>
              <a:endParaRPr lang="en-US"/>
            </a:p>
          </p:txBody>
        </p:sp>
        <p:sp>
          <p:nvSpPr>
            <p:cNvPr id="5160" name="Line 375"/>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p:spPr>
          <p:txBody>
            <a:bodyPr/>
            <a:lstStyle/>
            <a:p>
              <a:endParaRPr lang="en-US"/>
            </a:p>
          </p:txBody>
        </p:sp>
        <p:sp>
          <p:nvSpPr>
            <p:cNvPr id="5161" name="Line 376"/>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p:spPr>
          <p:txBody>
            <a:bodyPr/>
            <a:lstStyle/>
            <a:p>
              <a:endParaRPr lang="en-US"/>
            </a:p>
          </p:txBody>
        </p:sp>
      </p:grpSp>
      <p:sp>
        <p:nvSpPr>
          <p:cNvPr id="5146" name="Line 377"/>
          <p:cNvSpPr>
            <a:spLocks noChangeShapeType="1"/>
          </p:cNvSpPr>
          <p:nvPr/>
        </p:nvSpPr>
        <p:spPr bwMode="auto">
          <a:xfrm>
            <a:off x="4876800" y="2819400"/>
            <a:ext cx="304800" cy="0"/>
          </a:xfrm>
          <a:prstGeom prst="line">
            <a:avLst/>
          </a:prstGeom>
          <a:noFill/>
          <a:ln w="9525">
            <a:solidFill>
              <a:schemeClr val="tx1"/>
            </a:solidFill>
            <a:round/>
            <a:headEnd/>
            <a:tailEnd/>
          </a:ln>
        </p:spPr>
        <p:txBody>
          <a:bodyPr/>
          <a:lstStyle/>
          <a:p>
            <a:endParaRPr lang="en-US"/>
          </a:p>
        </p:txBody>
      </p:sp>
      <p:grpSp>
        <p:nvGrpSpPr>
          <p:cNvPr id="19" name="Group 378"/>
          <p:cNvGrpSpPr>
            <a:grpSpLocks/>
          </p:cNvGrpSpPr>
          <p:nvPr/>
        </p:nvGrpSpPr>
        <p:grpSpPr bwMode="auto">
          <a:xfrm>
            <a:off x="4814888" y="2514600"/>
            <a:ext cx="609600" cy="609600"/>
            <a:chOff x="3168" y="1296"/>
            <a:chExt cx="384" cy="384"/>
          </a:xfrm>
        </p:grpSpPr>
        <p:sp>
          <p:nvSpPr>
            <p:cNvPr id="5157" name="Line 379"/>
            <p:cNvSpPr>
              <a:spLocks noChangeShapeType="1"/>
            </p:cNvSpPr>
            <p:nvPr/>
          </p:nvSpPr>
          <p:spPr bwMode="auto">
            <a:xfrm flipV="1">
              <a:off x="3168" y="1488"/>
              <a:ext cx="192" cy="192"/>
            </a:xfrm>
            <a:prstGeom prst="line">
              <a:avLst/>
            </a:prstGeom>
            <a:noFill/>
            <a:ln w="9525">
              <a:solidFill>
                <a:schemeClr val="bg1"/>
              </a:solidFill>
              <a:round/>
              <a:headEnd type="oval" w="med" len="med"/>
              <a:tailEnd type="oval" w="med" len="med"/>
            </a:ln>
          </p:spPr>
          <p:txBody>
            <a:bodyPr/>
            <a:lstStyle/>
            <a:p>
              <a:endParaRPr lang="en-US"/>
            </a:p>
          </p:txBody>
        </p:sp>
        <p:sp>
          <p:nvSpPr>
            <p:cNvPr id="5158" name="Line 380"/>
            <p:cNvSpPr>
              <a:spLocks noChangeShapeType="1"/>
            </p:cNvSpPr>
            <p:nvPr/>
          </p:nvSpPr>
          <p:spPr bwMode="auto">
            <a:xfrm flipV="1">
              <a:off x="3360" y="1296"/>
              <a:ext cx="192" cy="192"/>
            </a:xfrm>
            <a:prstGeom prst="line">
              <a:avLst/>
            </a:prstGeom>
            <a:noFill/>
            <a:ln w="9525">
              <a:solidFill>
                <a:schemeClr val="tx1"/>
              </a:solidFill>
              <a:round/>
              <a:headEnd type="oval" w="med" len="med"/>
              <a:tailEnd type="oval" w="med" len="med"/>
            </a:ln>
          </p:spPr>
          <p:txBody>
            <a:bodyPr/>
            <a:lstStyle/>
            <a:p>
              <a:endParaRPr lang="en-US"/>
            </a:p>
          </p:txBody>
        </p:sp>
      </p:grpSp>
      <p:sp>
        <p:nvSpPr>
          <p:cNvPr id="5148" name="Line 381"/>
          <p:cNvSpPr>
            <a:spLocks noChangeShapeType="1"/>
          </p:cNvSpPr>
          <p:nvPr/>
        </p:nvSpPr>
        <p:spPr bwMode="auto">
          <a:xfrm>
            <a:off x="5562600" y="2819400"/>
            <a:ext cx="914400" cy="0"/>
          </a:xfrm>
          <a:prstGeom prst="line">
            <a:avLst/>
          </a:prstGeom>
          <a:noFill/>
          <a:ln w="9525">
            <a:solidFill>
              <a:schemeClr val="tx1"/>
            </a:solidFill>
            <a:round/>
            <a:headEnd type="oval" w="med" len="med"/>
            <a:tailEnd type="oval" w="med" len="med"/>
          </a:ln>
        </p:spPr>
        <p:txBody>
          <a:bodyPr/>
          <a:lstStyle/>
          <a:p>
            <a:endParaRPr lang="en-US"/>
          </a:p>
        </p:txBody>
      </p:sp>
      <p:grpSp>
        <p:nvGrpSpPr>
          <p:cNvPr id="20" name="Group 384"/>
          <p:cNvGrpSpPr>
            <a:grpSpLocks/>
          </p:cNvGrpSpPr>
          <p:nvPr/>
        </p:nvGrpSpPr>
        <p:grpSpPr bwMode="auto">
          <a:xfrm>
            <a:off x="5715000" y="6026150"/>
            <a:ext cx="1173163" cy="609600"/>
            <a:chOff x="3696" y="3456"/>
            <a:chExt cx="739" cy="384"/>
          </a:xfrm>
        </p:grpSpPr>
        <p:sp>
          <p:nvSpPr>
            <p:cNvPr id="5155" name="Rectangle 385"/>
            <p:cNvSpPr>
              <a:spLocks noChangeArrowheads="1"/>
            </p:cNvSpPr>
            <p:nvPr/>
          </p:nvSpPr>
          <p:spPr bwMode="auto">
            <a:xfrm>
              <a:off x="3696" y="3456"/>
              <a:ext cx="739" cy="192"/>
            </a:xfrm>
            <a:prstGeom prst="rect">
              <a:avLst/>
            </a:prstGeom>
            <a:solidFill>
              <a:srgbClr val="0000FF"/>
            </a:solidFill>
            <a:ln w="9525">
              <a:solidFill>
                <a:schemeClr val="tx1"/>
              </a:solidFill>
              <a:miter lim="800000"/>
              <a:headEnd/>
              <a:tailEnd/>
            </a:ln>
          </p:spPr>
          <p:txBody>
            <a:bodyPr wrap="none" anchor="ctr"/>
            <a:lstStyle/>
            <a:p>
              <a:pPr eaLnBrk="0" hangingPunct="0"/>
              <a:endParaRPr lang="en-US">
                <a:latin typeface="Tahoma" pitchFamily="34" charset="0"/>
              </a:endParaRPr>
            </a:p>
          </p:txBody>
        </p:sp>
        <p:sp>
          <p:nvSpPr>
            <p:cNvPr id="5156" name="Rectangle 386"/>
            <p:cNvSpPr>
              <a:spLocks noChangeArrowheads="1"/>
            </p:cNvSpPr>
            <p:nvPr/>
          </p:nvSpPr>
          <p:spPr bwMode="auto">
            <a:xfrm>
              <a:off x="3696" y="3648"/>
              <a:ext cx="739" cy="192"/>
            </a:xfrm>
            <a:prstGeom prst="rect">
              <a:avLst/>
            </a:prstGeom>
            <a:solidFill>
              <a:srgbClr val="FF3300"/>
            </a:solidFill>
            <a:ln w="9525">
              <a:solidFill>
                <a:schemeClr val="tx1"/>
              </a:solidFill>
              <a:miter lim="800000"/>
              <a:headEnd/>
              <a:tailEnd/>
            </a:ln>
          </p:spPr>
          <p:txBody>
            <a:bodyPr wrap="none" anchor="ctr"/>
            <a:lstStyle/>
            <a:p>
              <a:pPr eaLnBrk="0" hangingPunct="0"/>
              <a:endParaRPr lang="en-US">
                <a:latin typeface="Tahoma" pitchFamily="34" charset="0"/>
              </a:endParaRPr>
            </a:p>
          </p:txBody>
        </p:sp>
      </p:grpSp>
      <p:sp>
        <p:nvSpPr>
          <p:cNvPr id="5150" name="Text Box 387"/>
          <p:cNvSpPr txBox="1">
            <a:spLocks noChangeArrowheads="1"/>
          </p:cNvSpPr>
          <p:nvPr/>
        </p:nvSpPr>
        <p:spPr bwMode="auto">
          <a:xfrm>
            <a:off x="5943600" y="2438400"/>
            <a:ext cx="457200" cy="366713"/>
          </a:xfrm>
          <a:prstGeom prst="rect">
            <a:avLst/>
          </a:prstGeom>
          <a:noFill/>
          <a:ln w="9525">
            <a:noFill/>
            <a:miter lim="800000"/>
            <a:headEnd/>
            <a:tailEnd/>
          </a:ln>
        </p:spPr>
        <p:txBody>
          <a:bodyPr>
            <a:spAutoFit/>
          </a:bodyPr>
          <a:lstStyle/>
          <a:p>
            <a:pPr>
              <a:spcBef>
                <a:spcPct val="50000"/>
              </a:spcBef>
            </a:pPr>
            <a:r>
              <a:rPr lang="en-US">
                <a:latin typeface=".VnTimeH" pitchFamily="34" charset="0"/>
              </a:rPr>
              <a:t>A</a:t>
            </a:r>
          </a:p>
        </p:txBody>
      </p:sp>
      <p:sp>
        <p:nvSpPr>
          <p:cNvPr id="5151" name="Text Box 388"/>
          <p:cNvSpPr txBox="1">
            <a:spLocks noChangeArrowheads="1"/>
          </p:cNvSpPr>
          <p:nvPr/>
        </p:nvSpPr>
        <p:spPr bwMode="auto">
          <a:xfrm>
            <a:off x="8534400" y="2438400"/>
            <a:ext cx="457200" cy="366713"/>
          </a:xfrm>
          <a:prstGeom prst="rect">
            <a:avLst/>
          </a:prstGeom>
          <a:noFill/>
          <a:ln w="9525">
            <a:noFill/>
            <a:miter lim="800000"/>
            <a:headEnd/>
            <a:tailEnd/>
          </a:ln>
        </p:spPr>
        <p:txBody>
          <a:bodyPr>
            <a:spAutoFit/>
          </a:bodyPr>
          <a:lstStyle/>
          <a:p>
            <a:pPr>
              <a:spcBef>
                <a:spcPct val="50000"/>
              </a:spcBef>
            </a:pPr>
            <a:r>
              <a:rPr lang="en-US">
                <a:latin typeface=".VnTimeH" pitchFamily="34" charset="0"/>
              </a:rPr>
              <a:t>B</a:t>
            </a:r>
          </a:p>
        </p:txBody>
      </p:sp>
      <p:grpSp>
        <p:nvGrpSpPr>
          <p:cNvPr id="5152" name="Group 184"/>
          <p:cNvGrpSpPr>
            <a:grpSpLocks/>
          </p:cNvGrpSpPr>
          <p:nvPr/>
        </p:nvGrpSpPr>
        <p:grpSpPr bwMode="auto">
          <a:xfrm>
            <a:off x="7010400" y="6324600"/>
            <a:ext cx="1371600" cy="366713"/>
            <a:chOff x="4416" y="3984"/>
            <a:chExt cx="864" cy="231"/>
          </a:xfrm>
        </p:grpSpPr>
        <p:sp>
          <p:nvSpPr>
            <p:cNvPr id="5154" name="Text Box 208"/>
            <p:cNvSpPr txBox="1">
              <a:spLocks noChangeArrowheads="1"/>
            </p:cNvSpPr>
            <p:nvPr/>
          </p:nvSpPr>
          <p:spPr bwMode="auto">
            <a:xfrm>
              <a:off x="4416" y="3984"/>
              <a:ext cx="864" cy="231"/>
            </a:xfrm>
            <a:prstGeom prst="rect">
              <a:avLst/>
            </a:prstGeom>
            <a:noFill/>
            <a:ln w="9525">
              <a:noFill/>
              <a:miter lim="800000"/>
              <a:headEnd/>
              <a:tailEnd/>
            </a:ln>
          </p:spPr>
          <p:txBody>
            <a:bodyPr>
              <a:spAutoFit/>
            </a:bodyPr>
            <a:lstStyle/>
            <a:p>
              <a:pPr>
                <a:spcBef>
                  <a:spcPct val="50000"/>
                </a:spcBef>
              </a:pPr>
              <a:r>
                <a:rPr lang="en-US">
                  <a:latin typeface=".VnTime" pitchFamily="34" charset="0"/>
                </a:rPr>
                <a:t>R</a:t>
              </a:r>
              <a:r>
                <a:rPr lang="en-US" baseline="-25000">
                  <a:latin typeface="Calibri" pitchFamily="34" charset="0"/>
                </a:rPr>
                <a:t>tđ</a:t>
              </a:r>
              <a:r>
                <a:rPr lang="en-US">
                  <a:latin typeface=".VnTime" pitchFamily="34" charset="0"/>
                </a:rPr>
                <a:t>= 6</a:t>
              </a:r>
            </a:p>
          </p:txBody>
        </p:sp>
        <p:graphicFrame>
          <p:nvGraphicFramePr>
            <p:cNvPr id="5123" name="Object 3"/>
            <p:cNvGraphicFramePr>
              <a:graphicFrameLocks noChangeAspect="1"/>
            </p:cNvGraphicFramePr>
            <p:nvPr/>
          </p:nvGraphicFramePr>
          <p:xfrm>
            <a:off x="4833" y="3984"/>
            <a:ext cx="192" cy="192"/>
          </p:xfrm>
          <a:graphic>
            <a:graphicData uri="http://schemas.openxmlformats.org/presentationml/2006/ole">
              <p:oleObj spid="_x0000_s5123" r:id="rId4" imgW="164885" imgH="164885" progId="">
                <p:embed/>
              </p:oleObj>
            </a:graphicData>
          </a:graphic>
        </p:graphicFrame>
      </p:grpSp>
      <p:sp>
        <p:nvSpPr>
          <p:cNvPr id="5153" name="Rectangle 186"/>
          <p:cNvSpPr>
            <a:spLocks noChangeArrowheads="1"/>
          </p:cNvSpPr>
          <p:nvPr/>
        </p:nvSpPr>
        <p:spPr bwMode="auto">
          <a:xfrm>
            <a:off x="0" y="381000"/>
            <a:ext cx="4335463" cy="584200"/>
          </a:xfrm>
          <a:prstGeom prst="rect">
            <a:avLst/>
          </a:prstGeom>
          <a:noFill/>
          <a:ln w="9525">
            <a:noFill/>
            <a:miter lim="800000"/>
            <a:headEnd/>
            <a:tailEnd/>
          </a:ln>
        </p:spPr>
        <p:txBody>
          <a:bodyPr wrap="none">
            <a:spAutoFit/>
          </a:bodyPr>
          <a:lstStyle/>
          <a:p>
            <a:r>
              <a:rPr lang="en-US" sz="3200" b="1">
                <a:latin typeface="Times New Roman" pitchFamily="18" charset="0"/>
                <a:cs typeface="Times New Roman" pitchFamily="18" charset="0"/>
              </a:rPr>
              <a:t>2. Th</a:t>
            </a:r>
            <a:r>
              <a:rPr lang="vi-VN" sz="3200" b="1">
                <a:latin typeface="Times New Roman" pitchFamily="18" charset="0"/>
                <a:cs typeface="Times New Roman" pitchFamily="18" charset="0"/>
              </a:rPr>
              <a:t>í</a:t>
            </a:r>
            <a:r>
              <a:rPr lang="en-US" sz="3200" b="1">
                <a:latin typeface="Times New Roman" pitchFamily="18" charset="0"/>
                <a:cs typeface="Times New Roman" pitchFamily="18" charset="0"/>
              </a:rPr>
              <a:t> nghi</a:t>
            </a:r>
            <a:r>
              <a:rPr lang="vi-VN" sz="3200" b="1">
                <a:latin typeface="Times New Roman" pitchFamily="18" charset="0"/>
                <a:cs typeface="Times New Roman" pitchFamily="18" charset="0"/>
              </a:rPr>
              <a:t>ệ</a:t>
            </a:r>
            <a:r>
              <a:rPr lang="en-US" sz="3200" b="1">
                <a:latin typeface="Times New Roman" pitchFamily="18" charset="0"/>
                <a:cs typeface="Times New Roman" pitchFamily="18" charset="0"/>
              </a:rPr>
              <a:t>m ki</a:t>
            </a:r>
            <a:r>
              <a:rPr lang="vi-VN" sz="3200" b="1">
                <a:latin typeface="Times New Roman" pitchFamily="18" charset="0"/>
                <a:cs typeface="Times New Roman" pitchFamily="18" charset="0"/>
              </a:rPr>
              <a:t>ể</a:t>
            </a:r>
            <a:r>
              <a:rPr lang="en-US" sz="3200" b="1">
                <a:latin typeface="Times New Roman" pitchFamily="18" charset="0"/>
                <a:cs typeface="Times New Roman" pitchFamily="18" charset="0"/>
              </a:rPr>
              <a:t>m tra: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700000">
                                      <p:cBhvr>
                                        <p:cTn id="12" dur="2000" fill="hold"/>
                                        <p:tgtEl>
                                          <p:spTgt spid="19"/>
                                        </p:tgtEl>
                                        <p:attrNameLst>
                                          <p:attrName>r</p:attrName>
                                        </p:attrNameLst>
                                      </p:cBhvr>
                                    </p:animRot>
                                  </p:childTnLst>
                                </p:cTn>
                              </p:par>
                            </p:childTnLst>
                          </p:cTn>
                        </p:par>
                        <p:par>
                          <p:cTn id="13" fill="hold">
                            <p:stCondLst>
                              <p:cond delay="2000"/>
                            </p:stCondLst>
                            <p:childTnLst>
                              <p:par>
                                <p:cTn id="14" presetID="8" presetClass="emph" presetSubtype="0" fill="hold" nodeType="afterEffect">
                                  <p:stCondLst>
                                    <p:cond delay="0"/>
                                  </p:stCondLst>
                                  <p:childTnLst>
                                    <p:animRot by="9180000">
                                      <p:cBhvr>
                                        <p:cTn id="15" dur="2000" fill="hold"/>
                                        <p:tgtEl>
                                          <p:spTgt spid="18"/>
                                        </p:tgtEl>
                                        <p:attrNameLst>
                                          <p:attrName>r</p:attrName>
                                        </p:attrNameLst>
                                      </p:cBhvr>
                                    </p:animRot>
                                  </p:childTnLst>
                                </p:cTn>
                              </p:par>
                            </p:childTnLst>
                          </p:cTn>
                        </p:par>
                        <p:par>
                          <p:cTn id="16" fill="hold">
                            <p:stCondLst>
                              <p:cond delay="4000"/>
                            </p:stCondLst>
                            <p:childTnLst>
                              <p:par>
                                <p:cTn id="17" presetID="8" presetClass="emph" presetSubtype="0" fill="hold" nodeType="afterEffect">
                                  <p:stCondLst>
                                    <p:cond delay="0"/>
                                  </p:stCondLst>
                                  <p:childTnLst>
                                    <p:animRot by="6600000">
                                      <p:cBhvr>
                                        <p:cTn id="18"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798</Words>
  <Application>Microsoft Office PowerPoint</Application>
  <PresentationFormat>On-screen Show (4:3)</PresentationFormat>
  <Paragraphs>225</Paragraphs>
  <Slides>17</Slides>
  <Notes>2</Notes>
  <HiddenSlides>0</HiddenSlides>
  <MMClips>0</MMClips>
  <ScaleCrop>false</ScaleCrop>
  <HeadingPairs>
    <vt:vector size="8" baseType="variant">
      <vt:variant>
        <vt:lpstr>Fonts Used</vt:lpstr>
      </vt:variant>
      <vt:variant>
        <vt:i4>7</vt:i4>
      </vt:variant>
      <vt:variant>
        <vt:lpstr>Design Template</vt:lpstr>
      </vt:variant>
      <vt:variant>
        <vt:i4>2</vt:i4>
      </vt:variant>
      <vt:variant>
        <vt:lpstr>Embedded OLE Servers</vt:lpstr>
      </vt:variant>
      <vt:variant>
        <vt:i4>1</vt:i4>
      </vt:variant>
      <vt:variant>
        <vt:lpstr>Slide Titles</vt:lpstr>
      </vt:variant>
      <vt:variant>
        <vt:i4>17</vt:i4>
      </vt:variant>
    </vt:vector>
  </HeadingPairs>
  <TitlesOfParts>
    <vt:vector size="27" baseType="lpstr">
      <vt:lpstr>Calibri</vt:lpstr>
      <vt:lpstr>Arial</vt:lpstr>
      <vt:lpstr>Times New Roman</vt:lpstr>
      <vt:lpstr>Wingdings</vt:lpstr>
      <vt:lpstr>Tahoma</vt:lpstr>
      <vt:lpstr>.VnTimeH</vt:lpstr>
      <vt:lpstr>.VnTime</vt:lpstr>
      <vt:lpstr>Office Theme</vt:lpstr>
      <vt:lpstr>Office Theme</vt:lpstr>
      <vt:lpstr>Equation</vt:lpstr>
      <vt:lpstr>KIỂM TRA BÀI CŨ</vt:lpstr>
      <vt:lpstr>Slide 2</vt:lpstr>
      <vt:lpstr>Slide 3</vt:lpstr>
      <vt:lpstr>I. CƯỜNG ĐỘ DÒNG ĐIỆN VÀ HIỆU ĐIỆN THẾ TRONG ĐOẠN MẠCH SONG SONG</vt:lpstr>
      <vt:lpstr>2. Đoạn mạch gồm hai điện trở mắc song song</vt:lpstr>
      <vt:lpstr>Slide 6</vt:lpstr>
      <vt:lpstr>II. ĐIỆN TRỞ TƯƠNG ĐƯƠNG CỦA ĐOẠN MẠCH SONG SONG</vt:lpstr>
      <vt:lpstr>Slide 8</vt:lpstr>
      <vt:lpstr>Slide 9</vt:lpstr>
      <vt:lpstr>Slide 10</vt:lpstr>
      <vt:lpstr>III. VẬN DỤNG</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Vu Quang Duong</cp:lastModifiedBy>
  <cp:revision>25</cp:revision>
  <dcterms:created xsi:type="dcterms:W3CDTF">2020-09-14T15:36:04Z</dcterms:created>
  <dcterms:modified xsi:type="dcterms:W3CDTF">2021-09-12T18:13:44Z</dcterms:modified>
</cp:coreProperties>
</file>