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wav" ContentType="audio/wav"/>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660" r:id="rId2"/>
  </p:sldMasterIdLst>
  <p:notesMasterIdLst>
    <p:notesMasterId r:id="rId23"/>
  </p:notesMasterIdLst>
  <p:sldIdLst>
    <p:sldId id="309" r:id="rId3"/>
    <p:sldId id="312" r:id="rId4"/>
    <p:sldId id="314" r:id="rId5"/>
    <p:sldId id="315" r:id="rId6"/>
    <p:sldId id="296" r:id="rId7"/>
    <p:sldId id="298" r:id="rId8"/>
    <p:sldId id="316" r:id="rId9"/>
    <p:sldId id="299" r:id="rId10"/>
    <p:sldId id="260" r:id="rId11"/>
    <p:sldId id="300" r:id="rId12"/>
    <p:sldId id="301" r:id="rId13"/>
    <p:sldId id="289" r:id="rId14"/>
    <p:sldId id="290" r:id="rId15"/>
    <p:sldId id="291" r:id="rId16"/>
    <p:sldId id="317" r:id="rId17"/>
    <p:sldId id="274" r:id="rId18"/>
    <p:sldId id="262" r:id="rId19"/>
    <p:sldId id="263" r:id="rId20"/>
    <p:sldId id="277" r:id="rId21"/>
    <p:sldId id="278" r:id="rId22"/>
  </p:sldIdLst>
  <p:sldSz cx="9144000" cy="6858000" type="screen4x3"/>
  <p:notesSz cx="6858000" cy="91440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8000"/>
    <a:srgbClr val="CC00CC"/>
    <a:srgbClr val="0000FF"/>
    <a:srgbClr val="FF0066"/>
    <a:srgbClr val="FF3399"/>
    <a:srgbClr val="0099C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96" y="-499"/>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b="0">
                <a:latin typeface="Arial" panose="020B0604020202020204" pitchFamily="34" charset="0"/>
              </a:defRPr>
            </a:lvl1pPr>
          </a:lstStyle>
          <a:p>
            <a:pPr>
              <a:defRPr/>
            </a:pPr>
            <a:endParaRPr lang="en-US" altLang="en-US"/>
          </a:p>
        </p:txBody>
      </p:sp>
      <p:sp>
        <p:nvSpPr>
          <p:cNvPr id="13315"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b="0">
                <a:latin typeface="Arial" panose="020B0604020202020204" pitchFamily="34" charset="0"/>
              </a:defRPr>
            </a:lvl1pPr>
          </a:lstStyle>
          <a:p>
            <a:pPr>
              <a:defRPr/>
            </a:pPr>
            <a:endParaRPr lang="en-US" altLang="en-U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b="0">
                <a:latin typeface="Arial" panose="020B0604020202020204" pitchFamily="34" charset="0"/>
              </a:defRPr>
            </a:lvl1pPr>
          </a:lstStyle>
          <a:p>
            <a:pPr>
              <a:defRPr/>
            </a:pPr>
            <a:endParaRPr lang="en-US" altLang="en-US"/>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b="0">
                <a:latin typeface="Arial" panose="020B0604020202020204" pitchFamily="34" charset="0"/>
              </a:defRPr>
            </a:lvl1pPr>
          </a:lstStyle>
          <a:p>
            <a:pPr>
              <a:defRPr/>
            </a:pPr>
            <a:fld id="{9412BA58-A847-4D14-80A4-B8ABB5AE6D1F}" type="slidenum">
              <a:rPr lang="en-US" altLang="en-US"/>
              <a:pPr>
                <a:defRPr/>
              </a:pPr>
              <a:t>‹#›</a:t>
            </a:fld>
            <a:endParaRPr lang="en-US" altLang="en-US"/>
          </a:p>
        </p:txBody>
      </p:sp>
    </p:spTree>
    <p:extLst>
      <p:ext uri="{BB962C8B-B14F-4D97-AF65-F5344CB8AC3E}">
        <p14:creationId xmlns:p14="http://schemas.microsoft.com/office/powerpoint/2010/main" val="21096087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2084388" y="296863"/>
            <a:ext cx="6823075" cy="5353050"/>
            <a:chOff x="1313" y="187"/>
            <a:chExt cx="4298" cy="3372"/>
          </a:xfrm>
        </p:grpSpPr>
        <p:grpSp>
          <p:nvGrpSpPr>
            <p:cNvPr id="5" name="Group 3"/>
            <p:cNvGrpSpPr>
              <a:grpSpLocks/>
            </p:cNvGrpSpPr>
            <p:nvPr/>
          </p:nvGrpSpPr>
          <p:grpSpPr bwMode="auto">
            <a:xfrm>
              <a:off x="2194" y="601"/>
              <a:ext cx="596" cy="447"/>
              <a:chOff x="0" y="0"/>
              <a:chExt cx="768" cy="576"/>
            </a:xfrm>
          </p:grpSpPr>
          <p:sp>
            <p:nvSpPr>
              <p:cNvPr id="135" name="Oval 4"/>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a:noFill/>
              </a:ln>
              <a:effectLst/>
              <a:extLst/>
            </p:spPr>
            <p:txBody>
              <a:bodyPr wrap="none" anchor="ctr"/>
              <a:lstStyle/>
              <a:p>
                <a:pPr>
                  <a:defRPr/>
                </a:pPr>
                <a:endParaRPr lang="en-US"/>
              </a:p>
            </p:txBody>
          </p:sp>
          <p:sp>
            <p:nvSpPr>
              <p:cNvPr id="136" name="Oval 5"/>
              <p:cNvSpPr>
                <a:spLocks noChangeArrowheads="1"/>
              </p:cNvSpPr>
              <p:nvPr/>
            </p:nvSpPr>
            <p:spPr bwMode="hidden">
              <a:xfrm>
                <a:off x="276" y="253"/>
                <a:ext cx="186" cy="107"/>
              </a:xfrm>
              <a:prstGeom prst="ellipse">
                <a:avLst/>
              </a:prstGeom>
              <a:gradFill rotWithShape="0">
                <a:gsLst>
                  <a:gs pos="0">
                    <a:schemeClr val="accent1"/>
                  </a:gs>
                  <a:gs pos="100000">
                    <a:schemeClr val="bg2"/>
                  </a:gs>
                </a:gsLst>
                <a:path path="shape">
                  <a:fillToRect l="50000" t="50000" r="50000" b="50000"/>
                </a:path>
              </a:gradFill>
              <a:ln>
                <a:noFill/>
              </a:ln>
              <a:effectLst/>
              <a:extLst/>
            </p:spPr>
            <p:txBody>
              <a:bodyPr wrap="none" anchor="ctr"/>
              <a:lstStyle/>
              <a:p>
                <a:pPr>
                  <a:defRPr/>
                </a:pPr>
                <a:endParaRPr lang="en-US"/>
              </a:p>
            </p:txBody>
          </p:sp>
        </p:grpSp>
        <p:grpSp>
          <p:nvGrpSpPr>
            <p:cNvPr id="6" name="Group 6"/>
            <p:cNvGrpSpPr>
              <a:grpSpLocks/>
            </p:cNvGrpSpPr>
            <p:nvPr/>
          </p:nvGrpSpPr>
          <p:grpSpPr bwMode="auto">
            <a:xfrm>
              <a:off x="1312" y="187"/>
              <a:ext cx="4299" cy="3372"/>
              <a:chOff x="0" y="0"/>
              <a:chExt cx="5533" cy="4341"/>
            </a:xfrm>
          </p:grpSpPr>
          <p:grpSp>
            <p:nvGrpSpPr>
              <p:cNvPr id="22" name="Group 7"/>
              <p:cNvGrpSpPr>
                <a:grpSpLocks/>
              </p:cNvGrpSpPr>
              <p:nvPr/>
            </p:nvGrpSpPr>
            <p:grpSpPr bwMode="auto">
              <a:xfrm>
                <a:off x="0" y="0"/>
                <a:ext cx="5470" cy="4341"/>
                <a:chOff x="0" y="0"/>
                <a:chExt cx="5470" cy="4341"/>
              </a:xfrm>
            </p:grpSpPr>
            <p:grpSp>
              <p:nvGrpSpPr>
                <p:cNvPr id="33" name="Group 8"/>
                <p:cNvGrpSpPr>
                  <a:grpSpLocks/>
                </p:cNvGrpSpPr>
                <p:nvPr/>
              </p:nvGrpSpPr>
              <p:grpSpPr bwMode="auto">
                <a:xfrm>
                  <a:off x="1339" y="787"/>
                  <a:ext cx="2919" cy="2150"/>
                  <a:chOff x="1265" y="815"/>
                  <a:chExt cx="2919" cy="2150"/>
                </a:xfrm>
              </p:grpSpPr>
              <p:sp>
                <p:nvSpPr>
                  <p:cNvPr id="133" name="Oval 9"/>
                  <p:cNvSpPr>
                    <a:spLocks noChangeArrowheads="1"/>
                  </p:cNvSpPr>
                  <p:nvPr/>
                </p:nvSpPr>
                <p:spPr bwMode="hidden">
                  <a:xfrm>
                    <a:off x="1265" y="815"/>
                    <a:ext cx="2919" cy="2150"/>
                  </a:xfrm>
                  <a:prstGeom prst="ellipse">
                    <a:avLst/>
                  </a:prstGeom>
                  <a:gradFill rotWithShape="0">
                    <a:gsLst>
                      <a:gs pos="0">
                        <a:schemeClr val="bg2"/>
                      </a:gs>
                      <a:gs pos="100000">
                        <a:schemeClr val="bg1"/>
                      </a:gs>
                    </a:gsLst>
                    <a:path path="shape">
                      <a:fillToRect l="50000" t="50000" r="50000" b="50000"/>
                    </a:path>
                  </a:gradFill>
                  <a:ln>
                    <a:noFill/>
                  </a:ln>
                  <a:effectLst/>
                  <a:extLst/>
                </p:spPr>
                <p:txBody>
                  <a:bodyPr wrap="none" anchor="ctr"/>
                  <a:lstStyle/>
                  <a:p>
                    <a:pPr>
                      <a:defRPr/>
                    </a:pPr>
                    <a:endParaRPr lang="en-US"/>
                  </a:p>
                </p:txBody>
              </p:sp>
              <p:sp>
                <p:nvSpPr>
                  <p:cNvPr id="134" name="Oval 10"/>
                  <p:cNvSpPr>
                    <a:spLocks noChangeArrowheads="1"/>
                  </p:cNvSpPr>
                  <p:nvPr/>
                </p:nvSpPr>
                <p:spPr bwMode="hidden">
                  <a:xfrm>
                    <a:off x="2379" y="1601"/>
                    <a:ext cx="579" cy="406"/>
                  </a:xfrm>
                  <a:prstGeom prst="ellipse">
                    <a:avLst/>
                  </a:prstGeom>
                  <a:gradFill rotWithShape="0">
                    <a:gsLst>
                      <a:gs pos="0">
                        <a:schemeClr val="accent2"/>
                      </a:gs>
                      <a:gs pos="100000">
                        <a:schemeClr val="bg2"/>
                      </a:gs>
                    </a:gsLst>
                    <a:path path="shape">
                      <a:fillToRect l="50000" t="50000" r="50000" b="50000"/>
                    </a:path>
                  </a:gradFill>
                  <a:ln>
                    <a:noFill/>
                  </a:ln>
                  <a:effectLst/>
                  <a:extLst/>
                </p:spPr>
                <p:txBody>
                  <a:bodyPr wrap="none" anchor="ctr"/>
                  <a:lstStyle/>
                  <a:p>
                    <a:pPr>
                      <a:defRPr/>
                    </a:pPr>
                    <a:endParaRPr lang="en-US"/>
                  </a:p>
                </p:txBody>
              </p:sp>
            </p:grpSp>
            <p:grpSp>
              <p:nvGrpSpPr>
                <p:cNvPr id="34" name="Group 11"/>
                <p:cNvGrpSpPr>
                  <a:grpSpLocks/>
                </p:cNvGrpSpPr>
                <p:nvPr/>
              </p:nvGrpSpPr>
              <p:grpSpPr bwMode="auto">
                <a:xfrm>
                  <a:off x="0" y="0"/>
                  <a:ext cx="5470" cy="4341"/>
                  <a:chOff x="0" y="0"/>
                  <a:chExt cx="5470" cy="4341"/>
                </a:xfrm>
              </p:grpSpPr>
              <p:grpSp>
                <p:nvGrpSpPr>
                  <p:cNvPr id="35" name="Group 12"/>
                  <p:cNvGrpSpPr>
                    <a:grpSpLocks/>
                  </p:cNvGrpSpPr>
                  <p:nvPr/>
                </p:nvGrpSpPr>
                <p:grpSpPr bwMode="auto">
                  <a:xfrm>
                    <a:off x="3544" y="1503"/>
                    <a:ext cx="1259" cy="2325"/>
                    <a:chOff x="3470" y="1531"/>
                    <a:chExt cx="1259" cy="2325"/>
                  </a:xfrm>
                </p:grpSpPr>
                <p:sp>
                  <p:nvSpPr>
                    <p:cNvPr id="131" name="Freeform 13"/>
                    <p:cNvSpPr>
                      <a:spLocks/>
                    </p:cNvSpPr>
                    <p:nvPr/>
                  </p:nvSpPr>
                  <p:spPr bwMode="hidden">
                    <a:xfrm rot="2711884">
                      <a:off x="2765" y="2236"/>
                      <a:ext cx="1724" cy="313"/>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p:spPr>
                  <p:txBody>
                    <a:bodyPr wrap="none" anchor="ctr"/>
                    <a:lstStyle/>
                    <a:p>
                      <a:pPr>
                        <a:defRPr/>
                      </a:pPr>
                      <a:endParaRPr lang="en-US"/>
                    </a:p>
                  </p:txBody>
                </p:sp>
                <p:sp>
                  <p:nvSpPr>
                    <p:cNvPr id="132" name="Freeform 14"/>
                    <p:cNvSpPr>
                      <a:spLocks/>
                    </p:cNvSpPr>
                    <p:nvPr/>
                  </p:nvSpPr>
                  <p:spPr bwMode="hidden">
                    <a:xfrm rot="2711884">
                      <a:off x="4022" y="3149"/>
                      <a:ext cx="924" cy="49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p:spPr>
                  <p:txBody>
                    <a:bodyPr wrap="none" anchor="ctr"/>
                    <a:lstStyle/>
                    <a:p>
                      <a:pPr>
                        <a:defRPr/>
                      </a:pPr>
                      <a:endParaRPr lang="en-US"/>
                    </a:p>
                  </p:txBody>
                </p:sp>
              </p:grpSp>
              <p:grpSp>
                <p:nvGrpSpPr>
                  <p:cNvPr id="36" name="Group 15"/>
                  <p:cNvGrpSpPr>
                    <a:grpSpLocks/>
                  </p:cNvGrpSpPr>
                  <p:nvPr/>
                </p:nvGrpSpPr>
                <p:grpSpPr bwMode="auto">
                  <a:xfrm>
                    <a:off x="2938" y="1992"/>
                    <a:ext cx="2462" cy="1331"/>
                    <a:chOff x="2864" y="2020"/>
                    <a:chExt cx="2462" cy="1331"/>
                  </a:xfrm>
                </p:grpSpPr>
                <p:sp>
                  <p:nvSpPr>
                    <p:cNvPr id="129" name="Freeform 16"/>
                    <p:cNvSpPr>
                      <a:spLocks/>
                    </p:cNvSpPr>
                    <p:nvPr/>
                  </p:nvSpPr>
                  <p:spPr bwMode="hidden">
                    <a:xfrm rot="2104081">
                      <a:off x="2864" y="2020"/>
                      <a:ext cx="1813" cy="34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p:spPr>
                  <p:txBody>
                    <a:bodyPr wrap="none" anchor="ctr"/>
                    <a:lstStyle/>
                    <a:p>
                      <a:pPr>
                        <a:defRPr/>
                      </a:pPr>
                      <a:endParaRPr lang="en-US"/>
                    </a:p>
                  </p:txBody>
                </p:sp>
                <p:sp>
                  <p:nvSpPr>
                    <p:cNvPr id="130" name="Freeform 17"/>
                    <p:cNvSpPr>
                      <a:spLocks/>
                    </p:cNvSpPr>
                    <p:nvPr/>
                  </p:nvSpPr>
                  <p:spPr bwMode="hidden">
                    <a:xfrm rot="2104081">
                      <a:off x="4352" y="2806"/>
                      <a:ext cx="974" cy="54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p:spPr>
                  <p:txBody>
                    <a:bodyPr wrap="none" anchor="ctr"/>
                    <a:lstStyle/>
                    <a:p>
                      <a:pPr>
                        <a:defRPr/>
                      </a:pPr>
                      <a:endParaRPr lang="en-US"/>
                    </a:p>
                  </p:txBody>
                </p:sp>
              </p:grpSp>
              <p:grpSp>
                <p:nvGrpSpPr>
                  <p:cNvPr id="37" name="Group 18"/>
                  <p:cNvGrpSpPr>
                    <a:grpSpLocks/>
                  </p:cNvGrpSpPr>
                  <p:nvPr/>
                </p:nvGrpSpPr>
                <p:grpSpPr bwMode="auto">
                  <a:xfrm>
                    <a:off x="2970" y="1804"/>
                    <a:ext cx="2478" cy="1064"/>
                    <a:chOff x="2896" y="1832"/>
                    <a:chExt cx="2478" cy="1064"/>
                  </a:xfrm>
                </p:grpSpPr>
                <p:sp>
                  <p:nvSpPr>
                    <p:cNvPr id="127" name="Freeform 19"/>
                    <p:cNvSpPr>
                      <a:spLocks/>
                    </p:cNvSpPr>
                    <p:nvPr/>
                  </p:nvSpPr>
                  <p:spPr bwMode="hidden">
                    <a:xfrm rot="1582915">
                      <a:off x="2896" y="1832"/>
                      <a:ext cx="1736" cy="30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p:spPr>
                  <p:txBody>
                    <a:bodyPr wrap="none" anchor="ctr"/>
                    <a:lstStyle/>
                    <a:p>
                      <a:pPr>
                        <a:defRPr/>
                      </a:pPr>
                      <a:endParaRPr lang="en-US"/>
                    </a:p>
                  </p:txBody>
                </p:sp>
                <p:sp>
                  <p:nvSpPr>
                    <p:cNvPr id="128" name="Freeform 20"/>
                    <p:cNvSpPr>
                      <a:spLocks/>
                    </p:cNvSpPr>
                    <p:nvPr/>
                  </p:nvSpPr>
                  <p:spPr bwMode="hidden">
                    <a:xfrm rot="1582915">
                      <a:off x="4442" y="2420"/>
                      <a:ext cx="932" cy="47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p:spPr>
                  <p:txBody>
                    <a:bodyPr wrap="none" anchor="ctr"/>
                    <a:lstStyle/>
                    <a:p>
                      <a:pPr>
                        <a:defRPr/>
                      </a:pPr>
                      <a:endParaRPr lang="en-US"/>
                    </a:p>
                  </p:txBody>
                </p:sp>
              </p:grpSp>
              <p:grpSp>
                <p:nvGrpSpPr>
                  <p:cNvPr id="38" name="Group 21"/>
                  <p:cNvGrpSpPr>
                    <a:grpSpLocks/>
                  </p:cNvGrpSpPr>
                  <p:nvPr/>
                </p:nvGrpSpPr>
                <p:grpSpPr bwMode="auto">
                  <a:xfrm>
                    <a:off x="2998" y="1608"/>
                    <a:ext cx="2472" cy="927"/>
                    <a:chOff x="2924" y="1636"/>
                    <a:chExt cx="2472" cy="927"/>
                  </a:xfrm>
                </p:grpSpPr>
                <p:sp>
                  <p:nvSpPr>
                    <p:cNvPr id="125" name="Freeform 22"/>
                    <p:cNvSpPr>
                      <a:spLocks/>
                    </p:cNvSpPr>
                    <p:nvPr/>
                  </p:nvSpPr>
                  <p:spPr bwMode="hidden">
                    <a:xfrm rot="1080363">
                      <a:off x="2924" y="1636"/>
                      <a:ext cx="1677" cy="33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p:spPr>
                  <p:txBody>
                    <a:bodyPr wrap="none" anchor="ctr"/>
                    <a:lstStyle/>
                    <a:p>
                      <a:pPr>
                        <a:defRPr/>
                      </a:pPr>
                      <a:endParaRPr lang="en-US"/>
                    </a:p>
                  </p:txBody>
                </p:sp>
                <p:sp>
                  <p:nvSpPr>
                    <p:cNvPr id="126" name="Freeform 23"/>
                    <p:cNvSpPr>
                      <a:spLocks/>
                    </p:cNvSpPr>
                    <p:nvPr/>
                  </p:nvSpPr>
                  <p:spPr bwMode="hidden">
                    <a:xfrm rot="1080363">
                      <a:off x="4495" y="2036"/>
                      <a:ext cx="901" cy="527"/>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p:spPr>
                  <p:txBody>
                    <a:bodyPr wrap="none" anchor="ctr"/>
                    <a:lstStyle/>
                    <a:p>
                      <a:pPr>
                        <a:defRPr/>
                      </a:pPr>
                      <a:endParaRPr lang="en-US"/>
                    </a:p>
                  </p:txBody>
                </p:sp>
              </p:grpSp>
              <p:grpSp>
                <p:nvGrpSpPr>
                  <p:cNvPr id="39" name="Group 24"/>
                  <p:cNvGrpSpPr>
                    <a:grpSpLocks/>
                  </p:cNvGrpSpPr>
                  <p:nvPr/>
                </p:nvGrpSpPr>
                <p:grpSpPr bwMode="auto">
                  <a:xfrm>
                    <a:off x="3032" y="1386"/>
                    <a:ext cx="2341" cy="657"/>
                    <a:chOff x="2958" y="1414"/>
                    <a:chExt cx="2341" cy="657"/>
                  </a:xfrm>
                </p:grpSpPr>
                <p:sp>
                  <p:nvSpPr>
                    <p:cNvPr id="123" name="Freeform 25"/>
                    <p:cNvSpPr>
                      <a:spLocks/>
                    </p:cNvSpPr>
                    <p:nvPr/>
                  </p:nvSpPr>
                  <p:spPr bwMode="hidden">
                    <a:xfrm rot="463793">
                      <a:off x="2958" y="1414"/>
                      <a:ext cx="1544" cy="31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p:spPr>
                  <p:txBody>
                    <a:bodyPr wrap="none" anchor="ctr"/>
                    <a:lstStyle/>
                    <a:p>
                      <a:pPr>
                        <a:defRPr/>
                      </a:pPr>
                      <a:endParaRPr lang="en-US"/>
                    </a:p>
                  </p:txBody>
                </p:sp>
                <p:sp>
                  <p:nvSpPr>
                    <p:cNvPr id="124" name="Freeform 26"/>
                    <p:cNvSpPr>
                      <a:spLocks/>
                    </p:cNvSpPr>
                    <p:nvPr/>
                  </p:nvSpPr>
                  <p:spPr bwMode="hidden">
                    <a:xfrm rot="463793">
                      <a:off x="4469" y="1582"/>
                      <a:ext cx="830" cy="48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p:spPr>
                  <p:txBody>
                    <a:bodyPr wrap="none" anchor="ctr"/>
                    <a:lstStyle/>
                    <a:p>
                      <a:pPr>
                        <a:defRPr/>
                      </a:pPr>
                      <a:endParaRPr lang="en-US"/>
                    </a:p>
                  </p:txBody>
                </p:sp>
              </p:grpSp>
              <p:grpSp>
                <p:nvGrpSpPr>
                  <p:cNvPr id="40" name="Group 27"/>
                  <p:cNvGrpSpPr>
                    <a:grpSpLocks/>
                  </p:cNvGrpSpPr>
                  <p:nvPr/>
                </p:nvGrpSpPr>
                <p:grpSpPr bwMode="auto">
                  <a:xfrm>
                    <a:off x="3057" y="1241"/>
                    <a:ext cx="2150" cy="342"/>
                    <a:chOff x="2983" y="1269"/>
                    <a:chExt cx="2150" cy="342"/>
                  </a:xfrm>
                </p:grpSpPr>
                <p:sp>
                  <p:nvSpPr>
                    <p:cNvPr id="121" name="Freeform 28"/>
                    <p:cNvSpPr>
                      <a:spLocks/>
                    </p:cNvSpPr>
                    <p:nvPr/>
                  </p:nvSpPr>
                  <p:spPr bwMode="hidden">
                    <a:xfrm rot="-84182">
                      <a:off x="2983" y="1290"/>
                      <a:ext cx="1404" cy="218"/>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p:spPr>
                  <p:txBody>
                    <a:bodyPr wrap="none" anchor="ctr"/>
                    <a:lstStyle/>
                    <a:p>
                      <a:pPr>
                        <a:defRPr/>
                      </a:pPr>
                      <a:endParaRPr lang="en-US"/>
                    </a:p>
                  </p:txBody>
                </p:sp>
                <p:sp>
                  <p:nvSpPr>
                    <p:cNvPr id="122" name="Freeform 29"/>
                    <p:cNvSpPr>
                      <a:spLocks/>
                    </p:cNvSpPr>
                    <p:nvPr/>
                  </p:nvSpPr>
                  <p:spPr bwMode="hidden">
                    <a:xfrm rot="-84182">
                      <a:off x="4379" y="1269"/>
                      <a:ext cx="754" cy="342"/>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p:spPr>
                  <p:txBody>
                    <a:bodyPr wrap="none" anchor="ctr"/>
                    <a:lstStyle/>
                    <a:p>
                      <a:pPr>
                        <a:defRPr/>
                      </a:pPr>
                      <a:endParaRPr lang="en-US"/>
                    </a:p>
                  </p:txBody>
                </p:sp>
              </p:grpSp>
              <p:grpSp>
                <p:nvGrpSpPr>
                  <p:cNvPr id="41" name="Group 30"/>
                  <p:cNvGrpSpPr>
                    <a:grpSpLocks/>
                  </p:cNvGrpSpPr>
                  <p:nvPr/>
                </p:nvGrpSpPr>
                <p:grpSpPr bwMode="auto">
                  <a:xfrm>
                    <a:off x="3012" y="890"/>
                    <a:ext cx="1879" cy="426"/>
                    <a:chOff x="2938" y="918"/>
                    <a:chExt cx="1879" cy="426"/>
                  </a:xfrm>
                </p:grpSpPr>
                <p:sp>
                  <p:nvSpPr>
                    <p:cNvPr id="119" name="Freeform 31"/>
                    <p:cNvSpPr>
                      <a:spLocks/>
                    </p:cNvSpPr>
                    <p:nvPr/>
                  </p:nvSpPr>
                  <p:spPr bwMode="hidden">
                    <a:xfrm rot="-802576">
                      <a:off x="2938" y="1129"/>
                      <a:ext cx="1233"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p:spPr>
                  <p:txBody>
                    <a:bodyPr wrap="none" anchor="ctr"/>
                    <a:lstStyle/>
                    <a:p>
                      <a:pPr>
                        <a:defRPr/>
                      </a:pPr>
                      <a:endParaRPr lang="en-US"/>
                    </a:p>
                  </p:txBody>
                </p:sp>
                <p:sp>
                  <p:nvSpPr>
                    <p:cNvPr id="120" name="Freeform 32"/>
                    <p:cNvSpPr>
                      <a:spLocks/>
                    </p:cNvSpPr>
                    <p:nvPr/>
                  </p:nvSpPr>
                  <p:spPr bwMode="hidden">
                    <a:xfrm rot="-802576">
                      <a:off x="4155" y="918"/>
                      <a:ext cx="662" cy="337"/>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p:spPr>
                  <p:txBody>
                    <a:bodyPr wrap="none" anchor="ctr"/>
                    <a:lstStyle/>
                    <a:p>
                      <a:pPr>
                        <a:defRPr/>
                      </a:pPr>
                      <a:endParaRPr lang="en-US"/>
                    </a:p>
                  </p:txBody>
                </p:sp>
              </p:grpSp>
              <p:grpSp>
                <p:nvGrpSpPr>
                  <p:cNvPr id="42" name="Group 33"/>
                  <p:cNvGrpSpPr>
                    <a:grpSpLocks/>
                  </p:cNvGrpSpPr>
                  <p:nvPr/>
                </p:nvGrpSpPr>
                <p:grpSpPr bwMode="auto">
                  <a:xfrm>
                    <a:off x="711" y="1625"/>
                    <a:ext cx="1257" cy="2326"/>
                    <a:chOff x="637" y="1653"/>
                    <a:chExt cx="1257" cy="2326"/>
                  </a:xfrm>
                </p:grpSpPr>
                <p:sp>
                  <p:nvSpPr>
                    <p:cNvPr id="117" name="Freeform 34"/>
                    <p:cNvSpPr>
                      <a:spLocks/>
                    </p:cNvSpPr>
                    <p:nvPr/>
                  </p:nvSpPr>
                  <p:spPr bwMode="hidden">
                    <a:xfrm rot="18888116" flipH="1">
                      <a:off x="876" y="2358"/>
                      <a:ext cx="1724" cy="313"/>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p:spPr>
                  <p:txBody>
                    <a:bodyPr wrap="none" anchor="ctr"/>
                    <a:lstStyle/>
                    <a:p>
                      <a:pPr>
                        <a:defRPr/>
                      </a:pPr>
                      <a:endParaRPr lang="en-US"/>
                    </a:p>
                  </p:txBody>
                </p:sp>
                <p:sp>
                  <p:nvSpPr>
                    <p:cNvPr id="118" name="Freeform 35"/>
                    <p:cNvSpPr>
                      <a:spLocks/>
                    </p:cNvSpPr>
                    <p:nvPr/>
                  </p:nvSpPr>
                  <p:spPr bwMode="hidden">
                    <a:xfrm rot="18888116" flipH="1">
                      <a:off x="419" y="3271"/>
                      <a:ext cx="926" cy="49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p:spPr>
                  <p:txBody>
                    <a:bodyPr wrap="none" anchor="ctr"/>
                    <a:lstStyle/>
                    <a:p>
                      <a:pPr>
                        <a:defRPr/>
                      </a:pPr>
                      <a:endParaRPr lang="en-US"/>
                    </a:p>
                  </p:txBody>
                </p:sp>
              </p:grpSp>
              <p:grpSp>
                <p:nvGrpSpPr>
                  <p:cNvPr id="43" name="Group 36"/>
                  <p:cNvGrpSpPr>
                    <a:grpSpLocks/>
                  </p:cNvGrpSpPr>
                  <p:nvPr/>
                </p:nvGrpSpPr>
                <p:grpSpPr bwMode="auto">
                  <a:xfrm>
                    <a:off x="69" y="2168"/>
                    <a:ext cx="2462" cy="1333"/>
                    <a:chOff x="-5" y="2196"/>
                    <a:chExt cx="2462" cy="1333"/>
                  </a:xfrm>
                </p:grpSpPr>
                <p:sp>
                  <p:nvSpPr>
                    <p:cNvPr id="115" name="Freeform 37"/>
                    <p:cNvSpPr>
                      <a:spLocks/>
                    </p:cNvSpPr>
                    <p:nvPr/>
                  </p:nvSpPr>
                  <p:spPr bwMode="hidden">
                    <a:xfrm rot="19495919" flipH="1">
                      <a:off x="644" y="2196"/>
                      <a:ext cx="1813" cy="348"/>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p:spPr>
                  <p:txBody>
                    <a:bodyPr wrap="none" anchor="ctr"/>
                    <a:lstStyle/>
                    <a:p>
                      <a:pPr>
                        <a:defRPr/>
                      </a:pPr>
                      <a:endParaRPr lang="en-US"/>
                    </a:p>
                  </p:txBody>
                </p:sp>
                <p:sp>
                  <p:nvSpPr>
                    <p:cNvPr id="116" name="Freeform 38"/>
                    <p:cNvSpPr>
                      <a:spLocks/>
                    </p:cNvSpPr>
                    <p:nvPr/>
                  </p:nvSpPr>
                  <p:spPr bwMode="hidden">
                    <a:xfrm rot="19495919" flipH="1">
                      <a:off x="-5" y="2984"/>
                      <a:ext cx="974" cy="54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p:spPr>
                  <p:txBody>
                    <a:bodyPr wrap="none" anchor="ctr"/>
                    <a:lstStyle/>
                    <a:p>
                      <a:pPr>
                        <a:defRPr/>
                      </a:pPr>
                      <a:endParaRPr lang="en-US"/>
                    </a:p>
                  </p:txBody>
                </p:sp>
              </p:grpSp>
              <p:grpSp>
                <p:nvGrpSpPr>
                  <p:cNvPr id="44" name="Group 39"/>
                  <p:cNvGrpSpPr>
                    <a:grpSpLocks/>
                  </p:cNvGrpSpPr>
                  <p:nvPr/>
                </p:nvGrpSpPr>
                <p:grpSpPr bwMode="auto">
                  <a:xfrm>
                    <a:off x="22" y="1981"/>
                    <a:ext cx="2477" cy="1063"/>
                    <a:chOff x="-52" y="2009"/>
                    <a:chExt cx="2477" cy="1063"/>
                  </a:xfrm>
                </p:grpSpPr>
                <p:sp>
                  <p:nvSpPr>
                    <p:cNvPr id="113" name="Freeform 40"/>
                    <p:cNvSpPr>
                      <a:spLocks/>
                    </p:cNvSpPr>
                    <p:nvPr/>
                  </p:nvSpPr>
                  <p:spPr bwMode="hidden">
                    <a:xfrm rot="20017085" flipH="1">
                      <a:off x="689" y="2009"/>
                      <a:ext cx="1736" cy="30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p:spPr>
                  <p:txBody>
                    <a:bodyPr wrap="none" anchor="ctr"/>
                    <a:lstStyle/>
                    <a:p>
                      <a:pPr>
                        <a:defRPr/>
                      </a:pPr>
                      <a:endParaRPr lang="en-US"/>
                    </a:p>
                  </p:txBody>
                </p:sp>
                <p:sp>
                  <p:nvSpPr>
                    <p:cNvPr id="114" name="Freeform 41"/>
                    <p:cNvSpPr>
                      <a:spLocks/>
                    </p:cNvSpPr>
                    <p:nvPr/>
                  </p:nvSpPr>
                  <p:spPr bwMode="hidden">
                    <a:xfrm rot="20017085" flipH="1">
                      <a:off x="-52" y="2596"/>
                      <a:ext cx="932" cy="47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p:spPr>
                  <p:txBody>
                    <a:bodyPr wrap="none" anchor="ctr"/>
                    <a:lstStyle/>
                    <a:p>
                      <a:pPr>
                        <a:defRPr/>
                      </a:pPr>
                      <a:endParaRPr lang="en-US"/>
                    </a:p>
                  </p:txBody>
                </p:sp>
              </p:grpSp>
              <p:grpSp>
                <p:nvGrpSpPr>
                  <p:cNvPr id="45" name="Group 42"/>
                  <p:cNvGrpSpPr>
                    <a:grpSpLocks/>
                  </p:cNvGrpSpPr>
                  <p:nvPr/>
                </p:nvGrpSpPr>
                <p:grpSpPr bwMode="auto">
                  <a:xfrm>
                    <a:off x="0" y="1786"/>
                    <a:ext cx="2472" cy="927"/>
                    <a:chOff x="-74" y="1814"/>
                    <a:chExt cx="2472" cy="927"/>
                  </a:xfrm>
                </p:grpSpPr>
                <p:sp>
                  <p:nvSpPr>
                    <p:cNvPr id="111" name="Freeform 43"/>
                    <p:cNvSpPr>
                      <a:spLocks/>
                    </p:cNvSpPr>
                    <p:nvPr/>
                  </p:nvSpPr>
                  <p:spPr bwMode="hidden">
                    <a:xfrm rot="20519637" flipH="1">
                      <a:off x="721" y="1814"/>
                      <a:ext cx="1677" cy="33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p:spPr>
                  <p:txBody>
                    <a:bodyPr wrap="none" anchor="ctr"/>
                    <a:lstStyle/>
                    <a:p>
                      <a:pPr>
                        <a:defRPr/>
                      </a:pPr>
                      <a:endParaRPr lang="en-US"/>
                    </a:p>
                  </p:txBody>
                </p:sp>
                <p:sp>
                  <p:nvSpPr>
                    <p:cNvPr id="112" name="Freeform 44"/>
                    <p:cNvSpPr>
                      <a:spLocks/>
                    </p:cNvSpPr>
                    <p:nvPr/>
                  </p:nvSpPr>
                  <p:spPr bwMode="hidden">
                    <a:xfrm rot="20519637" flipH="1">
                      <a:off x="-74" y="2214"/>
                      <a:ext cx="901" cy="527"/>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p:spPr>
                  <p:txBody>
                    <a:bodyPr wrap="none" anchor="ctr"/>
                    <a:lstStyle/>
                    <a:p>
                      <a:pPr>
                        <a:defRPr/>
                      </a:pPr>
                      <a:endParaRPr lang="en-US"/>
                    </a:p>
                  </p:txBody>
                </p:sp>
              </p:grpSp>
              <p:grpSp>
                <p:nvGrpSpPr>
                  <p:cNvPr id="46" name="Group 45"/>
                  <p:cNvGrpSpPr>
                    <a:grpSpLocks/>
                  </p:cNvGrpSpPr>
                  <p:nvPr/>
                </p:nvGrpSpPr>
                <p:grpSpPr bwMode="auto">
                  <a:xfrm>
                    <a:off x="97" y="1563"/>
                    <a:ext cx="2340" cy="656"/>
                    <a:chOff x="23" y="1591"/>
                    <a:chExt cx="2340" cy="656"/>
                  </a:xfrm>
                </p:grpSpPr>
                <p:sp>
                  <p:nvSpPr>
                    <p:cNvPr id="109" name="Freeform 46"/>
                    <p:cNvSpPr>
                      <a:spLocks/>
                    </p:cNvSpPr>
                    <p:nvPr/>
                  </p:nvSpPr>
                  <p:spPr bwMode="hidden">
                    <a:xfrm rot="21136207" flipH="1">
                      <a:off x="819" y="1591"/>
                      <a:ext cx="1544" cy="31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p:spPr>
                  <p:txBody>
                    <a:bodyPr wrap="none" anchor="ctr"/>
                    <a:lstStyle/>
                    <a:p>
                      <a:pPr>
                        <a:defRPr/>
                      </a:pPr>
                      <a:endParaRPr lang="en-US"/>
                    </a:p>
                  </p:txBody>
                </p:sp>
                <p:sp>
                  <p:nvSpPr>
                    <p:cNvPr id="110" name="Freeform 47"/>
                    <p:cNvSpPr>
                      <a:spLocks/>
                    </p:cNvSpPr>
                    <p:nvPr/>
                  </p:nvSpPr>
                  <p:spPr bwMode="hidden">
                    <a:xfrm rot="21136207" flipH="1">
                      <a:off x="23" y="1758"/>
                      <a:ext cx="830" cy="48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p:spPr>
                  <p:txBody>
                    <a:bodyPr wrap="none" anchor="ctr"/>
                    <a:lstStyle/>
                    <a:p>
                      <a:pPr>
                        <a:defRPr/>
                      </a:pPr>
                      <a:endParaRPr lang="en-US"/>
                    </a:p>
                  </p:txBody>
                </p:sp>
              </p:grpSp>
              <p:grpSp>
                <p:nvGrpSpPr>
                  <p:cNvPr id="47" name="Group 48"/>
                  <p:cNvGrpSpPr>
                    <a:grpSpLocks/>
                  </p:cNvGrpSpPr>
                  <p:nvPr/>
                </p:nvGrpSpPr>
                <p:grpSpPr bwMode="auto">
                  <a:xfrm>
                    <a:off x="263" y="1417"/>
                    <a:ext cx="2150" cy="344"/>
                    <a:chOff x="189" y="1445"/>
                    <a:chExt cx="2150" cy="344"/>
                  </a:xfrm>
                </p:grpSpPr>
                <p:sp>
                  <p:nvSpPr>
                    <p:cNvPr id="107" name="Freeform 49"/>
                    <p:cNvSpPr>
                      <a:spLocks/>
                    </p:cNvSpPr>
                    <p:nvPr/>
                  </p:nvSpPr>
                  <p:spPr bwMode="hidden">
                    <a:xfrm rot="84182" flipH="1">
                      <a:off x="935" y="1466"/>
                      <a:ext cx="1404" cy="219"/>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p:spPr>
                  <p:txBody>
                    <a:bodyPr wrap="none" anchor="ctr"/>
                    <a:lstStyle/>
                    <a:p>
                      <a:pPr>
                        <a:defRPr/>
                      </a:pPr>
                      <a:endParaRPr lang="en-US"/>
                    </a:p>
                  </p:txBody>
                </p:sp>
                <p:sp>
                  <p:nvSpPr>
                    <p:cNvPr id="108" name="Freeform 50"/>
                    <p:cNvSpPr>
                      <a:spLocks/>
                    </p:cNvSpPr>
                    <p:nvPr/>
                  </p:nvSpPr>
                  <p:spPr bwMode="hidden">
                    <a:xfrm rot="84182" flipH="1">
                      <a:off x="189" y="1445"/>
                      <a:ext cx="754" cy="344"/>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p:spPr>
                  <p:txBody>
                    <a:bodyPr wrap="none" anchor="ctr"/>
                    <a:lstStyle/>
                    <a:p>
                      <a:pPr>
                        <a:defRPr/>
                      </a:pPr>
                      <a:endParaRPr lang="en-US"/>
                    </a:p>
                  </p:txBody>
                </p:sp>
              </p:grpSp>
              <p:grpSp>
                <p:nvGrpSpPr>
                  <p:cNvPr id="48" name="Group 51"/>
                  <p:cNvGrpSpPr>
                    <a:grpSpLocks/>
                  </p:cNvGrpSpPr>
                  <p:nvPr/>
                </p:nvGrpSpPr>
                <p:grpSpPr bwMode="auto">
                  <a:xfrm>
                    <a:off x="579" y="1066"/>
                    <a:ext cx="1879" cy="427"/>
                    <a:chOff x="505" y="1094"/>
                    <a:chExt cx="1879" cy="427"/>
                  </a:xfrm>
                </p:grpSpPr>
                <p:sp>
                  <p:nvSpPr>
                    <p:cNvPr id="105" name="Freeform 52"/>
                    <p:cNvSpPr>
                      <a:spLocks/>
                    </p:cNvSpPr>
                    <p:nvPr/>
                  </p:nvSpPr>
                  <p:spPr bwMode="hidden">
                    <a:xfrm rot="802576" flipH="1">
                      <a:off x="1151" y="1306"/>
                      <a:ext cx="1233"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p:spPr>
                  <p:txBody>
                    <a:bodyPr wrap="none" anchor="ctr"/>
                    <a:lstStyle/>
                    <a:p>
                      <a:pPr>
                        <a:defRPr/>
                      </a:pPr>
                      <a:endParaRPr lang="en-US"/>
                    </a:p>
                  </p:txBody>
                </p:sp>
                <p:sp>
                  <p:nvSpPr>
                    <p:cNvPr id="106" name="Freeform 53"/>
                    <p:cNvSpPr>
                      <a:spLocks/>
                    </p:cNvSpPr>
                    <p:nvPr/>
                  </p:nvSpPr>
                  <p:spPr bwMode="hidden">
                    <a:xfrm rot="802576" flipH="1">
                      <a:off x="505" y="1094"/>
                      <a:ext cx="662" cy="33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p:spPr>
                  <p:txBody>
                    <a:bodyPr wrap="none" anchor="ctr"/>
                    <a:lstStyle/>
                    <a:p>
                      <a:pPr>
                        <a:defRPr/>
                      </a:pPr>
                      <a:endParaRPr lang="en-US"/>
                    </a:p>
                  </p:txBody>
                </p:sp>
              </p:grpSp>
              <p:grpSp>
                <p:nvGrpSpPr>
                  <p:cNvPr id="49" name="Group 54"/>
                  <p:cNvGrpSpPr>
                    <a:grpSpLocks/>
                  </p:cNvGrpSpPr>
                  <p:nvPr/>
                </p:nvGrpSpPr>
                <p:grpSpPr bwMode="auto">
                  <a:xfrm>
                    <a:off x="690" y="872"/>
                    <a:ext cx="1849" cy="553"/>
                    <a:chOff x="616" y="900"/>
                    <a:chExt cx="1849" cy="553"/>
                  </a:xfrm>
                </p:grpSpPr>
                <p:sp>
                  <p:nvSpPr>
                    <p:cNvPr id="103" name="Freeform 55"/>
                    <p:cNvSpPr>
                      <a:spLocks/>
                    </p:cNvSpPr>
                    <p:nvPr/>
                  </p:nvSpPr>
                  <p:spPr bwMode="hidden">
                    <a:xfrm rot="1277471" flipH="1">
                      <a:off x="1232" y="1238"/>
                      <a:ext cx="1233"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p:spPr>
                  <p:txBody>
                    <a:bodyPr wrap="none" anchor="ctr"/>
                    <a:lstStyle/>
                    <a:p>
                      <a:pPr>
                        <a:defRPr/>
                      </a:pPr>
                      <a:endParaRPr lang="en-US"/>
                    </a:p>
                  </p:txBody>
                </p:sp>
                <p:sp>
                  <p:nvSpPr>
                    <p:cNvPr id="104" name="Freeform 56"/>
                    <p:cNvSpPr>
                      <a:spLocks/>
                    </p:cNvSpPr>
                    <p:nvPr/>
                  </p:nvSpPr>
                  <p:spPr bwMode="hidden">
                    <a:xfrm rot="1277471" flipH="1">
                      <a:off x="616" y="900"/>
                      <a:ext cx="662" cy="337"/>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p:spPr>
                  <p:txBody>
                    <a:bodyPr wrap="none" anchor="ctr"/>
                    <a:lstStyle/>
                    <a:p>
                      <a:pPr>
                        <a:defRPr/>
                      </a:pPr>
                      <a:endParaRPr lang="en-US"/>
                    </a:p>
                  </p:txBody>
                </p:sp>
              </p:grpSp>
              <p:grpSp>
                <p:nvGrpSpPr>
                  <p:cNvPr id="50" name="Group 57"/>
                  <p:cNvGrpSpPr>
                    <a:grpSpLocks/>
                  </p:cNvGrpSpPr>
                  <p:nvPr/>
                </p:nvGrpSpPr>
                <p:grpSpPr bwMode="auto">
                  <a:xfrm>
                    <a:off x="911" y="590"/>
                    <a:ext cx="1767" cy="742"/>
                    <a:chOff x="911" y="590"/>
                    <a:chExt cx="1767" cy="742"/>
                  </a:xfrm>
                </p:grpSpPr>
                <p:sp>
                  <p:nvSpPr>
                    <p:cNvPr id="101" name="Freeform 58"/>
                    <p:cNvSpPr>
                      <a:spLocks/>
                    </p:cNvSpPr>
                    <p:nvPr/>
                  </p:nvSpPr>
                  <p:spPr bwMode="hidden">
                    <a:xfrm rot="2028410" flipH="1">
                      <a:off x="1445" y="1117"/>
                      <a:ext cx="1233"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p:spPr>
                  <p:txBody>
                    <a:bodyPr wrap="none" anchor="ctr"/>
                    <a:lstStyle/>
                    <a:p>
                      <a:pPr>
                        <a:defRPr/>
                      </a:pPr>
                      <a:endParaRPr lang="en-US"/>
                    </a:p>
                  </p:txBody>
                </p:sp>
                <p:sp>
                  <p:nvSpPr>
                    <p:cNvPr id="102" name="Freeform 59"/>
                    <p:cNvSpPr>
                      <a:spLocks/>
                    </p:cNvSpPr>
                    <p:nvPr/>
                  </p:nvSpPr>
                  <p:spPr bwMode="hidden">
                    <a:xfrm rot="2028410" flipH="1">
                      <a:off x="911" y="590"/>
                      <a:ext cx="662" cy="337"/>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p:spPr>
                  <p:txBody>
                    <a:bodyPr wrap="none" anchor="ctr"/>
                    <a:lstStyle/>
                    <a:p>
                      <a:pPr>
                        <a:defRPr/>
                      </a:pPr>
                      <a:endParaRPr lang="en-US"/>
                    </a:p>
                  </p:txBody>
                </p:sp>
              </p:grpSp>
              <p:grpSp>
                <p:nvGrpSpPr>
                  <p:cNvPr id="51" name="Group 60"/>
                  <p:cNvGrpSpPr>
                    <a:grpSpLocks/>
                  </p:cNvGrpSpPr>
                  <p:nvPr/>
                </p:nvGrpSpPr>
                <p:grpSpPr bwMode="auto">
                  <a:xfrm>
                    <a:off x="1120" y="300"/>
                    <a:ext cx="1693" cy="892"/>
                    <a:chOff x="1120" y="300"/>
                    <a:chExt cx="1693" cy="892"/>
                  </a:xfrm>
                </p:grpSpPr>
                <p:sp>
                  <p:nvSpPr>
                    <p:cNvPr id="99" name="Freeform 61"/>
                    <p:cNvSpPr>
                      <a:spLocks/>
                    </p:cNvSpPr>
                    <p:nvPr/>
                  </p:nvSpPr>
                  <p:spPr bwMode="hidden">
                    <a:xfrm rot="2664424" flipH="1">
                      <a:off x="1562" y="977"/>
                      <a:ext cx="1251"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p:spPr>
                  <p:txBody>
                    <a:bodyPr wrap="none" anchor="ctr"/>
                    <a:lstStyle/>
                    <a:p>
                      <a:pPr>
                        <a:defRPr/>
                      </a:pPr>
                      <a:endParaRPr lang="en-US"/>
                    </a:p>
                  </p:txBody>
                </p:sp>
                <p:sp>
                  <p:nvSpPr>
                    <p:cNvPr id="100" name="Freeform 62"/>
                    <p:cNvSpPr>
                      <a:spLocks/>
                    </p:cNvSpPr>
                    <p:nvPr/>
                  </p:nvSpPr>
                  <p:spPr bwMode="hidden">
                    <a:xfrm rot="2664424" flipH="1">
                      <a:off x="1120" y="300"/>
                      <a:ext cx="672" cy="33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p:spPr>
                  <p:txBody>
                    <a:bodyPr wrap="none" anchor="ctr"/>
                    <a:lstStyle/>
                    <a:p>
                      <a:pPr>
                        <a:defRPr/>
                      </a:pPr>
                      <a:endParaRPr lang="en-US"/>
                    </a:p>
                  </p:txBody>
                </p:sp>
              </p:grpSp>
              <p:grpSp>
                <p:nvGrpSpPr>
                  <p:cNvPr id="52" name="Group 63"/>
                  <p:cNvGrpSpPr>
                    <a:grpSpLocks/>
                  </p:cNvGrpSpPr>
                  <p:nvPr/>
                </p:nvGrpSpPr>
                <p:grpSpPr bwMode="auto">
                  <a:xfrm>
                    <a:off x="1707" y="75"/>
                    <a:ext cx="778" cy="1514"/>
                    <a:chOff x="1633" y="103"/>
                    <a:chExt cx="778" cy="1514"/>
                  </a:xfrm>
                </p:grpSpPr>
                <p:sp>
                  <p:nvSpPr>
                    <p:cNvPr id="97" name="Freeform 64"/>
                    <p:cNvSpPr>
                      <a:spLocks/>
                    </p:cNvSpPr>
                    <p:nvPr/>
                  </p:nvSpPr>
                  <p:spPr bwMode="hidden">
                    <a:xfrm rot="3473776" flipH="1">
                      <a:off x="1753" y="959"/>
                      <a:ext cx="1101"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p:spPr>
                  <p:txBody>
                    <a:bodyPr wrap="none" anchor="ctr"/>
                    <a:lstStyle/>
                    <a:p>
                      <a:pPr>
                        <a:defRPr/>
                      </a:pPr>
                      <a:endParaRPr lang="en-US"/>
                    </a:p>
                  </p:txBody>
                </p:sp>
                <p:sp>
                  <p:nvSpPr>
                    <p:cNvPr id="98" name="Freeform 65"/>
                    <p:cNvSpPr>
                      <a:spLocks/>
                    </p:cNvSpPr>
                    <p:nvPr/>
                  </p:nvSpPr>
                  <p:spPr bwMode="hidden">
                    <a:xfrm rot="3473776" flipH="1">
                      <a:off x="1506" y="230"/>
                      <a:ext cx="591" cy="338"/>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p:spPr>
                  <p:txBody>
                    <a:bodyPr wrap="none" anchor="ctr"/>
                    <a:lstStyle/>
                    <a:p>
                      <a:pPr>
                        <a:defRPr/>
                      </a:pPr>
                      <a:endParaRPr lang="en-US"/>
                    </a:p>
                  </p:txBody>
                </p:sp>
              </p:grpSp>
              <p:grpSp>
                <p:nvGrpSpPr>
                  <p:cNvPr id="53" name="Group 66"/>
                  <p:cNvGrpSpPr>
                    <a:grpSpLocks/>
                  </p:cNvGrpSpPr>
                  <p:nvPr/>
                </p:nvGrpSpPr>
                <p:grpSpPr bwMode="auto">
                  <a:xfrm>
                    <a:off x="2009" y="0"/>
                    <a:ext cx="635" cy="1535"/>
                    <a:chOff x="1935" y="28"/>
                    <a:chExt cx="635" cy="1535"/>
                  </a:xfrm>
                </p:grpSpPr>
                <p:sp>
                  <p:nvSpPr>
                    <p:cNvPr id="95" name="Freeform 67"/>
                    <p:cNvSpPr>
                      <a:spLocks/>
                    </p:cNvSpPr>
                    <p:nvPr/>
                  </p:nvSpPr>
                  <p:spPr bwMode="hidden">
                    <a:xfrm rot="4126480" flipH="1">
                      <a:off x="1932" y="925"/>
                      <a:ext cx="1061"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p:spPr>
                  <p:txBody>
                    <a:bodyPr wrap="none" anchor="ctr"/>
                    <a:lstStyle/>
                    <a:p>
                      <a:pPr>
                        <a:defRPr/>
                      </a:pPr>
                      <a:endParaRPr lang="en-US"/>
                    </a:p>
                  </p:txBody>
                </p:sp>
                <p:sp>
                  <p:nvSpPr>
                    <p:cNvPr id="96" name="Freeform 68"/>
                    <p:cNvSpPr>
                      <a:spLocks/>
                    </p:cNvSpPr>
                    <p:nvPr/>
                  </p:nvSpPr>
                  <p:spPr bwMode="hidden">
                    <a:xfrm rot="4126480" flipH="1">
                      <a:off x="1819" y="144"/>
                      <a:ext cx="570" cy="338"/>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p:spPr>
                  <p:txBody>
                    <a:bodyPr wrap="none" anchor="ctr"/>
                    <a:lstStyle/>
                    <a:p>
                      <a:pPr>
                        <a:defRPr/>
                      </a:pPr>
                      <a:endParaRPr lang="en-US"/>
                    </a:p>
                  </p:txBody>
                </p:sp>
              </p:grpSp>
              <p:grpSp>
                <p:nvGrpSpPr>
                  <p:cNvPr id="54" name="Group 69"/>
                  <p:cNvGrpSpPr>
                    <a:grpSpLocks/>
                  </p:cNvGrpSpPr>
                  <p:nvPr/>
                </p:nvGrpSpPr>
                <p:grpSpPr bwMode="auto">
                  <a:xfrm>
                    <a:off x="2896" y="644"/>
                    <a:ext cx="1846" cy="566"/>
                    <a:chOff x="2822" y="672"/>
                    <a:chExt cx="1846" cy="566"/>
                  </a:xfrm>
                </p:grpSpPr>
                <p:sp>
                  <p:nvSpPr>
                    <p:cNvPr id="93" name="Freeform 70"/>
                    <p:cNvSpPr>
                      <a:spLocks/>
                    </p:cNvSpPr>
                    <p:nvPr/>
                  </p:nvSpPr>
                  <p:spPr bwMode="hidden">
                    <a:xfrm rot="-1325434">
                      <a:off x="2822" y="1023"/>
                      <a:ext cx="1233"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p:spPr>
                  <p:txBody>
                    <a:bodyPr wrap="none" anchor="ctr"/>
                    <a:lstStyle/>
                    <a:p>
                      <a:pPr>
                        <a:defRPr/>
                      </a:pPr>
                      <a:endParaRPr lang="en-US"/>
                    </a:p>
                  </p:txBody>
                </p:sp>
                <p:sp>
                  <p:nvSpPr>
                    <p:cNvPr id="94" name="Freeform 71"/>
                    <p:cNvSpPr>
                      <a:spLocks/>
                    </p:cNvSpPr>
                    <p:nvPr/>
                  </p:nvSpPr>
                  <p:spPr bwMode="hidden">
                    <a:xfrm rot="-1325434">
                      <a:off x="4005" y="672"/>
                      <a:ext cx="663" cy="33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p:spPr>
                  <p:txBody>
                    <a:bodyPr wrap="none" anchor="ctr"/>
                    <a:lstStyle/>
                    <a:p>
                      <a:pPr>
                        <a:defRPr/>
                      </a:pPr>
                      <a:endParaRPr lang="en-US"/>
                    </a:p>
                  </p:txBody>
                </p:sp>
              </p:grpSp>
              <p:grpSp>
                <p:nvGrpSpPr>
                  <p:cNvPr id="55" name="Group 72"/>
                  <p:cNvGrpSpPr>
                    <a:grpSpLocks/>
                  </p:cNvGrpSpPr>
                  <p:nvPr/>
                </p:nvGrpSpPr>
                <p:grpSpPr bwMode="auto">
                  <a:xfrm>
                    <a:off x="2757" y="417"/>
                    <a:ext cx="1782" cy="717"/>
                    <a:chOff x="2683" y="445"/>
                    <a:chExt cx="1782" cy="717"/>
                  </a:xfrm>
                </p:grpSpPr>
                <p:sp>
                  <p:nvSpPr>
                    <p:cNvPr id="91" name="Freeform 73"/>
                    <p:cNvSpPr>
                      <a:spLocks/>
                    </p:cNvSpPr>
                    <p:nvPr/>
                  </p:nvSpPr>
                  <p:spPr bwMode="hidden">
                    <a:xfrm rot="-1921064">
                      <a:off x="2683" y="947"/>
                      <a:ext cx="1233" cy="215"/>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p:spPr>
                  <p:txBody>
                    <a:bodyPr wrap="none" anchor="ctr"/>
                    <a:lstStyle/>
                    <a:p>
                      <a:pPr>
                        <a:defRPr/>
                      </a:pPr>
                      <a:endParaRPr lang="en-US"/>
                    </a:p>
                  </p:txBody>
                </p:sp>
                <p:sp>
                  <p:nvSpPr>
                    <p:cNvPr id="92" name="Freeform 74"/>
                    <p:cNvSpPr>
                      <a:spLocks/>
                    </p:cNvSpPr>
                    <p:nvPr/>
                  </p:nvSpPr>
                  <p:spPr bwMode="hidden">
                    <a:xfrm rot="-1921064">
                      <a:off x="3803" y="445"/>
                      <a:ext cx="662" cy="33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p:spPr>
                  <p:txBody>
                    <a:bodyPr wrap="none" anchor="ctr"/>
                    <a:lstStyle/>
                    <a:p>
                      <a:pPr>
                        <a:defRPr/>
                      </a:pPr>
                      <a:endParaRPr lang="en-US"/>
                    </a:p>
                  </p:txBody>
                </p:sp>
              </p:grpSp>
              <p:sp>
                <p:nvSpPr>
                  <p:cNvPr id="56" name="Freeform 75"/>
                  <p:cNvSpPr>
                    <a:spLocks/>
                  </p:cNvSpPr>
                  <p:nvPr/>
                </p:nvSpPr>
                <p:spPr bwMode="hidden">
                  <a:xfrm rot="4578755" flipH="1">
                    <a:off x="2176" y="949"/>
                    <a:ext cx="1026" cy="14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p:spPr>
                <p:txBody>
                  <a:bodyPr wrap="none" anchor="ctr"/>
                  <a:lstStyle/>
                  <a:p>
                    <a:pPr>
                      <a:defRPr/>
                    </a:pPr>
                    <a:endParaRPr lang="en-US"/>
                  </a:p>
                </p:txBody>
              </p:sp>
              <p:sp>
                <p:nvSpPr>
                  <p:cNvPr id="57" name="Freeform 76"/>
                  <p:cNvSpPr>
                    <a:spLocks/>
                  </p:cNvSpPr>
                  <p:nvPr/>
                </p:nvSpPr>
                <p:spPr bwMode="hidden">
                  <a:xfrm rot="4578755" flipH="1">
                    <a:off x="2199" y="196"/>
                    <a:ext cx="552" cy="22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p:spPr>
                <p:txBody>
                  <a:bodyPr wrap="none" anchor="ctr"/>
                  <a:lstStyle/>
                  <a:p>
                    <a:pPr>
                      <a:defRPr/>
                    </a:pPr>
                    <a:endParaRPr lang="en-US"/>
                  </a:p>
                </p:txBody>
              </p:sp>
              <p:grpSp>
                <p:nvGrpSpPr>
                  <p:cNvPr id="58" name="Group 77"/>
                  <p:cNvGrpSpPr>
                    <a:grpSpLocks/>
                  </p:cNvGrpSpPr>
                  <p:nvPr/>
                </p:nvGrpSpPr>
                <p:grpSpPr bwMode="auto">
                  <a:xfrm>
                    <a:off x="2874" y="13"/>
                    <a:ext cx="639" cy="1520"/>
                    <a:chOff x="2800" y="41"/>
                    <a:chExt cx="639" cy="1520"/>
                  </a:xfrm>
                </p:grpSpPr>
                <p:sp>
                  <p:nvSpPr>
                    <p:cNvPr id="89" name="Freeform 78"/>
                    <p:cNvSpPr>
                      <a:spLocks/>
                    </p:cNvSpPr>
                    <p:nvPr/>
                  </p:nvSpPr>
                  <p:spPr bwMode="hidden">
                    <a:xfrm rot="-3857755">
                      <a:off x="2361" y="938"/>
                      <a:ext cx="1062" cy="18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p:spPr>
                  <p:txBody>
                    <a:bodyPr wrap="none" anchor="ctr"/>
                    <a:lstStyle/>
                    <a:p>
                      <a:pPr>
                        <a:defRPr/>
                      </a:pPr>
                      <a:endParaRPr lang="en-US"/>
                    </a:p>
                  </p:txBody>
                </p:sp>
                <p:sp>
                  <p:nvSpPr>
                    <p:cNvPr id="90" name="Freeform 79"/>
                    <p:cNvSpPr>
                      <a:spLocks/>
                    </p:cNvSpPr>
                    <p:nvPr/>
                  </p:nvSpPr>
                  <p:spPr bwMode="hidden">
                    <a:xfrm rot="-3857755">
                      <a:off x="3010" y="182"/>
                      <a:ext cx="570" cy="288"/>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p:spPr>
                  <p:txBody>
                    <a:bodyPr wrap="none" anchor="ctr"/>
                    <a:lstStyle/>
                    <a:p>
                      <a:pPr>
                        <a:defRPr/>
                      </a:pPr>
                      <a:endParaRPr lang="en-US"/>
                    </a:p>
                  </p:txBody>
                </p:sp>
              </p:grpSp>
              <p:grpSp>
                <p:nvGrpSpPr>
                  <p:cNvPr id="59" name="Group 80"/>
                  <p:cNvGrpSpPr>
                    <a:grpSpLocks/>
                  </p:cNvGrpSpPr>
                  <p:nvPr/>
                </p:nvGrpSpPr>
                <p:grpSpPr bwMode="auto">
                  <a:xfrm>
                    <a:off x="3009" y="135"/>
                    <a:ext cx="1016" cy="1463"/>
                    <a:chOff x="2935" y="163"/>
                    <a:chExt cx="1016" cy="1463"/>
                  </a:xfrm>
                </p:grpSpPr>
                <p:sp>
                  <p:nvSpPr>
                    <p:cNvPr id="87" name="Freeform 81"/>
                    <p:cNvSpPr>
                      <a:spLocks/>
                    </p:cNvSpPr>
                    <p:nvPr/>
                  </p:nvSpPr>
                  <p:spPr bwMode="hidden">
                    <a:xfrm rot="-2777260">
                      <a:off x="2492" y="914"/>
                      <a:ext cx="1155" cy="270"/>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p:spPr>
                  <p:txBody>
                    <a:bodyPr wrap="none" anchor="ctr"/>
                    <a:lstStyle/>
                    <a:p>
                      <a:pPr>
                        <a:defRPr/>
                      </a:pPr>
                      <a:endParaRPr lang="en-US"/>
                    </a:p>
                  </p:txBody>
                </p:sp>
                <p:sp>
                  <p:nvSpPr>
                    <p:cNvPr id="88" name="Freeform 82"/>
                    <p:cNvSpPr>
                      <a:spLocks/>
                    </p:cNvSpPr>
                    <p:nvPr/>
                  </p:nvSpPr>
                  <p:spPr bwMode="hidden">
                    <a:xfrm rot="-2777260">
                      <a:off x="3429" y="262"/>
                      <a:ext cx="621" cy="423"/>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p:spPr>
                  <p:txBody>
                    <a:bodyPr wrap="none" anchor="ctr"/>
                    <a:lstStyle/>
                    <a:p>
                      <a:pPr>
                        <a:defRPr/>
                      </a:pPr>
                      <a:endParaRPr lang="en-US"/>
                    </a:p>
                  </p:txBody>
                </p:sp>
              </p:grpSp>
              <p:grpSp>
                <p:nvGrpSpPr>
                  <p:cNvPr id="60" name="Group 83"/>
                  <p:cNvGrpSpPr>
                    <a:grpSpLocks/>
                  </p:cNvGrpSpPr>
                  <p:nvPr/>
                </p:nvGrpSpPr>
                <p:grpSpPr bwMode="auto">
                  <a:xfrm>
                    <a:off x="2805" y="4"/>
                    <a:ext cx="241" cy="1448"/>
                    <a:chOff x="2731" y="32"/>
                    <a:chExt cx="241" cy="1448"/>
                  </a:xfrm>
                </p:grpSpPr>
                <p:sp>
                  <p:nvSpPr>
                    <p:cNvPr id="85" name="Freeform 84"/>
                    <p:cNvSpPr>
                      <a:spLocks/>
                    </p:cNvSpPr>
                    <p:nvPr/>
                  </p:nvSpPr>
                  <p:spPr bwMode="hidden">
                    <a:xfrm rot="-4903748">
                      <a:off x="2297" y="960"/>
                      <a:ext cx="954" cy="8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p:spPr>
                  <p:txBody>
                    <a:bodyPr wrap="none" anchor="ctr"/>
                    <a:lstStyle/>
                    <a:p>
                      <a:pPr>
                        <a:defRPr/>
                      </a:pPr>
                      <a:endParaRPr lang="en-US"/>
                    </a:p>
                  </p:txBody>
                </p:sp>
                <p:sp>
                  <p:nvSpPr>
                    <p:cNvPr id="86" name="Freeform 85"/>
                    <p:cNvSpPr>
                      <a:spLocks/>
                    </p:cNvSpPr>
                    <p:nvPr/>
                  </p:nvSpPr>
                  <p:spPr bwMode="hidden">
                    <a:xfrm rot="-4903748">
                      <a:off x="2649" y="221"/>
                      <a:ext cx="512" cy="134"/>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p:spPr>
                  <p:txBody>
                    <a:bodyPr wrap="none" anchor="ctr"/>
                    <a:lstStyle/>
                    <a:p>
                      <a:pPr>
                        <a:defRPr/>
                      </a:pPr>
                      <a:endParaRPr lang="en-US"/>
                    </a:p>
                  </p:txBody>
                </p:sp>
              </p:grpSp>
              <p:grpSp>
                <p:nvGrpSpPr>
                  <p:cNvPr id="61" name="Group 86"/>
                  <p:cNvGrpSpPr>
                    <a:grpSpLocks/>
                  </p:cNvGrpSpPr>
                  <p:nvPr/>
                </p:nvGrpSpPr>
                <p:grpSpPr bwMode="auto">
                  <a:xfrm>
                    <a:off x="1017" y="1741"/>
                    <a:ext cx="1084" cy="2449"/>
                    <a:chOff x="943" y="1769"/>
                    <a:chExt cx="1084" cy="2449"/>
                  </a:xfrm>
                </p:grpSpPr>
                <p:sp>
                  <p:nvSpPr>
                    <p:cNvPr id="83" name="Freeform 87"/>
                    <p:cNvSpPr>
                      <a:spLocks/>
                    </p:cNvSpPr>
                    <p:nvPr/>
                  </p:nvSpPr>
                  <p:spPr bwMode="hidden">
                    <a:xfrm rot="18335692" flipH="1">
                      <a:off x="1010" y="2475"/>
                      <a:ext cx="1724" cy="311"/>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p:spPr>
                  <p:txBody>
                    <a:bodyPr wrap="none" anchor="ctr"/>
                    <a:lstStyle/>
                    <a:p>
                      <a:pPr>
                        <a:defRPr/>
                      </a:pPr>
                      <a:endParaRPr lang="en-US"/>
                    </a:p>
                  </p:txBody>
                </p:sp>
                <p:sp>
                  <p:nvSpPr>
                    <p:cNvPr id="84" name="Freeform 88"/>
                    <p:cNvSpPr>
                      <a:spLocks/>
                    </p:cNvSpPr>
                    <p:nvPr/>
                  </p:nvSpPr>
                  <p:spPr bwMode="hidden">
                    <a:xfrm rot="18335692" flipH="1">
                      <a:off x="726" y="3511"/>
                      <a:ext cx="924" cy="49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p:spPr>
                  <p:txBody>
                    <a:bodyPr wrap="none" anchor="ctr"/>
                    <a:lstStyle/>
                    <a:p>
                      <a:pPr>
                        <a:defRPr/>
                      </a:pPr>
                      <a:endParaRPr lang="en-US"/>
                    </a:p>
                  </p:txBody>
                </p:sp>
              </p:grpSp>
              <p:grpSp>
                <p:nvGrpSpPr>
                  <p:cNvPr id="62" name="Group 89"/>
                  <p:cNvGrpSpPr>
                    <a:grpSpLocks/>
                  </p:cNvGrpSpPr>
                  <p:nvPr/>
                </p:nvGrpSpPr>
                <p:grpSpPr bwMode="auto">
                  <a:xfrm>
                    <a:off x="1529" y="1908"/>
                    <a:ext cx="766" cy="2372"/>
                    <a:chOff x="1455" y="1936"/>
                    <a:chExt cx="766" cy="2372"/>
                  </a:xfrm>
                </p:grpSpPr>
                <p:sp>
                  <p:nvSpPr>
                    <p:cNvPr id="81" name="Freeform 90"/>
                    <p:cNvSpPr>
                      <a:spLocks/>
                    </p:cNvSpPr>
                    <p:nvPr/>
                  </p:nvSpPr>
                  <p:spPr bwMode="hidden">
                    <a:xfrm rot="17542885" flipH="1">
                      <a:off x="1268" y="2578"/>
                      <a:ext cx="1595" cy="311"/>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p:spPr>
                  <p:txBody>
                    <a:bodyPr wrap="none" anchor="ctr"/>
                    <a:lstStyle/>
                    <a:p>
                      <a:pPr>
                        <a:defRPr/>
                      </a:pPr>
                      <a:endParaRPr lang="en-US"/>
                    </a:p>
                  </p:txBody>
                </p:sp>
                <p:sp>
                  <p:nvSpPr>
                    <p:cNvPr id="82" name="Freeform 91"/>
                    <p:cNvSpPr>
                      <a:spLocks/>
                    </p:cNvSpPr>
                    <p:nvPr/>
                  </p:nvSpPr>
                  <p:spPr bwMode="hidden">
                    <a:xfrm rot="17542885" flipH="1">
                      <a:off x="1272" y="3635"/>
                      <a:ext cx="856" cy="49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p:spPr>
                  <p:txBody>
                    <a:bodyPr wrap="none" anchor="ctr"/>
                    <a:lstStyle/>
                    <a:p>
                      <a:pPr>
                        <a:defRPr/>
                      </a:pPr>
                      <a:endParaRPr lang="en-US"/>
                    </a:p>
                  </p:txBody>
                </p:sp>
              </p:grpSp>
              <p:grpSp>
                <p:nvGrpSpPr>
                  <p:cNvPr id="63" name="Group 92"/>
                  <p:cNvGrpSpPr>
                    <a:grpSpLocks/>
                  </p:cNvGrpSpPr>
                  <p:nvPr/>
                </p:nvGrpSpPr>
                <p:grpSpPr bwMode="auto">
                  <a:xfrm rot="88588">
                    <a:off x="2060" y="1961"/>
                    <a:ext cx="460" cy="2329"/>
                    <a:chOff x="1954" y="1989"/>
                    <a:chExt cx="493" cy="2604"/>
                  </a:xfrm>
                </p:grpSpPr>
                <p:sp>
                  <p:nvSpPr>
                    <p:cNvPr id="79" name="Freeform 93"/>
                    <p:cNvSpPr>
                      <a:spLocks/>
                    </p:cNvSpPr>
                    <p:nvPr/>
                  </p:nvSpPr>
                  <p:spPr bwMode="hidden">
                    <a:xfrm rot="16782062" flipH="1">
                      <a:off x="1441" y="2694"/>
                      <a:ext cx="1711" cy="301"/>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p:spPr>
                  <p:txBody>
                    <a:bodyPr wrap="none" anchor="ctr"/>
                    <a:lstStyle/>
                    <a:p>
                      <a:pPr>
                        <a:defRPr/>
                      </a:pPr>
                      <a:endParaRPr lang="en-US"/>
                    </a:p>
                  </p:txBody>
                </p:sp>
                <p:sp>
                  <p:nvSpPr>
                    <p:cNvPr id="80" name="Freeform 94"/>
                    <p:cNvSpPr>
                      <a:spLocks/>
                    </p:cNvSpPr>
                    <p:nvPr/>
                  </p:nvSpPr>
                  <p:spPr bwMode="hidden">
                    <a:xfrm rot="16782062" flipH="1">
                      <a:off x="1732" y="3897"/>
                      <a:ext cx="918" cy="473"/>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p:spPr>
                  <p:txBody>
                    <a:bodyPr wrap="none" anchor="ctr"/>
                    <a:lstStyle/>
                    <a:p>
                      <a:pPr>
                        <a:defRPr/>
                      </a:pPr>
                      <a:endParaRPr lang="en-US"/>
                    </a:p>
                  </p:txBody>
                </p:sp>
              </p:grpSp>
              <p:grpSp>
                <p:nvGrpSpPr>
                  <p:cNvPr id="64" name="Group 95"/>
                  <p:cNvGrpSpPr>
                    <a:grpSpLocks/>
                  </p:cNvGrpSpPr>
                  <p:nvPr/>
                </p:nvGrpSpPr>
                <p:grpSpPr bwMode="auto">
                  <a:xfrm>
                    <a:off x="3408" y="1689"/>
                    <a:ext cx="1125" cy="2425"/>
                    <a:chOff x="3334" y="1717"/>
                    <a:chExt cx="1125" cy="2425"/>
                  </a:xfrm>
                </p:grpSpPr>
                <p:sp>
                  <p:nvSpPr>
                    <p:cNvPr id="77" name="Freeform 96"/>
                    <p:cNvSpPr>
                      <a:spLocks/>
                    </p:cNvSpPr>
                    <p:nvPr/>
                  </p:nvSpPr>
                  <p:spPr bwMode="hidden">
                    <a:xfrm rot="3144576">
                      <a:off x="2628" y="2423"/>
                      <a:ext cx="1724" cy="311"/>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p:spPr>
                  <p:txBody>
                    <a:bodyPr wrap="none" anchor="ctr"/>
                    <a:lstStyle/>
                    <a:p>
                      <a:pPr>
                        <a:defRPr/>
                      </a:pPr>
                      <a:endParaRPr lang="en-US"/>
                    </a:p>
                  </p:txBody>
                </p:sp>
                <p:sp>
                  <p:nvSpPr>
                    <p:cNvPr id="78" name="Freeform 97"/>
                    <p:cNvSpPr>
                      <a:spLocks/>
                    </p:cNvSpPr>
                    <p:nvPr/>
                  </p:nvSpPr>
                  <p:spPr bwMode="hidden">
                    <a:xfrm rot="3144576">
                      <a:off x="3752" y="3435"/>
                      <a:ext cx="924" cy="49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p:spPr>
                  <p:txBody>
                    <a:bodyPr wrap="none" anchor="ctr"/>
                    <a:lstStyle/>
                    <a:p>
                      <a:pPr>
                        <a:defRPr/>
                      </a:pPr>
                      <a:endParaRPr lang="en-US"/>
                    </a:p>
                  </p:txBody>
                </p:sp>
              </p:grpSp>
              <p:grpSp>
                <p:nvGrpSpPr>
                  <p:cNvPr id="65" name="Group 98"/>
                  <p:cNvGrpSpPr>
                    <a:grpSpLocks/>
                  </p:cNvGrpSpPr>
                  <p:nvPr/>
                </p:nvGrpSpPr>
                <p:grpSpPr bwMode="auto">
                  <a:xfrm>
                    <a:off x="3255" y="1839"/>
                    <a:ext cx="882" cy="2424"/>
                    <a:chOff x="3181" y="1867"/>
                    <a:chExt cx="882" cy="2424"/>
                  </a:xfrm>
                </p:grpSpPr>
                <p:sp>
                  <p:nvSpPr>
                    <p:cNvPr id="75" name="Freeform 99"/>
                    <p:cNvSpPr>
                      <a:spLocks/>
                    </p:cNvSpPr>
                    <p:nvPr/>
                  </p:nvSpPr>
                  <p:spPr bwMode="hidden">
                    <a:xfrm rot="3745735">
                      <a:off x="2506" y="2542"/>
                      <a:ext cx="1649" cy="299"/>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p:spPr>
                  <p:txBody>
                    <a:bodyPr wrap="none" anchor="ctr"/>
                    <a:lstStyle/>
                    <a:p>
                      <a:pPr>
                        <a:defRPr/>
                      </a:pPr>
                      <a:endParaRPr lang="en-US"/>
                    </a:p>
                  </p:txBody>
                </p:sp>
                <p:sp>
                  <p:nvSpPr>
                    <p:cNvPr id="76" name="Freeform 100"/>
                    <p:cNvSpPr>
                      <a:spLocks/>
                    </p:cNvSpPr>
                    <p:nvPr/>
                  </p:nvSpPr>
                  <p:spPr bwMode="hidden">
                    <a:xfrm rot="3745735">
                      <a:off x="3387" y="3615"/>
                      <a:ext cx="884" cy="468"/>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p:spPr>
                  <p:txBody>
                    <a:bodyPr wrap="none" anchor="ctr"/>
                    <a:lstStyle/>
                    <a:p>
                      <a:pPr>
                        <a:defRPr/>
                      </a:pPr>
                      <a:endParaRPr lang="en-US"/>
                    </a:p>
                  </p:txBody>
                </p:sp>
              </p:grpSp>
              <p:grpSp>
                <p:nvGrpSpPr>
                  <p:cNvPr id="66" name="Group 101"/>
                  <p:cNvGrpSpPr>
                    <a:grpSpLocks/>
                  </p:cNvGrpSpPr>
                  <p:nvPr/>
                </p:nvGrpSpPr>
                <p:grpSpPr bwMode="auto">
                  <a:xfrm>
                    <a:off x="3080" y="1956"/>
                    <a:ext cx="620" cy="2385"/>
                    <a:chOff x="3006" y="1984"/>
                    <a:chExt cx="620" cy="2385"/>
                  </a:xfrm>
                </p:grpSpPr>
                <p:sp>
                  <p:nvSpPr>
                    <p:cNvPr id="73" name="Freeform 102"/>
                    <p:cNvSpPr>
                      <a:spLocks/>
                    </p:cNvSpPr>
                    <p:nvPr/>
                  </p:nvSpPr>
                  <p:spPr bwMode="hidden">
                    <a:xfrm rot="4286818">
                      <a:off x="2329" y="2661"/>
                      <a:ext cx="1600" cy="24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p:spPr>
                  <p:txBody>
                    <a:bodyPr wrap="none" anchor="ctr"/>
                    <a:lstStyle/>
                    <a:p>
                      <a:pPr>
                        <a:defRPr/>
                      </a:pPr>
                      <a:endParaRPr lang="en-US"/>
                    </a:p>
                  </p:txBody>
                </p:sp>
                <p:sp>
                  <p:nvSpPr>
                    <p:cNvPr id="74" name="Freeform 103"/>
                    <p:cNvSpPr>
                      <a:spLocks/>
                    </p:cNvSpPr>
                    <p:nvPr/>
                  </p:nvSpPr>
                  <p:spPr bwMode="hidden">
                    <a:xfrm rot="4286818">
                      <a:off x="3003" y="3747"/>
                      <a:ext cx="859" cy="38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p:spPr>
                  <p:txBody>
                    <a:bodyPr wrap="none" anchor="ctr"/>
                    <a:lstStyle/>
                    <a:p>
                      <a:pPr>
                        <a:defRPr/>
                      </a:pPr>
                      <a:endParaRPr lang="en-US"/>
                    </a:p>
                  </p:txBody>
                </p:sp>
              </p:grpSp>
              <p:grpSp>
                <p:nvGrpSpPr>
                  <p:cNvPr id="67" name="Group 104"/>
                  <p:cNvGrpSpPr>
                    <a:grpSpLocks/>
                  </p:cNvGrpSpPr>
                  <p:nvPr/>
                </p:nvGrpSpPr>
                <p:grpSpPr bwMode="auto">
                  <a:xfrm>
                    <a:off x="2893" y="2072"/>
                    <a:ext cx="404" cy="2220"/>
                    <a:chOff x="2819" y="2100"/>
                    <a:chExt cx="404" cy="2220"/>
                  </a:xfrm>
                </p:grpSpPr>
                <p:sp>
                  <p:nvSpPr>
                    <p:cNvPr id="71" name="Freeform 105"/>
                    <p:cNvSpPr>
                      <a:spLocks/>
                    </p:cNvSpPr>
                    <p:nvPr/>
                  </p:nvSpPr>
                  <p:spPr bwMode="hidden">
                    <a:xfrm rot="4898956">
                      <a:off x="2206" y="2713"/>
                      <a:ext cx="1471" cy="24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p:spPr>
                  <p:txBody>
                    <a:bodyPr wrap="none" anchor="ctr"/>
                    <a:lstStyle/>
                    <a:p>
                      <a:pPr>
                        <a:defRPr/>
                      </a:pPr>
                      <a:endParaRPr lang="en-US"/>
                    </a:p>
                  </p:txBody>
                </p:sp>
                <p:sp>
                  <p:nvSpPr>
                    <p:cNvPr id="72" name="Freeform 106"/>
                    <p:cNvSpPr>
                      <a:spLocks/>
                    </p:cNvSpPr>
                    <p:nvPr/>
                  </p:nvSpPr>
                  <p:spPr bwMode="hidden">
                    <a:xfrm rot="4898956">
                      <a:off x="2636" y="3732"/>
                      <a:ext cx="790" cy="38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p:spPr>
                  <p:txBody>
                    <a:bodyPr wrap="none" anchor="ctr"/>
                    <a:lstStyle/>
                    <a:p>
                      <a:pPr>
                        <a:defRPr/>
                      </a:pPr>
                      <a:endParaRPr lang="en-US"/>
                    </a:p>
                  </p:txBody>
                </p:sp>
              </p:grpSp>
              <p:grpSp>
                <p:nvGrpSpPr>
                  <p:cNvPr id="68" name="Group 107"/>
                  <p:cNvGrpSpPr>
                    <a:grpSpLocks/>
                  </p:cNvGrpSpPr>
                  <p:nvPr/>
                </p:nvGrpSpPr>
                <p:grpSpPr bwMode="auto">
                  <a:xfrm>
                    <a:off x="2372" y="2107"/>
                    <a:ext cx="427" cy="2185"/>
                    <a:chOff x="2287" y="2135"/>
                    <a:chExt cx="427" cy="2185"/>
                  </a:xfrm>
                </p:grpSpPr>
                <p:sp>
                  <p:nvSpPr>
                    <p:cNvPr id="69" name="Freeform 108"/>
                    <p:cNvSpPr>
                      <a:spLocks/>
                    </p:cNvSpPr>
                    <p:nvPr/>
                  </p:nvSpPr>
                  <p:spPr bwMode="hidden">
                    <a:xfrm rot="5755659">
                      <a:off x="1901" y="2760"/>
                      <a:ext cx="1437" cy="188"/>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a:noFill/>
                    </a:ln>
                    <a:effectLst/>
                    <a:extLst/>
                  </p:spPr>
                  <p:txBody>
                    <a:bodyPr wrap="none" anchor="ctr"/>
                    <a:lstStyle/>
                    <a:p>
                      <a:pPr>
                        <a:defRPr/>
                      </a:pPr>
                      <a:endParaRPr lang="en-US"/>
                    </a:p>
                  </p:txBody>
                </p:sp>
                <p:sp>
                  <p:nvSpPr>
                    <p:cNvPr id="70" name="Freeform 109"/>
                    <p:cNvSpPr>
                      <a:spLocks/>
                    </p:cNvSpPr>
                    <p:nvPr/>
                  </p:nvSpPr>
                  <p:spPr bwMode="hidden">
                    <a:xfrm rot="5755659">
                      <a:off x="2049" y="3787"/>
                      <a:ext cx="771" cy="29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p:spPr>
                  <p:txBody>
                    <a:bodyPr wrap="none" anchor="ctr"/>
                    <a:lstStyle/>
                    <a:p>
                      <a:pPr>
                        <a:defRPr/>
                      </a:pPr>
                      <a:endParaRPr lang="en-US"/>
                    </a:p>
                  </p:txBody>
                </p:sp>
              </p:grpSp>
            </p:grpSp>
          </p:grpSp>
          <p:grpSp>
            <p:nvGrpSpPr>
              <p:cNvPr id="23" name="Group 110"/>
              <p:cNvGrpSpPr>
                <a:grpSpLocks/>
              </p:cNvGrpSpPr>
              <p:nvPr/>
            </p:nvGrpSpPr>
            <p:grpSpPr bwMode="auto">
              <a:xfrm>
                <a:off x="73" y="313"/>
                <a:ext cx="5460" cy="3667"/>
                <a:chOff x="73" y="313"/>
                <a:chExt cx="5460" cy="3667"/>
              </a:xfrm>
            </p:grpSpPr>
            <p:grpSp>
              <p:nvGrpSpPr>
                <p:cNvPr id="24" name="Group 111"/>
                <p:cNvGrpSpPr>
                  <a:grpSpLocks/>
                </p:cNvGrpSpPr>
                <p:nvPr/>
              </p:nvGrpSpPr>
              <p:grpSpPr bwMode="auto">
                <a:xfrm>
                  <a:off x="73" y="313"/>
                  <a:ext cx="5460" cy="3667"/>
                  <a:chOff x="73" y="313"/>
                  <a:chExt cx="5460" cy="3667"/>
                </a:xfrm>
              </p:grpSpPr>
              <p:sp>
                <p:nvSpPr>
                  <p:cNvPr id="26" name="Arc 112"/>
                  <p:cNvSpPr>
                    <a:spLocks/>
                  </p:cNvSpPr>
                  <p:nvPr/>
                </p:nvSpPr>
                <p:spPr bwMode="hidden">
                  <a:xfrm flipV="1">
                    <a:off x="2965" y="456"/>
                    <a:ext cx="2568" cy="2047"/>
                  </a:xfrm>
                  <a:custGeom>
                    <a:avLst/>
                    <a:gdLst>
                      <a:gd name="G0" fmla="+- 17826 0 0"/>
                      <a:gd name="G1" fmla="+- 0 0 0"/>
                      <a:gd name="G2" fmla="+- 21600 0 0"/>
                      <a:gd name="T0" fmla="*/ 36729 w 36729"/>
                      <a:gd name="T1" fmla="*/ 10451 h 21600"/>
                      <a:gd name="T2" fmla="*/ 0 w 36729"/>
                      <a:gd name="T3" fmla="*/ 12197 h 21600"/>
                      <a:gd name="T4" fmla="*/ 17826 w 36729"/>
                      <a:gd name="T5" fmla="*/ 0 h 21600"/>
                    </a:gdLst>
                    <a:ahLst/>
                    <a:cxnLst>
                      <a:cxn ang="0">
                        <a:pos x="T0" y="T1"/>
                      </a:cxn>
                      <a:cxn ang="0">
                        <a:pos x="T2" y="T3"/>
                      </a:cxn>
                      <a:cxn ang="0">
                        <a:pos x="T4" y="T5"/>
                      </a:cxn>
                    </a:cxnLst>
                    <a:rect l="0" t="0" r="r" b="b"/>
                    <a:pathLst>
                      <a:path w="36729" h="21600" fill="none" extrusionOk="0">
                        <a:moveTo>
                          <a:pt x="36729" y="10451"/>
                        </a:moveTo>
                        <a:cubicBezTo>
                          <a:pt x="32926" y="17330"/>
                          <a:pt x="25686" y="21599"/>
                          <a:pt x="17826" y="21599"/>
                        </a:cubicBezTo>
                        <a:cubicBezTo>
                          <a:pt x="10696" y="21599"/>
                          <a:pt x="4025" y="18081"/>
                          <a:pt x="-1" y="12197"/>
                        </a:cubicBezTo>
                      </a:path>
                      <a:path w="36729" h="21600" stroke="0" extrusionOk="0">
                        <a:moveTo>
                          <a:pt x="36729" y="10451"/>
                        </a:moveTo>
                        <a:cubicBezTo>
                          <a:pt x="32926" y="17330"/>
                          <a:pt x="25686" y="21599"/>
                          <a:pt x="17826" y="21599"/>
                        </a:cubicBezTo>
                        <a:cubicBezTo>
                          <a:pt x="10696" y="21599"/>
                          <a:pt x="4025" y="18081"/>
                          <a:pt x="-1" y="12197"/>
                        </a:cubicBezTo>
                        <a:lnTo>
                          <a:pt x="17826" y="0"/>
                        </a:lnTo>
                        <a:close/>
                      </a:path>
                    </a:pathLst>
                  </a:custGeom>
                  <a:noFill/>
                  <a:ln w="9525">
                    <a:solidFill>
                      <a:schemeClr val="accent1"/>
                    </a:solidFill>
                    <a:round/>
                    <a:headEnd/>
                    <a:tailEnd/>
                  </a:ln>
                  <a:effectLst/>
                  <a:extLst/>
                </p:spPr>
                <p:txBody>
                  <a:bodyPr wrap="none" anchor="ctr"/>
                  <a:lstStyle/>
                  <a:p>
                    <a:pPr>
                      <a:defRPr/>
                    </a:pPr>
                    <a:endParaRPr lang="en-US"/>
                  </a:p>
                </p:txBody>
              </p:sp>
              <p:sp>
                <p:nvSpPr>
                  <p:cNvPr id="27" name="Arc 113"/>
                  <p:cNvSpPr>
                    <a:spLocks/>
                  </p:cNvSpPr>
                  <p:nvPr/>
                </p:nvSpPr>
                <p:spPr bwMode="hidden">
                  <a:xfrm flipH="1">
                    <a:off x="387" y="1601"/>
                    <a:ext cx="2017" cy="2379"/>
                  </a:xfrm>
                  <a:custGeom>
                    <a:avLst/>
                    <a:gdLst>
                      <a:gd name="G0" fmla="+- 8873 0 0"/>
                      <a:gd name="G1" fmla="+- 21600 0 0"/>
                      <a:gd name="G2" fmla="+- 21600 0 0"/>
                      <a:gd name="T0" fmla="*/ 0 w 30473"/>
                      <a:gd name="T1" fmla="*/ 1907 h 22305"/>
                      <a:gd name="T2" fmla="*/ 30462 w 30473"/>
                      <a:gd name="T3" fmla="*/ 22305 h 22305"/>
                      <a:gd name="T4" fmla="*/ 8873 w 30473"/>
                      <a:gd name="T5" fmla="*/ 21600 h 22305"/>
                    </a:gdLst>
                    <a:ahLst/>
                    <a:cxnLst>
                      <a:cxn ang="0">
                        <a:pos x="T0" y="T1"/>
                      </a:cxn>
                      <a:cxn ang="0">
                        <a:pos x="T2" y="T3"/>
                      </a:cxn>
                      <a:cxn ang="0">
                        <a:pos x="T4" y="T5"/>
                      </a:cxn>
                    </a:cxnLst>
                    <a:rect l="0" t="0" r="r" b="b"/>
                    <a:pathLst>
                      <a:path w="30473" h="22305" fill="none" extrusionOk="0">
                        <a:moveTo>
                          <a:pt x="-1" y="1906"/>
                        </a:moveTo>
                        <a:cubicBezTo>
                          <a:pt x="2789" y="649"/>
                          <a:pt x="5813" y="0"/>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0"/>
                          <a:pt x="8873" y="0"/>
                        </a:cubicBezTo>
                        <a:cubicBezTo>
                          <a:pt x="20802" y="0"/>
                          <a:pt x="30473" y="9670"/>
                          <a:pt x="30473" y="21600"/>
                        </a:cubicBezTo>
                        <a:cubicBezTo>
                          <a:pt x="30473" y="21835"/>
                          <a:pt x="30469" y="22070"/>
                          <a:pt x="30461" y="22304"/>
                        </a:cubicBezTo>
                        <a:lnTo>
                          <a:pt x="8873" y="21600"/>
                        </a:lnTo>
                        <a:close/>
                      </a:path>
                    </a:pathLst>
                  </a:custGeom>
                  <a:noFill/>
                  <a:ln w="9525">
                    <a:solidFill>
                      <a:schemeClr val="folHlink"/>
                    </a:solidFill>
                    <a:round/>
                    <a:headEnd/>
                    <a:tailEnd/>
                  </a:ln>
                  <a:effectLst/>
                  <a:extLst/>
                </p:spPr>
                <p:txBody>
                  <a:bodyPr wrap="none" anchor="ctr"/>
                  <a:lstStyle/>
                  <a:p>
                    <a:pPr>
                      <a:defRPr/>
                    </a:pPr>
                    <a:endParaRPr lang="en-US"/>
                  </a:p>
                </p:txBody>
              </p:sp>
              <p:sp>
                <p:nvSpPr>
                  <p:cNvPr id="28" name="Arc 114"/>
                  <p:cNvSpPr>
                    <a:spLocks/>
                  </p:cNvSpPr>
                  <p:nvPr/>
                </p:nvSpPr>
                <p:spPr bwMode="hidden">
                  <a:xfrm>
                    <a:off x="3028" y="1181"/>
                    <a:ext cx="1426" cy="2380"/>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0"/>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0"/>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headEnd/>
                    <a:tailEnd/>
                  </a:ln>
                  <a:effectLst/>
                  <a:extLst/>
                </p:spPr>
                <p:txBody>
                  <a:bodyPr wrap="none" anchor="ctr"/>
                  <a:lstStyle/>
                  <a:p>
                    <a:pPr>
                      <a:defRPr/>
                    </a:pPr>
                    <a:endParaRPr lang="en-US"/>
                  </a:p>
                </p:txBody>
              </p:sp>
              <p:sp>
                <p:nvSpPr>
                  <p:cNvPr id="29" name="Arc 115"/>
                  <p:cNvSpPr>
                    <a:spLocks/>
                  </p:cNvSpPr>
                  <p:nvPr/>
                </p:nvSpPr>
                <p:spPr bwMode="hidden">
                  <a:xfrm flipH="1">
                    <a:off x="73" y="812"/>
                    <a:ext cx="2541" cy="2380"/>
                  </a:xfrm>
                  <a:custGeom>
                    <a:avLst/>
                    <a:gdLst>
                      <a:gd name="G0" fmla="+- 15230 0 0"/>
                      <a:gd name="G1" fmla="+- 21600 0 0"/>
                      <a:gd name="G2" fmla="+- 21600 0 0"/>
                      <a:gd name="T0" fmla="*/ 0 w 36830"/>
                      <a:gd name="T1" fmla="*/ 6283 h 22305"/>
                      <a:gd name="T2" fmla="*/ 36819 w 36830"/>
                      <a:gd name="T3" fmla="*/ 22305 h 22305"/>
                      <a:gd name="T4" fmla="*/ 15230 w 36830"/>
                      <a:gd name="T5" fmla="*/ 21600 h 22305"/>
                    </a:gdLst>
                    <a:ahLst/>
                    <a:cxnLst>
                      <a:cxn ang="0">
                        <a:pos x="T0" y="T1"/>
                      </a:cxn>
                      <a:cxn ang="0">
                        <a:pos x="T2" y="T3"/>
                      </a:cxn>
                      <a:cxn ang="0">
                        <a:pos x="T4" y="T5"/>
                      </a:cxn>
                    </a:cxnLst>
                    <a:rect l="0" t="0" r="r" b="b"/>
                    <a:pathLst>
                      <a:path w="36830" h="22305" fill="none" extrusionOk="0">
                        <a:moveTo>
                          <a:pt x="0" y="6283"/>
                        </a:moveTo>
                        <a:cubicBezTo>
                          <a:pt x="4047" y="2258"/>
                          <a:pt x="9522" y="0"/>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0"/>
                          <a:pt x="15230" y="0"/>
                        </a:cubicBezTo>
                        <a:cubicBezTo>
                          <a:pt x="27159" y="0"/>
                          <a:pt x="36830" y="9670"/>
                          <a:pt x="36830" y="21600"/>
                        </a:cubicBezTo>
                        <a:cubicBezTo>
                          <a:pt x="36830" y="21835"/>
                          <a:pt x="36826" y="22070"/>
                          <a:pt x="36818" y="22304"/>
                        </a:cubicBezTo>
                        <a:lnTo>
                          <a:pt x="15230" y="21600"/>
                        </a:lnTo>
                        <a:close/>
                      </a:path>
                    </a:pathLst>
                  </a:custGeom>
                  <a:noFill/>
                  <a:ln w="9525">
                    <a:solidFill>
                      <a:schemeClr val="folHlink"/>
                    </a:solidFill>
                    <a:round/>
                    <a:headEnd/>
                    <a:tailEnd/>
                  </a:ln>
                  <a:effectLst/>
                  <a:extLst/>
                </p:spPr>
                <p:txBody>
                  <a:bodyPr wrap="none" anchor="ctr"/>
                  <a:lstStyle/>
                  <a:p>
                    <a:pPr>
                      <a:defRPr/>
                    </a:pPr>
                    <a:endParaRPr lang="en-US"/>
                  </a:p>
                </p:txBody>
              </p:sp>
              <p:sp>
                <p:nvSpPr>
                  <p:cNvPr id="30" name="Arc 116"/>
                  <p:cNvSpPr>
                    <a:spLocks/>
                  </p:cNvSpPr>
                  <p:nvPr/>
                </p:nvSpPr>
                <p:spPr bwMode="hidden">
                  <a:xfrm flipH="1">
                    <a:off x="789" y="313"/>
                    <a:ext cx="1851" cy="2304"/>
                  </a:xfrm>
                  <a:custGeom>
                    <a:avLst/>
                    <a:gdLst>
                      <a:gd name="G0" fmla="+- 18231 0 0"/>
                      <a:gd name="G1" fmla="+- 21600 0 0"/>
                      <a:gd name="G2" fmla="+- 21600 0 0"/>
                      <a:gd name="T0" fmla="*/ 0 w 31881"/>
                      <a:gd name="T1" fmla="*/ 10016 h 21600"/>
                      <a:gd name="T2" fmla="*/ 31881 w 31881"/>
                      <a:gd name="T3" fmla="*/ 4860 h 21600"/>
                      <a:gd name="T4" fmla="*/ 18231 w 31881"/>
                      <a:gd name="T5" fmla="*/ 21600 h 21600"/>
                    </a:gdLst>
                    <a:ahLst/>
                    <a:cxnLst>
                      <a:cxn ang="0">
                        <a:pos x="T0" y="T1"/>
                      </a:cxn>
                      <a:cxn ang="0">
                        <a:pos x="T2" y="T3"/>
                      </a:cxn>
                      <a:cxn ang="0">
                        <a:pos x="T4" y="T5"/>
                      </a:cxn>
                    </a:cxnLst>
                    <a:rect l="0" t="0" r="r" b="b"/>
                    <a:pathLst>
                      <a:path w="31881" h="21600" fill="none" extrusionOk="0">
                        <a:moveTo>
                          <a:pt x="-1" y="10015"/>
                        </a:moveTo>
                        <a:cubicBezTo>
                          <a:pt x="3963" y="3778"/>
                          <a:pt x="10840" y="0"/>
                          <a:pt x="18231" y="0"/>
                        </a:cubicBezTo>
                        <a:cubicBezTo>
                          <a:pt x="23204" y="0"/>
                          <a:pt x="28026" y="1716"/>
                          <a:pt x="31881" y="4859"/>
                        </a:cubicBezTo>
                      </a:path>
                      <a:path w="31881" h="21600" stroke="0" extrusionOk="0">
                        <a:moveTo>
                          <a:pt x="-1" y="10015"/>
                        </a:moveTo>
                        <a:cubicBezTo>
                          <a:pt x="3963" y="3778"/>
                          <a:pt x="10840" y="0"/>
                          <a:pt x="18231" y="0"/>
                        </a:cubicBezTo>
                        <a:cubicBezTo>
                          <a:pt x="23204" y="0"/>
                          <a:pt x="28026" y="1716"/>
                          <a:pt x="31881" y="4859"/>
                        </a:cubicBezTo>
                        <a:lnTo>
                          <a:pt x="18231" y="21600"/>
                        </a:lnTo>
                        <a:close/>
                      </a:path>
                    </a:pathLst>
                  </a:custGeom>
                  <a:noFill/>
                  <a:ln w="9525">
                    <a:solidFill>
                      <a:schemeClr val="accent1"/>
                    </a:solidFill>
                    <a:round/>
                    <a:headEnd/>
                    <a:tailEnd/>
                  </a:ln>
                  <a:effectLst/>
                  <a:extLst/>
                </p:spPr>
                <p:txBody>
                  <a:bodyPr wrap="none" anchor="ctr"/>
                  <a:lstStyle/>
                  <a:p>
                    <a:pPr>
                      <a:defRPr/>
                    </a:pPr>
                    <a:endParaRPr lang="en-US"/>
                  </a:p>
                </p:txBody>
              </p:sp>
              <p:sp>
                <p:nvSpPr>
                  <p:cNvPr id="31" name="Arc 117"/>
                  <p:cNvSpPr>
                    <a:spLocks/>
                  </p:cNvSpPr>
                  <p:nvPr/>
                </p:nvSpPr>
                <p:spPr bwMode="hidden">
                  <a:xfrm>
                    <a:off x="2763" y="1281"/>
                    <a:ext cx="763" cy="2304"/>
                  </a:xfrm>
                  <a:custGeom>
                    <a:avLst/>
                    <a:gdLst>
                      <a:gd name="G0" fmla="+- 13212 0 0"/>
                      <a:gd name="G1" fmla="+- 21600 0 0"/>
                      <a:gd name="G2" fmla="+- 21600 0 0"/>
                      <a:gd name="T0" fmla="*/ 0 w 31146"/>
                      <a:gd name="T1" fmla="*/ 4512 h 21600"/>
                      <a:gd name="T2" fmla="*/ 31146 w 31146"/>
                      <a:gd name="T3" fmla="*/ 9561 h 21600"/>
                      <a:gd name="T4" fmla="*/ 13212 w 31146"/>
                      <a:gd name="T5" fmla="*/ 21600 h 21600"/>
                    </a:gdLst>
                    <a:ahLst/>
                    <a:cxnLst>
                      <a:cxn ang="0">
                        <a:pos x="T0" y="T1"/>
                      </a:cxn>
                      <a:cxn ang="0">
                        <a:pos x="T2" y="T3"/>
                      </a:cxn>
                      <a:cxn ang="0">
                        <a:pos x="T4" y="T5"/>
                      </a:cxn>
                    </a:cxnLst>
                    <a:rect l="0" t="0" r="r" b="b"/>
                    <a:pathLst>
                      <a:path w="31146" h="21600" fill="none" extrusionOk="0">
                        <a:moveTo>
                          <a:pt x="-1" y="4511"/>
                        </a:moveTo>
                        <a:cubicBezTo>
                          <a:pt x="3783" y="1586"/>
                          <a:pt x="8429" y="0"/>
                          <a:pt x="13212" y="0"/>
                        </a:cubicBezTo>
                        <a:cubicBezTo>
                          <a:pt x="20409" y="0"/>
                          <a:pt x="27134" y="3585"/>
                          <a:pt x="31145" y="9561"/>
                        </a:cubicBezTo>
                      </a:path>
                      <a:path w="31146" h="21600" stroke="0" extrusionOk="0">
                        <a:moveTo>
                          <a:pt x="-1" y="4511"/>
                        </a:moveTo>
                        <a:cubicBezTo>
                          <a:pt x="3783" y="1586"/>
                          <a:pt x="8429" y="0"/>
                          <a:pt x="13212" y="0"/>
                        </a:cubicBezTo>
                        <a:cubicBezTo>
                          <a:pt x="20409" y="0"/>
                          <a:pt x="27134" y="3585"/>
                          <a:pt x="31145" y="9561"/>
                        </a:cubicBezTo>
                        <a:lnTo>
                          <a:pt x="13212" y="21600"/>
                        </a:lnTo>
                        <a:close/>
                      </a:path>
                    </a:pathLst>
                  </a:custGeom>
                  <a:noFill/>
                  <a:ln w="9525">
                    <a:solidFill>
                      <a:schemeClr val="accent2"/>
                    </a:solidFill>
                    <a:round/>
                    <a:headEnd/>
                    <a:tailEnd/>
                  </a:ln>
                  <a:effectLst/>
                  <a:extLst/>
                </p:spPr>
                <p:txBody>
                  <a:bodyPr wrap="none" anchor="ctr"/>
                  <a:lstStyle/>
                  <a:p>
                    <a:pPr>
                      <a:defRPr/>
                    </a:pPr>
                    <a:endParaRPr lang="en-US"/>
                  </a:p>
                </p:txBody>
              </p:sp>
              <p:sp>
                <p:nvSpPr>
                  <p:cNvPr id="32" name="Freeform 118"/>
                  <p:cNvSpPr>
                    <a:spLocks/>
                  </p:cNvSpPr>
                  <p:nvPr/>
                </p:nvSpPr>
                <p:spPr bwMode="hidden">
                  <a:xfrm flipH="1">
                    <a:off x="1799" y="438"/>
                    <a:ext cx="418" cy="1524"/>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a:extLst/>
                </p:spPr>
                <p:txBody>
                  <a:bodyPr wrap="none" anchor="ctr"/>
                  <a:lstStyle/>
                  <a:p>
                    <a:pPr>
                      <a:defRPr/>
                    </a:pPr>
                    <a:endParaRPr lang="en-US"/>
                  </a:p>
                </p:txBody>
              </p:sp>
            </p:grpSp>
            <p:sp>
              <p:nvSpPr>
                <p:cNvPr id="25" name="Freeform 119"/>
                <p:cNvSpPr>
                  <a:spLocks/>
                </p:cNvSpPr>
                <p:nvPr/>
              </p:nvSpPr>
              <p:spPr bwMode="hidden">
                <a:xfrm rot="20253369">
                  <a:off x="3279" y="1529"/>
                  <a:ext cx="443" cy="837"/>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a:extLst/>
              </p:spPr>
              <p:txBody>
                <a:bodyPr wrap="none" anchor="ctr"/>
                <a:lstStyle/>
                <a:p>
                  <a:pPr>
                    <a:defRPr/>
                  </a:pPr>
                  <a:endParaRPr lang="en-US"/>
                </a:p>
              </p:txBody>
            </p:sp>
          </p:grpSp>
        </p:grpSp>
        <p:grpSp>
          <p:nvGrpSpPr>
            <p:cNvPr id="7" name="Group 120"/>
            <p:cNvGrpSpPr>
              <a:grpSpLocks/>
            </p:cNvGrpSpPr>
            <p:nvPr/>
          </p:nvGrpSpPr>
          <p:grpSpPr bwMode="auto">
            <a:xfrm>
              <a:off x="1476" y="451"/>
              <a:ext cx="4040" cy="2966"/>
              <a:chOff x="210" y="337"/>
              <a:chExt cx="5198" cy="3818"/>
            </a:xfrm>
          </p:grpSpPr>
          <p:sp>
            <p:nvSpPr>
              <p:cNvPr id="8" name="Freeform 121"/>
              <p:cNvSpPr>
                <a:spLocks/>
              </p:cNvSpPr>
              <p:nvPr/>
            </p:nvSpPr>
            <p:spPr bwMode="hidden">
              <a:xfrm flipH="1">
                <a:off x="1934" y="2382"/>
                <a:ext cx="485" cy="1479"/>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a:extLst/>
            </p:spPr>
            <p:txBody>
              <a:bodyPr wrap="none" anchor="ctr"/>
              <a:lstStyle/>
              <a:p>
                <a:pPr>
                  <a:defRPr/>
                </a:pPr>
                <a:endParaRPr lang="en-US"/>
              </a:p>
            </p:txBody>
          </p:sp>
          <p:sp>
            <p:nvSpPr>
              <p:cNvPr id="9" name="Arc 122"/>
              <p:cNvSpPr>
                <a:spLocks/>
              </p:cNvSpPr>
              <p:nvPr/>
            </p:nvSpPr>
            <p:spPr bwMode="hidden">
              <a:xfrm flipH="1">
                <a:off x="1054" y="1851"/>
                <a:ext cx="2122" cy="2304"/>
              </a:xfrm>
              <a:custGeom>
                <a:avLst/>
                <a:gdLst>
                  <a:gd name="G0" fmla="+- 0 0 0"/>
                  <a:gd name="G1" fmla="+- 20897 0 0"/>
                  <a:gd name="G2" fmla="+- 21600 0 0"/>
                  <a:gd name="T0" fmla="*/ 5467 w 21600"/>
                  <a:gd name="T1" fmla="*/ 0 h 21602"/>
                  <a:gd name="T2" fmla="*/ 21589 w 21600"/>
                  <a:gd name="T3" fmla="*/ 21602 h 21602"/>
                  <a:gd name="T4" fmla="*/ 0 w 21600"/>
                  <a:gd name="T5" fmla="*/ 20897 h 21602"/>
                </a:gdLst>
                <a:ahLst/>
                <a:cxnLst>
                  <a:cxn ang="0">
                    <a:pos x="T0" y="T1"/>
                  </a:cxn>
                  <a:cxn ang="0">
                    <a:pos x="T2" y="T3"/>
                  </a:cxn>
                  <a:cxn ang="0">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close/>
                  </a:path>
                </a:pathLst>
              </a:custGeom>
              <a:noFill/>
              <a:ln w="9525">
                <a:solidFill>
                  <a:schemeClr val="folHlink"/>
                </a:solidFill>
                <a:round/>
                <a:headEnd/>
                <a:tailEnd/>
              </a:ln>
              <a:effectLst/>
              <a:extLst/>
            </p:spPr>
            <p:txBody>
              <a:bodyPr wrap="none" anchor="ctr"/>
              <a:lstStyle/>
              <a:p>
                <a:pPr>
                  <a:defRPr/>
                </a:pPr>
                <a:endParaRPr lang="en-US"/>
              </a:p>
            </p:txBody>
          </p:sp>
          <p:sp>
            <p:nvSpPr>
              <p:cNvPr id="10" name="Arc 123"/>
              <p:cNvSpPr>
                <a:spLocks/>
              </p:cNvSpPr>
              <p:nvPr/>
            </p:nvSpPr>
            <p:spPr bwMode="hidden">
              <a:xfrm flipH="1">
                <a:off x="1266" y="1480"/>
                <a:ext cx="1244" cy="2379"/>
              </a:xfrm>
              <a:custGeom>
                <a:avLst/>
                <a:gdLst>
                  <a:gd name="G0" fmla="+- 7340 0 0"/>
                  <a:gd name="G1" fmla="+- 21600 0 0"/>
                  <a:gd name="G2" fmla="+- 21600 0 0"/>
                  <a:gd name="T0" fmla="*/ 0 w 28940"/>
                  <a:gd name="T1" fmla="*/ 1285 h 22305"/>
                  <a:gd name="T2" fmla="*/ 28929 w 28940"/>
                  <a:gd name="T3" fmla="*/ 22305 h 22305"/>
                  <a:gd name="T4" fmla="*/ 7340 w 28940"/>
                  <a:gd name="T5" fmla="*/ 21600 h 22305"/>
                </a:gdLst>
                <a:ahLst/>
                <a:cxnLst>
                  <a:cxn ang="0">
                    <a:pos x="T0" y="T1"/>
                  </a:cxn>
                  <a:cxn ang="0">
                    <a:pos x="T2" y="T3"/>
                  </a:cxn>
                  <a:cxn ang="0">
                    <a:pos x="T4" y="T5"/>
                  </a:cxn>
                </a:cxnLst>
                <a:rect l="0" t="0" r="r" b="b"/>
                <a:pathLst>
                  <a:path w="28940" h="22305" fill="none" extrusionOk="0">
                    <a:moveTo>
                      <a:pt x="0" y="1285"/>
                    </a:moveTo>
                    <a:cubicBezTo>
                      <a:pt x="2353" y="434"/>
                      <a:pt x="4837" y="0"/>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0"/>
                      <a:pt x="7340" y="0"/>
                    </a:cubicBezTo>
                    <a:cubicBezTo>
                      <a:pt x="19269" y="0"/>
                      <a:pt x="28940" y="9670"/>
                      <a:pt x="28940" y="21600"/>
                    </a:cubicBezTo>
                    <a:cubicBezTo>
                      <a:pt x="28940" y="21835"/>
                      <a:pt x="28936" y="22070"/>
                      <a:pt x="28928" y="22304"/>
                    </a:cubicBezTo>
                    <a:lnTo>
                      <a:pt x="7340" y="21600"/>
                    </a:lnTo>
                    <a:close/>
                  </a:path>
                </a:pathLst>
              </a:custGeom>
              <a:noFill/>
              <a:ln w="9525">
                <a:solidFill>
                  <a:schemeClr val="accent1"/>
                </a:solidFill>
                <a:round/>
                <a:headEnd/>
                <a:tailEnd/>
              </a:ln>
              <a:effectLst/>
              <a:extLst/>
            </p:spPr>
            <p:txBody>
              <a:bodyPr wrap="none" anchor="ctr"/>
              <a:lstStyle/>
              <a:p>
                <a:pPr>
                  <a:defRPr/>
                </a:pPr>
                <a:endParaRPr lang="en-US"/>
              </a:p>
            </p:txBody>
          </p:sp>
          <p:sp>
            <p:nvSpPr>
              <p:cNvPr id="11" name="Arc 124"/>
              <p:cNvSpPr>
                <a:spLocks/>
              </p:cNvSpPr>
              <p:nvPr/>
            </p:nvSpPr>
            <p:spPr bwMode="hidden">
              <a:xfrm flipH="1">
                <a:off x="210" y="1169"/>
                <a:ext cx="2376" cy="2379"/>
              </a:xfrm>
              <a:custGeom>
                <a:avLst/>
                <a:gdLst>
                  <a:gd name="G0" fmla="+- 12855 0 0"/>
                  <a:gd name="G1" fmla="+- 21600 0 0"/>
                  <a:gd name="G2" fmla="+- 21600 0 0"/>
                  <a:gd name="T0" fmla="*/ 0 w 34455"/>
                  <a:gd name="T1" fmla="*/ 4241 h 22305"/>
                  <a:gd name="T2" fmla="*/ 34444 w 34455"/>
                  <a:gd name="T3" fmla="*/ 22305 h 22305"/>
                  <a:gd name="T4" fmla="*/ 12855 w 34455"/>
                  <a:gd name="T5" fmla="*/ 21600 h 22305"/>
                </a:gdLst>
                <a:ahLst/>
                <a:cxnLst>
                  <a:cxn ang="0">
                    <a:pos x="T0" y="T1"/>
                  </a:cxn>
                  <a:cxn ang="0">
                    <a:pos x="T2" y="T3"/>
                  </a:cxn>
                  <a:cxn ang="0">
                    <a:pos x="T4" y="T5"/>
                  </a:cxn>
                </a:cxnLst>
                <a:rect l="0" t="0" r="r" b="b"/>
                <a:pathLst>
                  <a:path w="34455" h="22305" fill="none" extrusionOk="0">
                    <a:moveTo>
                      <a:pt x="0" y="4241"/>
                    </a:moveTo>
                    <a:cubicBezTo>
                      <a:pt x="3720" y="1486"/>
                      <a:pt x="8226" y="0"/>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0"/>
                      <a:pt x="12855" y="0"/>
                    </a:cubicBezTo>
                    <a:cubicBezTo>
                      <a:pt x="24784" y="0"/>
                      <a:pt x="34455" y="9670"/>
                      <a:pt x="34455" y="21600"/>
                    </a:cubicBezTo>
                    <a:cubicBezTo>
                      <a:pt x="34455" y="21835"/>
                      <a:pt x="34451" y="22070"/>
                      <a:pt x="34443" y="22304"/>
                    </a:cubicBezTo>
                    <a:lnTo>
                      <a:pt x="12855" y="21600"/>
                    </a:lnTo>
                    <a:close/>
                  </a:path>
                </a:pathLst>
              </a:custGeom>
              <a:noFill/>
              <a:ln w="9525">
                <a:solidFill>
                  <a:schemeClr val="folHlink"/>
                </a:solidFill>
                <a:round/>
                <a:headEnd/>
                <a:tailEnd/>
              </a:ln>
              <a:effectLst/>
              <a:extLst/>
            </p:spPr>
            <p:txBody>
              <a:bodyPr wrap="none" anchor="ctr"/>
              <a:lstStyle/>
              <a:p>
                <a:pPr>
                  <a:defRPr/>
                </a:pPr>
                <a:endParaRPr lang="en-US"/>
              </a:p>
            </p:txBody>
          </p:sp>
          <p:sp>
            <p:nvSpPr>
              <p:cNvPr id="12" name="Arc 125"/>
              <p:cNvSpPr>
                <a:spLocks/>
              </p:cNvSpPr>
              <p:nvPr/>
            </p:nvSpPr>
            <p:spPr bwMode="hidden">
              <a:xfrm>
                <a:off x="2840" y="1503"/>
                <a:ext cx="381" cy="2379"/>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0"/>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0"/>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headEnd/>
                <a:tailEnd/>
              </a:ln>
              <a:effectLst/>
              <a:extLst/>
            </p:spPr>
            <p:txBody>
              <a:bodyPr wrap="none" anchor="ctr"/>
              <a:lstStyle/>
              <a:p>
                <a:pPr>
                  <a:defRPr/>
                </a:pPr>
                <a:endParaRPr lang="en-US"/>
              </a:p>
            </p:txBody>
          </p:sp>
          <p:sp>
            <p:nvSpPr>
              <p:cNvPr id="13" name="Arc 126"/>
              <p:cNvSpPr>
                <a:spLocks/>
              </p:cNvSpPr>
              <p:nvPr/>
            </p:nvSpPr>
            <p:spPr bwMode="hidden">
              <a:xfrm>
                <a:off x="2940" y="1492"/>
                <a:ext cx="1004" cy="2379"/>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0"/>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0"/>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folHlink"/>
                </a:solidFill>
                <a:round/>
                <a:headEnd/>
                <a:tailEnd/>
              </a:ln>
              <a:effectLst/>
              <a:extLst/>
            </p:spPr>
            <p:txBody>
              <a:bodyPr wrap="none" anchor="ctr"/>
              <a:lstStyle/>
              <a:p>
                <a:pPr>
                  <a:defRPr/>
                </a:pPr>
                <a:endParaRPr lang="en-US"/>
              </a:p>
            </p:txBody>
          </p:sp>
          <p:sp>
            <p:nvSpPr>
              <p:cNvPr id="14" name="Freeform 127"/>
              <p:cNvSpPr>
                <a:spLocks/>
              </p:cNvSpPr>
              <p:nvPr/>
            </p:nvSpPr>
            <p:spPr bwMode="hidden">
              <a:xfrm>
                <a:off x="3300" y="2635"/>
                <a:ext cx="485" cy="1479"/>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a:extLst/>
            </p:spPr>
            <p:txBody>
              <a:bodyPr wrap="none" anchor="ctr"/>
              <a:lstStyle/>
              <a:p>
                <a:pPr>
                  <a:defRPr/>
                </a:pPr>
                <a:endParaRPr lang="en-US"/>
              </a:p>
            </p:txBody>
          </p:sp>
          <p:sp>
            <p:nvSpPr>
              <p:cNvPr id="15" name="Freeform 128"/>
              <p:cNvSpPr>
                <a:spLocks/>
              </p:cNvSpPr>
              <p:nvPr/>
            </p:nvSpPr>
            <p:spPr bwMode="hidden">
              <a:xfrm rot="19660755" flipV="1">
                <a:off x="2547" y="2149"/>
                <a:ext cx="441" cy="838"/>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a:extLst/>
            </p:spPr>
            <p:txBody>
              <a:bodyPr wrap="none" anchor="ctr"/>
              <a:lstStyle/>
              <a:p>
                <a:pPr>
                  <a:defRPr/>
                </a:pPr>
                <a:endParaRPr lang="en-US"/>
              </a:p>
            </p:txBody>
          </p:sp>
          <p:sp>
            <p:nvSpPr>
              <p:cNvPr id="16" name="Freeform 129"/>
              <p:cNvSpPr>
                <a:spLocks/>
              </p:cNvSpPr>
              <p:nvPr/>
            </p:nvSpPr>
            <p:spPr bwMode="hidden">
              <a:xfrm flipH="1">
                <a:off x="489" y="2503"/>
                <a:ext cx="1085" cy="1524"/>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a:extLst/>
            </p:spPr>
            <p:txBody>
              <a:bodyPr wrap="none" anchor="ctr"/>
              <a:lstStyle/>
              <a:p>
                <a:pPr>
                  <a:defRPr/>
                </a:pPr>
                <a:endParaRPr lang="en-US"/>
              </a:p>
            </p:txBody>
          </p:sp>
          <p:sp>
            <p:nvSpPr>
              <p:cNvPr id="17" name="Freeform 130"/>
              <p:cNvSpPr>
                <a:spLocks/>
              </p:cNvSpPr>
              <p:nvPr/>
            </p:nvSpPr>
            <p:spPr bwMode="hidden">
              <a:xfrm flipH="1">
                <a:off x="1000" y="893"/>
                <a:ext cx="696" cy="1524"/>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a:extLst/>
            </p:spPr>
            <p:txBody>
              <a:bodyPr wrap="none" anchor="ctr"/>
              <a:lstStyle/>
              <a:p>
                <a:pPr>
                  <a:defRPr/>
                </a:pPr>
                <a:endParaRPr lang="en-US"/>
              </a:p>
            </p:txBody>
          </p:sp>
          <p:sp>
            <p:nvSpPr>
              <p:cNvPr id="18" name="Freeform 131"/>
              <p:cNvSpPr>
                <a:spLocks/>
              </p:cNvSpPr>
              <p:nvPr/>
            </p:nvSpPr>
            <p:spPr bwMode="hidden">
              <a:xfrm>
                <a:off x="4401" y="2279"/>
                <a:ext cx="1007" cy="1601"/>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a:extLst/>
            </p:spPr>
            <p:txBody>
              <a:bodyPr wrap="none" anchor="ctr"/>
              <a:lstStyle/>
              <a:p>
                <a:pPr>
                  <a:defRPr/>
                </a:pPr>
                <a:endParaRPr lang="en-US"/>
              </a:p>
            </p:txBody>
          </p:sp>
          <p:sp>
            <p:nvSpPr>
              <p:cNvPr id="19" name="Freeform 132"/>
              <p:cNvSpPr>
                <a:spLocks/>
              </p:cNvSpPr>
              <p:nvPr/>
            </p:nvSpPr>
            <p:spPr bwMode="hidden">
              <a:xfrm>
                <a:off x="3878" y="1470"/>
                <a:ext cx="1518" cy="1067"/>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a:extLst/>
            </p:spPr>
            <p:txBody>
              <a:bodyPr wrap="none" anchor="ctr"/>
              <a:lstStyle/>
              <a:p>
                <a:pPr>
                  <a:defRPr/>
                </a:pPr>
                <a:endParaRPr lang="en-US"/>
              </a:p>
            </p:txBody>
          </p:sp>
          <p:sp>
            <p:nvSpPr>
              <p:cNvPr id="20" name="Freeform 133"/>
              <p:cNvSpPr>
                <a:spLocks/>
              </p:cNvSpPr>
              <p:nvPr/>
            </p:nvSpPr>
            <p:spPr bwMode="hidden">
              <a:xfrm>
                <a:off x="3934" y="337"/>
                <a:ext cx="664" cy="1434"/>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a:extLst/>
            </p:spPr>
            <p:txBody>
              <a:bodyPr wrap="none" anchor="ctr"/>
              <a:lstStyle/>
              <a:p>
                <a:pPr>
                  <a:defRPr/>
                </a:pPr>
                <a:endParaRPr lang="en-US"/>
              </a:p>
            </p:txBody>
          </p:sp>
          <p:sp>
            <p:nvSpPr>
              <p:cNvPr id="21" name="Freeform 134"/>
              <p:cNvSpPr>
                <a:spLocks/>
              </p:cNvSpPr>
              <p:nvPr/>
            </p:nvSpPr>
            <p:spPr bwMode="hidden">
              <a:xfrm rot="1346631" flipH="1">
                <a:off x="1702" y="1506"/>
                <a:ext cx="441" cy="837"/>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a:extLst/>
            </p:spPr>
            <p:txBody>
              <a:bodyPr wrap="none" anchor="ctr"/>
              <a:lstStyle/>
              <a:p>
                <a:pPr>
                  <a:defRPr/>
                </a:pPr>
                <a:endParaRPr lang="en-US"/>
              </a:p>
            </p:txBody>
          </p:sp>
        </p:grpSp>
      </p:grpSp>
      <p:sp>
        <p:nvSpPr>
          <p:cNvPr id="6279" name="Rectangle 135"/>
          <p:cNvSpPr>
            <a:spLocks noGrp="1" noChangeArrowheads="1"/>
          </p:cNvSpPr>
          <p:nvPr>
            <p:ph type="ctrTitle" sz="quarter"/>
          </p:nvPr>
        </p:nvSpPr>
        <p:spPr>
          <a:xfrm>
            <a:off x="685800" y="1827213"/>
            <a:ext cx="7772400" cy="1627187"/>
          </a:xfrm>
        </p:spPr>
        <p:txBody>
          <a:bodyPr/>
          <a:lstStyle>
            <a:lvl1pPr>
              <a:defRPr/>
            </a:lvl1pPr>
          </a:lstStyle>
          <a:p>
            <a:pPr lvl="0"/>
            <a:r>
              <a:rPr lang="en-US" altLang="en-US" noProof="0"/>
              <a:t>Click to edit Master title style</a:t>
            </a:r>
          </a:p>
        </p:txBody>
      </p:sp>
      <p:sp>
        <p:nvSpPr>
          <p:cNvPr id="6280" name="Rectangle 136"/>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137" name="Rectangle 137"/>
          <p:cNvSpPr>
            <a:spLocks noGrp="1" noChangeArrowheads="1"/>
          </p:cNvSpPr>
          <p:nvPr>
            <p:ph type="dt" sz="quarter" idx="10"/>
          </p:nvPr>
        </p:nvSpPr>
        <p:spPr/>
        <p:txBody>
          <a:bodyPr/>
          <a:lstStyle>
            <a:lvl1pPr>
              <a:defRPr/>
            </a:lvl1pPr>
          </a:lstStyle>
          <a:p>
            <a:pPr>
              <a:defRPr/>
            </a:pPr>
            <a:endParaRPr lang="en-US" altLang="en-US"/>
          </a:p>
        </p:txBody>
      </p:sp>
      <p:sp>
        <p:nvSpPr>
          <p:cNvPr id="138" name="Rectangle 138"/>
          <p:cNvSpPr>
            <a:spLocks noGrp="1" noChangeArrowheads="1"/>
          </p:cNvSpPr>
          <p:nvPr>
            <p:ph type="ftr" sz="quarter" idx="11"/>
          </p:nvPr>
        </p:nvSpPr>
        <p:spPr/>
        <p:txBody>
          <a:bodyPr/>
          <a:lstStyle>
            <a:lvl1pPr>
              <a:defRPr/>
            </a:lvl1pPr>
          </a:lstStyle>
          <a:p>
            <a:pPr>
              <a:defRPr/>
            </a:pPr>
            <a:endParaRPr lang="en-US" altLang="en-US"/>
          </a:p>
        </p:txBody>
      </p:sp>
      <p:sp>
        <p:nvSpPr>
          <p:cNvPr id="139" name="Rectangle 139"/>
          <p:cNvSpPr>
            <a:spLocks noGrp="1" noChangeArrowheads="1"/>
          </p:cNvSpPr>
          <p:nvPr>
            <p:ph type="sldNum" sz="quarter" idx="12"/>
          </p:nvPr>
        </p:nvSpPr>
        <p:spPr/>
        <p:txBody>
          <a:bodyPr/>
          <a:lstStyle>
            <a:lvl1pPr>
              <a:defRPr/>
            </a:lvl1pPr>
          </a:lstStyle>
          <a:p>
            <a:pPr>
              <a:defRPr/>
            </a:pPr>
            <a:fld id="{41492C1C-D1B7-4F7F-B7F8-C624EC3C1D1A}" type="slidenum">
              <a:rPr lang="en-US" altLang="en-US"/>
              <a:pPr>
                <a:defRPr/>
              </a:pPr>
              <a:t>‹#›</a:t>
            </a:fld>
            <a:endParaRPr lang="en-US" altLang="en-US"/>
          </a:p>
        </p:txBody>
      </p:sp>
    </p:spTree>
  </p:cSld>
  <p:clrMapOvr>
    <a:masterClrMapping/>
  </p:clrMapOvr>
  <p:transition spd="slow">
    <p:random/>
    <p:sndAc>
      <p:stSnd>
        <p:snd r:embed="rId1" name="recycle.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627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28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79" grpId="0" autoUpdateAnimBg="0"/>
      <p:bldP spid="6280" grpId="0" build="p"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4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41"/>
          <p:cNvSpPr>
            <a:spLocks noGrp="1" noChangeArrowheads="1"/>
          </p:cNvSpPr>
          <p:nvPr>
            <p:ph type="sldNum" sz="quarter" idx="12"/>
          </p:nvPr>
        </p:nvSpPr>
        <p:spPr>
          <a:ln/>
        </p:spPr>
        <p:txBody>
          <a:bodyPr/>
          <a:lstStyle>
            <a:lvl1pPr>
              <a:defRPr/>
            </a:lvl1pPr>
          </a:lstStyle>
          <a:p>
            <a:pPr>
              <a:defRPr/>
            </a:pPr>
            <a:fld id="{CEC9F747-238E-4BE4-89D3-02F24D1141FC}" type="slidenum">
              <a:rPr lang="en-US" altLang="en-US"/>
              <a:pPr>
                <a:defRPr/>
              </a:pPr>
              <a:t>‹#›</a:t>
            </a:fld>
            <a:endParaRPr lang="en-US" altLang="en-US"/>
          </a:p>
        </p:txBody>
      </p:sp>
    </p:spTree>
  </p:cSld>
  <p:clrMapOvr>
    <a:masterClrMapping/>
  </p:clrMapOvr>
  <p:transition spd="slow">
    <p:random/>
    <p:sndAc>
      <p:stSnd>
        <p:snd r:embed="rId1" name="recycle.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1625"/>
            <a:ext cx="1943100" cy="57943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01625"/>
            <a:ext cx="5676900" cy="57943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4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41"/>
          <p:cNvSpPr>
            <a:spLocks noGrp="1" noChangeArrowheads="1"/>
          </p:cNvSpPr>
          <p:nvPr>
            <p:ph type="sldNum" sz="quarter" idx="12"/>
          </p:nvPr>
        </p:nvSpPr>
        <p:spPr>
          <a:ln/>
        </p:spPr>
        <p:txBody>
          <a:bodyPr/>
          <a:lstStyle>
            <a:lvl1pPr>
              <a:defRPr/>
            </a:lvl1pPr>
          </a:lstStyle>
          <a:p>
            <a:pPr>
              <a:defRPr/>
            </a:pPr>
            <a:fld id="{9E017BB4-5BBF-4FE7-9BB3-CD2876998053}" type="slidenum">
              <a:rPr lang="en-US" altLang="en-US"/>
              <a:pPr>
                <a:defRPr/>
              </a:pPr>
              <a:t>‹#›</a:t>
            </a:fld>
            <a:endParaRPr lang="en-US" altLang="en-US"/>
          </a:p>
        </p:txBody>
      </p:sp>
    </p:spTree>
  </p:cSld>
  <p:clrMapOvr>
    <a:masterClrMapping/>
  </p:clrMapOvr>
  <p:transition spd="slow">
    <p:random/>
    <p:sndAc>
      <p:stSnd>
        <p:snd r:embed="rId1" name="recycle.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3683B31-AC38-40FD-8DCA-02D9123E6115}" type="slidenum">
              <a:rPr lang="en-US" altLang="en-US"/>
              <a:pPr>
                <a:defRPr/>
              </a:pPr>
              <a:t>‹#›</a:t>
            </a:fld>
            <a:endParaRPr lang="en-US" altLang="en-US"/>
          </a:p>
        </p:txBody>
      </p:sp>
    </p:spTree>
  </p:cSld>
  <p:clrMapOvr>
    <a:masterClrMapping/>
  </p:clrMapOvr>
  <p:transition spd="slow">
    <p:random/>
    <p:sndAc>
      <p:stSnd>
        <p:snd r:embed="rId1" name="recycle.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78A437E-7649-4732-A21C-55029D9A6684}" type="slidenum">
              <a:rPr lang="en-US" altLang="en-US"/>
              <a:pPr>
                <a:defRPr/>
              </a:pPr>
              <a:t>‹#›</a:t>
            </a:fld>
            <a:endParaRPr lang="en-US" altLang="en-US"/>
          </a:p>
        </p:txBody>
      </p:sp>
    </p:spTree>
  </p:cSld>
  <p:clrMapOvr>
    <a:masterClrMapping/>
  </p:clrMapOvr>
  <p:transition spd="slow">
    <p:random/>
    <p:sndAc>
      <p:stSnd>
        <p:snd r:embed="rId1" name="recycle.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37FE654-D745-449E-AE3E-A9A9C311A5CB}" type="slidenum">
              <a:rPr lang="en-US" altLang="en-US"/>
              <a:pPr>
                <a:defRPr/>
              </a:pPr>
              <a:t>‹#›</a:t>
            </a:fld>
            <a:endParaRPr lang="en-US" altLang="en-US"/>
          </a:p>
        </p:txBody>
      </p:sp>
    </p:spTree>
  </p:cSld>
  <p:clrMapOvr>
    <a:masterClrMapping/>
  </p:clrMapOvr>
  <p:transition spd="slow">
    <p:random/>
    <p:sndAc>
      <p:stSnd>
        <p:snd r:embed="rId1" name="recycle.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EDE8085-3045-474F-8AFD-93DA9C195AA2}" type="slidenum">
              <a:rPr lang="en-US" altLang="en-US"/>
              <a:pPr>
                <a:defRPr/>
              </a:pPr>
              <a:t>‹#›</a:t>
            </a:fld>
            <a:endParaRPr lang="en-US" altLang="en-US"/>
          </a:p>
        </p:txBody>
      </p:sp>
    </p:spTree>
  </p:cSld>
  <p:clrMapOvr>
    <a:masterClrMapping/>
  </p:clrMapOvr>
  <p:transition spd="slow">
    <p:random/>
    <p:sndAc>
      <p:stSnd>
        <p:snd r:embed="rId1" name="recycle.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136C5EB3-460A-4569-848B-22D6132C4E93}" type="slidenum">
              <a:rPr lang="en-US" altLang="en-US"/>
              <a:pPr>
                <a:defRPr/>
              </a:pPr>
              <a:t>‹#›</a:t>
            </a:fld>
            <a:endParaRPr lang="en-US" altLang="en-US"/>
          </a:p>
        </p:txBody>
      </p:sp>
    </p:spTree>
  </p:cSld>
  <p:clrMapOvr>
    <a:masterClrMapping/>
  </p:clrMapOvr>
  <p:transition spd="slow">
    <p:random/>
    <p:sndAc>
      <p:stSnd>
        <p:snd r:embed="rId1" name="recycle.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D9A2EBCE-119C-496A-AB6E-06A0B5D8866F}" type="slidenum">
              <a:rPr lang="en-US" altLang="en-US"/>
              <a:pPr>
                <a:defRPr/>
              </a:pPr>
              <a:t>‹#›</a:t>
            </a:fld>
            <a:endParaRPr lang="en-US" altLang="en-US"/>
          </a:p>
        </p:txBody>
      </p:sp>
    </p:spTree>
  </p:cSld>
  <p:clrMapOvr>
    <a:masterClrMapping/>
  </p:clrMapOvr>
  <p:transition spd="slow">
    <p:random/>
    <p:sndAc>
      <p:stSnd>
        <p:snd r:embed="rId1" name="recycle.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1076143A-404E-41B7-A039-89DE78C9059D}" type="slidenum">
              <a:rPr lang="en-US" altLang="en-US"/>
              <a:pPr>
                <a:defRPr/>
              </a:pPr>
              <a:t>‹#›</a:t>
            </a:fld>
            <a:endParaRPr lang="en-US" altLang="en-US"/>
          </a:p>
        </p:txBody>
      </p:sp>
    </p:spTree>
  </p:cSld>
  <p:clrMapOvr>
    <a:masterClrMapping/>
  </p:clrMapOvr>
  <p:transition spd="slow">
    <p:random/>
    <p:sndAc>
      <p:stSnd>
        <p:snd r:embed="rId1" name="recycle.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DD9DF58-3FC3-47ED-BAD2-661217BB4437}" type="slidenum">
              <a:rPr lang="en-US" altLang="en-US"/>
              <a:pPr>
                <a:defRPr/>
              </a:pPr>
              <a:t>‹#›</a:t>
            </a:fld>
            <a:endParaRPr lang="en-US" altLang="en-US"/>
          </a:p>
        </p:txBody>
      </p:sp>
    </p:spTree>
  </p:cSld>
  <p:clrMapOvr>
    <a:masterClrMapping/>
  </p:clrMapOvr>
  <p:transition spd="slow">
    <p:random/>
    <p:sndAc>
      <p:stSnd>
        <p:snd r:embed="rId1" name="recycle.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4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41"/>
          <p:cNvSpPr>
            <a:spLocks noGrp="1" noChangeArrowheads="1"/>
          </p:cNvSpPr>
          <p:nvPr>
            <p:ph type="sldNum" sz="quarter" idx="12"/>
          </p:nvPr>
        </p:nvSpPr>
        <p:spPr>
          <a:ln/>
        </p:spPr>
        <p:txBody>
          <a:bodyPr/>
          <a:lstStyle>
            <a:lvl1pPr>
              <a:defRPr/>
            </a:lvl1pPr>
          </a:lstStyle>
          <a:p>
            <a:pPr>
              <a:defRPr/>
            </a:pPr>
            <a:fld id="{696A434D-1E52-46D3-9F03-44257119C567}" type="slidenum">
              <a:rPr lang="en-US" altLang="en-US"/>
              <a:pPr>
                <a:defRPr/>
              </a:pPr>
              <a:t>‹#›</a:t>
            </a:fld>
            <a:endParaRPr lang="en-US" altLang="en-US"/>
          </a:p>
        </p:txBody>
      </p:sp>
    </p:spTree>
  </p:cSld>
  <p:clrMapOvr>
    <a:masterClrMapping/>
  </p:clrMapOvr>
  <p:transition spd="slow">
    <p:random/>
    <p:sndAc>
      <p:stSnd>
        <p:snd r:embed="rId1" name="recycle.wav"/>
      </p:stSnd>
    </p:sndAc>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29FE6BE-93B2-405E-85FE-A1569D5A3D90}" type="slidenum">
              <a:rPr lang="en-US" altLang="en-US"/>
              <a:pPr>
                <a:defRPr/>
              </a:pPr>
              <a:t>‹#›</a:t>
            </a:fld>
            <a:endParaRPr lang="en-US" altLang="en-US"/>
          </a:p>
        </p:txBody>
      </p:sp>
    </p:spTree>
  </p:cSld>
  <p:clrMapOvr>
    <a:masterClrMapping/>
  </p:clrMapOvr>
  <p:transition spd="slow">
    <p:random/>
    <p:sndAc>
      <p:stSnd>
        <p:snd r:embed="rId1" name="recycle.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6AC8F05-7F3C-4691-BB30-EAEBDCBE18C5}" type="slidenum">
              <a:rPr lang="en-US" altLang="en-US"/>
              <a:pPr>
                <a:defRPr/>
              </a:pPr>
              <a:t>‹#›</a:t>
            </a:fld>
            <a:endParaRPr lang="en-US" altLang="en-US"/>
          </a:p>
        </p:txBody>
      </p:sp>
    </p:spTree>
  </p:cSld>
  <p:clrMapOvr>
    <a:masterClrMapping/>
  </p:clrMapOvr>
  <p:transition spd="slow">
    <p:random/>
    <p:sndAc>
      <p:stSnd>
        <p:snd r:embed="rId1" name="recycle.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C816BDB-329B-407D-ADFF-512697D44B0C}" type="slidenum">
              <a:rPr lang="en-US" altLang="en-US"/>
              <a:pPr>
                <a:defRPr/>
              </a:pPr>
              <a:t>‹#›</a:t>
            </a:fld>
            <a:endParaRPr lang="en-US" altLang="en-US"/>
          </a:p>
        </p:txBody>
      </p:sp>
    </p:spTree>
  </p:cSld>
  <p:clrMapOvr>
    <a:masterClrMapping/>
  </p:clrMapOvr>
  <p:transition spd="slow">
    <p:random/>
    <p:sndAc>
      <p:stSnd>
        <p:snd r:embed="rId1" name="recycle.wav"/>
      </p:stSnd>
    </p:sndAc>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4FA951AC-D56F-4447-8B7F-48D1EFA72241}" type="slidenum">
              <a:rPr lang="en-US" altLang="en-US"/>
              <a:pPr>
                <a:defRPr/>
              </a:pPr>
              <a:t>‹#›</a:t>
            </a:fld>
            <a:endParaRPr lang="en-US" altLang="en-US"/>
          </a:p>
        </p:txBody>
      </p:sp>
    </p:spTree>
  </p:cSld>
  <p:clrMapOvr>
    <a:masterClrMapping/>
  </p:clrMapOvr>
  <p:transition spd="slow">
    <p:random/>
    <p:sndAc>
      <p:stSnd>
        <p:snd r:embed="rId1" name="recycle.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139"/>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40"/>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41"/>
          <p:cNvSpPr>
            <a:spLocks noGrp="1" noChangeArrowheads="1"/>
          </p:cNvSpPr>
          <p:nvPr>
            <p:ph type="sldNum" sz="quarter" idx="12"/>
          </p:nvPr>
        </p:nvSpPr>
        <p:spPr>
          <a:ln/>
        </p:spPr>
        <p:txBody>
          <a:bodyPr/>
          <a:lstStyle>
            <a:lvl1pPr>
              <a:defRPr/>
            </a:lvl1pPr>
          </a:lstStyle>
          <a:p>
            <a:pPr>
              <a:defRPr/>
            </a:pPr>
            <a:fld id="{46878299-A957-4D9A-98F9-4F378270E7F6}" type="slidenum">
              <a:rPr lang="en-US" altLang="en-US"/>
              <a:pPr>
                <a:defRPr/>
              </a:pPr>
              <a:t>‹#›</a:t>
            </a:fld>
            <a:endParaRPr lang="en-US" altLang="en-US"/>
          </a:p>
        </p:txBody>
      </p:sp>
    </p:spTree>
  </p:cSld>
  <p:clrMapOvr>
    <a:masterClrMapping/>
  </p:clrMapOvr>
  <p:transition spd="slow">
    <p:random/>
    <p:sndAc>
      <p:stSnd>
        <p:snd r:embed="rId1" name="recycle.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3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4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41"/>
          <p:cNvSpPr>
            <a:spLocks noGrp="1" noChangeArrowheads="1"/>
          </p:cNvSpPr>
          <p:nvPr>
            <p:ph type="sldNum" sz="quarter" idx="12"/>
          </p:nvPr>
        </p:nvSpPr>
        <p:spPr>
          <a:ln/>
        </p:spPr>
        <p:txBody>
          <a:bodyPr/>
          <a:lstStyle>
            <a:lvl1pPr>
              <a:defRPr/>
            </a:lvl1pPr>
          </a:lstStyle>
          <a:p>
            <a:pPr>
              <a:defRPr/>
            </a:pPr>
            <a:fld id="{5DCEB9FE-DBC2-4C19-A12C-1F30DAEF3246}" type="slidenum">
              <a:rPr lang="en-US" altLang="en-US"/>
              <a:pPr>
                <a:defRPr/>
              </a:pPr>
              <a:t>‹#›</a:t>
            </a:fld>
            <a:endParaRPr lang="en-US" altLang="en-US"/>
          </a:p>
        </p:txBody>
      </p:sp>
    </p:spTree>
  </p:cSld>
  <p:clrMapOvr>
    <a:masterClrMapping/>
  </p:clrMapOvr>
  <p:transition spd="slow">
    <p:random/>
    <p:sndAc>
      <p:stSnd>
        <p:snd r:embed="rId1" name="recycle.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39"/>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140"/>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141"/>
          <p:cNvSpPr>
            <a:spLocks noGrp="1" noChangeArrowheads="1"/>
          </p:cNvSpPr>
          <p:nvPr>
            <p:ph type="sldNum" sz="quarter" idx="12"/>
          </p:nvPr>
        </p:nvSpPr>
        <p:spPr>
          <a:ln/>
        </p:spPr>
        <p:txBody>
          <a:bodyPr/>
          <a:lstStyle>
            <a:lvl1pPr>
              <a:defRPr/>
            </a:lvl1pPr>
          </a:lstStyle>
          <a:p>
            <a:pPr>
              <a:defRPr/>
            </a:pPr>
            <a:fld id="{946B949C-BBEE-4222-A31F-84E4E2614DBC}" type="slidenum">
              <a:rPr lang="en-US" altLang="en-US"/>
              <a:pPr>
                <a:defRPr/>
              </a:pPr>
              <a:t>‹#›</a:t>
            </a:fld>
            <a:endParaRPr lang="en-US" altLang="en-US"/>
          </a:p>
        </p:txBody>
      </p:sp>
    </p:spTree>
  </p:cSld>
  <p:clrMapOvr>
    <a:masterClrMapping/>
  </p:clrMapOvr>
  <p:transition spd="slow">
    <p:random/>
    <p:sndAc>
      <p:stSnd>
        <p:snd r:embed="rId1" name="recycle.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39"/>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140"/>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141"/>
          <p:cNvSpPr>
            <a:spLocks noGrp="1" noChangeArrowheads="1"/>
          </p:cNvSpPr>
          <p:nvPr>
            <p:ph type="sldNum" sz="quarter" idx="12"/>
          </p:nvPr>
        </p:nvSpPr>
        <p:spPr>
          <a:ln/>
        </p:spPr>
        <p:txBody>
          <a:bodyPr/>
          <a:lstStyle>
            <a:lvl1pPr>
              <a:defRPr/>
            </a:lvl1pPr>
          </a:lstStyle>
          <a:p>
            <a:pPr>
              <a:defRPr/>
            </a:pPr>
            <a:fld id="{4B9D101E-B238-4688-A281-6DE23F005A47}" type="slidenum">
              <a:rPr lang="en-US" altLang="en-US"/>
              <a:pPr>
                <a:defRPr/>
              </a:pPr>
              <a:t>‹#›</a:t>
            </a:fld>
            <a:endParaRPr lang="en-US" altLang="en-US"/>
          </a:p>
        </p:txBody>
      </p:sp>
    </p:spTree>
  </p:cSld>
  <p:clrMapOvr>
    <a:masterClrMapping/>
  </p:clrMapOvr>
  <p:transition spd="slow">
    <p:random/>
    <p:sndAc>
      <p:stSnd>
        <p:snd r:embed="rId1" name="recycle.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9"/>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140"/>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141"/>
          <p:cNvSpPr>
            <a:spLocks noGrp="1" noChangeArrowheads="1"/>
          </p:cNvSpPr>
          <p:nvPr>
            <p:ph type="sldNum" sz="quarter" idx="12"/>
          </p:nvPr>
        </p:nvSpPr>
        <p:spPr>
          <a:ln/>
        </p:spPr>
        <p:txBody>
          <a:bodyPr/>
          <a:lstStyle>
            <a:lvl1pPr>
              <a:defRPr/>
            </a:lvl1pPr>
          </a:lstStyle>
          <a:p>
            <a:pPr>
              <a:defRPr/>
            </a:pPr>
            <a:fld id="{B9FDDF13-E41F-42AE-ADC7-3FDF7433C90E}" type="slidenum">
              <a:rPr lang="en-US" altLang="en-US"/>
              <a:pPr>
                <a:defRPr/>
              </a:pPr>
              <a:t>‹#›</a:t>
            </a:fld>
            <a:endParaRPr lang="en-US" altLang="en-US"/>
          </a:p>
        </p:txBody>
      </p:sp>
    </p:spTree>
  </p:cSld>
  <p:clrMapOvr>
    <a:masterClrMapping/>
  </p:clrMapOvr>
  <p:transition spd="slow">
    <p:random/>
    <p:sndAc>
      <p:stSnd>
        <p:snd r:embed="rId1" name="recycle.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13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4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41"/>
          <p:cNvSpPr>
            <a:spLocks noGrp="1" noChangeArrowheads="1"/>
          </p:cNvSpPr>
          <p:nvPr>
            <p:ph type="sldNum" sz="quarter" idx="12"/>
          </p:nvPr>
        </p:nvSpPr>
        <p:spPr>
          <a:ln/>
        </p:spPr>
        <p:txBody>
          <a:bodyPr/>
          <a:lstStyle>
            <a:lvl1pPr>
              <a:defRPr/>
            </a:lvl1pPr>
          </a:lstStyle>
          <a:p>
            <a:pPr>
              <a:defRPr/>
            </a:pPr>
            <a:fld id="{EF295011-9550-49D2-ABED-6F291B4EAA52}" type="slidenum">
              <a:rPr lang="en-US" altLang="en-US"/>
              <a:pPr>
                <a:defRPr/>
              </a:pPr>
              <a:t>‹#›</a:t>
            </a:fld>
            <a:endParaRPr lang="en-US" altLang="en-US"/>
          </a:p>
        </p:txBody>
      </p:sp>
    </p:spTree>
  </p:cSld>
  <p:clrMapOvr>
    <a:masterClrMapping/>
  </p:clrMapOvr>
  <p:transition spd="slow">
    <p:random/>
    <p:sndAc>
      <p:stSnd>
        <p:snd r:embed="rId1" name="recycle.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139"/>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40"/>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41"/>
          <p:cNvSpPr>
            <a:spLocks noGrp="1" noChangeArrowheads="1"/>
          </p:cNvSpPr>
          <p:nvPr>
            <p:ph type="sldNum" sz="quarter" idx="12"/>
          </p:nvPr>
        </p:nvSpPr>
        <p:spPr>
          <a:ln/>
        </p:spPr>
        <p:txBody>
          <a:bodyPr/>
          <a:lstStyle>
            <a:lvl1pPr>
              <a:defRPr/>
            </a:lvl1pPr>
          </a:lstStyle>
          <a:p>
            <a:pPr>
              <a:defRPr/>
            </a:pPr>
            <a:fld id="{3E2C8FEC-C2DE-43AD-B55C-2516410B1D85}" type="slidenum">
              <a:rPr lang="en-US" altLang="en-US"/>
              <a:pPr>
                <a:defRPr/>
              </a:pPr>
              <a:t>‹#›</a:t>
            </a:fld>
            <a:endParaRPr lang="en-US" altLang="en-US"/>
          </a:p>
        </p:txBody>
      </p:sp>
    </p:spTree>
  </p:cSld>
  <p:clrMapOvr>
    <a:masterClrMapping/>
  </p:clrMapOvr>
  <p:transition spd="slow">
    <p:random/>
    <p:sndAc>
      <p:stSnd>
        <p:snd r:embed="rId1" name="recycle.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FFFF"/>
        </a:solidFill>
        <a:effectLst/>
      </p:bgPr>
    </p:bg>
    <p:spTree>
      <p:nvGrpSpPr>
        <p:cNvPr id="1" name=""/>
        <p:cNvGrpSpPr/>
        <p:nvPr/>
      </p:nvGrpSpPr>
      <p:grpSpPr>
        <a:xfrm>
          <a:off x="0" y="0"/>
          <a:ext cx="0" cy="0"/>
          <a:chOff x="0" y="0"/>
          <a:chExt cx="0" cy="0"/>
        </a:xfrm>
      </p:grpSpPr>
      <p:grpSp>
        <p:nvGrpSpPr>
          <p:cNvPr id="39938" name="Group 2"/>
          <p:cNvGrpSpPr>
            <a:grpSpLocks/>
          </p:cNvGrpSpPr>
          <p:nvPr/>
        </p:nvGrpSpPr>
        <p:grpSpPr bwMode="auto">
          <a:xfrm>
            <a:off x="6303963" y="0"/>
            <a:ext cx="2840037" cy="3254375"/>
            <a:chOff x="3115" y="0"/>
            <a:chExt cx="2170" cy="2486"/>
          </a:xfrm>
        </p:grpSpPr>
        <p:grpSp>
          <p:nvGrpSpPr>
            <p:cNvPr id="39944" name="Group 3"/>
            <p:cNvGrpSpPr>
              <a:grpSpLocks/>
            </p:cNvGrpSpPr>
            <p:nvPr/>
          </p:nvGrpSpPr>
          <p:grpSpPr bwMode="auto">
            <a:xfrm>
              <a:off x="4080" y="1910"/>
              <a:ext cx="768" cy="576"/>
              <a:chOff x="0" y="0"/>
              <a:chExt cx="768" cy="576"/>
            </a:xfrm>
          </p:grpSpPr>
          <p:sp>
            <p:nvSpPr>
              <p:cNvPr id="5124" name="Oval 4"/>
              <p:cNvSpPr>
                <a:spLocks noChangeArrowheads="1"/>
              </p:cNvSpPr>
              <p:nvPr/>
            </p:nvSpPr>
            <p:spPr bwMode="hidden">
              <a:xfrm>
                <a:off x="1" y="0"/>
                <a:ext cx="768" cy="576"/>
              </a:xfrm>
              <a:prstGeom prst="ellipse">
                <a:avLst/>
              </a:prstGeom>
              <a:gradFill rotWithShape="0">
                <a:gsLst>
                  <a:gs pos="0">
                    <a:schemeClr val="bg2"/>
                  </a:gs>
                  <a:gs pos="100000">
                    <a:schemeClr val="bg1"/>
                  </a:gs>
                </a:gsLst>
                <a:path path="shape">
                  <a:fillToRect l="50000" t="50000" r="50000" b="50000"/>
                </a:path>
              </a:gradFill>
              <a:ln>
                <a:noFill/>
              </a:ln>
              <a:effectLst/>
              <a:extLst/>
            </p:spPr>
            <p:txBody>
              <a:bodyPr wrap="none" anchor="ctr"/>
              <a:lstStyle/>
              <a:p>
                <a:pPr>
                  <a:defRPr/>
                </a:pPr>
                <a:endParaRPr lang="en-US"/>
              </a:p>
            </p:txBody>
          </p:sp>
          <p:sp>
            <p:nvSpPr>
              <p:cNvPr id="5125" name="Oval 5"/>
              <p:cNvSpPr>
                <a:spLocks noChangeArrowheads="1"/>
              </p:cNvSpPr>
              <p:nvPr/>
            </p:nvSpPr>
            <p:spPr bwMode="hidden">
              <a:xfrm>
                <a:off x="276" y="252"/>
                <a:ext cx="186" cy="108"/>
              </a:xfrm>
              <a:prstGeom prst="ellipse">
                <a:avLst/>
              </a:prstGeom>
              <a:gradFill rotWithShape="0">
                <a:gsLst>
                  <a:gs pos="0">
                    <a:schemeClr val="accent1"/>
                  </a:gs>
                  <a:gs pos="100000">
                    <a:schemeClr val="bg2"/>
                  </a:gs>
                </a:gsLst>
                <a:path path="shape">
                  <a:fillToRect l="50000" t="50000" r="50000" b="50000"/>
                </a:path>
              </a:gradFill>
              <a:ln>
                <a:noFill/>
              </a:ln>
              <a:effectLst/>
              <a:extLst/>
            </p:spPr>
            <p:txBody>
              <a:bodyPr wrap="none" anchor="ctr"/>
              <a:lstStyle/>
              <a:p>
                <a:pPr>
                  <a:defRPr/>
                </a:pPr>
                <a:endParaRPr lang="en-US"/>
              </a:p>
            </p:txBody>
          </p:sp>
        </p:grpSp>
        <p:grpSp>
          <p:nvGrpSpPr>
            <p:cNvPr id="39945" name="Group 6"/>
            <p:cNvGrpSpPr>
              <a:grpSpLocks/>
            </p:cNvGrpSpPr>
            <p:nvPr/>
          </p:nvGrpSpPr>
          <p:grpSpPr bwMode="auto">
            <a:xfrm>
              <a:off x="4257" y="1103"/>
              <a:ext cx="768" cy="576"/>
              <a:chOff x="0" y="0"/>
              <a:chExt cx="768" cy="576"/>
            </a:xfrm>
          </p:grpSpPr>
          <p:sp>
            <p:nvSpPr>
              <p:cNvPr id="5127" name="Oval 7"/>
              <p:cNvSpPr>
                <a:spLocks noChangeArrowheads="1"/>
              </p:cNvSpPr>
              <p:nvPr/>
            </p:nvSpPr>
            <p:spPr bwMode="hidden">
              <a:xfrm>
                <a:off x="-1" y="1"/>
                <a:ext cx="769" cy="576"/>
              </a:xfrm>
              <a:prstGeom prst="ellipse">
                <a:avLst/>
              </a:prstGeom>
              <a:gradFill rotWithShape="0">
                <a:gsLst>
                  <a:gs pos="0">
                    <a:schemeClr val="bg2"/>
                  </a:gs>
                  <a:gs pos="100000">
                    <a:schemeClr val="bg1"/>
                  </a:gs>
                </a:gsLst>
                <a:path path="shape">
                  <a:fillToRect l="50000" t="50000" r="50000" b="50000"/>
                </a:path>
              </a:gradFill>
              <a:ln>
                <a:noFill/>
              </a:ln>
              <a:effectLst/>
              <a:extLst/>
            </p:spPr>
            <p:txBody>
              <a:bodyPr wrap="none" anchor="ctr"/>
              <a:lstStyle/>
              <a:p>
                <a:pPr>
                  <a:defRPr/>
                </a:pPr>
                <a:endParaRPr lang="en-US"/>
              </a:p>
            </p:txBody>
          </p:sp>
          <p:sp>
            <p:nvSpPr>
              <p:cNvPr id="5128" name="Oval 8"/>
              <p:cNvSpPr>
                <a:spLocks noChangeArrowheads="1"/>
              </p:cNvSpPr>
              <p:nvPr/>
            </p:nvSpPr>
            <p:spPr bwMode="hidden">
              <a:xfrm>
                <a:off x="276" y="253"/>
                <a:ext cx="186" cy="108"/>
              </a:xfrm>
              <a:prstGeom prst="ellipse">
                <a:avLst/>
              </a:prstGeom>
              <a:gradFill rotWithShape="0">
                <a:gsLst>
                  <a:gs pos="0">
                    <a:schemeClr val="accent1"/>
                  </a:gs>
                  <a:gs pos="100000">
                    <a:schemeClr val="bg2"/>
                  </a:gs>
                </a:gsLst>
                <a:path path="shape">
                  <a:fillToRect l="50000" t="50000" r="50000" b="50000"/>
                </a:path>
              </a:gradFill>
              <a:ln>
                <a:noFill/>
              </a:ln>
              <a:effectLst/>
              <a:extLst/>
            </p:spPr>
            <p:txBody>
              <a:bodyPr wrap="none" anchor="ctr"/>
              <a:lstStyle/>
              <a:p>
                <a:pPr>
                  <a:defRPr/>
                </a:pPr>
                <a:endParaRPr lang="en-US"/>
              </a:p>
            </p:txBody>
          </p:sp>
        </p:grpSp>
        <p:grpSp>
          <p:nvGrpSpPr>
            <p:cNvPr id="39946" name="Group 9"/>
            <p:cNvGrpSpPr>
              <a:grpSpLocks/>
            </p:cNvGrpSpPr>
            <p:nvPr/>
          </p:nvGrpSpPr>
          <p:grpSpPr bwMode="auto">
            <a:xfrm>
              <a:off x="3134" y="0"/>
              <a:ext cx="768" cy="576"/>
              <a:chOff x="0" y="0"/>
              <a:chExt cx="768" cy="576"/>
            </a:xfrm>
          </p:grpSpPr>
          <p:sp>
            <p:nvSpPr>
              <p:cNvPr id="5130" name="Oval 10"/>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a:noFill/>
              </a:ln>
              <a:effectLst/>
              <a:extLst/>
            </p:spPr>
            <p:txBody>
              <a:bodyPr wrap="none" anchor="ctr"/>
              <a:lstStyle/>
              <a:p>
                <a:pPr>
                  <a:defRPr/>
                </a:pPr>
                <a:endParaRPr lang="en-US"/>
              </a:p>
            </p:txBody>
          </p:sp>
          <p:sp>
            <p:nvSpPr>
              <p:cNvPr id="5131" name="Oval 11"/>
              <p:cNvSpPr>
                <a:spLocks noChangeArrowheads="1"/>
              </p:cNvSpPr>
              <p:nvPr/>
            </p:nvSpPr>
            <p:spPr bwMode="hidden">
              <a:xfrm>
                <a:off x="276" y="252"/>
                <a:ext cx="186" cy="108"/>
              </a:xfrm>
              <a:prstGeom prst="ellipse">
                <a:avLst/>
              </a:prstGeom>
              <a:gradFill rotWithShape="0">
                <a:gsLst>
                  <a:gs pos="0">
                    <a:schemeClr val="accent1"/>
                  </a:gs>
                  <a:gs pos="100000">
                    <a:schemeClr val="bg2"/>
                  </a:gs>
                </a:gsLst>
                <a:path path="shape">
                  <a:fillToRect l="50000" t="50000" r="50000" b="50000"/>
                </a:path>
              </a:gradFill>
              <a:ln>
                <a:noFill/>
              </a:ln>
              <a:effectLst/>
              <a:extLst/>
            </p:spPr>
            <p:txBody>
              <a:bodyPr wrap="none" anchor="ctr"/>
              <a:lstStyle/>
              <a:p>
                <a:pPr>
                  <a:defRPr/>
                </a:pPr>
                <a:endParaRPr lang="en-US"/>
              </a:p>
            </p:txBody>
          </p:sp>
        </p:grpSp>
        <p:grpSp>
          <p:nvGrpSpPr>
            <p:cNvPr id="39947" name="Group 12"/>
            <p:cNvGrpSpPr>
              <a:grpSpLocks/>
            </p:cNvGrpSpPr>
            <p:nvPr/>
          </p:nvGrpSpPr>
          <p:grpSpPr bwMode="auto">
            <a:xfrm>
              <a:off x="3115" y="0"/>
              <a:ext cx="2170" cy="1702"/>
              <a:chOff x="3115" y="0"/>
              <a:chExt cx="2170" cy="1702"/>
            </a:xfrm>
          </p:grpSpPr>
          <p:grpSp>
            <p:nvGrpSpPr>
              <p:cNvPr id="39948" name="Group 13"/>
              <p:cNvGrpSpPr>
                <a:grpSpLocks/>
              </p:cNvGrpSpPr>
              <p:nvPr/>
            </p:nvGrpSpPr>
            <p:grpSpPr bwMode="auto">
              <a:xfrm>
                <a:off x="3640" y="308"/>
                <a:ext cx="1145" cy="844"/>
                <a:chOff x="1265" y="814"/>
                <a:chExt cx="2919" cy="2151"/>
              </a:xfrm>
            </p:grpSpPr>
            <p:sp>
              <p:nvSpPr>
                <p:cNvPr id="5134" name="Oval 14"/>
                <p:cNvSpPr>
                  <a:spLocks noChangeArrowheads="1"/>
                </p:cNvSpPr>
                <p:nvPr/>
              </p:nvSpPr>
              <p:spPr bwMode="hidden">
                <a:xfrm>
                  <a:off x="1266" y="814"/>
                  <a:ext cx="2919" cy="2151"/>
                </a:xfrm>
                <a:prstGeom prst="ellipse">
                  <a:avLst/>
                </a:prstGeom>
                <a:gradFill rotWithShape="0">
                  <a:gsLst>
                    <a:gs pos="0">
                      <a:schemeClr val="bg2"/>
                    </a:gs>
                    <a:gs pos="100000">
                      <a:schemeClr val="bg1"/>
                    </a:gs>
                  </a:gsLst>
                  <a:path path="shape">
                    <a:fillToRect l="50000" t="50000" r="50000" b="50000"/>
                  </a:path>
                </a:gradFill>
                <a:ln>
                  <a:noFill/>
                </a:ln>
                <a:effectLst/>
                <a:extLst/>
              </p:spPr>
              <p:txBody>
                <a:bodyPr wrap="none" anchor="ctr"/>
                <a:lstStyle/>
                <a:p>
                  <a:pPr>
                    <a:defRPr/>
                  </a:pPr>
                  <a:endParaRPr lang="en-US"/>
                </a:p>
              </p:txBody>
            </p:sp>
            <p:sp>
              <p:nvSpPr>
                <p:cNvPr id="5135" name="Oval 15"/>
                <p:cNvSpPr>
                  <a:spLocks noChangeArrowheads="1"/>
                </p:cNvSpPr>
                <p:nvPr/>
              </p:nvSpPr>
              <p:spPr bwMode="hidden">
                <a:xfrm>
                  <a:off x="2382" y="1602"/>
                  <a:ext cx="578" cy="405"/>
                </a:xfrm>
                <a:prstGeom prst="ellipse">
                  <a:avLst/>
                </a:prstGeom>
                <a:gradFill rotWithShape="0">
                  <a:gsLst>
                    <a:gs pos="0">
                      <a:schemeClr val="accent2"/>
                    </a:gs>
                    <a:gs pos="100000">
                      <a:schemeClr val="bg2"/>
                    </a:gs>
                  </a:gsLst>
                  <a:path path="shape">
                    <a:fillToRect l="50000" t="50000" r="50000" b="50000"/>
                  </a:path>
                </a:gradFill>
                <a:ln>
                  <a:noFill/>
                </a:ln>
                <a:effectLst/>
                <a:extLst/>
              </p:spPr>
              <p:txBody>
                <a:bodyPr wrap="none" anchor="ctr"/>
                <a:lstStyle/>
                <a:p>
                  <a:pPr>
                    <a:defRPr/>
                  </a:pPr>
                  <a:endParaRPr lang="en-US"/>
                </a:p>
              </p:txBody>
            </p:sp>
          </p:grpSp>
          <p:grpSp>
            <p:nvGrpSpPr>
              <p:cNvPr id="39949" name="Group 16"/>
              <p:cNvGrpSpPr>
                <a:grpSpLocks/>
              </p:cNvGrpSpPr>
              <p:nvPr/>
            </p:nvGrpSpPr>
            <p:grpSpPr bwMode="auto">
              <a:xfrm>
                <a:off x="3115" y="0"/>
                <a:ext cx="2145" cy="1702"/>
                <a:chOff x="3115" y="0"/>
                <a:chExt cx="2145" cy="1702"/>
              </a:xfrm>
            </p:grpSpPr>
            <p:grpSp>
              <p:nvGrpSpPr>
                <p:cNvPr id="39972" name="Group 17"/>
                <p:cNvGrpSpPr>
                  <a:grpSpLocks/>
                </p:cNvGrpSpPr>
                <p:nvPr/>
              </p:nvGrpSpPr>
              <p:grpSpPr bwMode="auto">
                <a:xfrm>
                  <a:off x="4505" y="589"/>
                  <a:ext cx="493" cy="912"/>
                  <a:chOff x="3471" y="1530"/>
                  <a:chExt cx="1258" cy="2327"/>
                </a:xfrm>
              </p:grpSpPr>
              <p:sp>
                <p:nvSpPr>
                  <p:cNvPr id="5138" name="Freeform 18"/>
                  <p:cNvSpPr>
                    <a:spLocks/>
                  </p:cNvSpPr>
                  <p:nvPr/>
                </p:nvSpPr>
                <p:spPr bwMode="hidden">
                  <a:xfrm rot="2711884">
                    <a:off x="2767" y="2235"/>
                    <a:ext cx="1720" cy="313"/>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p:spPr>
                <p:txBody>
                  <a:bodyPr wrap="none" anchor="ctr"/>
                  <a:lstStyle/>
                  <a:p>
                    <a:pPr>
                      <a:defRPr/>
                    </a:pPr>
                    <a:endParaRPr lang="en-US"/>
                  </a:p>
                </p:txBody>
              </p:sp>
              <p:sp>
                <p:nvSpPr>
                  <p:cNvPr id="5139" name="Freeform 19"/>
                  <p:cNvSpPr>
                    <a:spLocks/>
                  </p:cNvSpPr>
                  <p:nvPr/>
                </p:nvSpPr>
                <p:spPr bwMode="hidden">
                  <a:xfrm rot="2711884">
                    <a:off x="4021" y="3148"/>
                    <a:ext cx="925" cy="48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p:spPr>
                <p:txBody>
                  <a:bodyPr wrap="none" anchor="ctr"/>
                  <a:lstStyle/>
                  <a:p>
                    <a:pPr>
                      <a:defRPr/>
                    </a:pPr>
                    <a:endParaRPr lang="en-US"/>
                  </a:p>
                </p:txBody>
              </p:sp>
            </p:grpSp>
            <p:grpSp>
              <p:nvGrpSpPr>
                <p:cNvPr id="39973" name="Group 20"/>
                <p:cNvGrpSpPr>
                  <a:grpSpLocks/>
                </p:cNvGrpSpPr>
                <p:nvPr/>
              </p:nvGrpSpPr>
              <p:grpSpPr bwMode="auto">
                <a:xfrm>
                  <a:off x="4267" y="781"/>
                  <a:ext cx="966" cy="522"/>
                  <a:chOff x="2864" y="2019"/>
                  <a:chExt cx="2463" cy="1332"/>
                </a:xfrm>
              </p:grpSpPr>
              <p:sp>
                <p:nvSpPr>
                  <p:cNvPr id="5141" name="Freeform 21"/>
                  <p:cNvSpPr>
                    <a:spLocks/>
                  </p:cNvSpPr>
                  <p:nvPr/>
                </p:nvSpPr>
                <p:spPr bwMode="hidden">
                  <a:xfrm rot="2104081">
                    <a:off x="2865" y="2019"/>
                    <a:ext cx="1812" cy="347"/>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p:spPr>
                <p:txBody>
                  <a:bodyPr wrap="none" anchor="ctr"/>
                  <a:lstStyle/>
                  <a:p>
                    <a:pPr>
                      <a:defRPr/>
                    </a:pPr>
                    <a:endParaRPr lang="en-US"/>
                  </a:p>
                </p:txBody>
              </p:sp>
              <p:sp>
                <p:nvSpPr>
                  <p:cNvPr id="5142" name="Freeform 22"/>
                  <p:cNvSpPr>
                    <a:spLocks/>
                  </p:cNvSpPr>
                  <p:nvPr/>
                </p:nvSpPr>
                <p:spPr bwMode="hidden">
                  <a:xfrm rot="2104081">
                    <a:off x="4352" y="2805"/>
                    <a:ext cx="974" cy="54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p:spPr>
                <p:txBody>
                  <a:bodyPr wrap="none" anchor="ctr"/>
                  <a:lstStyle/>
                  <a:p>
                    <a:pPr>
                      <a:defRPr/>
                    </a:pPr>
                    <a:endParaRPr lang="en-US"/>
                  </a:p>
                </p:txBody>
              </p:sp>
            </p:grpSp>
            <p:grpSp>
              <p:nvGrpSpPr>
                <p:cNvPr id="39974" name="Group 23"/>
                <p:cNvGrpSpPr>
                  <a:grpSpLocks/>
                </p:cNvGrpSpPr>
                <p:nvPr/>
              </p:nvGrpSpPr>
              <p:grpSpPr bwMode="auto">
                <a:xfrm>
                  <a:off x="4280" y="707"/>
                  <a:ext cx="971" cy="417"/>
                  <a:chOff x="2897" y="1832"/>
                  <a:chExt cx="2477" cy="1064"/>
                </a:xfrm>
              </p:grpSpPr>
              <p:sp>
                <p:nvSpPr>
                  <p:cNvPr id="5144" name="Freeform 24"/>
                  <p:cNvSpPr>
                    <a:spLocks/>
                  </p:cNvSpPr>
                  <p:nvPr/>
                </p:nvSpPr>
                <p:spPr bwMode="hidden">
                  <a:xfrm rot="1582915">
                    <a:off x="2896" y="1832"/>
                    <a:ext cx="1736" cy="303"/>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p:spPr>
                <p:txBody>
                  <a:bodyPr wrap="none" anchor="ctr"/>
                  <a:lstStyle/>
                  <a:p>
                    <a:pPr>
                      <a:defRPr/>
                    </a:pPr>
                    <a:endParaRPr lang="en-US"/>
                  </a:p>
                </p:txBody>
              </p:sp>
              <p:sp>
                <p:nvSpPr>
                  <p:cNvPr id="5145" name="Freeform 25"/>
                  <p:cNvSpPr>
                    <a:spLocks/>
                  </p:cNvSpPr>
                  <p:nvPr/>
                </p:nvSpPr>
                <p:spPr bwMode="hidden">
                  <a:xfrm rot="1582915">
                    <a:off x="4443" y="2420"/>
                    <a:ext cx="931" cy="477"/>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p:spPr>
                <p:txBody>
                  <a:bodyPr wrap="none" anchor="ctr"/>
                  <a:lstStyle/>
                  <a:p>
                    <a:pPr>
                      <a:defRPr/>
                    </a:pPr>
                    <a:endParaRPr lang="en-US"/>
                  </a:p>
                </p:txBody>
              </p:sp>
            </p:grpSp>
            <p:grpSp>
              <p:nvGrpSpPr>
                <p:cNvPr id="39975" name="Group 26"/>
                <p:cNvGrpSpPr>
                  <a:grpSpLocks/>
                </p:cNvGrpSpPr>
                <p:nvPr/>
              </p:nvGrpSpPr>
              <p:grpSpPr bwMode="auto">
                <a:xfrm>
                  <a:off x="4291" y="630"/>
                  <a:ext cx="969" cy="364"/>
                  <a:chOff x="2924" y="1636"/>
                  <a:chExt cx="2472" cy="927"/>
                </a:xfrm>
              </p:grpSpPr>
              <p:sp>
                <p:nvSpPr>
                  <p:cNvPr id="5147" name="Freeform 27"/>
                  <p:cNvSpPr>
                    <a:spLocks/>
                  </p:cNvSpPr>
                  <p:nvPr/>
                </p:nvSpPr>
                <p:spPr bwMode="hidden">
                  <a:xfrm rot="1080363">
                    <a:off x="2922" y="1634"/>
                    <a:ext cx="1677" cy="33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p:spPr>
                <p:txBody>
                  <a:bodyPr wrap="none" anchor="ctr"/>
                  <a:lstStyle/>
                  <a:p>
                    <a:pPr>
                      <a:defRPr/>
                    </a:pPr>
                    <a:endParaRPr lang="en-US"/>
                  </a:p>
                </p:txBody>
              </p:sp>
              <p:sp>
                <p:nvSpPr>
                  <p:cNvPr id="5148" name="Freeform 28"/>
                  <p:cNvSpPr>
                    <a:spLocks/>
                  </p:cNvSpPr>
                  <p:nvPr/>
                </p:nvSpPr>
                <p:spPr bwMode="hidden">
                  <a:xfrm rot="1080363">
                    <a:off x="4494" y="2036"/>
                    <a:ext cx="900" cy="52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p:spPr>
                <p:txBody>
                  <a:bodyPr wrap="none" anchor="ctr"/>
                  <a:lstStyle/>
                  <a:p>
                    <a:pPr>
                      <a:defRPr/>
                    </a:pPr>
                    <a:endParaRPr lang="en-US"/>
                  </a:p>
                </p:txBody>
              </p:sp>
            </p:grpSp>
            <p:grpSp>
              <p:nvGrpSpPr>
                <p:cNvPr id="39976" name="Group 29"/>
                <p:cNvGrpSpPr>
                  <a:grpSpLocks/>
                </p:cNvGrpSpPr>
                <p:nvPr/>
              </p:nvGrpSpPr>
              <p:grpSpPr bwMode="auto">
                <a:xfrm>
                  <a:off x="4304" y="543"/>
                  <a:ext cx="918" cy="258"/>
                  <a:chOff x="2958" y="1414"/>
                  <a:chExt cx="2342" cy="657"/>
                </a:xfrm>
              </p:grpSpPr>
              <p:sp>
                <p:nvSpPr>
                  <p:cNvPr id="5150" name="Freeform 30"/>
                  <p:cNvSpPr>
                    <a:spLocks/>
                  </p:cNvSpPr>
                  <p:nvPr/>
                </p:nvSpPr>
                <p:spPr bwMode="hidden">
                  <a:xfrm rot="463793">
                    <a:off x="2957" y="1415"/>
                    <a:ext cx="1544" cy="31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p:spPr>
                <p:txBody>
                  <a:bodyPr wrap="none" anchor="ctr"/>
                  <a:lstStyle/>
                  <a:p>
                    <a:pPr>
                      <a:defRPr/>
                    </a:pPr>
                    <a:endParaRPr lang="en-US"/>
                  </a:p>
                </p:txBody>
              </p:sp>
              <p:sp>
                <p:nvSpPr>
                  <p:cNvPr id="5151" name="Freeform 31"/>
                  <p:cNvSpPr>
                    <a:spLocks/>
                  </p:cNvSpPr>
                  <p:nvPr/>
                </p:nvSpPr>
                <p:spPr bwMode="hidden">
                  <a:xfrm rot="463793">
                    <a:off x="4470" y="1581"/>
                    <a:ext cx="829" cy="488"/>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p:spPr>
                <p:txBody>
                  <a:bodyPr wrap="none" anchor="ctr"/>
                  <a:lstStyle/>
                  <a:p>
                    <a:pPr>
                      <a:defRPr/>
                    </a:pPr>
                    <a:endParaRPr lang="en-US"/>
                  </a:p>
                </p:txBody>
              </p:sp>
            </p:grpSp>
            <p:grpSp>
              <p:nvGrpSpPr>
                <p:cNvPr id="39977" name="Group 32"/>
                <p:cNvGrpSpPr>
                  <a:grpSpLocks/>
                </p:cNvGrpSpPr>
                <p:nvPr/>
              </p:nvGrpSpPr>
              <p:grpSpPr bwMode="auto">
                <a:xfrm>
                  <a:off x="4314" y="487"/>
                  <a:ext cx="843" cy="134"/>
                  <a:chOff x="2983" y="1269"/>
                  <a:chExt cx="2150" cy="343"/>
                </a:xfrm>
              </p:grpSpPr>
              <p:sp>
                <p:nvSpPr>
                  <p:cNvPr id="5153" name="Freeform 33"/>
                  <p:cNvSpPr>
                    <a:spLocks/>
                  </p:cNvSpPr>
                  <p:nvPr/>
                </p:nvSpPr>
                <p:spPr bwMode="hidden">
                  <a:xfrm rot="-84182">
                    <a:off x="2982" y="1286"/>
                    <a:ext cx="1404" cy="220"/>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p:spPr>
                <p:txBody>
                  <a:bodyPr wrap="none" anchor="ctr"/>
                  <a:lstStyle/>
                  <a:p>
                    <a:pPr>
                      <a:defRPr/>
                    </a:pPr>
                    <a:endParaRPr lang="en-US"/>
                  </a:p>
                </p:txBody>
              </p:sp>
              <p:sp>
                <p:nvSpPr>
                  <p:cNvPr id="5154" name="Freeform 34"/>
                  <p:cNvSpPr>
                    <a:spLocks/>
                  </p:cNvSpPr>
                  <p:nvPr/>
                </p:nvSpPr>
                <p:spPr bwMode="hidden">
                  <a:xfrm rot="-84182">
                    <a:off x="4377" y="1267"/>
                    <a:ext cx="755" cy="34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p:spPr>
                <p:txBody>
                  <a:bodyPr wrap="none" anchor="ctr"/>
                  <a:lstStyle/>
                  <a:p>
                    <a:pPr>
                      <a:defRPr/>
                    </a:pPr>
                    <a:endParaRPr lang="en-US"/>
                  </a:p>
                </p:txBody>
              </p:sp>
            </p:grpSp>
            <p:grpSp>
              <p:nvGrpSpPr>
                <p:cNvPr id="39978" name="Group 35"/>
                <p:cNvGrpSpPr>
                  <a:grpSpLocks/>
                </p:cNvGrpSpPr>
                <p:nvPr/>
              </p:nvGrpSpPr>
              <p:grpSpPr bwMode="auto">
                <a:xfrm>
                  <a:off x="4296" y="349"/>
                  <a:ext cx="737" cy="167"/>
                  <a:chOff x="2938" y="917"/>
                  <a:chExt cx="1879" cy="427"/>
                </a:xfrm>
              </p:grpSpPr>
              <p:sp>
                <p:nvSpPr>
                  <p:cNvPr id="5156" name="Freeform 36"/>
                  <p:cNvSpPr>
                    <a:spLocks/>
                  </p:cNvSpPr>
                  <p:nvPr/>
                </p:nvSpPr>
                <p:spPr bwMode="hidden">
                  <a:xfrm rot="-802576">
                    <a:off x="2936" y="1128"/>
                    <a:ext cx="1234" cy="21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p:spPr>
                <p:txBody>
                  <a:bodyPr wrap="none" anchor="ctr"/>
                  <a:lstStyle/>
                  <a:p>
                    <a:pPr>
                      <a:defRPr/>
                    </a:pPr>
                    <a:endParaRPr lang="en-US"/>
                  </a:p>
                </p:txBody>
              </p:sp>
              <p:sp>
                <p:nvSpPr>
                  <p:cNvPr id="5157" name="Freeform 37"/>
                  <p:cNvSpPr>
                    <a:spLocks/>
                  </p:cNvSpPr>
                  <p:nvPr/>
                </p:nvSpPr>
                <p:spPr bwMode="hidden">
                  <a:xfrm rot="-802576">
                    <a:off x="4154" y="918"/>
                    <a:ext cx="662" cy="33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p:spPr>
                <p:txBody>
                  <a:bodyPr wrap="none" anchor="ctr"/>
                  <a:lstStyle/>
                  <a:p>
                    <a:pPr>
                      <a:defRPr/>
                    </a:pPr>
                    <a:endParaRPr lang="en-US"/>
                  </a:p>
                </p:txBody>
              </p:sp>
            </p:grpSp>
            <p:grpSp>
              <p:nvGrpSpPr>
                <p:cNvPr id="39979" name="Group 38"/>
                <p:cNvGrpSpPr>
                  <a:grpSpLocks/>
                </p:cNvGrpSpPr>
                <p:nvPr/>
              </p:nvGrpSpPr>
              <p:grpSpPr bwMode="auto">
                <a:xfrm>
                  <a:off x="3394" y="637"/>
                  <a:ext cx="493" cy="912"/>
                  <a:chOff x="637" y="1653"/>
                  <a:chExt cx="1257" cy="2326"/>
                </a:xfrm>
              </p:grpSpPr>
              <p:sp>
                <p:nvSpPr>
                  <p:cNvPr id="5159" name="Freeform 39"/>
                  <p:cNvSpPr>
                    <a:spLocks/>
                  </p:cNvSpPr>
                  <p:nvPr/>
                </p:nvSpPr>
                <p:spPr bwMode="hidden">
                  <a:xfrm rot="18888116" flipH="1">
                    <a:off x="875" y="2357"/>
                    <a:ext cx="1723" cy="31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p:spPr>
                <p:txBody>
                  <a:bodyPr wrap="none" anchor="ctr"/>
                  <a:lstStyle/>
                  <a:p>
                    <a:pPr>
                      <a:defRPr/>
                    </a:pPr>
                    <a:endParaRPr lang="en-US"/>
                  </a:p>
                </p:txBody>
              </p:sp>
              <p:sp>
                <p:nvSpPr>
                  <p:cNvPr id="5160" name="Freeform 40"/>
                  <p:cNvSpPr>
                    <a:spLocks/>
                  </p:cNvSpPr>
                  <p:nvPr/>
                </p:nvSpPr>
                <p:spPr bwMode="hidden">
                  <a:xfrm rot="18888116" flipH="1">
                    <a:off x="419" y="3271"/>
                    <a:ext cx="925" cy="48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p:spPr>
                <p:txBody>
                  <a:bodyPr wrap="none" anchor="ctr"/>
                  <a:lstStyle/>
                  <a:p>
                    <a:pPr>
                      <a:defRPr/>
                    </a:pPr>
                    <a:endParaRPr lang="en-US"/>
                  </a:p>
                </p:txBody>
              </p:sp>
            </p:grpSp>
            <p:grpSp>
              <p:nvGrpSpPr>
                <p:cNvPr id="39980" name="Group 41"/>
                <p:cNvGrpSpPr>
                  <a:grpSpLocks/>
                </p:cNvGrpSpPr>
                <p:nvPr/>
              </p:nvGrpSpPr>
              <p:grpSpPr bwMode="auto">
                <a:xfrm>
                  <a:off x="3142" y="850"/>
                  <a:ext cx="966" cy="522"/>
                  <a:chOff x="-5" y="2196"/>
                  <a:chExt cx="2463" cy="1332"/>
                </a:xfrm>
              </p:grpSpPr>
              <p:sp>
                <p:nvSpPr>
                  <p:cNvPr id="5162" name="Freeform 42"/>
                  <p:cNvSpPr>
                    <a:spLocks/>
                  </p:cNvSpPr>
                  <p:nvPr/>
                </p:nvSpPr>
                <p:spPr bwMode="hidden">
                  <a:xfrm rot="19495919" flipH="1">
                    <a:off x="644" y="2196"/>
                    <a:ext cx="1812" cy="347"/>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p:spPr>
                <p:txBody>
                  <a:bodyPr wrap="none" anchor="ctr"/>
                  <a:lstStyle/>
                  <a:p>
                    <a:pPr>
                      <a:defRPr/>
                    </a:pPr>
                    <a:endParaRPr lang="en-US"/>
                  </a:p>
                </p:txBody>
              </p:sp>
              <p:sp>
                <p:nvSpPr>
                  <p:cNvPr id="5163" name="Freeform 43"/>
                  <p:cNvSpPr>
                    <a:spLocks/>
                  </p:cNvSpPr>
                  <p:nvPr/>
                </p:nvSpPr>
                <p:spPr bwMode="hidden">
                  <a:xfrm rot="19495919" flipH="1">
                    <a:off x="-6" y="2982"/>
                    <a:ext cx="974" cy="54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p:spPr>
                <p:txBody>
                  <a:bodyPr wrap="none" anchor="ctr"/>
                  <a:lstStyle/>
                  <a:p>
                    <a:pPr>
                      <a:defRPr/>
                    </a:pPr>
                    <a:endParaRPr lang="en-US"/>
                  </a:p>
                </p:txBody>
              </p:sp>
            </p:grpSp>
            <p:grpSp>
              <p:nvGrpSpPr>
                <p:cNvPr id="39981" name="Group 44"/>
                <p:cNvGrpSpPr>
                  <a:grpSpLocks/>
                </p:cNvGrpSpPr>
                <p:nvPr/>
              </p:nvGrpSpPr>
              <p:grpSpPr bwMode="auto">
                <a:xfrm>
                  <a:off x="3124" y="777"/>
                  <a:ext cx="971" cy="417"/>
                  <a:chOff x="-52" y="2009"/>
                  <a:chExt cx="2477" cy="1064"/>
                </a:xfrm>
              </p:grpSpPr>
              <p:sp>
                <p:nvSpPr>
                  <p:cNvPr id="5165" name="Freeform 45"/>
                  <p:cNvSpPr>
                    <a:spLocks/>
                  </p:cNvSpPr>
                  <p:nvPr/>
                </p:nvSpPr>
                <p:spPr bwMode="hidden">
                  <a:xfrm rot="20017085" flipH="1">
                    <a:off x="689" y="2010"/>
                    <a:ext cx="1736" cy="303"/>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p:spPr>
                <p:txBody>
                  <a:bodyPr wrap="none" anchor="ctr"/>
                  <a:lstStyle/>
                  <a:p>
                    <a:pPr>
                      <a:defRPr/>
                    </a:pPr>
                    <a:endParaRPr lang="en-US"/>
                  </a:p>
                </p:txBody>
              </p:sp>
              <p:sp>
                <p:nvSpPr>
                  <p:cNvPr id="5166" name="Freeform 46"/>
                  <p:cNvSpPr>
                    <a:spLocks/>
                  </p:cNvSpPr>
                  <p:nvPr/>
                </p:nvSpPr>
                <p:spPr bwMode="hidden">
                  <a:xfrm rot="20017085" flipH="1">
                    <a:off x="-53" y="2598"/>
                    <a:ext cx="931" cy="473"/>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p:spPr>
                <p:txBody>
                  <a:bodyPr wrap="none" anchor="ctr"/>
                  <a:lstStyle/>
                  <a:p>
                    <a:pPr>
                      <a:defRPr/>
                    </a:pPr>
                    <a:endParaRPr lang="en-US"/>
                  </a:p>
                </p:txBody>
              </p:sp>
            </p:grpSp>
            <p:grpSp>
              <p:nvGrpSpPr>
                <p:cNvPr id="39982" name="Group 47"/>
                <p:cNvGrpSpPr>
                  <a:grpSpLocks/>
                </p:cNvGrpSpPr>
                <p:nvPr/>
              </p:nvGrpSpPr>
              <p:grpSpPr bwMode="auto">
                <a:xfrm>
                  <a:off x="3115" y="700"/>
                  <a:ext cx="969" cy="363"/>
                  <a:chOff x="-74" y="1813"/>
                  <a:chExt cx="2472" cy="927"/>
                </a:xfrm>
              </p:grpSpPr>
              <p:sp>
                <p:nvSpPr>
                  <p:cNvPr id="5168" name="Freeform 48"/>
                  <p:cNvSpPr>
                    <a:spLocks/>
                  </p:cNvSpPr>
                  <p:nvPr/>
                </p:nvSpPr>
                <p:spPr bwMode="hidden">
                  <a:xfrm rot="20519637" flipH="1">
                    <a:off x="721" y="1812"/>
                    <a:ext cx="1677" cy="33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p:spPr>
                <p:txBody>
                  <a:bodyPr wrap="none" anchor="ctr"/>
                  <a:lstStyle/>
                  <a:p>
                    <a:pPr>
                      <a:defRPr/>
                    </a:pPr>
                    <a:endParaRPr lang="en-US"/>
                  </a:p>
                </p:txBody>
              </p:sp>
              <p:sp>
                <p:nvSpPr>
                  <p:cNvPr id="5169" name="Freeform 49"/>
                  <p:cNvSpPr>
                    <a:spLocks/>
                  </p:cNvSpPr>
                  <p:nvPr/>
                </p:nvSpPr>
                <p:spPr bwMode="hidden">
                  <a:xfrm rot="20519637" flipH="1">
                    <a:off x="-74" y="2212"/>
                    <a:ext cx="900" cy="52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p:spPr>
                <p:txBody>
                  <a:bodyPr wrap="none" anchor="ctr"/>
                  <a:lstStyle/>
                  <a:p>
                    <a:pPr>
                      <a:defRPr/>
                    </a:pPr>
                    <a:endParaRPr lang="en-US"/>
                  </a:p>
                </p:txBody>
              </p:sp>
            </p:grpSp>
            <p:grpSp>
              <p:nvGrpSpPr>
                <p:cNvPr id="39983" name="Group 50"/>
                <p:cNvGrpSpPr>
                  <a:grpSpLocks/>
                </p:cNvGrpSpPr>
                <p:nvPr/>
              </p:nvGrpSpPr>
              <p:grpSpPr bwMode="auto">
                <a:xfrm>
                  <a:off x="3153" y="613"/>
                  <a:ext cx="918" cy="257"/>
                  <a:chOff x="22" y="1591"/>
                  <a:chExt cx="2342" cy="657"/>
                </a:xfrm>
              </p:grpSpPr>
              <p:sp>
                <p:nvSpPr>
                  <p:cNvPr id="5171" name="Freeform 51"/>
                  <p:cNvSpPr>
                    <a:spLocks/>
                  </p:cNvSpPr>
                  <p:nvPr/>
                </p:nvSpPr>
                <p:spPr bwMode="hidden">
                  <a:xfrm rot="21136207" flipH="1">
                    <a:off x="819" y="1589"/>
                    <a:ext cx="1544" cy="313"/>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p:spPr>
                <p:txBody>
                  <a:bodyPr wrap="none" anchor="ctr"/>
                  <a:lstStyle/>
                  <a:p>
                    <a:pPr>
                      <a:defRPr/>
                    </a:pPr>
                    <a:endParaRPr lang="en-US"/>
                  </a:p>
                </p:txBody>
              </p:sp>
              <p:sp>
                <p:nvSpPr>
                  <p:cNvPr id="5172" name="Freeform 52"/>
                  <p:cNvSpPr>
                    <a:spLocks/>
                  </p:cNvSpPr>
                  <p:nvPr/>
                </p:nvSpPr>
                <p:spPr bwMode="hidden">
                  <a:xfrm rot="21136207" flipH="1">
                    <a:off x="21" y="1757"/>
                    <a:ext cx="829" cy="490"/>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p:spPr>
                <p:txBody>
                  <a:bodyPr wrap="none" anchor="ctr"/>
                  <a:lstStyle/>
                  <a:p>
                    <a:pPr>
                      <a:defRPr/>
                    </a:pPr>
                    <a:endParaRPr lang="en-US"/>
                  </a:p>
                </p:txBody>
              </p:sp>
            </p:grpSp>
            <p:grpSp>
              <p:nvGrpSpPr>
                <p:cNvPr id="39984" name="Group 53"/>
                <p:cNvGrpSpPr>
                  <a:grpSpLocks/>
                </p:cNvGrpSpPr>
                <p:nvPr/>
              </p:nvGrpSpPr>
              <p:grpSpPr bwMode="auto">
                <a:xfrm>
                  <a:off x="3218" y="556"/>
                  <a:ext cx="843" cy="134"/>
                  <a:chOff x="189" y="1446"/>
                  <a:chExt cx="2150" cy="343"/>
                </a:xfrm>
              </p:grpSpPr>
              <p:sp>
                <p:nvSpPr>
                  <p:cNvPr id="5174" name="Freeform 54"/>
                  <p:cNvSpPr>
                    <a:spLocks/>
                  </p:cNvSpPr>
                  <p:nvPr/>
                </p:nvSpPr>
                <p:spPr bwMode="hidden">
                  <a:xfrm rot="84182" flipH="1">
                    <a:off x="935" y="1463"/>
                    <a:ext cx="1404" cy="220"/>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p:spPr>
                <p:txBody>
                  <a:bodyPr wrap="none" anchor="ctr"/>
                  <a:lstStyle/>
                  <a:p>
                    <a:pPr>
                      <a:defRPr/>
                    </a:pPr>
                    <a:endParaRPr lang="en-US"/>
                  </a:p>
                </p:txBody>
              </p:sp>
              <p:sp>
                <p:nvSpPr>
                  <p:cNvPr id="5175" name="Freeform 55"/>
                  <p:cNvSpPr>
                    <a:spLocks/>
                  </p:cNvSpPr>
                  <p:nvPr/>
                </p:nvSpPr>
                <p:spPr bwMode="hidden">
                  <a:xfrm rot="84182" flipH="1">
                    <a:off x="189" y="1444"/>
                    <a:ext cx="755" cy="34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p:spPr>
                <p:txBody>
                  <a:bodyPr wrap="none" anchor="ctr"/>
                  <a:lstStyle/>
                  <a:p>
                    <a:pPr>
                      <a:defRPr/>
                    </a:pPr>
                    <a:endParaRPr lang="en-US"/>
                  </a:p>
                </p:txBody>
              </p:sp>
            </p:grpSp>
            <p:grpSp>
              <p:nvGrpSpPr>
                <p:cNvPr id="39985" name="Group 56"/>
                <p:cNvGrpSpPr>
                  <a:grpSpLocks/>
                </p:cNvGrpSpPr>
                <p:nvPr/>
              </p:nvGrpSpPr>
              <p:grpSpPr bwMode="auto">
                <a:xfrm>
                  <a:off x="3342" y="418"/>
                  <a:ext cx="737" cy="167"/>
                  <a:chOff x="505" y="1094"/>
                  <a:chExt cx="1879" cy="427"/>
                </a:xfrm>
              </p:grpSpPr>
              <p:sp>
                <p:nvSpPr>
                  <p:cNvPr id="5177" name="Freeform 57"/>
                  <p:cNvSpPr>
                    <a:spLocks/>
                  </p:cNvSpPr>
                  <p:nvPr/>
                </p:nvSpPr>
                <p:spPr bwMode="hidden">
                  <a:xfrm rot="802576" flipH="1">
                    <a:off x="1151" y="1306"/>
                    <a:ext cx="1234" cy="21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p:spPr>
                <p:txBody>
                  <a:bodyPr wrap="none" anchor="ctr"/>
                  <a:lstStyle/>
                  <a:p>
                    <a:pPr>
                      <a:defRPr/>
                    </a:pPr>
                    <a:endParaRPr lang="en-US"/>
                  </a:p>
                </p:txBody>
              </p:sp>
              <p:sp>
                <p:nvSpPr>
                  <p:cNvPr id="5178" name="Freeform 58"/>
                  <p:cNvSpPr>
                    <a:spLocks/>
                  </p:cNvSpPr>
                  <p:nvPr/>
                </p:nvSpPr>
                <p:spPr bwMode="hidden">
                  <a:xfrm rot="802576" flipH="1">
                    <a:off x="505" y="1095"/>
                    <a:ext cx="662" cy="335"/>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p:spPr>
                <p:txBody>
                  <a:bodyPr wrap="none" anchor="ctr"/>
                  <a:lstStyle/>
                  <a:p>
                    <a:pPr>
                      <a:defRPr/>
                    </a:pPr>
                    <a:endParaRPr lang="en-US"/>
                  </a:p>
                </p:txBody>
              </p:sp>
            </p:grpSp>
            <p:grpSp>
              <p:nvGrpSpPr>
                <p:cNvPr id="39986" name="Group 59"/>
                <p:cNvGrpSpPr>
                  <a:grpSpLocks/>
                </p:cNvGrpSpPr>
                <p:nvPr/>
              </p:nvGrpSpPr>
              <p:grpSpPr bwMode="auto">
                <a:xfrm>
                  <a:off x="3386" y="341"/>
                  <a:ext cx="725" cy="218"/>
                  <a:chOff x="616" y="899"/>
                  <a:chExt cx="1850" cy="554"/>
                </a:xfrm>
              </p:grpSpPr>
              <p:sp>
                <p:nvSpPr>
                  <p:cNvPr id="5180" name="Freeform 60"/>
                  <p:cNvSpPr>
                    <a:spLocks/>
                  </p:cNvSpPr>
                  <p:nvPr/>
                </p:nvSpPr>
                <p:spPr bwMode="hidden">
                  <a:xfrm rot="1277471" flipH="1">
                    <a:off x="1231" y="1237"/>
                    <a:ext cx="1235" cy="21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p:spPr>
                <p:txBody>
                  <a:bodyPr wrap="none" anchor="ctr"/>
                  <a:lstStyle/>
                  <a:p>
                    <a:pPr>
                      <a:defRPr/>
                    </a:pPr>
                    <a:endParaRPr lang="en-US"/>
                  </a:p>
                </p:txBody>
              </p:sp>
              <p:sp>
                <p:nvSpPr>
                  <p:cNvPr id="5181" name="Freeform 61"/>
                  <p:cNvSpPr>
                    <a:spLocks/>
                  </p:cNvSpPr>
                  <p:nvPr/>
                </p:nvSpPr>
                <p:spPr bwMode="hidden">
                  <a:xfrm rot="1277471" flipH="1">
                    <a:off x="615" y="898"/>
                    <a:ext cx="662" cy="33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p:spPr>
                <p:txBody>
                  <a:bodyPr wrap="none" anchor="ctr"/>
                  <a:lstStyle/>
                  <a:p>
                    <a:pPr>
                      <a:defRPr/>
                    </a:pPr>
                    <a:endParaRPr lang="en-US"/>
                  </a:p>
                </p:txBody>
              </p:sp>
            </p:grpSp>
            <p:grpSp>
              <p:nvGrpSpPr>
                <p:cNvPr id="39987" name="Group 62"/>
                <p:cNvGrpSpPr>
                  <a:grpSpLocks/>
                </p:cNvGrpSpPr>
                <p:nvPr/>
              </p:nvGrpSpPr>
              <p:grpSpPr bwMode="auto">
                <a:xfrm>
                  <a:off x="3472" y="231"/>
                  <a:ext cx="693" cy="291"/>
                  <a:chOff x="3472" y="231"/>
                  <a:chExt cx="693" cy="291"/>
                </a:xfrm>
              </p:grpSpPr>
              <p:sp>
                <p:nvSpPr>
                  <p:cNvPr id="5183" name="Freeform 63"/>
                  <p:cNvSpPr>
                    <a:spLocks/>
                  </p:cNvSpPr>
                  <p:nvPr/>
                </p:nvSpPr>
                <p:spPr bwMode="hidden">
                  <a:xfrm rot="2028410" flipH="1">
                    <a:off x="3680" y="438"/>
                    <a:ext cx="484" cy="8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p:spPr>
                <p:txBody>
                  <a:bodyPr wrap="none" anchor="ctr"/>
                  <a:lstStyle/>
                  <a:p>
                    <a:pPr>
                      <a:defRPr/>
                    </a:pPr>
                    <a:endParaRPr lang="en-US"/>
                  </a:p>
                </p:txBody>
              </p:sp>
              <p:sp>
                <p:nvSpPr>
                  <p:cNvPr id="5184" name="Freeform 64"/>
                  <p:cNvSpPr>
                    <a:spLocks/>
                  </p:cNvSpPr>
                  <p:nvPr/>
                </p:nvSpPr>
                <p:spPr bwMode="hidden">
                  <a:xfrm rot="2028410" flipH="1">
                    <a:off x="3472" y="230"/>
                    <a:ext cx="260" cy="132"/>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p:spPr>
                <p:txBody>
                  <a:bodyPr wrap="none" anchor="ctr"/>
                  <a:lstStyle/>
                  <a:p>
                    <a:pPr>
                      <a:defRPr/>
                    </a:pPr>
                    <a:endParaRPr lang="en-US"/>
                  </a:p>
                </p:txBody>
              </p:sp>
            </p:grpSp>
            <p:grpSp>
              <p:nvGrpSpPr>
                <p:cNvPr id="39988" name="Group 65"/>
                <p:cNvGrpSpPr>
                  <a:grpSpLocks/>
                </p:cNvGrpSpPr>
                <p:nvPr/>
              </p:nvGrpSpPr>
              <p:grpSpPr bwMode="auto">
                <a:xfrm>
                  <a:off x="3554" y="118"/>
                  <a:ext cx="664" cy="349"/>
                  <a:chOff x="3554" y="118"/>
                  <a:chExt cx="664" cy="349"/>
                </a:xfrm>
              </p:grpSpPr>
              <p:sp>
                <p:nvSpPr>
                  <p:cNvPr id="5186" name="Freeform 66"/>
                  <p:cNvSpPr>
                    <a:spLocks/>
                  </p:cNvSpPr>
                  <p:nvPr/>
                </p:nvSpPr>
                <p:spPr bwMode="hidden">
                  <a:xfrm rot="2664424" flipH="1">
                    <a:off x="3728" y="383"/>
                    <a:ext cx="490" cy="8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p:spPr>
                <p:txBody>
                  <a:bodyPr wrap="none" anchor="ctr"/>
                  <a:lstStyle/>
                  <a:p>
                    <a:pPr>
                      <a:defRPr/>
                    </a:pPr>
                    <a:endParaRPr lang="en-US"/>
                  </a:p>
                </p:txBody>
              </p:sp>
              <p:sp>
                <p:nvSpPr>
                  <p:cNvPr id="5187" name="Freeform 67"/>
                  <p:cNvSpPr>
                    <a:spLocks/>
                  </p:cNvSpPr>
                  <p:nvPr/>
                </p:nvSpPr>
                <p:spPr bwMode="hidden">
                  <a:xfrm rot="2664424" flipH="1">
                    <a:off x="3554" y="118"/>
                    <a:ext cx="263" cy="132"/>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p:spPr>
                <p:txBody>
                  <a:bodyPr wrap="none" anchor="ctr"/>
                  <a:lstStyle/>
                  <a:p>
                    <a:pPr>
                      <a:defRPr/>
                    </a:pPr>
                    <a:endParaRPr lang="en-US"/>
                  </a:p>
                </p:txBody>
              </p:sp>
            </p:grpSp>
            <p:grpSp>
              <p:nvGrpSpPr>
                <p:cNvPr id="39989" name="Group 68"/>
                <p:cNvGrpSpPr>
                  <a:grpSpLocks/>
                </p:cNvGrpSpPr>
                <p:nvPr/>
              </p:nvGrpSpPr>
              <p:grpSpPr bwMode="auto">
                <a:xfrm>
                  <a:off x="3784" y="30"/>
                  <a:ext cx="305" cy="593"/>
                  <a:chOff x="1633" y="104"/>
                  <a:chExt cx="778" cy="1512"/>
                </a:xfrm>
              </p:grpSpPr>
              <p:sp>
                <p:nvSpPr>
                  <p:cNvPr id="5189" name="Freeform 69"/>
                  <p:cNvSpPr>
                    <a:spLocks/>
                  </p:cNvSpPr>
                  <p:nvPr/>
                </p:nvSpPr>
                <p:spPr bwMode="hidden">
                  <a:xfrm rot="3473776" flipH="1">
                    <a:off x="1752" y="958"/>
                    <a:ext cx="1101" cy="217"/>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p:spPr>
                <p:txBody>
                  <a:bodyPr wrap="none" anchor="ctr"/>
                  <a:lstStyle/>
                  <a:p>
                    <a:pPr>
                      <a:defRPr/>
                    </a:pPr>
                    <a:endParaRPr lang="en-US"/>
                  </a:p>
                </p:txBody>
              </p:sp>
              <p:sp>
                <p:nvSpPr>
                  <p:cNvPr id="5190" name="Freeform 70"/>
                  <p:cNvSpPr>
                    <a:spLocks/>
                  </p:cNvSpPr>
                  <p:nvPr/>
                </p:nvSpPr>
                <p:spPr bwMode="hidden">
                  <a:xfrm rot="3473776" flipH="1">
                    <a:off x="1505" y="231"/>
                    <a:ext cx="591" cy="337"/>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p:spPr>
                <p:txBody>
                  <a:bodyPr wrap="none" anchor="ctr"/>
                  <a:lstStyle/>
                  <a:p>
                    <a:pPr>
                      <a:defRPr/>
                    </a:pPr>
                    <a:endParaRPr lang="en-US"/>
                  </a:p>
                </p:txBody>
              </p:sp>
            </p:grpSp>
            <p:grpSp>
              <p:nvGrpSpPr>
                <p:cNvPr id="39990" name="Group 71"/>
                <p:cNvGrpSpPr>
                  <a:grpSpLocks/>
                </p:cNvGrpSpPr>
                <p:nvPr/>
              </p:nvGrpSpPr>
              <p:grpSpPr bwMode="auto">
                <a:xfrm>
                  <a:off x="3903" y="0"/>
                  <a:ext cx="248" cy="601"/>
                  <a:chOff x="1935" y="28"/>
                  <a:chExt cx="634" cy="1534"/>
                </a:xfrm>
              </p:grpSpPr>
              <p:sp>
                <p:nvSpPr>
                  <p:cNvPr id="5192" name="Freeform 72"/>
                  <p:cNvSpPr>
                    <a:spLocks/>
                  </p:cNvSpPr>
                  <p:nvPr/>
                </p:nvSpPr>
                <p:spPr bwMode="hidden">
                  <a:xfrm rot="4126480" flipH="1">
                    <a:off x="1932" y="924"/>
                    <a:ext cx="1059" cy="21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p:spPr>
                <p:txBody>
                  <a:bodyPr wrap="none" anchor="ctr"/>
                  <a:lstStyle/>
                  <a:p>
                    <a:pPr>
                      <a:defRPr/>
                    </a:pPr>
                    <a:endParaRPr lang="en-US"/>
                  </a:p>
                </p:txBody>
              </p:sp>
              <p:sp>
                <p:nvSpPr>
                  <p:cNvPr id="5193" name="Freeform 73"/>
                  <p:cNvSpPr>
                    <a:spLocks/>
                  </p:cNvSpPr>
                  <p:nvPr/>
                </p:nvSpPr>
                <p:spPr bwMode="hidden">
                  <a:xfrm rot="4126480" flipH="1">
                    <a:off x="1820" y="144"/>
                    <a:ext cx="570" cy="338"/>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p:spPr>
                <p:txBody>
                  <a:bodyPr wrap="none" anchor="ctr"/>
                  <a:lstStyle/>
                  <a:p>
                    <a:pPr>
                      <a:defRPr/>
                    </a:pPr>
                    <a:endParaRPr lang="en-US"/>
                  </a:p>
                </p:txBody>
              </p:sp>
            </p:grpSp>
            <p:grpSp>
              <p:nvGrpSpPr>
                <p:cNvPr id="39991" name="Group 74"/>
                <p:cNvGrpSpPr>
                  <a:grpSpLocks/>
                </p:cNvGrpSpPr>
                <p:nvPr/>
              </p:nvGrpSpPr>
              <p:grpSpPr bwMode="auto">
                <a:xfrm>
                  <a:off x="4251" y="252"/>
                  <a:ext cx="723" cy="222"/>
                  <a:chOff x="2822" y="672"/>
                  <a:chExt cx="1845" cy="566"/>
                </a:xfrm>
              </p:grpSpPr>
              <p:sp>
                <p:nvSpPr>
                  <p:cNvPr id="5195" name="Freeform 75"/>
                  <p:cNvSpPr>
                    <a:spLocks/>
                  </p:cNvSpPr>
                  <p:nvPr/>
                </p:nvSpPr>
                <p:spPr bwMode="hidden">
                  <a:xfrm rot="-1325434">
                    <a:off x="2820" y="1022"/>
                    <a:ext cx="1232" cy="21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p:spPr>
                <p:txBody>
                  <a:bodyPr wrap="none" anchor="ctr"/>
                  <a:lstStyle/>
                  <a:p>
                    <a:pPr>
                      <a:defRPr/>
                    </a:pPr>
                    <a:endParaRPr lang="en-US"/>
                  </a:p>
                </p:txBody>
              </p:sp>
              <p:sp>
                <p:nvSpPr>
                  <p:cNvPr id="5196" name="Freeform 76"/>
                  <p:cNvSpPr>
                    <a:spLocks/>
                  </p:cNvSpPr>
                  <p:nvPr/>
                </p:nvSpPr>
                <p:spPr bwMode="hidden">
                  <a:xfrm rot="-1325434">
                    <a:off x="4003" y="673"/>
                    <a:ext cx="662" cy="337"/>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p:spPr>
                <p:txBody>
                  <a:bodyPr wrap="none" anchor="ctr"/>
                  <a:lstStyle/>
                  <a:p>
                    <a:pPr>
                      <a:defRPr/>
                    </a:pPr>
                    <a:endParaRPr lang="en-US"/>
                  </a:p>
                </p:txBody>
              </p:sp>
            </p:grpSp>
            <p:grpSp>
              <p:nvGrpSpPr>
                <p:cNvPr id="39992" name="Group 77"/>
                <p:cNvGrpSpPr>
                  <a:grpSpLocks/>
                </p:cNvGrpSpPr>
                <p:nvPr/>
              </p:nvGrpSpPr>
              <p:grpSpPr bwMode="auto">
                <a:xfrm>
                  <a:off x="4196" y="163"/>
                  <a:ext cx="699" cy="282"/>
                  <a:chOff x="2683" y="445"/>
                  <a:chExt cx="1781" cy="717"/>
                </a:xfrm>
              </p:grpSpPr>
              <p:sp>
                <p:nvSpPr>
                  <p:cNvPr id="5198" name="Freeform 78"/>
                  <p:cNvSpPr>
                    <a:spLocks/>
                  </p:cNvSpPr>
                  <p:nvPr/>
                </p:nvSpPr>
                <p:spPr bwMode="hidden">
                  <a:xfrm rot="-1921064">
                    <a:off x="2682" y="946"/>
                    <a:ext cx="1233" cy="21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p:spPr>
                <p:txBody>
                  <a:bodyPr wrap="none" anchor="ctr"/>
                  <a:lstStyle/>
                  <a:p>
                    <a:pPr>
                      <a:defRPr/>
                    </a:pPr>
                    <a:endParaRPr lang="en-US"/>
                  </a:p>
                </p:txBody>
              </p:sp>
              <p:sp>
                <p:nvSpPr>
                  <p:cNvPr id="5199" name="Freeform 79"/>
                  <p:cNvSpPr>
                    <a:spLocks/>
                  </p:cNvSpPr>
                  <p:nvPr/>
                </p:nvSpPr>
                <p:spPr bwMode="hidden">
                  <a:xfrm rot="-1921064">
                    <a:off x="3801" y="444"/>
                    <a:ext cx="661" cy="33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p:spPr>
                <p:txBody>
                  <a:bodyPr wrap="none" anchor="ctr"/>
                  <a:lstStyle/>
                  <a:p>
                    <a:pPr>
                      <a:defRPr/>
                    </a:pPr>
                    <a:endParaRPr lang="en-US"/>
                  </a:p>
                </p:txBody>
              </p:sp>
            </p:grpSp>
            <p:sp>
              <p:nvSpPr>
                <p:cNvPr id="5200" name="Freeform 80"/>
                <p:cNvSpPr>
                  <a:spLocks/>
                </p:cNvSpPr>
                <p:nvPr/>
              </p:nvSpPr>
              <p:spPr bwMode="hidden">
                <a:xfrm rot="4578755" flipH="1">
                  <a:off x="3968" y="372"/>
                  <a:ext cx="403" cy="57"/>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p:spPr>
              <p:txBody>
                <a:bodyPr wrap="none" anchor="ctr"/>
                <a:lstStyle/>
                <a:p>
                  <a:pPr>
                    <a:defRPr/>
                  </a:pPr>
                  <a:endParaRPr lang="en-US"/>
                </a:p>
              </p:txBody>
            </p:sp>
            <p:sp>
              <p:nvSpPr>
                <p:cNvPr id="5201" name="Freeform 81"/>
                <p:cNvSpPr>
                  <a:spLocks/>
                </p:cNvSpPr>
                <p:nvPr/>
              </p:nvSpPr>
              <p:spPr bwMode="hidden">
                <a:xfrm rot="4578755" flipH="1">
                  <a:off x="3977" y="77"/>
                  <a:ext cx="216" cy="91"/>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ffectLst/>
                <a:extLst/>
              </p:spPr>
              <p:txBody>
                <a:bodyPr wrap="none" anchor="ctr"/>
                <a:lstStyle/>
                <a:p>
                  <a:pPr>
                    <a:defRPr/>
                  </a:pPr>
                  <a:endParaRPr lang="en-US"/>
                </a:p>
              </p:txBody>
            </p:sp>
            <p:grpSp>
              <p:nvGrpSpPr>
                <p:cNvPr id="39995" name="Group 82"/>
                <p:cNvGrpSpPr>
                  <a:grpSpLocks/>
                </p:cNvGrpSpPr>
                <p:nvPr/>
              </p:nvGrpSpPr>
              <p:grpSpPr bwMode="auto">
                <a:xfrm>
                  <a:off x="4242" y="5"/>
                  <a:ext cx="251" cy="596"/>
                  <a:chOff x="2800" y="41"/>
                  <a:chExt cx="640" cy="1520"/>
                </a:xfrm>
              </p:grpSpPr>
              <p:sp>
                <p:nvSpPr>
                  <p:cNvPr id="5203" name="Freeform 83"/>
                  <p:cNvSpPr>
                    <a:spLocks/>
                  </p:cNvSpPr>
                  <p:nvPr/>
                </p:nvSpPr>
                <p:spPr bwMode="hidden">
                  <a:xfrm rot="-3857755">
                    <a:off x="2362" y="936"/>
                    <a:ext cx="1061" cy="18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p:spPr>
                <p:txBody>
                  <a:bodyPr wrap="none" anchor="ctr"/>
                  <a:lstStyle/>
                  <a:p>
                    <a:pPr>
                      <a:defRPr/>
                    </a:pPr>
                    <a:endParaRPr lang="en-US"/>
                  </a:p>
                </p:txBody>
              </p:sp>
              <p:sp>
                <p:nvSpPr>
                  <p:cNvPr id="5204" name="Freeform 84"/>
                  <p:cNvSpPr>
                    <a:spLocks/>
                  </p:cNvSpPr>
                  <p:nvPr/>
                </p:nvSpPr>
                <p:spPr bwMode="hidden">
                  <a:xfrm rot="-3857755">
                    <a:off x="3011" y="181"/>
                    <a:ext cx="569" cy="288"/>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p:spPr>
                <p:txBody>
                  <a:bodyPr wrap="none" anchor="ctr"/>
                  <a:lstStyle/>
                  <a:p>
                    <a:pPr>
                      <a:defRPr/>
                    </a:pPr>
                    <a:endParaRPr lang="en-US"/>
                  </a:p>
                </p:txBody>
              </p:sp>
            </p:grpSp>
            <p:grpSp>
              <p:nvGrpSpPr>
                <p:cNvPr id="39996" name="Group 85"/>
                <p:cNvGrpSpPr>
                  <a:grpSpLocks/>
                </p:cNvGrpSpPr>
                <p:nvPr/>
              </p:nvGrpSpPr>
              <p:grpSpPr bwMode="auto">
                <a:xfrm>
                  <a:off x="4295" y="53"/>
                  <a:ext cx="398" cy="574"/>
                  <a:chOff x="2934" y="163"/>
                  <a:chExt cx="1017" cy="1464"/>
                </a:xfrm>
              </p:grpSpPr>
              <p:sp>
                <p:nvSpPr>
                  <p:cNvPr id="5206" name="Freeform 86"/>
                  <p:cNvSpPr>
                    <a:spLocks/>
                  </p:cNvSpPr>
                  <p:nvPr/>
                </p:nvSpPr>
                <p:spPr bwMode="hidden">
                  <a:xfrm rot="-2777260">
                    <a:off x="2493" y="915"/>
                    <a:ext cx="1154" cy="270"/>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p:spPr>
                <p:txBody>
                  <a:bodyPr wrap="none" anchor="ctr"/>
                  <a:lstStyle/>
                  <a:p>
                    <a:pPr>
                      <a:defRPr/>
                    </a:pPr>
                    <a:endParaRPr lang="en-US"/>
                  </a:p>
                </p:txBody>
              </p:sp>
              <p:sp>
                <p:nvSpPr>
                  <p:cNvPr id="5207" name="Freeform 87"/>
                  <p:cNvSpPr>
                    <a:spLocks/>
                  </p:cNvSpPr>
                  <p:nvPr/>
                </p:nvSpPr>
                <p:spPr bwMode="hidden">
                  <a:xfrm rot="-2777260">
                    <a:off x="3431" y="262"/>
                    <a:ext cx="619" cy="422"/>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p:spPr>
                <p:txBody>
                  <a:bodyPr wrap="none" anchor="ctr"/>
                  <a:lstStyle/>
                  <a:p>
                    <a:pPr>
                      <a:defRPr/>
                    </a:pPr>
                    <a:endParaRPr lang="en-US"/>
                  </a:p>
                </p:txBody>
              </p:sp>
            </p:grpSp>
            <p:grpSp>
              <p:nvGrpSpPr>
                <p:cNvPr id="39997" name="Group 88"/>
                <p:cNvGrpSpPr>
                  <a:grpSpLocks/>
                </p:cNvGrpSpPr>
                <p:nvPr/>
              </p:nvGrpSpPr>
              <p:grpSpPr bwMode="auto">
                <a:xfrm>
                  <a:off x="4215" y="2"/>
                  <a:ext cx="95" cy="567"/>
                  <a:chOff x="2730" y="32"/>
                  <a:chExt cx="243" cy="1448"/>
                </a:xfrm>
              </p:grpSpPr>
              <p:sp>
                <p:nvSpPr>
                  <p:cNvPr id="5209" name="Freeform 89"/>
                  <p:cNvSpPr>
                    <a:spLocks/>
                  </p:cNvSpPr>
                  <p:nvPr/>
                </p:nvSpPr>
                <p:spPr bwMode="hidden">
                  <a:xfrm rot="-4903748">
                    <a:off x="2297" y="959"/>
                    <a:ext cx="954" cy="87"/>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p:spPr>
                <p:txBody>
                  <a:bodyPr wrap="none" anchor="ctr"/>
                  <a:lstStyle/>
                  <a:p>
                    <a:pPr>
                      <a:defRPr/>
                    </a:pPr>
                    <a:endParaRPr lang="en-US"/>
                  </a:p>
                </p:txBody>
              </p:sp>
              <p:sp>
                <p:nvSpPr>
                  <p:cNvPr id="5210" name="Freeform 90"/>
                  <p:cNvSpPr>
                    <a:spLocks/>
                  </p:cNvSpPr>
                  <p:nvPr/>
                </p:nvSpPr>
                <p:spPr bwMode="hidden">
                  <a:xfrm rot="-4903748">
                    <a:off x="2650" y="222"/>
                    <a:ext cx="511" cy="133"/>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ffectLst/>
                  <a:extLst/>
                </p:spPr>
                <p:txBody>
                  <a:bodyPr wrap="none" anchor="ctr"/>
                  <a:lstStyle/>
                  <a:p>
                    <a:pPr>
                      <a:defRPr/>
                    </a:pPr>
                    <a:endParaRPr lang="en-US"/>
                  </a:p>
                </p:txBody>
              </p:sp>
            </p:grpSp>
            <p:grpSp>
              <p:nvGrpSpPr>
                <p:cNvPr id="39998" name="Group 91"/>
                <p:cNvGrpSpPr>
                  <a:grpSpLocks/>
                </p:cNvGrpSpPr>
                <p:nvPr/>
              </p:nvGrpSpPr>
              <p:grpSpPr bwMode="auto">
                <a:xfrm>
                  <a:off x="3514" y="683"/>
                  <a:ext cx="425" cy="960"/>
                  <a:chOff x="943" y="1769"/>
                  <a:chExt cx="1085" cy="2450"/>
                </a:xfrm>
              </p:grpSpPr>
              <p:sp>
                <p:nvSpPr>
                  <p:cNvPr id="5212" name="Freeform 92"/>
                  <p:cNvSpPr>
                    <a:spLocks/>
                  </p:cNvSpPr>
                  <p:nvPr/>
                </p:nvSpPr>
                <p:spPr bwMode="hidden">
                  <a:xfrm rot="18335692" flipH="1">
                    <a:off x="1009" y="2474"/>
                    <a:ext cx="1724" cy="313"/>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p:spPr>
                <p:txBody>
                  <a:bodyPr wrap="none" anchor="ctr"/>
                  <a:lstStyle/>
                  <a:p>
                    <a:pPr>
                      <a:defRPr/>
                    </a:pPr>
                    <a:endParaRPr lang="en-US"/>
                  </a:p>
                </p:txBody>
              </p:sp>
              <p:sp>
                <p:nvSpPr>
                  <p:cNvPr id="5213" name="Freeform 93"/>
                  <p:cNvSpPr>
                    <a:spLocks/>
                  </p:cNvSpPr>
                  <p:nvPr/>
                </p:nvSpPr>
                <p:spPr bwMode="hidden">
                  <a:xfrm rot="18335692" flipH="1">
                    <a:off x="725" y="3509"/>
                    <a:ext cx="925" cy="48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p:spPr>
                <p:txBody>
                  <a:bodyPr wrap="none" anchor="ctr"/>
                  <a:lstStyle/>
                  <a:p>
                    <a:pPr>
                      <a:defRPr/>
                    </a:pPr>
                    <a:endParaRPr lang="en-US"/>
                  </a:p>
                </p:txBody>
              </p:sp>
            </p:grpSp>
            <p:grpSp>
              <p:nvGrpSpPr>
                <p:cNvPr id="39999" name="Group 94"/>
                <p:cNvGrpSpPr>
                  <a:grpSpLocks/>
                </p:cNvGrpSpPr>
                <p:nvPr/>
              </p:nvGrpSpPr>
              <p:grpSpPr bwMode="auto">
                <a:xfrm>
                  <a:off x="3715" y="748"/>
                  <a:ext cx="300" cy="930"/>
                  <a:chOff x="1455" y="1936"/>
                  <a:chExt cx="766" cy="2373"/>
                </a:xfrm>
              </p:grpSpPr>
              <p:sp>
                <p:nvSpPr>
                  <p:cNvPr id="5215" name="Freeform 95"/>
                  <p:cNvSpPr>
                    <a:spLocks/>
                  </p:cNvSpPr>
                  <p:nvPr/>
                </p:nvSpPr>
                <p:spPr bwMode="hidden">
                  <a:xfrm rot="17542885" flipH="1">
                    <a:off x="1268" y="2577"/>
                    <a:ext cx="1594" cy="313"/>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p:spPr>
                <p:txBody>
                  <a:bodyPr wrap="none" anchor="ctr"/>
                  <a:lstStyle/>
                  <a:p>
                    <a:pPr>
                      <a:defRPr/>
                    </a:pPr>
                    <a:endParaRPr lang="en-US"/>
                  </a:p>
                </p:txBody>
              </p:sp>
              <p:sp>
                <p:nvSpPr>
                  <p:cNvPr id="5216" name="Freeform 96"/>
                  <p:cNvSpPr>
                    <a:spLocks/>
                  </p:cNvSpPr>
                  <p:nvPr/>
                </p:nvSpPr>
                <p:spPr bwMode="hidden">
                  <a:xfrm rot="17542885" flipH="1">
                    <a:off x="1274" y="3635"/>
                    <a:ext cx="854" cy="48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p:spPr>
                <p:txBody>
                  <a:bodyPr wrap="none" anchor="ctr"/>
                  <a:lstStyle/>
                  <a:p>
                    <a:pPr>
                      <a:defRPr/>
                    </a:pPr>
                    <a:endParaRPr lang="en-US"/>
                  </a:p>
                </p:txBody>
              </p:sp>
            </p:grpSp>
            <p:grpSp>
              <p:nvGrpSpPr>
                <p:cNvPr id="40000" name="Group 97"/>
                <p:cNvGrpSpPr>
                  <a:grpSpLocks/>
                </p:cNvGrpSpPr>
                <p:nvPr/>
              </p:nvGrpSpPr>
              <p:grpSpPr bwMode="auto">
                <a:xfrm rot="88588">
                  <a:off x="3923" y="769"/>
                  <a:ext cx="180" cy="913"/>
                  <a:chOff x="1956" y="1990"/>
                  <a:chExt cx="492" cy="2604"/>
                </a:xfrm>
              </p:grpSpPr>
              <p:sp>
                <p:nvSpPr>
                  <p:cNvPr id="5218" name="Freeform 98"/>
                  <p:cNvSpPr>
                    <a:spLocks/>
                  </p:cNvSpPr>
                  <p:nvPr/>
                </p:nvSpPr>
                <p:spPr bwMode="hidden">
                  <a:xfrm rot="16782062" flipH="1">
                    <a:off x="1438" y="2692"/>
                    <a:ext cx="1712" cy="30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ffectLst/>
                  <a:extLst/>
                </p:spPr>
                <p:txBody>
                  <a:bodyPr wrap="none" anchor="ctr"/>
                  <a:lstStyle/>
                  <a:p>
                    <a:pPr>
                      <a:defRPr/>
                    </a:pPr>
                    <a:endParaRPr lang="en-US"/>
                  </a:p>
                </p:txBody>
              </p:sp>
              <p:sp>
                <p:nvSpPr>
                  <p:cNvPr id="5219" name="Freeform 99"/>
                  <p:cNvSpPr>
                    <a:spLocks/>
                  </p:cNvSpPr>
                  <p:nvPr/>
                </p:nvSpPr>
                <p:spPr bwMode="hidden">
                  <a:xfrm rot="16782062" flipH="1">
                    <a:off x="1730" y="3897"/>
                    <a:ext cx="917" cy="471"/>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p:spPr>
                <p:txBody>
                  <a:bodyPr wrap="none" anchor="ctr"/>
                  <a:lstStyle/>
                  <a:p>
                    <a:pPr>
                      <a:defRPr/>
                    </a:pPr>
                    <a:endParaRPr lang="en-US"/>
                  </a:p>
                </p:txBody>
              </p:sp>
            </p:grpSp>
            <p:grpSp>
              <p:nvGrpSpPr>
                <p:cNvPr id="40001" name="Group 100"/>
                <p:cNvGrpSpPr>
                  <a:grpSpLocks/>
                </p:cNvGrpSpPr>
                <p:nvPr/>
              </p:nvGrpSpPr>
              <p:grpSpPr bwMode="auto">
                <a:xfrm>
                  <a:off x="4451" y="662"/>
                  <a:ext cx="442" cy="951"/>
                  <a:chOff x="3334" y="1717"/>
                  <a:chExt cx="1125" cy="2426"/>
                </a:xfrm>
              </p:grpSpPr>
              <p:sp>
                <p:nvSpPr>
                  <p:cNvPr id="5221" name="Freeform 101"/>
                  <p:cNvSpPr>
                    <a:spLocks/>
                  </p:cNvSpPr>
                  <p:nvPr/>
                </p:nvSpPr>
                <p:spPr bwMode="hidden">
                  <a:xfrm rot="3144576">
                    <a:off x="2627" y="2423"/>
                    <a:ext cx="1723" cy="312"/>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p:spPr>
                <p:txBody>
                  <a:bodyPr wrap="none" anchor="ctr"/>
                  <a:lstStyle/>
                  <a:p>
                    <a:pPr>
                      <a:defRPr/>
                    </a:pPr>
                    <a:endParaRPr lang="en-US"/>
                  </a:p>
                </p:txBody>
              </p:sp>
              <p:sp>
                <p:nvSpPr>
                  <p:cNvPr id="5222" name="Freeform 102"/>
                  <p:cNvSpPr>
                    <a:spLocks/>
                  </p:cNvSpPr>
                  <p:nvPr/>
                </p:nvSpPr>
                <p:spPr bwMode="hidden">
                  <a:xfrm rot="3144576">
                    <a:off x="3752" y="3435"/>
                    <a:ext cx="925" cy="491"/>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p:spPr>
                <p:txBody>
                  <a:bodyPr wrap="none" anchor="ctr"/>
                  <a:lstStyle/>
                  <a:p>
                    <a:pPr>
                      <a:defRPr/>
                    </a:pPr>
                    <a:endParaRPr lang="en-US"/>
                  </a:p>
                </p:txBody>
              </p:sp>
            </p:grpSp>
            <p:grpSp>
              <p:nvGrpSpPr>
                <p:cNvPr id="40002" name="Group 103"/>
                <p:cNvGrpSpPr>
                  <a:grpSpLocks/>
                </p:cNvGrpSpPr>
                <p:nvPr/>
              </p:nvGrpSpPr>
              <p:grpSpPr bwMode="auto">
                <a:xfrm>
                  <a:off x="4391" y="721"/>
                  <a:ext cx="347" cy="951"/>
                  <a:chOff x="3181" y="1866"/>
                  <a:chExt cx="883" cy="2426"/>
                </a:xfrm>
              </p:grpSpPr>
              <p:sp>
                <p:nvSpPr>
                  <p:cNvPr id="5224" name="Freeform 104"/>
                  <p:cNvSpPr>
                    <a:spLocks/>
                  </p:cNvSpPr>
                  <p:nvPr/>
                </p:nvSpPr>
                <p:spPr bwMode="hidden">
                  <a:xfrm rot="3745735">
                    <a:off x="2506" y="2539"/>
                    <a:ext cx="1649" cy="299"/>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p:spPr>
                <p:txBody>
                  <a:bodyPr wrap="none" anchor="ctr"/>
                  <a:lstStyle/>
                  <a:p>
                    <a:pPr>
                      <a:defRPr/>
                    </a:pPr>
                    <a:endParaRPr lang="en-US"/>
                  </a:p>
                </p:txBody>
              </p:sp>
              <p:sp>
                <p:nvSpPr>
                  <p:cNvPr id="5225" name="Freeform 105"/>
                  <p:cNvSpPr>
                    <a:spLocks/>
                  </p:cNvSpPr>
                  <p:nvPr/>
                </p:nvSpPr>
                <p:spPr bwMode="hidden">
                  <a:xfrm rot="3745735">
                    <a:off x="3387" y="3613"/>
                    <a:ext cx="885" cy="469"/>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p:spPr>
                <p:txBody>
                  <a:bodyPr wrap="none" anchor="ctr"/>
                  <a:lstStyle/>
                  <a:p>
                    <a:pPr>
                      <a:defRPr/>
                    </a:pPr>
                    <a:endParaRPr lang="en-US"/>
                  </a:p>
                </p:txBody>
              </p:sp>
            </p:grpSp>
            <p:grpSp>
              <p:nvGrpSpPr>
                <p:cNvPr id="40003" name="Group 106"/>
                <p:cNvGrpSpPr>
                  <a:grpSpLocks/>
                </p:cNvGrpSpPr>
                <p:nvPr/>
              </p:nvGrpSpPr>
              <p:grpSpPr bwMode="auto">
                <a:xfrm>
                  <a:off x="4323" y="767"/>
                  <a:ext cx="243" cy="935"/>
                  <a:chOff x="3006" y="1983"/>
                  <a:chExt cx="619" cy="2386"/>
                </a:xfrm>
              </p:grpSpPr>
              <p:sp>
                <p:nvSpPr>
                  <p:cNvPr id="5227" name="Freeform 107"/>
                  <p:cNvSpPr>
                    <a:spLocks/>
                  </p:cNvSpPr>
                  <p:nvPr/>
                </p:nvSpPr>
                <p:spPr bwMode="hidden">
                  <a:xfrm rot="4286818">
                    <a:off x="2328" y="2659"/>
                    <a:ext cx="1600" cy="244"/>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p:spPr>
                <p:txBody>
                  <a:bodyPr wrap="none" anchor="ctr"/>
                  <a:lstStyle/>
                  <a:p>
                    <a:pPr>
                      <a:defRPr/>
                    </a:pPr>
                    <a:endParaRPr lang="en-US"/>
                  </a:p>
                </p:txBody>
              </p:sp>
              <p:sp>
                <p:nvSpPr>
                  <p:cNvPr id="5228" name="Freeform 108"/>
                  <p:cNvSpPr>
                    <a:spLocks/>
                  </p:cNvSpPr>
                  <p:nvPr/>
                </p:nvSpPr>
                <p:spPr bwMode="hidden">
                  <a:xfrm rot="4286818">
                    <a:off x="3001" y="3744"/>
                    <a:ext cx="860" cy="38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p:spPr>
                <p:txBody>
                  <a:bodyPr wrap="none" anchor="ctr"/>
                  <a:lstStyle/>
                  <a:p>
                    <a:pPr>
                      <a:defRPr/>
                    </a:pPr>
                    <a:endParaRPr lang="en-US"/>
                  </a:p>
                </p:txBody>
              </p:sp>
            </p:grpSp>
            <p:grpSp>
              <p:nvGrpSpPr>
                <p:cNvPr id="40004" name="Group 109"/>
                <p:cNvGrpSpPr>
                  <a:grpSpLocks/>
                </p:cNvGrpSpPr>
                <p:nvPr/>
              </p:nvGrpSpPr>
              <p:grpSpPr bwMode="auto">
                <a:xfrm>
                  <a:off x="4249" y="813"/>
                  <a:ext cx="159" cy="870"/>
                  <a:chOff x="2819" y="2101"/>
                  <a:chExt cx="405" cy="2219"/>
                </a:xfrm>
              </p:grpSpPr>
              <p:sp>
                <p:nvSpPr>
                  <p:cNvPr id="5230" name="Freeform 110"/>
                  <p:cNvSpPr>
                    <a:spLocks/>
                  </p:cNvSpPr>
                  <p:nvPr/>
                </p:nvSpPr>
                <p:spPr bwMode="hidden">
                  <a:xfrm rot="4898956">
                    <a:off x="2208" y="2711"/>
                    <a:ext cx="1469" cy="247"/>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ffectLst/>
                  <a:extLst/>
                </p:spPr>
                <p:txBody>
                  <a:bodyPr wrap="none" anchor="ctr"/>
                  <a:lstStyle/>
                  <a:p>
                    <a:pPr>
                      <a:defRPr/>
                    </a:pPr>
                    <a:endParaRPr lang="en-US"/>
                  </a:p>
                </p:txBody>
              </p:sp>
              <p:sp>
                <p:nvSpPr>
                  <p:cNvPr id="5231" name="Freeform 111"/>
                  <p:cNvSpPr>
                    <a:spLocks/>
                  </p:cNvSpPr>
                  <p:nvPr/>
                </p:nvSpPr>
                <p:spPr bwMode="hidden">
                  <a:xfrm rot="4898956">
                    <a:off x="2637" y="3730"/>
                    <a:ext cx="789" cy="386"/>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p:spPr>
                <p:txBody>
                  <a:bodyPr wrap="none" anchor="ctr"/>
                  <a:lstStyle/>
                  <a:p>
                    <a:pPr>
                      <a:defRPr/>
                    </a:pPr>
                    <a:endParaRPr lang="en-US"/>
                  </a:p>
                </p:txBody>
              </p:sp>
            </p:grpSp>
            <p:grpSp>
              <p:nvGrpSpPr>
                <p:cNvPr id="40005" name="Group 112"/>
                <p:cNvGrpSpPr>
                  <a:grpSpLocks/>
                </p:cNvGrpSpPr>
                <p:nvPr/>
              </p:nvGrpSpPr>
              <p:grpSpPr bwMode="auto">
                <a:xfrm>
                  <a:off x="4045" y="826"/>
                  <a:ext cx="167" cy="857"/>
                  <a:chOff x="2287" y="2135"/>
                  <a:chExt cx="426" cy="2185"/>
                </a:xfrm>
              </p:grpSpPr>
              <p:sp>
                <p:nvSpPr>
                  <p:cNvPr id="5233" name="Freeform 113"/>
                  <p:cNvSpPr>
                    <a:spLocks/>
                  </p:cNvSpPr>
                  <p:nvPr/>
                </p:nvSpPr>
                <p:spPr bwMode="hidden">
                  <a:xfrm rot="5755659">
                    <a:off x="1902" y="2759"/>
                    <a:ext cx="1435" cy="186"/>
                  </a:xfrm>
                  <a:custGeom>
                    <a:avLst/>
                    <a:gdLst>
                      <a:gd name="T0" fmla="*/ 0 w 2736"/>
                      <a:gd name="T1" fmla="*/ 504 h 504"/>
                      <a:gd name="T2" fmla="*/ 864 w 2736"/>
                      <a:gd name="T3" fmla="*/ 168 h 504"/>
                      <a:gd name="T4" fmla="*/ 1776 w 2736"/>
                      <a:gd name="T5" fmla="*/ 24 h 504"/>
                      <a:gd name="T6" fmla="*/ 2736 w 2736"/>
                      <a:gd name="T7" fmla="*/ 24 h 504"/>
                      <a:gd name="T8" fmla="*/ 2720 w 2736"/>
                      <a:gd name="T9" fmla="*/ 103 h 504"/>
                      <a:gd name="T10" fmla="*/ 1764 w 2736"/>
                      <a:gd name="T11" fmla="*/ 103 h 504"/>
                      <a:gd name="T12" fmla="*/ 654 w 2736"/>
                      <a:gd name="T13" fmla="*/ 292 h 504"/>
                      <a:gd name="T14" fmla="*/ 0 w 2736"/>
                      <a:gd name="T15" fmla="*/ 504 h 5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a:noFill/>
                  </a:ln>
                  <a:effectLst/>
                  <a:extLst/>
                </p:spPr>
                <p:txBody>
                  <a:bodyPr wrap="none" anchor="ctr"/>
                  <a:lstStyle/>
                  <a:p>
                    <a:pPr>
                      <a:defRPr/>
                    </a:pPr>
                    <a:endParaRPr lang="en-US"/>
                  </a:p>
                </p:txBody>
              </p:sp>
              <p:sp>
                <p:nvSpPr>
                  <p:cNvPr id="5234" name="Freeform 114"/>
                  <p:cNvSpPr>
                    <a:spLocks/>
                  </p:cNvSpPr>
                  <p:nvPr/>
                </p:nvSpPr>
                <p:spPr bwMode="hidden">
                  <a:xfrm rot="5755659">
                    <a:off x="2050" y="3786"/>
                    <a:ext cx="770" cy="294"/>
                  </a:xfrm>
                  <a:custGeom>
                    <a:avLst/>
                    <a:gdLst>
                      <a:gd name="T0" fmla="*/ 5 w 1769"/>
                      <a:gd name="T1" fmla="*/ 8 h 791"/>
                      <a:gd name="T2" fmla="*/ 485 w 1769"/>
                      <a:gd name="T3" fmla="*/ 56 h 791"/>
                      <a:gd name="T4" fmla="*/ 1157 w 1769"/>
                      <a:gd name="T5" fmla="*/ 200 h 791"/>
                      <a:gd name="T6" fmla="*/ 1611 w 1769"/>
                      <a:gd name="T7" fmla="*/ 432 h 791"/>
                      <a:gd name="T8" fmla="*/ 1756 w 1769"/>
                      <a:gd name="T9" fmla="*/ 609 h 791"/>
                      <a:gd name="T10" fmla="*/ 1689 w 1769"/>
                      <a:gd name="T11" fmla="*/ 787 h 791"/>
                      <a:gd name="T12" fmla="*/ 1589 w 1769"/>
                      <a:gd name="T13" fmla="*/ 632 h 791"/>
                      <a:gd name="T14" fmla="*/ 1389 w 1769"/>
                      <a:gd name="T15" fmla="*/ 454 h 791"/>
                      <a:gd name="T16" fmla="*/ 1109 w 1769"/>
                      <a:gd name="T17" fmla="*/ 296 h 791"/>
                      <a:gd name="T18" fmla="*/ 581 w 1769"/>
                      <a:gd name="T19" fmla="*/ 152 h 791"/>
                      <a:gd name="T20" fmla="*/ 0 w 1769"/>
                      <a:gd name="T21" fmla="*/ 76 h 791"/>
                      <a:gd name="T22" fmla="*/ 5 w 1769"/>
                      <a:gd name="T23" fmla="*/ 8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ffectLst/>
                  <a:extLst/>
                </p:spPr>
                <p:txBody>
                  <a:bodyPr wrap="none" anchor="ctr"/>
                  <a:lstStyle/>
                  <a:p>
                    <a:pPr>
                      <a:defRPr/>
                    </a:pPr>
                    <a:endParaRPr lang="en-US"/>
                  </a:p>
                </p:txBody>
              </p:sp>
            </p:grpSp>
          </p:grpSp>
          <p:sp>
            <p:nvSpPr>
              <p:cNvPr id="5235" name="Freeform 115"/>
              <p:cNvSpPr>
                <a:spLocks/>
              </p:cNvSpPr>
              <p:nvPr/>
            </p:nvSpPr>
            <p:spPr bwMode="hidden">
              <a:xfrm flipH="1">
                <a:off x="3873" y="934"/>
                <a:ext cx="190" cy="580"/>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a:extLst/>
            </p:spPr>
            <p:txBody>
              <a:bodyPr wrap="none" anchor="ctr"/>
              <a:lstStyle/>
              <a:p>
                <a:pPr>
                  <a:defRPr/>
                </a:pPr>
                <a:endParaRPr lang="en-US"/>
              </a:p>
            </p:txBody>
          </p:sp>
          <p:sp>
            <p:nvSpPr>
              <p:cNvPr id="5236" name="Arc 116"/>
              <p:cNvSpPr>
                <a:spLocks/>
              </p:cNvSpPr>
              <p:nvPr/>
            </p:nvSpPr>
            <p:spPr bwMode="hidden">
              <a:xfrm flipH="1">
                <a:off x="3527" y="725"/>
                <a:ext cx="833" cy="903"/>
              </a:xfrm>
              <a:custGeom>
                <a:avLst/>
                <a:gdLst>
                  <a:gd name="G0" fmla="+- 0 0 0"/>
                  <a:gd name="G1" fmla="+- 20897 0 0"/>
                  <a:gd name="G2" fmla="+- 21600 0 0"/>
                  <a:gd name="T0" fmla="*/ 5467 w 21600"/>
                  <a:gd name="T1" fmla="*/ 0 h 21602"/>
                  <a:gd name="T2" fmla="*/ 21589 w 21600"/>
                  <a:gd name="T3" fmla="*/ 21602 h 21602"/>
                  <a:gd name="T4" fmla="*/ 0 w 21600"/>
                  <a:gd name="T5" fmla="*/ 20897 h 21602"/>
                </a:gdLst>
                <a:ahLst/>
                <a:cxnLst>
                  <a:cxn ang="0">
                    <a:pos x="T0" y="T1"/>
                  </a:cxn>
                  <a:cxn ang="0">
                    <a:pos x="T2" y="T3"/>
                  </a:cxn>
                  <a:cxn ang="0">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close/>
                  </a:path>
                </a:pathLst>
              </a:custGeom>
              <a:noFill/>
              <a:ln w="9525">
                <a:solidFill>
                  <a:schemeClr val="folHlink"/>
                </a:solidFill>
                <a:round/>
                <a:headEnd/>
                <a:tailEnd/>
              </a:ln>
              <a:effectLst/>
              <a:extLst/>
            </p:spPr>
            <p:txBody>
              <a:bodyPr wrap="none" anchor="ctr"/>
              <a:lstStyle/>
              <a:p>
                <a:pPr>
                  <a:defRPr/>
                </a:pPr>
                <a:endParaRPr lang="en-US"/>
              </a:p>
            </p:txBody>
          </p:sp>
          <p:sp>
            <p:nvSpPr>
              <p:cNvPr id="5237" name="Arc 117"/>
              <p:cNvSpPr>
                <a:spLocks/>
              </p:cNvSpPr>
              <p:nvPr/>
            </p:nvSpPr>
            <p:spPr bwMode="hidden">
              <a:xfrm flipV="1">
                <a:off x="4278" y="179"/>
                <a:ext cx="1007" cy="802"/>
              </a:xfrm>
              <a:custGeom>
                <a:avLst/>
                <a:gdLst>
                  <a:gd name="G0" fmla="+- 17826 0 0"/>
                  <a:gd name="G1" fmla="+- 0 0 0"/>
                  <a:gd name="G2" fmla="+- 21600 0 0"/>
                  <a:gd name="T0" fmla="*/ 36729 w 36729"/>
                  <a:gd name="T1" fmla="*/ 10451 h 21600"/>
                  <a:gd name="T2" fmla="*/ 0 w 36729"/>
                  <a:gd name="T3" fmla="*/ 12197 h 21600"/>
                  <a:gd name="T4" fmla="*/ 17826 w 36729"/>
                  <a:gd name="T5" fmla="*/ 0 h 21600"/>
                </a:gdLst>
                <a:ahLst/>
                <a:cxnLst>
                  <a:cxn ang="0">
                    <a:pos x="T0" y="T1"/>
                  </a:cxn>
                  <a:cxn ang="0">
                    <a:pos x="T2" y="T3"/>
                  </a:cxn>
                  <a:cxn ang="0">
                    <a:pos x="T4" y="T5"/>
                  </a:cxn>
                </a:cxnLst>
                <a:rect l="0" t="0" r="r" b="b"/>
                <a:pathLst>
                  <a:path w="36729" h="21600" fill="none" extrusionOk="0">
                    <a:moveTo>
                      <a:pt x="36729" y="10451"/>
                    </a:moveTo>
                    <a:cubicBezTo>
                      <a:pt x="32926" y="17330"/>
                      <a:pt x="25686" y="21599"/>
                      <a:pt x="17826" y="21599"/>
                    </a:cubicBezTo>
                    <a:cubicBezTo>
                      <a:pt x="10696" y="21599"/>
                      <a:pt x="4025" y="18081"/>
                      <a:pt x="-1" y="12197"/>
                    </a:cubicBezTo>
                  </a:path>
                  <a:path w="36729" h="21600" stroke="0" extrusionOk="0">
                    <a:moveTo>
                      <a:pt x="36729" y="10451"/>
                    </a:moveTo>
                    <a:cubicBezTo>
                      <a:pt x="32926" y="17330"/>
                      <a:pt x="25686" y="21599"/>
                      <a:pt x="17826" y="21599"/>
                    </a:cubicBezTo>
                    <a:cubicBezTo>
                      <a:pt x="10696" y="21599"/>
                      <a:pt x="4025" y="18081"/>
                      <a:pt x="-1" y="12197"/>
                    </a:cubicBezTo>
                    <a:lnTo>
                      <a:pt x="17826" y="0"/>
                    </a:lnTo>
                    <a:close/>
                  </a:path>
                </a:pathLst>
              </a:custGeom>
              <a:noFill/>
              <a:ln w="9525">
                <a:solidFill>
                  <a:schemeClr val="accent1"/>
                </a:solidFill>
                <a:round/>
                <a:headEnd/>
                <a:tailEnd/>
              </a:ln>
              <a:effectLst/>
              <a:extLst/>
            </p:spPr>
            <p:txBody>
              <a:bodyPr wrap="none" anchor="ctr"/>
              <a:lstStyle/>
              <a:p>
                <a:pPr>
                  <a:defRPr/>
                </a:pPr>
                <a:endParaRPr lang="en-US"/>
              </a:p>
            </p:txBody>
          </p:sp>
          <p:sp>
            <p:nvSpPr>
              <p:cNvPr id="5238" name="Arc 118"/>
              <p:cNvSpPr>
                <a:spLocks/>
              </p:cNvSpPr>
              <p:nvPr/>
            </p:nvSpPr>
            <p:spPr bwMode="hidden">
              <a:xfrm flipH="1">
                <a:off x="3612" y="580"/>
                <a:ext cx="486" cy="933"/>
              </a:xfrm>
              <a:custGeom>
                <a:avLst/>
                <a:gdLst>
                  <a:gd name="G0" fmla="+- 7340 0 0"/>
                  <a:gd name="G1" fmla="+- 21600 0 0"/>
                  <a:gd name="G2" fmla="+- 21600 0 0"/>
                  <a:gd name="T0" fmla="*/ 0 w 28940"/>
                  <a:gd name="T1" fmla="*/ 1285 h 22305"/>
                  <a:gd name="T2" fmla="*/ 28929 w 28940"/>
                  <a:gd name="T3" fmla="*/ 22305 h 22305"/>
                  <a:gd name="T4" fmla="*/ 7340 w 28940"/>
                  <a:gd name="T5" fmla="*/ 21600 h 22305"/>
                </a:gdLst>
                <a:ahLst/>
                <a:cxnLst>
                  <a:cxn ang="0">
                    <a:pos x="T0" y="T1"/>
                  </a:cxn>
                  <a:cxn ang="0">
                    <a:pos x="T2" y="T3"/>
                  </a:cxn>
                  <a:cxn ang="0">
                    <a:pos x="T4" y="T5"/>
                  </a:cxn>
                </a:cxnLst>
                <a:rect l="0" t="0" r="r" b="b"/>
                <a:pathLst>
                  <a:path w="28940" h="22305" fill="none" extrusionOk="0">
                    <a:moveTo>
                      <a:pt x="0" y="1285"/>
                    </a:moveTo>
                    <a:cubicBezTo>
                      <a:pt x="2353" y="434"/>
                      <a:pt x="4837" y="0"/>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0"/>
                      <a:pt x="7340" y="0"/>
                    </a:cubicBezTo>
                    <a:cubicBezTo>
                      <a:pt x="19269" y="0"/>
                      <a:pt x="28940" y="9670"/>
                      <a:pt x="28940" y="21600"/>
                    </a:cubicBezTo>
                    <a:cubicBezTo>
                      <a:pt x="28940" y="21835"/>
                      <a:pt x="28936" y="22070"/>
                      <a:pt x="28928" y="22304"/>
                    </a:cubicBezTo>
                    <a:lnTo>
                      <a:pt x="7340" y="21600"/>
                    </a:lnTo>
                    <a:close/>
                  </a:path>
                </a:pathLst>
              </a:custGeom>
              <a:noFill/>
              <a:ln w="9525">
                <a:solidFill>
                  <a:schemeClr val="accent1"/>
                </a:solidFill>
                <a:round/>
                <a:headEnd/>
                <a:tailEnd/>
              </a:ln>
              <a:effectLst/>
              <a:extLst/>
            </p:spPr>
            <p:txBody>
              <a:bodyPr wrap="none" anchor="ctr"/>
              <a:lstStyle/>
              <a:p>
                <a:pPr>
                  <a:defRPr/>
                </a:pPr>
                <a:endParaRPr lang="en-US"/>
              </a:p>
            </p:txBody>
          </p:sp>
          <p:sp>
            <p:nvSpPr>
              <p:cNvPr id="5239" name="Arc 119"/>
              <p:cNvSpPr>
                <a:spLocks/>
              </p:cNvSpPr>
              <p:nvPr/>
            </p:nvSpPr>
            <p:spPr bwMode="hidden">
              <a:xfrm flipH="1">
                <a:off x="3267" y="628"/>
                <a:ext cx="791" cy="931"/>
              </a:xfrm>
              <a:custGeom>
                <a:avLst/>
                <a:gdLst>
                  <a:gd name="G0" fmla="+- 8873 0 0"/>
                  <a:gd name="G1" fmla="+- 21600 0 0"/>
                  <a:gd name="G2" fmla="+- 21600 0 0"/>
                  <a:gd name="T0" fmla="*/ 0 w 30473"/>
                  <a:gd name="T1" fmla="*/ 1907 h 22305"/>
                  <a:gd name="T2" fmla="*/ 30462 w 30473"/>
                  <a:gd name="T3" fmla="*/ 22305 h 22305"/>
                  <a:gd name="T4" fmla="*/ 8873 w 30473"/>
                  <a:gd name="T5" fmla="*/ 21600 h 22305"/>
                </a:gdLst>
                <a:ahLst/>
                <a:cxnLst>
                  <a:cxn ang="0">
                    <a:pos x="T0" y="T1"/>
                  </a:cxn>
                  <a:cxn ang="0">
                    <a:pos x="T2" y="T3"/>
                  </a:cxn>
                  <a:cxn ang="0">
                    <a:pos x="T4" y="T5"/>
                  </a:cxn>
                </a:cxnLst>
                <a:rect l="0" t="0" r="r" b="b"/>
                <a:pathLst>
                  <a:path w="30473" h="22305" fill="none" extrusionOk="0">
                    <a:moveTo>
                      <a:pt x="-1" y="1906"/>
                    </a:moveTo>
                    <a:cubicBezTo>
                      <a:pt x="2789" y="649"/>
                      <a:pt x="5813" y="0"/>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0"/>
                      <a:pt x="8873" y="0"/>
                    </a:cubicBezTo>
                    <a:cubicBezTo>
                      <a:pt x="20802" y="0"/>
                      <a:pt x="30473" y="9670"/>
                      <a:pt x="30473" y="21600"/>
                    </a:cubicBezTo>
                    <a:cubicBezTo>
                      <a:pt x="30473" y="21835"/>
                      <a:pt x="30469" y="22070"/>
                      <a:pt x="30461" y="22304"/>
                    </a:cubicBezTo>
                    <a:lnTo>
                      <a:pt x="8873" y="21600"/>
                    </a:lnTo>
                    <a:close/>
                  </a:path>
                </a:pathLst>
              </a:custGeom>
              <a:noFill/>
              <a:ln w="9525">
                <a:solidFill>
                  <a:schemeClr val="folHlink"/>
                </a:solidFill>
                <a:round/>
                <a:headEnd/>
                <a:tailEnd/>
              </a:ln>
              <a:effectLst/>
              <a:extLst/>
            </p:spPr>
            <p:txBody>
              <a:bodyPr wrap="none" anchor="ctr"/>
              <a:lstStyle/>
              <a:p>
                <a:pPr>
                  <a:defRPr/>
                </a:pPr>
                <a:endParaRPr lang="en-US"/>
              </a:p>
            </p:txBody>
          </p:sp>
          <p:sp>
            <p:nvSpPr>
              <p:cNvPr id="5240" name="Arc 120"/>
              <p:cNvSpPr>
                <a:spLocks/>
              </p:cNvSpPr>
              <p:nvPr/>
            </p:nvSpPr>
            <p:spPr bwMode="hidden">
              <a:xfrm flipH="1">
                <a:off x="3197" y="458"/>
                <a:ext cx="932" cy="933"/>
              </a:xfrm>
              <a:custGeom>
                <a:avLst/>
                <a:gdLst>
                  <a:gd name="G0" fmla="+- 12855 0 0"/>
                  <a:gd name="G1" fmla="+- 21600 0 0"/>
                  <a:gd name="G2" fmla="+- 21600 0 0"/>
                  <a:gd name="T0" fmla="*/ 0 w 34455"/>
                  <a:gd name="T1" fmla="*/ 4241 h 22305"/>
                  <a:gd name="T2" fmla="*/ 34444 w 34455"/>
                  <a:gd name="T3" fmla="*/ 22305 h 22305"/>
                  <a:gd name="T4" fmla="*/ 12855 w 34455"/>
                  <a:gd name="T5" fmla="*/ 21600 h 22305"/>
                </a:gdLst>
                <a:ahLst/>
                <a:cxnLst>
                  <a:cxn ang="0">
                    <a:pos x="T0" y="T1"/>
                  </a:cxn>
                  <a:cxn ang="0">
                    <a:pos x="T2" y="T3"/>
                  </a:cxn>
                  <a:cxn ang="0">
                    <a:pos x="T4" y="T5"/>
                  </a:cxn>
                </a:cxnLst>
                <a:rect l="0" t="0" r="r" b="b"/>
                <a:pathLst>
                  <a:path w="34455" h="22305" fill="none" extrusionOk="0">
                    <a:moveTo>
                      <a:pt x="0" y="4241"/>
                    </a:moveTo>
                    <a:cubicBezTo>
                      <a:pt x="3720" y="1486"/>
                      <a:pt x="8226" y="0"/>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0"/>
                      <a:pt x="12855" y="0"/>
                    </a:cubicBezTo>
                    <a:cubicBezTo>
                      <a:pt x="24784" y="0"/>
                      <a:pt x="34455" y="9670"/>
                      <a:pt x="34455" y="21600"/>
                    </a:cubicBezTo>
                    <a:cubicBezTo>
                      <a:pt x="34455" y="21835"/>
                      <a:pt x="34451" y="22070"/>
                      <a:pt x="34443" y="22304"/>
                    </a:cubicBezTo>
                    <a:lnTo>
                      <a:pt x="12855" y="21600"/>
                    </a:lnTo>
                    <a:close/>
                  </a:path>
                </a:pathLst>
              </a:custGeom>
              <a:noFill/>
              <a:ln w="9525">
                <a:solidFill>
                  <a:schemeClr val="folHlink"/>
                </a:solidFill>
                <a:round/>
                <a:headEnd/>
                <a:tailEnd/>
              </a:ln>
              <a:effectLst/>
              <a:extLst/>
            </p:spPr>
            <p:txBody>
              <a:bodyPr wrap="none" anchor="ctr"/>
              <a:lstStyle/>
              <a:p>
                <a:pPr>
                  <a:defRPr/>
                </a:pPr>
                <a:endParaRPr lang="en-US"/>
              </a:p>
            </p:txBody>
          </p:sp>
          <p:sp>
            <p:nvSpPr>
              <p:cNvPr id="5241" name="Arc 121"/>
              <p:cNvSpPr>
                <a:spLocks/>
              </p:cNvSpPr>
              <p:nvPr/>
            </p:nvSpPr>
            <p:spPr bwMode="hidden">
              <a:xfrm>
                <a:off x="4229" y="589"/>
                <a:ext cx="149" cy="933"/>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0"/>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0"/>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headEnd/>
                <a:tailEnd/>
              </a:ln>
              <a:effectLst/>
              <a:extLst/>
            </p:spPr>
            <p:txBody>
              <a:bodyPr wrap="none" anchor="ctr"/>
              <a:lstStyle/>
              <a:p>
                <a:pPr>
                  <a:defRPr/>
                </a:pPr>
                <a:endParaRPr lang="en-US"/>
              </a:p>
            </p:txBody>
          </p:sp>
          <p:sp>
            <p:nvSpPr>
              <p:cNvPr id="5242" name="Arc 122"/>
              <p:cNvSpPr>
                <a:spLocks/>
              </p:cNvSpPr>
              <p:nvPr/>
            </p:nvSpPr>
            <p:spPr bwMode="hidden">
              <a:xfrm>
                <a:off x="4269" y="585"/>
                <a:ext cx="393" cy="933"/>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0"/>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0"/>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folHlink"/>
                </a:solidFill>
                <a:round/>
                <a:headEnd/>
                <a:tailEnd/>
              </a:ln>
              <a:effectLst/>
              <a:extLst/>
            </p:spPr>
            <p:txBody>
              <a:bodyPr wrap="none" anchor="ctr"/>
              <a:lstStyle/>
              <a:p>
                <a:pPr>
                  <a:defRPr/>
                </a:pPr>
                <a:endParaRPr lang="en-US"/>
              </a:p>
            </p:txBody>
          </p:sp>
          <p:sp>
            <p:nvSpPr>
              <p:cNvPr id="5243" name="Arc 123"/>
              <p:cNvSpPr>
                <a:spLocks/>
              </p:cNvSpPr>
              <p:nvPr/>
            </p:nvSpPr>
            <p:spPr bwMode="hidden">
              <a:xfrm>
                <a:off x="4302" y="463"/>
                <a:ext cx="559" cy="933"/>
              </a:xfrm>
              <a:custGeom>
                <a:avLst/>
                <a:gdLst>
                  <a:gd name="G0" fmla="+- 13212 0 0"/>
                  <a:gd name="G1" fmla="+- 21600 0 0"/>
                  <a:gd name="G2" fmla="+- 21600 0 0"/>
                  <a:gd name="T0" fmla="*/ 0 w 34812"/>
                  <a:gd name="T1" fmla="*/ 4512 h 22305"/>
                  <a:gd name="T2" fmla="*/ 34801 w 34812"/>
                  <a:gd name="T3" fmla="*/ 22305 h 22305"/>
                  <a:gd name="T4" fmla="*/ 13212 w 34812"/>
                  <a:gd name="T5" fmla="*/ 21600 h 22305"/>
                </a:gdLst>
                <a:ahLst/>
                <a:cxnLst>
                  <a:cxn ang="0">
                    <a:pos x="T0" y="T1"/>
                  </a:cxn>
                  <a:cxn ang="0">
                    <a:pos x="T2" y="T3"/>
                  </a:cxn>
                  <a:cxn ang="0">
                    <a:pos x="T4" y="T5"/>
                  </a:cxn>
                </a:cxnLst>
                <a:rect l="0" t="0" r="r" b="b"/>
                <a:pathLst>
                  <a:path w="34812" h="22305" fill="none" extrusionOk="0">
                    <a:moveTo>
                      <a:pt x="-1" y="4511"/>
                    </a:moveTo>
                    <a:cubicBezTo>
                      <a:pt x="3783" y="1586"/>
                      <a:pt x="8429" y="0"/>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0"/>
                      <a:pt x="13212" y="0"/>
                    </a:cubicBezTo>
                    <a:cubicBezTo>
                      <a:pt x="25141" y="0"/>
                      <a:pt x="34812" y="9670"/>
                      <a:pt x="34812" y="21600"/>
                    </a:cubicBezTo>
                    <a:cubicBezTo>
                      <a:pt x="34812" y="21835"/>
                      <a:pt x="34808" y="22070"/>
                      <a:pt x="34800" y="22304"/>
                    </a:cubicBezTo>
                    <a:lnTo>
                      <a:pt x="13212" y="21600"/>
                    </a:lnTo>
                    <a:close/>
                  </a:path>
                </a:pathLst>
              </a:custGeom>
              <a:noFill/>
              <a:ln w="9525">
                <a:solidFill>
                  <a:schemeClr val="accent1"/>
                </a:solidFill>
                <a:round/>
                <a:headEnd/>
                <a:tailEnd/>
              </a:ln>
              <a:effectLst/>
              <a:extLst/>
            </p:spPr>
            <p:txBody>
              <a:bodyPr wrap="none" anchor="ctr"/>
              <a:lstStyle/>
              <a:p>
                <a:pPr>
                  <a:defRPr/>
                </a:pPr>
                <a:endParaRPr lang="en-US"/>
              </a:p>
            </p:txBody>
          </p:sp>
          <p:sp>
            <p:nvSpPr>
              <p:cNvPr id="5244" name="Freeform 124"/>
              <p:cNvSpPr>
                <a:spLocks/>
              </p:cNvSpPr>
              <p:nvPr/>
            </p:nvSpPr>
            <p:spPr bwMode="hidden">
              <a:xfrm>
                <a:off x="4410" y="1033"/>
                <a:ext cx="189" cy="580"/>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a:extLst/>
            </p:spPr>
            <p:txBody>
              <a:bodyPr wrap="none" anchor="ctr"/>
              <a:lstStyle/>
              <a:p>
                <a:pPr>
                  <a:defRPr/>
                </a:pPr>
                <a:endParaRPr lang="en-US"/>
              </a:p>
            </p:txBody>
          </p:sp>
          <p:sp>
            <p:nvSpPr>
              <p:cNvPr id="5245" name="Freeform 125"/>
              <p:cNvSpPr>
                <a:spLocks/>
              </p:cNvSpPr>
              <p:nvPr/>
            </p:nvSpPr>
            <p:spPr bwMode="hidden">
              <a:xfrm rot="19660755" flipV="1">
                <a:off x="4114" y="843"/>
                <a:ext cx="172" cy="327"/>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a:extLst/>
            </p:spPr>
            <p:txBody>
              <a:bodyPr wrap="none" anchor="ctr"/>
              <a:lstStyle/>
              <a:p>
                <a:pPr>
                  <a:defRPr/>
                </a:pPr>
                <a:endParaRPr lang="en-US"/>
              </a:p>
            </p:txBody>
          </p:sp>
          <p:sp>
            <p:nvSpPr>
              <p:cNvPr id="5246" name="Arc 126"/>
              <p:cNvSpPr>
                <a:spLocks/>
              </p:cNvSpPr>
              <p:nvPr/>
            </p:nvSpPr>
            <p:spPr bwMode="hidden">
              <a:xfrm flipH="1">
                <a:off x="3144" y="319"/>
                <a:ext cx="996" cy="933"/>
              </a:xfrm>
              <a:custGeom>
                <a:avLst/>
                <a:gdLst>
                  <a:gd name="G0" fmla="+- 15230 0 0"/>
                  <a:gd name="G1" fmla="+- 21600 0 0"/>
                  <a:gd name="G2" fmla="+- 21600 0 0"/>
                  <a:gd name="T0" fmla="*/ 0 w 36830"/>
                  <a:gd name="T1" fmla="*/ 6283 h 22305"/>
                  <a:gd name="T2" fmla="*/ 36819 w 36830"/>
                  <a:gd name="T3" fmla="*/ 22305 h 22305"/>
                  <a:gd name="T4" fmla="*/ 15230 w 36830"/>
                  <a:gd name="T5" fmla="*/ 21600 h 22305"/>
                </a:gdLst>
                <a:ahLst/>
                <a:cxnLst>
                  <a:cxn ang="0">
                    <a:pos x="T0" y="T1"/>
                  </a:cxn>
                  <a:cxn ang="0">
                    <a:pos x="T2" y="T3"/>
                  </a:cxn>
                  <a:cxn ang="0">
                    <a:pos x="T4" y="T5"/>
                  </a:cxn>
                </a:cxnLst>
                <a:rect l="0" t="0" r="r" b="b"/>
                <a:pathLst>
                  <a:path w="36830" h="22305" fill="none" extrusionOk="0">
                    <a:moveTo>
                      <a:pt x="0" y="6283"/>
                    </a:moveTo>
                    <a:cubicBezTo>
                      <a:pt x="4047" y="2258"/>
                      <a:pt x="9522" y="0"/>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0"/>
                      <a:pt x="15230" y="0"/>
                    </a:cubicBezTo>
                    <a:cubicBezTo>
                      <a:pt x="27159" y="0"/>
                      <a:pt x="36830" y="9670"/>
                      <a:pt x="36830" y="21600"/>
                    </a:cubicBezTo>
                    <a:cubicBezTo>
                      <a:pt x="36830" y="21835"/>
                      <a:pt x="36826" y="22070"/>
                      <a:pt x="36818" y="22304"/>
                    </a:cubicBezTo>
                    <a:lnTo>
                      <a:pt x="15230" y="21600"/>
                    </a:lnTo>
                    <a:close/>
                  </a:path>
                </a:pathLst>
              </a:custGeom>
              <a:noFill/>
              <a:ln w="9525">
                <a:solidFill>
                  <a:schemeClr val="folHlink"/>
                </a:solidFill>
                <a:round/>
                <a:headEnd/>
                <a:tailEnd/>
              </a:ln>
              <a:effectLst/>
              <a:extLst/>
            </p:spPr>
            <p:txBody>
              <a:bodyPr wrap="none" anchor="ctr"/>
              <a:lstStyle/>
              <a:p>
                <a:pPr>
                  <a:defRPr/>
                </a:pPr>
                <a:endParaRPr lang="en-US"/>
              </a:p>
            </p:txBody>
          </p:sp>
          <p:sp>
            <p:nvSpPr>
              <p:cNvPr id="5247" name="Arc 127"/>
              <p:cNvSpPr>
                <a:spLocks/>
              </p:cNvSpPr>
              <p:nvPr/>
            </p:nvSpPr>
            <p:spPr bwMode="hidden">
              <a:xfrm flipH="1">
                <a:off x="3426" y="122"/>
                <a:ext cx="724" cy="903"/>
              </a:xfrm>
              <a:custGeom>
                <a:avLst/>
                <a:gdLst>
                  <a:gd name="G0" fmla="+- 18231 0 0"/>
                  <a:gd name="G1" fmla="+- 21600 0 0"/>
                  <a:gd name="G2" fmla="+- 21600 0 0"/>
                  <a:gd name="T0" fmla="*/ 0 w 31881"/>
                  <a:gd name="T1" fmla="*/ 10016 h 21600"/>
                  <a:gd name="T2" fmla="*/ 31881 w 31881"/>
                  <a:gd name="T3" fmla="*/ 4860 h 21600"/>
                  <a:gd name="T4" fmla="*/ 18231 w 31881"/>
                  <a:gd name="T5" fmla="*/ 21600 h 21600"/>
                </a:gdLst>
                <a:ahLst/>
                <a:cxnLst>
                  <a:cxn ang="0">
                    <a:pos x="T0" y="T1"/>
                  </a:cxn>
                  <a:cxn ang="0">
                    <a:pos x="T2" y="T3"/>
                  </a:cxn>
                  <a:cxn ang="0">
                    <a:pos x="T4" y="T5"/>
                  </a:cxn>
                </a:cxnLst>
                <a:rect l="0" t="0" r="r" b="b"/>
                <a:pathLst>
                  <a:path w="31881" h="21600" fill="none" extrusionOk="0">
                    <a:moveTo>
                      <a:pt x="-1" y="10015"/>
                    </a:moveTo>
                    <a:cubicBezTo>
                      <a:pt x="3963" y="3778"/>
                      <a:pt x="10840" y="0"/>
                      <a:pt x="18231" y="0"/>
                    </a:cubicBezTo>
                    <a:cubicBezTo>
                      <a:pt x="23204" y="0"/>
                      <a:pt x="28026" y="1716"/>
                      <a:pt x="31881" y="4859"/>
                    </a:cubicBezTo>
                  </a:path>
                  <a:path w="31881" h="21600" stroke="0" extrusionOk="0">
                    <a:moveTo>
                      <a:pt x="-1" y="10015"/>
                    </a:moveTo>
                    <a:cubicBezTo>
                      <a:pt x="3963" y="3778"/>
                      <a:pt x="10840" y="0"/>
                      <a:pt x="18231" y="0"/>
                    </a:cubicBezTo>
                    <a:cubicBezTo>
                      <a:pt x="23204" y="0"/>
                      <a:pt x="28026" y="1716"/>
                      <a:pt x="31881" y="4859"/>
                    </a:cubicBezTo>
                    <a:lnTo>
                      <a:pt x="18231" y="21600"/>
                    </a:lnTo>
                    <a:close/>
                  </a:path>
                </a:pathLst>
              </a:custGeom>
              <a:noFill/>
              <a:ln w="9525">
                <a:solidFill>
                  <a:schemeClr val="accent1"/>
                </a:solidFill>
                <a:round/>
                <a:headEnd/>
                <a:tailEnd/>
              </a:ln>
              <a:effectLst/>
              <a:extLst/>
            </p:spPr>
            <p:txBody>
              <a:bodyPr wrap="none" anchor="ctr"/>
              <a:lstStyle/>
              <a:p>
                <a:pPr>
                  <a:defRPr/>
                </a:pPr>
                <a:endParaRPr lang="en-US"/>
              </a:p>
            </p:txBody>
          </p:sp>
          <p:sp>
            <p:nvSpPr>
              <p:cNvPr id="5248" name="Arc 128"/>
              <p:cNvSpPr>
                <a:spLocks/>
              </p:cNvSpPr>
              <p:nvPr/>
            </p:nvSpPr>
            <p:spPr bwMode="hidden">
              <a:xfrm>
                <a:off x="4199" y="502"/>
                <a:ext cx="298" cy="903"/>
              </a:xfrm>
              <a:custGeom>
                <a:avLst/>
                <a:gdLst>
                  <a:gd name="G0" fmla="+- 13212 0 0"/>
                  <a:gd name="G1" fmla="+- 21600 0 0"/>
                  <a:gd name="G2" fmla="+- 21600 0 0"/>
                  <a:gd name="T0" fmla="*/ 0 w 31146"/>
                  <a:gd name="T1" fmla="*/ 4512 h 21600"/>
                  <a:gd name="T2" fmla="*/ 31146 w 31146"/>
                  <a:gd name="T3" fmla="*/ 9561 h 21600"/>
                  <a:gd name="T4" fmla="*/ 13212 w 31146"/>
                  <a:gd name="T5" fmla="*/ 21600 h 21600"/>
                </a:gdLst>
                <a:ahLst/>
                <a:cxnLst>
                  <a:cxn ang="0">
                    <a:pos x="T0" y="T1"/>
                  </a:cxn>
                  <a:cxn ang="0">
                    <a:pos x="T2" y="T3"/>
                  </a:cxn>
                  <a:cxn ang="0">
                    <a:pos x="T4" y="T5"/>
                  </a:cxn>
                </a:cxnLst>
                <a:rect l="0" t="0" r="r" b="b"/>
                <a:pathLst>
                  <a:path w="31146" h="21600" fill="none" extrusionOk="0">
                    <a:moveTo>
                      <a:pt x="-1" y="4511"/>
                    </a:moveTo>
                    <a:cubicBezTo>
                      <a:pt x="3783" y="1586"/>
                      <a:pt x="8429" y="0"/>
                      <a:pt x="13212" y="0"/>
                    </a:cubicBezTo>
                    <a:cubicBezTo>
                      <a:pt x="20409" y="0"/>
                      <a:pt x="27134" y="3585"/>
                      <a:pt x="31145" y="9561"/>
                    </a:cubicBezTo>
                  </a:path>
                  <a:path w="31146" h="21600" stroke="0" extrusionOk="0">
                    <a:moveTo>
                      <a:pt x="-1" y="4511"/>
                    </a:moveTo>
                    <a:cubicBezTo>
                      <a:pt x="3783" y="1586"/>
                      <a:pt x="8429" y="0"/>
                      <a:pt x="13212" y="0"/>
                    </a:cubicBezTo>
                    <a:cubicBezTo>
                      <a:pt x="20409" y="0"/>
                      <a:pt x="27134" y="3585"/>
                      <a:pt x="31145" y="9561"/>
                    </a:cubicBezTo>
                    <a:lnTo>
                      <a:pt x="13212" y="21600"/>
                    </a:lnTo>
                    <a:close/>
                  </a:path>
                </a:pathLst>
              </a:custGeom>
              <a:noFill/>
              <a:ln w="9525">
                <a:solidFill>
                  <a:schemeClr val="accent2"/>
                </a:solidFill>
                <a:round/>
                <a:headEnd/>
                <a:tailEnd/>
              </a:ln>
              <a:effectLst/>
              <a:extLst/>
            </p:spPr>
            <p:txBody>
              <a:bodyPr wrap="none" anchor="ctr"/>
              <a:lstStyle/>
              <a:p>
                <a:pPr>
                  <a:defRPr/>
                </a:pPr>
                <a:endParaRPr lang="en-US"/>
              </a:p>
            </p:txBody>
          </p:sp>
          <p:sp>
            <p:nvSpPr>
              <p:cNvPr id="5249" name="Freeform 129"/>
              <p:cNvSpPr>
                <a:spLocks/>
              </p:cNvSpPr>
              <p:nvPr/>
            </p:nvSpPr>
            <p:spPr bwMode="hidden">
              <a:xfrm flipH="1">
                <a:off x="3307" y="981"/>
                <a:ext cx="426" cy="598"/>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a:extLst/>
            </p:spPr>
            <p:txBody>
              <a:bodyPr wrap="none" anchor="ctr"/>
              <a:lstStyle/>
              <a:p>
                <a:pPr>
                  <a:defRPr/>
                </a:pPr>
                <a:endParaRPr lang="en-US"/>
              </a:p>
            </p:txBody>
          </p:sp>
          <p:sp>
            <p:nvSpPr>
              <p:cNvPr id="5250" name="Freeform 130"/>
              <p:cNvSpPr>
                <a:spLocks/>
              </p:cNvSpPr>
              <p:nvPr/>
            </p:nvSpPr>
            <p:spPr bwMode="hidden">
              <a:xfrm flipH="1">
                <a:off x="3507" y="350"/>
                <a:ext cx="273" cy="597"/>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a:extLst/>
            </p:spPr>
            <p:txBody>
              <a:bodyPr wrap="none" anchor="ctr"/>
              <a:lstStyle/>
              <a:p>
                <a:pPr>
                  <a:defRPr/>
                </a:pPr>
                <a:endParaRPr lang="en-US"/>
              </a:p>
            </p:txBody>
          </p:sp>
          <p:sp>
            <p:nvSpPr>
              <p:cNvPr id="5251" name="Freeform 131"/>
              <p:cNvSpPr>
                <a:spLocks/>
              </p:cNvSpPr>
              <p:nvPr/>
            </p:nvSpPr>
            <p:spPr bwMode="hidden">
              <a:xfrm flipH="1">
                <a:off x="3821" y="172"/>
                <a:ext cx="164" cy="597"/>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a:extLst/>
            </p:spPr>
            <p:txBody>
              <a:bodyPr wrap="none" anchor="ctr"/>
              <a:lstStyle/>
              <a:p>
                <a:pPr>
                  <a:defRPr/>
                </a:pPr>
                <a:endParaRPr lang="en-US"/>
              </a:p>
            </p:txBody>
          </p:sp>
          <p:sp>
            <p:nvSpPr>
              <p:cNvPr id="5252" name="Freeform 132"/>
              <p:cNvSpPr>
                <a:spLocks/>
              </p:cNvSpPr>
              <p:nvPr/>
            </p:nvSpPr>
            <p:spPr bwMode="hidden">
              <a:xfrm>
                <a:off x="4841" y="894"/>
                <a:ext cx="395" cy="628"/>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ffectLst/>
              <a:extLst/>
            </p:spPr>
            <p:txBody>
              <a:bodyPr wrap="none" anchor="ctr"/>
              <a:lstStyle/>
              <a:p>
                <a:pPr>
                  <a:defRPr/>
                </a:pPr>
                <a:endParaRPr lang="en-US"/>
              </a:p>
            </p:txBody>
          </p:sp>
          <p:sp>
            <p:nvSpPr>
              <p:cNvPr id="5253" name="Freeform 133"/>
              <p:cNvSpPr>
                <a:spLocks/>
              </p:cNvSpPr>
              <p:nvPr/>
            </p:nvSpPr>
            <p:spPr bwMode="hidden">
              <a:xfrm>
                <a:off x="4636" y="576"/>
                <a:ext cx="594" cy="418"/>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a:extLst/>
            </p:spPr>
            <p:txBody>
              <a:bodyPr wrap="none" anchor="ctr"/>
              <a:lstStyle/>
              <a:p>
                <a:pPr>
                  <a:defRPr/>
                </a:pPr>
                <a:endParaRPr lang="en-US"/>
              </a:p>
            </p:txBody>
          </p:sp>
          <p:sp>
            <p:nvSpPr>
              <p:cNvPr id="5254" name="Freeform 134"/>
              <p:cNvSpPr>
                <a:spLocks/>
              </p:cNvSpPr>
              <p:nvPr/>
            </p:nvSpPr>
            <p:spPr bwMode="hidden">
              <a:xfrm>
                <a:off x="4658" y="132"/>
                <a:ext cx="260" cy="561"/>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ffectLst/>
              <a:extLst/>
            </p:spPr>
            <p:txBody>
              <a:bodyPr wrap="none" anchor="ctr"/>
              <a:lstStyle/>
              <a:p>
                <a:pPr>
                  <a:defRPr/>
                </a:pPr>
                <a:endParaRPr lang="en-US"/>
              </a:p>
            </p:txBody>
          </p:sp>
          <p:sp>
            <p:nvSpPr>
              <p:cNvPr id="5255" name="Freeform 135"/>
              <p:cNvSpPr>
                <a:spLocks/>
              </p:cNvSpPr>
              <p:nvPr/>
            </p:nvSpPr>
            <p:spPr bwMode="hidden">
              <a:xfrm rot="20253369">
                <a:off x="4401" y="599"/>
                <a:ext cx="175" cy="329"/>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a:extLst/>
            </p:spPr>
            <p:txBody>
              <a:bodyPr wrap="none" anchor="ctr"/>
              <a:lstStyle/>
              <a:p>
                <a:pPr>
                  <a:defRPr/>
                </a:pPr>
                <a:endParaRPr lang="en-US"/>
              </a:p>
            </p:txBody>
          </p:sp>
          <p:sp>
            <p:nvSpPr>
              <p:cNvPr id="5256" name="Freeform 136"/>
              <p:cNvSpPr>
                <a:spLocks/>
              </p:cNvSpPr>
              <p:nvPr/>
            </p:nvSpPr>
            <p:spPr bwMode="hidden">
              <a:xfrm rot="1346631" flipH="1">
                <a:off x="3783" y="589"/>
                <a:ext cx="172" cy="330"/>
              </a:xfrm>
              <a:custGeom>
                <a:avLst/>
                <a:gdLst>
                  <a:gd name="T0" fmla="*/ 0 w 776"/>
                  <a:gd name="T1" fmla="*/ 64 h 2368"/>
                  <a:gd name="T2" fmla="*/ 240 w 776"/>
                  <a:gd name="T3" fmla="*/ 16 h 2368"/>
                  <a:gd name="T4" fmla="*/ 96 w 776"/>
                  <a:gd name="T5" fmla="*/ 160 h 2368"/>
                  <a:gd name="T6" fmla="*/ 336 w 776"/>
                  <a:gd name="T7" fmla="*/ 160 h 2368"/>
                  <a:gd name="T8" fmla="*/ 192 w 776"/>
                  <a:gd name="T9" fmla="*/ 304 h 2368"/>
                  <a:gd name="T10" fmla="*/ 384 w 776"/>
                  <a:gd name="T11" fmla="*/ 352 h 2368"/>
                  <a:gd name="T12" fmla="*/ 288 w 776"/>
                  <a:gd name="T13" fmla="*/ 448 h 2368"/>
                  <a:gd name="T14" fmla="*/ 480 w 776"/>
                  <a:gd name="T15" fmla="*/ 496 h 2368"/>
                  <a:gd name="T16" fmla="*/ 384 w 776"/>
                  <a:gd name="T17" fmla="*/ 592 h 2368"/>
                  <a:gd name="T18" fmla="*/ 528 w 776"/>
                  <a:gd name="T19" fmla="*/ 640 h 2368"/>
                  <a:gd name="T20" fmla="*/ 480 w 776"/>
                  <a:gd name="T21" fmla="*/ 736 h 2368"/>
                  <a:gd name="T22" fmla="*/ 576 w 776"/>
                  <a:gd name="T23" fmla="*/ 832 h 2368"/>
                  <a:gd name="T24" fmla="*/ 576 w 776"/>
                  <a:gd name="T25" fmla="*/ 928 h 2368"/>
                  <a:gd name="T26" fmla="*/ 672 w 776"/>
                  <a:gd name="T27" fmla="*/ 1072 h 2368"/>
                  <a:gd name="T28" fmla="*/ 624 w 776"/>
                  <a:gd name="T29" fmla="*/ 1216 h 2368"/>
                  <a:gd name="T30" fmla="*/ 720 w 776"/>
                  <a:gd name="T31" fmla="*/ 1312 h 2368"/>
                  <a:gd name="T32" fmla="*/ 672 w 776"/>
                  <a:gd name="T33" fmla="*/ 1456 h 2368"/>
                  <a:gd name="T34" fmla="*/ 720 w 776"/>
                  <a:gd name="T35" fmla="*/ 1600 h 2368"/>
                  <a:gd name="T36" fmla="*/ 672 w 776"/>
                  <a:gd name="T37" fmla="*/ 1696 h 2368"/>
                  <a:gd name="T38" fmla="*/ 768 w 776"/>
                  <a:gd name="T39" fmla="*/ 1840 h 2368"/>
                  <a:gd name="T40" fmla="*/ 720 w 776"/>
                  <a:gd name="T41" fmla="*/ 1984 h 2368"/>
                  <a:gd name="T42" fmla="*/ 768 w 776"/>
                  <a:gd name="T43" fmla="*/ 2176 h 2368"/>
                  <a:gd name="T44" fmla="*/ 720 w 776"/>
                  <a:gd name="T45" fmla="*/ 2224 h 2368"/>
                  <a:gd name="T46" fmla="*/ 768 w 776"/>
                  <a:gd name="T47" fmla="*/ 2368 h 23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ffectLst/>
              <a:extLst/>
            </p:spPr>
            <p:txBody>
              <a:bodyPr wrap="none" anchor="ctr"/>
              <a:lstStyle/>
              <a:p>
                <a:pPr>
                  <a:defRPr/>
                </a:pPr>
                <a:endParaRPr lang="en-US"/>
              </a:p>
            </p:txBody>
          </p:sp>
        </p:grpSp>
      </p:grpSp>
      <p:sp>
        <p:nvSpPr>
          <p:cNvPr id="5257" name="Rectangle 137"/>
          <p:cNvSpPr>
            <a:spLocks noGrp="1" noChangeArrowheads="1"/>
          </p:cNvSpPr>
          <p:nvPr>
            <p:ph type="title"/>
          </p:nvPr>
        </p:nvSpPr>
        <p:spPr bwMode="auto">
          <a:xfrm>
            <a:off x="685800" y="301625"/>
            <a:ext cx="7772400" cy="14620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5258" name="Rectangle 138"/>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259" name="Rectangle 139"/>
          <p:cNvSpPr>
            <a:spLocks noGrp="1" noChangeArrowheads="1"/>
          </p:cNvSpPr>
          <p:nvPr>
            <p:ph type="dt" sz="half" idx="2"/>
          </p:nvPr>
        </p:nvSpPr>
        <p:spPr bwMode="auto">
          <a:xfrm>
            <a:off x="6858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b="0">
                <a:latin typeface="+mn-lt"/>
              </a:defRPr>
            </a:lvl1pPr>
          </a:lstStyle>
          <a:p>
            <a:pPr>
              <a:defRPr/>
            </a:pPr>
            <a:endParaRPr lang="en-US" altLang="en-US"/>
          </a:p>
        </p:txBody>
      </p:sp>
      <p:sp>
        <p:nvSpPr>
          <p:cNvPr id="5260" name="Rectangle 140"/>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b="0">
                <a:latin typeface="+mn-lt"/>
              </a:defRPr>
            </a:lvl1pPr>
          </a:lstStyle>
          <a:p>
            <a:pPr>
              <a:defRPr/>
            </a:pPr>
            <a:endParaRPr lang="en-US" altLang="en-US"/>
          </a:p>
        </p:txBody>
      </p:sp>
      <p:sp>
        <p:nvSpPr>
          <p:cNvPr id="5261" name="Rectangle 141"/>
          <p:cNvSpPr>
            <a:spLocks noGrp="1" noChangeArrowheads="1"/>
          </p:cNvSpPr>
          <p:nvPr>
            <p:ph type="sldNum" sz="quarter" idx="4"/>
          </p:nvPr>
        </p:nvSpPr>
        <p:spPr bwMode="auto">
          <a:xfrm>
            <a:off x="65532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b="0">
                <a:latin typeface="+mn-lt"/>
              </a:defRPr>
            </a:lvl1pPr>
          </a:lstStyle>
          <a:p>
            <a:pPr>
              <a:defRPr/>
            </a:pPr>
            <a:fld id="{07E6E1A0-DB03-410D-80E6-F532C3B7812D}"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84"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Lst>
  <p:transition spd="slow">
    <p:random/>
    <p:sndAc>
      <p:stSnd>
        <p:snd r:embed="rId13" name="recycle.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257"/>
                                        </p:tgtEl>
                                        <p:attrNameLst>
                                          <p:attrName>style.visibility</p:attrName>
                                        </p:attrNameLst>
                                      </p:cBhvr>
                                      <p:to>
                                        <p:strVal val="visible"/>
                                      </p:to>
                                    </p:set>
                                    <p:animEffect transition="in" filter="fade">
                                      <p:cBhvr>
                                        <p:cTn id="7" dur="2000"/>
                                        <p:tgtEl>
                                          <p:spTgt spid="525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258">
                                            <p:txEl>
                                              <p:pRg st="0" end="0"/>
                                            </p:txEl>
                                          </p:spTgt>
                                        </p:tgtEl>
                                        <p:attrNameLst>
                                          <p:attrName>style.visibility</p:attrName>
                                        </p:attrNameLst>
                                      </p:cBhvr>
                                      <p:to>
                                        <p:strVal val="visible"/>
                                      </p:to>
                                    </p:set>
                                    <p:animEffect transition="in" filter="fade">
                                      <p:cBhvr>
                                        <p:cTn id="12" dur="2000"/>
                                        <p:tgtEl>
                                          <p:spTgt spid="5258">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258">
                                            <p:txEl>
                                              <p:pRg st="1" end="1"/>
                                            </p:txEl>
                                          </p:spTgt>
                                        </p:tgtEl>
                                        <p:attrNameLst>
                                          <p:attrName>style.visibility</p:attrName>
                                        </p:attrNameLst>
                                      </p:cBhvr>
                                      <p:to>
                                        <p:strVal val="visible"/>
                                      </p:to>
                                    </p:set>
                                    <p:animEffect transition="in" filter="fade">
                                      <p:cBhvr>
                                        <p:cTn id="15" dur="2000"/>
                                        <p:tgtEl>
                                          <p:spTgt spid="5258">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258">
                                            <p:txEl>
                                              <p:pRg st="2" end="2"/>
                                            </p:txEl>
                                          </p:spTgt>
                                        </p:tgtEl>
                                        <p:attrNameLst>
                                          <p:attrName>style.visibility</p:attrName>
                                        </p:attrNameLst>
                                      </p:cBhvr>
                                      <p:to>
                                        <p:strVal val="visible"/>
                                      </p:to>
                                    </p:set>
                                    <p:animEffect transition="in" filter="fade">
                                      <p:cBhvr>
                                        <p:cTn id="18" dur="2000"/>
                                        <p:tgtEl>
                                          <p:spTgt spid="5258">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258">
                                            <p:txEl>
                                              <p:pRg st="3" end="3"/>
                                            </p:txEl>
                                          </p:spTgt>
                                        </p:tgtEl>
                                        <p:attrNameLst>
                                          <p:attrName>style.visibility</p:attrName>
                                        </p:attrNameLst>
                                      </p:cBhvr>
                                      <p:to>
                                        <p:strVal val="visible"/>
                                      </p:to>
                                    </p:set>
                                    <p:animEffect transition="in" filter="fade">
                                      <p:cBhvr>
                                        <p:cTn id="21" dur="2000"/>
                                        <p:tgtEl>
                                          <p:spTgt spid="5258">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5258">
                                            <p:txEl>
                                              <p:pRg st="4" end="4"/>
                                            </p:txEl>
                                          </p:spTgt>
                                        </p:tgtEl>
                                        <p:attrNameLst>
                                          <p:attrName>style.visibility</p:attrName>
                                        </p:attrNameLst>
                                      </p:cBhvr>
                                      <p:to>
                                        <p:strVal val="visible"/>
                                      </p:to>
                                    </p:set>
                                    <p:animEffect transition="in" filter="fade">
                                      <p:cBhvr>
                                        <p:cTn id="24" dur="2000"/>
                                        <p:tgtEl>
                                          <p:spTgt spid="525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57" grpId="0"/>
      <p:bldP spid="5258" grpId="0" build="p">
        <p:tmplLst>
          <p:tmpl lvl="1">
            <p:tnLst>
              <p:par>
                <p:cTn presetID="10" presetClass="entr" presetSubtype="0" fill="hold" nodeType="clickEffect">
                  <p:stCondLst>
                    <p:cond delay="0"/>
                  </p:stCondLst>
                  <p:childTnLst>
                    <p:set>
                      <p:cBhvr>
                        <p:cTn dur="1" fill="hold">
                          <p:stCondLst>
                            <p:cond delay="0"/>
                          </p:stCondLst>
                        </p:cTn>
                        <p:tgtEl>
                          <p:spTgt spid="5258"/>
                        </p:tgtEl>
                        <p:attrNameLst>
                          <p:attrName>style.visibility</p:attrName>
                        </p:attrNameLst>
                      </p:cBhvr>
                      <p:to>
                        <p:strVal val="visible"/>
                      </p:to>
                    </p:set>
                    <p:animEffect transition="in" filter="fade">
                      <p:cBhvr>
                        <p:cTn dur="2000"/>
                        <p:tgtEl>
                          <p:spTgt spid="5258"/>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5258"/>
                        </p:tgtEl>
                        <p:attrNameLst>
                          <p:attrName>style.visibility</p:attrName>
                        </p:attrNameLst>
                      </p:cBhvr>
                      <p:to>
                        <p:strVal val="visible"/>
                      </p:to>
                    </p:set>
                    <p:animEffect transition="in" filter="fade">
                      <p:cBhvr>
                        <p:cTn dur="2000"/>
                        <p:tgtEl>
                          <p:spTgt spid="5258"/>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5258"/>
                        </p:tgtEl>
                        <p:attrNameLst>
                          <p:attrName>style.visibility</p:attrName>
                        </p:attrNameLst>
                      </p:cBhvr>
                      <p:to>
                        <p:strVal val="visible"/>
                      </p:to>
                    </p:set>
                    <p:animEffect transition="in" filter="fade">
                      <p:cBhvr>
                        <p:cTn dur="2000"/>
                        <p:tgtEl>
                          <p:spTgt spid="5258"/>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5258"/>
                        </p:tgtEl>
                        <p:attrNameLst>
                          <p:attrName>style.visibility</p:attrName>
                        </p:attrNameLst>
                      </p:cBhvr>
                      <p:to>
                        <p:strVal val="visible"/>
                      </p:to>
                    </p:set>
                    <p:animEffect transition="in" filter="fade">
                      <p:cBhvr>
                        <p:cTn dur="2000"/>
                        <p:tgtEl>
                          <p:spTgt spid="5258"/>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5258"/>
                        </p:tgtEl>
                        <p:attrNameLst>
                          <p:attrName>style.visibility</p:attrName>
                        </p:attrNameLst>
                      </p:cBhvr>
                      <p:to>
                        <p:strVal val="visible"/>
                      </p:to>
                    </p:set>
                    <p:animEffect transition="in" filter="fade">
                      <p:cBhvr>
                        <p:cTn dur="2000"/>
                        <p:tgtEl>
                          <p:spTgt spid="5258"/>
                        </p:tgtEl>
                      </p:cBhvr>
                    </p:animEffect>
                  </p:childTnLst>
                </p:cTn>
              </p:par>
            </p:tnLst>
          </p:tmpl>
        </p:tmplLst>
      </p:bldP>
    </p:bldLst>
  </p:timing>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Black" panose="020B0A04020102020204" pitchFamily="34" charset="0"/>
        </a:defRPr>
      </a:lvl2pPr>
      <a:lvl3pPr algn="l" rtl="0" eaLnBrk="0" fontAlgn="base" hangingPunct="0">
        <a:spcBef>
          <a:spcPct val="0"/>
        </a:spcBef>
        <a:spcAft>
          <a:spcPct val="0"/>
        </a:spcAft>
        <a:defRPr sz="4400">
          <a:solidFill>
            <a:schemeClr val="tx2"/>
          </a:solidFill>
          <a:latin typeface="Arial Black" panose="020B0A04020102020204" pitchFamily="34" charset="0"/>
        </a:defRPr>
      </a:lvl3pPr>
      <a:lvl4pPr algn="l" rtl="0" eaLnBrk="0" fontAlgn="base" hangingPunct="0">
        <a:spcBef>
          <a:spcPct val="0"/>
        </a:spcBef>
        <a:spcAft>
          <a:spcPct val="0"/>
        </a:spcAft>
        <a:defRPr sz="4400">
          <a:solidFill>
            <a:schemeClr val="tx2"/>
          </a:solidFill>
          <a:latin typeface="Arial Black" panose="020B0A04020102020204" pitchFamily="34" charset="0"/>
        </a:defRPr>
      </a:lvl4pPr>
      <a:lvl5pPr algn="l" rtl="0" eaLnBrk="0" fontAlgn="base" hangingPunct="0">
        <a:spcBef>
          <a:spcPct val="0"/>
        </a:spcBef>
        <a:spcAft>
          <a:spcPct val="0"/>
        </a:spcAft>
        <a:defRPr sz="4400">
          <a:solidFill>
            <a:schemeClr val="tx2"/>
          </a:solidFill>
          <a:latin typeface="Arial Black" panose="020B0A04020102020204" pitchFamily="34" charset="0"/>
        </a:defRPr>
      </a:lvl5pPr>
      <a:lvl6pPr marL="457200" algn="l" rtl="0" fontAlgn="base">
        <a:spcBef>
          <a:spcPct val="0"/>
        </a:spcBef>
        <a:spcAft>
          <a:spcPct val="0"/>
        </a:spcAft>
        <a:defRPr sz="4400">
          <a:solidFill>
            <a:schemeClr val="tx2"/>
          </a:solidFill>
          <a:latin typeface="Arial Black" panose="020B0A04020102020204" pitchFamily="34" charset="0"/>
        </a:defRPr>
      </a:lvl6pPr>
      <a:lvl7pPr marL="914400" algn="l" rtl="0" fontAlgn="base">
        <a:spcBef>
          <a:spcPct val="0"/>
        </a:spcBef>
        <a:spcAft>
          <a:spcPct val="0"/>
        </a:spcAft>
        <a:defRPr sz="4400">
          <a:solidFill>
            <a:schemeClr val="tx2"/>
          </a:solidFill>
          <a:latin typeface="Arial Black" panose="020B0A04020102020204" pitchFamily="34" charset="0"/>
        </a:defRPr>
      </a:lvl7pPr>
      <a:lvl8pPr marL="1371600" algn="l" rtl="0" fontAlgn="base">
        <a:spcBef>
          <a:spcPct val="0"/>
        </a:spcBef>
        <a:spcAft>
          <a:spcPct val="0"/>
        </a:spcAft>
        <a:defRPr sz="4400">
          <a:solidFill>
            <a:schemeClr val="tx2"/>
          </a:solidFill>
          <a:latin typeface="Arial Black" panose="020B0A04020102020204" pitchFamily="34" charset="0"/>
        </a:defRPr>
      </a:lvl8pPr>
      <a:lvl9pPr marL="1828800" algn="l" rtl="0" fontAlgn="base">
        <a:spcBef>
          <a:spcPct val="0"/>
        </a:spcBef>
        <a:spcAft>
          <a:spcPct val="0"/>
        </a:spcAft>
        <a:defRPr sz="4400">
          <a:solidFill>
            <a:schemeClr val="tx2"/>
          </a:solidFill>
          <a:latin typeface="Arial Black" panose="020B0A04020102020204" pitchFamily="34" charset="0"/>
        </a:defRPr>
      </a:lvl9pPr>
    </p:titleStyle>
    <p:bodyStyle>
      <a:lvl1pPr marL="342900" indent="-342900" algn="l" rtl="0" eaLnBrk="0" fontAlgn="base" hangingPunct="0">
        <a:spcBef>
          <a:spcPct val="20000"/>
        </a:spcBef>
        <a:spcAft>
          <a:spcPct val="0"/>
        </a:spcAft>
        <a:buClr>
          <a:schemeClr val="hlink"/>
        </a:buClr>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Times New Roman" pitchFamily="18"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Times New Roman" pitchFamily="18"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45059"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5060"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b="0">
                <a:latin typeface="+mn-lt"/>
                <a:cs typeface="+mn-cs"/>
              </a:defRPr>
            </a:lvl1pPr>
          </a:lstStyle>
          <a:p>
            <a:pPr>
              <a:defRPr/>
            </a:pPr>
            <a:endParaRPr lang="en-US" altLang="en-US"/>
          </a:p>
        </p:txBody>
      </p:sp>
      <p:sp>
        <p:nvSpPr>
          <p:cNvPr id="45061"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b="0">
                <a:latin typeface="+mn-lt"/>
                <a:cs typeface="+mn-cs"/>
              </a:defRPr>
            </a:lvl1pPr>
          </a:lstStyle>
          <a:p>
            <a:pPr>
              <a:defRPr/>
            </a:pPr>
            <a:endParaRPr lang="en-US" altLang="en-US"/>
          </a:p>
        </p:txBody>
      </p:sp>
      <p:sp>
        <p:nvSpPr>
          <p:cNvPr id="45062"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b="0">
                <a:latin typeface="+mn-lt"/>
                <a:cs typeface="+mn-cs"/>
              </a:defRPr>
            </a:lvl1pPr>
          </a:lstStyle>
          <a:p>
            <a:pPr>
              <a:defRPr/>
            </a:pPr>
            <a:fld id="{FFF548D6-F329-4E42-B609-FD6CFB3C942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 id="2147483672" r:id="rId12"/>
  </p:sldLayoutIdLst>
  <p:transition spd="slow">
    <p:random/>
    <p:sndAc>
      <p:stSnd>
        <p:snd r:embed="rId14" name="recycle.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fade">
                                      <p:cBhvr>
                                        <p:cTn id="7" dur="2000"/>
                                        <p:tgtEl>
                                          <p:spTgt spid="450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5059">
                                            <p:txEl>
                                              <p:pRg st="0" end="0"/>
                                            </p:txEl>
                                          </p:spTgt>
                                        </p:tgtEl>
                                        <p:attrNameLst>
                                          <p:attrName>style.visibility</p:attrName>
                                        </p:attrNameLst>
                                      </p:cBhvr>
                                      <p:to>
                                        <p:strVal val="visible"/>
                                      </p:to>
                                    </p:set>
                                    <p:animEffect transition="in" filter="fade">
                                      <p:cBhvr>
                                        <p:cTn id="12" dur="2000"/>
                                        <p:tgtEl>
                                          <p:spTgt spid="45059">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5059">
                                            <p:txEl>
                                              <p:pRg st="1" end="1"/>
                                            </p:txEl>
                                          </p:spTgt>
                                        </p:tgtEl>
                                        <p:attrNameLst>
                                          <p:attrName>style.visibility</p:attrName>
                                        </p:attrNameLst>
                                      </p:cBhvr>
                                      <p:to>
                                        <p:strVal val="visible"/>
                                      </p:to>
                                    </p:set>
                                    <p:animEffect transition="in" filter="fade">
                                      <p:cBhvr>
                                        <p:cTn id="15" dur="2000"/>
                                        <p:tgtEl>
                                          <p:spTgt spid="45059">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5059">
                                            <p:txEl>
                                              <p:pRg st="2" end="2"/>
                                            </p:txEl>
                                          </p:spTgt>
                                        </p:tgtEl>
                                        <p:attrNameLst>
                                          <p:attrName>style.visibility</p:attrName>
                                        </p:attrNameLst>
                                      </p:cBhvr>
                                      <p:to>
                                        <p:strVal val="visible"/>
                                      </p:to>
                                    </p:set>
                                    <p:animEffect transition="in" filter="fade">
                                      <p:cBhvr>
                                        <p:cTn id="18" dur="2000"/>
                                        <p:tgtEl>
                                          <p:spTgt spid="45059">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5059">
                                            <p:txEl>
                                              <p:pRg st="3" end="3"/>
                                            </p:txEl>
                                          </p:spTgt>
                                        </p:tgtEl>
                                        <p:attrNameLst>
                                          <p:attrName>style.visibility</p:attrName>
                                        </p:attrNameLst>
                                      </p:cBhvr>
                                      <p:to>
                                        <p:strVal val="visible"/>
                                      </p:to>
                                    </p:set>
                                    <p:animEffect transition="in" filter="fade">
                                      <p:cBhvr>
                                        <p:cTn id="21" dur="2000"/>
                                        <p:tgtEl>
                                          <p:spTgt spid="45059">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5059">
                                            <p:txEl>
                                              <p:pRg st="4" end="4"/>
                                            </p:txEl>
                                          </p:spTgt>
                                        </p:tgtEl>
                                        <p:attrNameLst>
                                          <p:attrName>style.visibility</p:attrName>
                                        </p:attrNameLst>
                                      </p:cBhvr>
                                      <p:to>
                                        <p:strVal val="visible"/>
                                      </p:to>
                                    </p:set>
                                    <p:animEffect transition="in" filter="fade">
                                      <p:cBhvr>
                                        <p:cTn id="24" dur="2000"/>
                                        <p:tgtEl>
                                          <p:spTgt spid="450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p:bldP spid="45059" grpId="0" build="p">
        <p:tmplLst>
          <p:tmpl lvl="1">
            <p:tnLst>
              <p:par>
                <p:cTn presetID="10" presetClass="entr" presetSubtype="0" fill="hold" nodeType="clickEffect">
                  <p:stCondLst>
                    <p:cond delay="0"/>
                  </p:stCondLst>
                  <p:childTnLst>
                    <p:set>
                      <p:cBhvr>
                        <p:cTn dur="1" fill="hold">
                          <p:stCondLst>
                            <p:cond delay="0"/>
                          </p:stCondLst>
                        </p:cTn>
                        <p:tgtEl>
                          <p:spTgt spid="45059"/>
                        </p:tgtEl>
                        <p:attrNameLst>
                          <p:attrName>style.visibility</p:attrName>
                        </p:attrNameLst>
                      </p:cBhvr>
                      <p:to>
                        <p:strVal val="visible"/>
                      </p:to>
                    </p:set>
                    <p:animEffect transition="in" filter="fade">
                      <p:cBhvr>
                        <p:cTn dur="2000"/>
                        <p:tgtEl>
                          <p:spTgt spid="45059"/>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45059"/>
                        </p:tgtEl>
                        <p:attrNameLst>
                          <p:attrName>style.visibility</p:attrName>
                        </p:attrNameLst>
                      </p:cBhvr>
                      <p:to>
                        <p:strVal val="visible"/>
                      </p:to>
                    </p:set>
                    <p:animEffect transition="in" filter="fade">
                      <p:cBhvr>
                        <p:cTn dur="2000"/>
                        <p:tgtEl>
                          <p:spTgt spid="45059"/>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45059"/>
                        </p:tgtEl>
                        <p:attrNameLst>
                          <p:attrName>style.visibility</p:attrName>
                        </p:attrNameLst>
                      </p:cBhvr>
                      <p:to>
                        <p:strVal val="visible"/>
                      </p:to>
                    </p:set>
                    <p:animEffect transition="in" filter="fade">
                      <p:cBhvr>
                        <p:cTn dur="2000"/>
                        <p:tgtEl>
                          <p:spTgt spid="45059"/>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45059"/>
                        </p:tgtEl>
                        <p:attrNameLst>
                          <p:attrName>style.visibility</p:attrName>
                        </p:attrNameLst>
                      </p:cBhvr>
                      <p:to>
                        <p:strVal val="visible"/>
                      </p:to>
                    </p:set>
                    <p:animEffect transition="in" filter="fade">
                      <p:cBhvr>
                        <p:cTn dur="2000"/>
                        <p:tgtEl>
                          <p:spTgt spid="45059"/>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45059"/>
                        </p:tgtEl>
                        <p:attrNameLst>
                          <p:attrName>style.visibility</p:attrName>
                        </p:attrNameLst>
                      </p:cBhvr>
                      <p:to>
                        <p:strVal val="visible"/>
                      </p:to>
                    </p:set>
                    <p:animEffect transition="in" filter="fade">
                      <p:cBhvr>
                        <p:cTn dur="2000"/>
                        <p:tgtEl>
                          <p:spTgt spid="45059"/>
                        </p:tgtEl>
                      </p:cBhvr>
                    </p:animEffect>
                  </p:childTnLst>
                </p:cTn>
              </p:par>
            </p:tnLst>
          </p:tmpl>
        </p:tmplLst>
      </p:bldP>
    </p:bldLst>
  </p:timing>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13.xml"/><Relationship Id="rId1" Type="http://schemas.openxmlformats.org/officeDocument/2006/relationships/audio" Target="notify.wav" TargetMode="Externa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oleObject" Target="../embeddings/oleObject1.bin"/></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1.wav"/><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18.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pic>
        <p:nvPicPr>
          <p:cNvPr id="27650" name="Picture 4" descr="Thac nuoc dep"/>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7651" name="WordArt 5"/>
          <p:cNvSpPr>
            <a:spLocks noChangeArrowheads="1" noChangeShapeType="1" noTextEdit="1"/>
          </p:cNvSpPr>
          <p:nvPr/>
        </p:nvSpPr>
        <p:spPr bwMode="auto">
          <a:xfrm>
            <a:off x="1066800" y="1441450"/>
            <a:ext cx="7086600" cy="358775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en-US" sz="3600" kern="10">
                <a:ln w="9525">
                  <a:round/>
                  <a:headEnd/>
                  <a:tailEnd/>
                </a:ln>
                <a:solidFill>
                  <a:srgbClr val="FF0000"/>
                </a:solidFill>
                <a:latin typeface="Times New Roman"/>
                <a:cs typeface="Times New Roman"/>
              </a:rPr>
              <a:t>VẬT LÝ 8</a:t>
            </a:r>
          </a:p>
        </p:txBody>
      </p:sp>
    </p:spTree>
  </p:cSld>
  <p:clrMapOvr>
    <a:masterClrMapping/>
  </p:clrMapOvr>
  <p:transition spd="slow">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0678" name="Group 22"/>
          <p:cNvGrpSpPr>
            <a:grpSpLocks/>
          </p:cNvGrpSpPr>
          <p:nvPr/>
        </p:nvGrpSpPr>
        <p:grpSpPr bwMode="auto">
          <a:xfrm>
            <a:off x="6989763" y="1274763"/>
            <a:ext cx="2230437" cy="5583237"/>
            <a:chOff x="4403" y="803"/>
            <a:chExt cx="1405" cy="3517"/>
          </a:xfrm>
        </p:grpSpPr>
        <p:sp>
          <p:nvSpPr>
            <p:cNvPr id="36871" name="AutoShape 23"/>
            <p:cNvSpPr>
              <a:spLocks noChangeArrowheads="1"/>
            </p:cNvSpPr>
            <p:nvPr/>
          </p:nvSpPr>
          <p:spPr bwMode="auto">
            <a:xfrm>
              <a:off x="4403" y="4141"/>
              <a:ext cx="1405" cy="179"/>
            </a:xfrm>
            <a:prstGeom prst="cube">
              <a:avLst>
                <a:gd name="adj" fmla="val 67801"/>
              </a:avLst>
            </a:prstGeom>
            <a:solidFill>
              <a:schemeClr val="accent1"/>
            </a:solidFill>
            <a:ln w="9525">
              <a:solidFill>
                <a:schemeClr val="tx1"/>
              </a:solidFill>
              <a:miter lim="800000"/>
              <a:headEnd/>
              <a:tailEnd/>
            </a:ln>
          </p:spPr>
          <p:txBody>
            <a:bodyPr wrap="none" anchor="ctr"/>
            <a:lstStyle/>
            <a:p>
              <a:endParaRPr lang="en-US"/>
            </a:p>
          </p:txBody>
        </p:sp>
        <p:grpSp>
          <p:nvGrpSpPr>
            <p:cNvPr id="36872" name="Group 24"/>
            <p:cNvGrpSpPr>
              <a:grpSpLocks/>
            </p:cNvGrpSpPr>
            <p:nvPr/>
          </p:nvGrpSpPr>
          <p:grpSpPr bwMode="auto">
            <a:xfrm>
              <a:off x="4703" y="3395"/>
              <a:ext cx="276" cy="275"/>
              <a:chOff x="4176" y="2640"/>
              <a:chExt cx="384" cy="384"/>
            </a:xfrm>
          </p:grpSpPr>
          <p:sp>
            <p:nvSpPr>
              <p:cNvPr id="37017" name="Oval 25"/>
              <p:cNvSpPr>
                <a:spLocks noChangeArrowheads="1"/>
              </p:cNvSpPr>
              <p:nvPr/>
            </p:nvSpPr>
            <p:spPr bwMode="auto">
              <a:xfrm>
                <a:off x="4176" y="2640"/>
                <a:ext cx="384" cy="384"/>
              </a:xfrm>
              <a:prstGeom prst="ellipse">
                <a:avLst/>
              </a:prstGeom>
              <a:solidFill>
                <a:srgbClr val="153133"/>
              </a:solidFill>
              <a:ln w="9525">
                <a:solidFill>
                  <a:schemeClr val="tx1"/>
                </a:solidFill>
                <a:round/>
                <a:headEnd/>
                <a:tailEnd/>
              </a:ln>
            </p:spPr>
            <p:txBody>
              <a:bodyPr wrap="none" anchor="ctr"/>
              <a:lstStyle/>
              <a:p>
                <a:endParaRPr lang="en-US"/>
              </a:p>
            </p:txBody>
          </p:sp>
          <p:sp>
            <p:nvSpPr>
              <p:cNvPr id="37018" name="Oval 26"/>
              <p:cNvSpPr>
                <a:spLocks noChangeArrowheads="1"/>
              </p:cNvSpPr>
              <p:nvPr/>
            </p:nvSpPr>
            <p:spPr bwMode="auto">
              <a:xfrm>
                <a:off x="4198" y="2666"/>
                <a:ext cx="336" cy="336"/>
              </a:xfrm>
              <a:prstGeom prst="ellipse">
                <a:avLst/>
              </a:prstGeom>
              <a:noFill/>
              <a:ln w="57150">
                <a:solidFill>
                  <a:srgbClr val="660066"/>
                </a:solidFill>
                <a:round/>
                <a:headEnd/>
                <a:tailEnd/>
              </a:ln>
            </p:spPr>
            <p:txBody>
              <a:bodyPr wrap="none" anchor="ctr"/>
              <a:lstStyle/>
              <a:p>
                <a:endParaRPr lang="en-US"/>
              </a:p>
            </p:txBody>
          </p:sp>
        </p:grpSp>
        <p:sp>
          <p:nvSpPr>
            <p:cNvPr id="36873" name="AutoShape 27"/>
            <p:cNvSpPr>
              <a:spLocks noChangeArrowheads="1"/>
            </p:cNvSpPr>
            <p:nvPr/>
          </p:nvSpPr>
          <p:spPr bwMode="auto">
            <a:xfrm>
              <a:off x="5411" y="1920"/>
              <a:ext cx="96" cy="2256"/>
            </a:xfrm>
            <a:prstGeom prst="can">
              <a:avLst>
                <a:gd name="adj" fmla="val 33944"/>
              </a:avLst>
            </a:prstGeom>
            <a:solidFill>
              <a:srgbClr val="1C1C1C"/>
            </a:solidFill>
            <a:ln w="15875">
              <a:solidFill>
                <a:schemeClr val="tx1"/>
              </a:solidFill>
              <a:round/>
              <a:headEnd/>
              <a:tailEnd/>
            </a:ln>
          </p:spPr>
          <p:txBody>
            <a:bodyPr wrap="none" anchor="ctr"/>
            <a:lstStyle/>
            <a:p>
              <a:endParaRPr lang="en-US"/>
            </a:p>
          </p:txBody>
        </p:sp>
        <p:grpSp>
          <p:nvGrpSpPr>
            <p:cNvPr id="36874" name="Group 28"/>
            <p:cNvGrpSpPr>
              <a:grpSpLocks/>
            </p:cNvGrpSpPr>
            <p:nvPr/>
          </p:nvGrpSpPr>
          <p:grpSpPr bwMode="auto">
            <a:xfrm>
              <a:off x="4883" y="2016"/>
              <a:ext cx="786" cy="96"/>
              <a:chOff x="4464" y="1872"/>
              <a:chExt cx="1000" cy="101"/>
            </a:xfrm>
          </p:grpSpPr>
          <p:sp>
            <p:nvSpPr>
              <p:cNvPr id="37013" name="AutoShape 29"/>
              <p:cNvSpPr>
                <a:spLocks noChangeArrowheads="1"/>
              </p:cNvSpPr>
              <p:nvPr/>
            </p:nvSpPr>
            <p:spPr bwMode="auto">
              <a:xfrm rot="5400000">
                <a:off x="4916" y="1420"/>
                <a:ext cx="96" cy="1000"/>
              </a:xfrm>
              <a:prstGeom prst="can">
                <a:avLst>
                  <a:gd name="adj" fmla="val 15046"/>
                </a:avLst>
              </a:prstGeom>
              <a:solidFill>
                <a:schemeClr val="bg2"/>
              </a:solidFill>
              <a:ln w="15875">
                <a:solidFill>
                  <a:schemeClr val="tx1"/>
                </a:solidFill>
                <a:round/>
                <a:headEnd/>
                <a:tailEnd/>
              </a:ln>
            </p:spPr>
            <p:txBody>
              <a:bodyPr wrap="none" anchor="ctr"/>
              <a:lstStyle/>
              <a:p>
                <a:endParaRPr lang="en-US"/>
              </a:p>
            </p:txBody>
          </p:sp>
          <p:grpSp>
            <p:nvGrpSpPr>
              <p:cNvPr id="37014" name="Group 30"/>
              <p:cNvGrpSpPr>
                <a:grpSpLocks/>
              </p:cNvGrpSpPr>
              <p:nvPr/>
            </p:nvGrpSpPr>
            <p:grpSpPr bwMode="auto">
              <a:xfrm>
                <a:off x="5088" y="1872"/>
                <a:ext cx="288" cy="101"/>
                <a:chOff x="3408" y="3120"/>
                <a:chExt cx="288" cy="101"/>
              </a:xfrm>
            </p:grpSpPr>
            <p:sp>
              <p:nvSpPr>
                <p:cNvPr id="37015" name="AutoShape 31"/>
                <p:cNvSpPr>
                  <a:spLocks noChangeArrowheads="1"/>
                </p:cNvSpPr>
                <p:nvPr/>
              </p:nvSpPr>
              <p:spPr bwMode="auto">
                <a:xfrm rot="8270046">
                  <a:off x="3408" y="3120"/>
                  <a:ext cx="288" cy="96"/>
                </a:xfrm>
                <a:prstGeom prst="roundRect">
                  <a:avLst>
                    <a:gd name="adj" fmla="val 16667"/>
                  </a:avLst>
                </a:prstGeom>
                <a:solidFill>
                  <a:schemeClr val="accent1"/>
                </a:solidFill>
                <a:ln w="9525">
                  <a:solidFill>
                    <a:schemeClr val="tx1"/>
                  </a:solidFill>
                  <a:round/>
                  <a:headEnd/>
                  <a:tailEnd/>
                </a:ln>
              </p:spPr>
              <p:txBody>
                <a:bodyPr wrap="none" anchor="ctr"/>
                <a:lstStyle/>
                <a:p>
                  <a:endParaRPr lang="en-US"/>
                </a:p>
              </p:txBody>
            </p:sp>
            <p:sp>
              <p:nvSpPr>
                <p:cNvPr id="37016" name="Oval 32"/>
                <p:cNvSpPr>
                  <a:spLocks noChangeArrowheads="1"/>
                </p:cNvSpPr>
                <p:nvPr/>
              </p:nvSpPr>
              <p:spPr bwMode="auto">
                <a:xfrm>
                  <a:off x="3504" y="3125"/>
                  <a:ext cx="96" cy="96"/>
                </a:xfrm>
                <a:prstGeom prst="ellipse">
                  <a:avLst/>
                </a:prstGeom>
                <a:solidFill>
                  <a:schemeClr val="tx1"/>
                </a:solidFill>
                <a:ln w="9525">
                  <a:solidFill>
                    <a:schemeClr val="tx1"/>
                  </a:solidFill>
                  <a:round/>
                  <a:headEnd/>
                  <a:tailEnd/>
                </a:ln>
              </p:spPr>
              <p:txBody>
                <a:bodyPr wrap="none" anchor="ctr"/>
                <a:lstStyle/>
                <a:p>
                  <a:endParaRPr lang="en-US"/>
                </a:p>
              </p:txBody>
            </p:sp>
          </p:grpSp>
        </p:grpSp>
        <p:sp>
          <p:nvSpPr>
            <p:cNvPr id="36875" name="Line 33"/>
            <p:cNvSpPr>
              <a:spLocks noChangeShapeType="1"/>
            </p:cNvSpPr>
            <p:nvPr/>
          </p:nvSpPr>
          <p:spPr bwMode="auto">
            <a:xfrm flipV="1">
              <a:off x="4979" y="2016"/>
              <a:ext cx="0" cy="768"/>
            </a:xfrm>
            <a:prstGeom prst="line">
              <a:avLst/>
            </a:prstGeom>
            <a:noFill/>
            <a:ln w="38100">
              <a:solidFill>
                <a:schemeClr val="tx1"/>
              </a:solidFill>
              <a:round/>
              <a:headEnd/>
              <a:tailEnd/>
            </a:ln>
          </p:spPr>
          <p:txBody>
            <a:bodyPr/>
            <a:lstStyle/>
            <a:p>
              <a:endParaRPr lang="en-US"/>
            </a:p>
          </p:txBody>
        </p:sp>
        <p:grpSp>
          <p:nvGrpSpPr>
            <p:cNvPr id="36876" name="Group 34"/>
            <p:cNvGrpSpPr>
              <a:grpSpLocks/>
            </p:cNvGrpSpPr>
            <p:nvPr/>
          </p:nvGrpSpPr>
          <p:grpSpPr bwMode="auto">
            <a:xfrm>
              <a:off x="4704" y="2736"/>
              <a:ext cx="275" cy="1344"/>
              <a:chOff x="4477" y="2736"/>
              <a:chExt cx="275" cy="1344"/>
            </a:xfrm>
          </p:grpSpPr>
          <p:grpSp>
            <p:nvGrpSpPr>
              <p:cNvPr id="36998" name="Group 35"/>
              <p:cNvGrpSpPr>
                <a:grpSpLocks/>
              </p:cNvGrpSpPr>
              <p:nvPr/>
            </p:nvGrpSpPr>
            <p:grpSpPr bwMode="auto">
              <a:xfrm>
                <a:off x="4490" y="3513"/>
                <a:ext cx="253" cy="567"/>
                <a:chOff x="4490" y="3417"/>
                <a:chExt cx="253" cy="567"/>
              </a:xfrm>
            </p:grpSpPr>
            <p:grpSp>
              <p:nvGrpSpPr>
                <p:cNvPr id="37001" name="Group 36"/>
                <p:cNvGrpSpPr>
                  <a:grpSpLocks/>
                </p:cNvGrpSpPr>
                <p:nvPr/>
              </p:nvGrpSpPr>
              <p:grpSpPr bwMode="auto">
                <a:xfrm>
                  <a:off x="4573" y="3417"/>
                  <a:ext cx="83" cy="297"/>
                  <a:chOff x="4621" y="2151"/>
                  <a:chExt cx="166" cy="489"/>
                </a:xfrm>
              </p:grpSpPr>
              <p:grpSp>
                <p:nvGrpSpPr>
                  <p:cNvPr id="37007" name="Group 37"/>
                  <p:cNvGrpSpPr>
                    <a:grpSpLocks/>
                  </p:cNvGrpSpPr>
                  <p:nvPr/>
                </p:nvGrpSpPr>
                <p:grpSpPr bwMode="auto">
                  <a:xfrm>
                    <a:off x="4621" y="2151"/>
                    <a:ext cx="166" cy="349"/>
                    <a:chOff x="3648" y="864"/>
                    <a:chExt cx="768" cy="912"/>
                  </a:xfrm>
                </p:grpSpPr>
                <p:sp>
                  <p:nvSpPr>
                    <p:cNvPr id="37009" name="AutoShape 38"/>
                    <p:cNvSpPr>
                      <a:spLocks noChangeArrowheads="1"/>
                    </p:cNvSpPr>
                    <p:nvPr/>
                  </p:nvSpPr>
                  <p:spPr bwMode="auto">
                    <a:xfrm>
                      <a:off x="3648" y="864"/>
                      <a:ext cx="768" cy="912"/>
                    </a:xfrm>
                    <a:custGeom>
                      <a:avLst/>
                      <a:gdLst>
                        <a:gd name="T0" fmla="*/ 672 w 21600"/>
                        <a:gd name="T1" fmla="*/ 456 h 21600"/>
                        <a:gd name="T2" fmla="*/ 384 w 21600"/>
                        <a:gd name="T3" fmla="*/ 912 h 21600"/>
                        <a:gd name="T4" fmla="*/ 96 w 21600"/>
                        <a:gd name="T5" fmla="*/ 456 h 21600"/>
                        <a:gd name="T6" fmla="*/ 38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9525">
                      <a:solidFill>
                        <a:schemeClr val="tx1"/>
                      </a:solidFill>
                      <a:miter lim="800000"/>
                      <a:headEnd/>
                      <a:tailEnd/>
                    </a:ln>
                  </p:spPr>
                  <p:txBody>
                    <a:bodyPr wrap="none" anchor="ctr"/>
                    <a:lstStyle/>
                    <a:p>
                      <a:endParaRPr lang="en-US"/>
                    </a:p>
                  </p:txBody>
                </p:sp>
                <p:sp>
                  <p:nvSpPr>
                    <p:cNvPr id="37010" name="AutoShape 39"/>
                    <p:cNvSpPr>
                      <a:spLocks noChangeArrowheads="1"/>
                    </p:cNvSpPr>
                    <p:nvPr/>
                  </p:nvSpPr>
                  <p:spPr bwMode="auto">
                    <a:xfrm>
                      <a:off x="3840" y="1056"/>
                      <a:ext cx="384" cy="480"/>
                    </a:xfrm>
                    <a:custGeom>
                      <a:avLst/>
                      <a:gdLst>
                        <a:gd name="T0" fmla="*/ 336 w 21600"/>
                        <a:gd name="T1" fmla="*/ 240 h 21600"/>
                        <a:gd name="T2" fmla="*/ 192 w 21600"/>
                        <a:gd name="T3" fmla="*/ 480 h 21600"/>
                        <a:gd name="T4" fmla="*/ 48 w 21600"/>
                        <a:gd name="T5" fmla="*/ 240 h 21600"/>
                        <a:gd name="T6" fmla="*/ 19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tx1"/>
                    </a:solidFill>
                    <a:ln w="9525">
                      <a:solidFill>
                        <a:schemeClr val="tx1"/>
                      </a:solidFill>
                      <a:miter lim="800000"/>
                      <a:headEnd/>
                      <a:tailEnd/>
                    </a:ln>
                  </p:spPr>
                  <p:txBody>
                    <a:bodyPr wrap="none" anchor="ctr"/>
                    <a:lstStyle/>
                    <a:p>
                      <a:endParaRPr lang="en-US"/>
                    </a:p>
                  </p:txBody>
                </p:sp>
                <p:sp>
                  <p:nvSpPr>
                    <p:cNvPr id="37011" name="Oval 40"/>
                    <p:cNvSpPr>
                      <a:spLocks noChangeArrowheads="1"/>
                    </p:cNvSpPr>
                    <p:nvPr/>
                  </p:nvSpPr>
                  <p:spPr bwMode="auto">
                    <a:xfrm>
                      <a:off x="3936" y="886"/>
                      <a:ext cx="144" cy="144"/>
                    </a:xfrm>
                    <a:prstGeom prst="ellipse">
                      <a:avLst/>
                    </a:prstGeom>
                    <a:solidFill>
                      <a:schemeClr val="bg2"/>
                    </a:solidFill>
                    <a:ln w="9525">
                      <a:noFill/>
                      <a:round/>
                      <a:headEnd/>
                      <a:tailEnd/>
                    </a:ln>
                  </p:spPr>
                  <p:txBody>
                    <a:bodyPr wrap="none" anchor="ctr"/>
                    <a:lstStyle/>
                    <a:p>
                      <a:endParaRPr lang="en-US"/>
                    </a:p>
                  </p:txBody>
                </p:sp>
                <p:sp>
                  <p:nvSpPr>
                    <p:cNvPr id="37012" name="Oval 41"/>
                    <p:cNvSpPr>
                      <a:spLocks noChangeArrowheads="1"/>
                    </p:cNvSpPr>
                    <p:nvPr/>
                  </p:nvSpPr>
                  <p:spPr bwMode="auto">
                    <a:xfrm>
                      <a:off x="3971" y="1579"/>
                      <a:ext cx="144" cy="144"/>
                    </a:xfrm>
                    <a:prstGeom prst="ellipse">
                      <a:avLst/>
                    </a:prstGeom>
                    <a:solidFill>
                      <a:schemeClr val="bg2"/>
                    </a:solidFill>
                    <a:ln w="9525">
                      <a:noFill/>
                      <a:round/>
                      <a:headEnd/>
                      <a:tailEnd/>
                    </a:ln>
                  </p:spPr>
                  <p:txBody>
                    <a:bodyPr wrap="none" anchor="ctr"/>
                    <a:lstStyle/>
                    <a:p>
                      <a:endParaRPr lang="en-US"/>
                    </a:p>
                  </p:txBody>
                </p:sp>
              </p:grpSp>
              <p:sp>
                <p:nvSpPr>
                  <p:cNvPr id="37008" name="Arc 42"/>
                  <p:cNvSpPr>
                    <a:spLocks/>
                  </p:cNvSpPr>
                  <p:nvPr/>
                </p:nvSpPr>
                <p:spPr bwMode="auto">
                  <a:xfrm>
                    <a:off x="4656" y="2448"/>
                    <a:ext cx="48" cy="192"/>
                  </a:xfrm>
                  <a:custGeom>
                    <a:avLst/>
                    <a:gdLst>
                      <a:gd name="T0" fmla="*/ 44 w 38094"/>
                      <a:gd name="T1" fmla="*/ 0 h 33293"/>
                      <a:gd name="T2" fmla="*/ 0 w 38094"/>
                      <a:gd name="T3" fmla="*/ 148 h 33293"/>
                      <a:gd name="T4" fmla="*/ 21 w 38094"/>
                      <a:gd name="T5" fmla="*/ 67 h 33293"/>
                      <a:gd name="T6" fmla="*/ 0 60000 65536"/>
                      <a:gd name="T7" fmla="*/ 0 60000 65536"/>
                      <a:gd name="T8" fmla="*/ 0 60000 65536"/>
                      <a:gd name="T9" fmla="*/ 0 w 38094"/>
                      <a:gd name="T10" fmla="*/ 0 h 33293"/>
                      <a:gd name="T11" fmla="*/ 38094 w 38094"/>
                      <a:gd name="T12" fmla="*/ 33293 h 33293"/>
                    </a:gdLst>
                    <a:ahLst/>
                    <a:cxnLst>
                      <a:cxn ang="T6">
                        <a:pos x="T0" y="T1"/>
                      </a:cxn>
                      <a:cxn ang="T7">
                        <a:pos x="T2" y="T3"/>
                      </a:cxn>
                      <a:cxn ang="T8">
                        <a:pos x="T4" y="T5"/>
                      </a:cxn>
                    </a:cxnLst>
                    <a:rect l="T9" t="T10" r="T11" b="T12"/>
                    <a:pathLst>
                      <a:path w="38094" h="33293" fill="none" extrusionOk="0">
                        <a:moveTo>
                          <a:pt x="34655" y="-1"/>
                        </a:moveTo>
                        <a:cubicBezTo>
                          <a:pt x="36900" y="3486"/>
                          <a:pt x="38094" y="7545"/>
                          <a:pt x="38094" y="11693"/>
                        </a:cubicBezTo>
                        <a:cubicBezTo>
                          <a:pt x="38094" y="23622"/>
                          <a:pt x="28423" y="33293"/>
                          <a:pt x="16494" y="33293"/>
                        </a:cubicBezTo>
                        <a:cubicBezTo>
                          <a:pt x="10137" y="33292"/>
                          <a:pt x="4104" y="30493"/>
                          <a:pt x="0" y="25639"/>
                        </a:cubicBezTo>
                      </a:path>
                      <a:path w="38094" h="33293" stroke="0" extrusionOk="0">
                        <a:moveTo>
                          <a:pt x="34655" y="-1"/>
                        </a:moveTo>
                        <a:cubicBezTo>
                          <a:pt x="36900" y="3486"/>
                          <a:pt x="38094" y="7545"/>
                          <a:pt x="38094" y="11693"/>
                        </a:cubicBezTo>
                        <a:cubicBezTo>
                          <a:pt x="38094" y="23622"/>
                          <a:pt x="28423" y="33293"/>
                          <a:pt x="16494" y="33293"/>
                        </a:cubicBezTo>
                        <a:cubicBezTo>
                          <a:pt x="10137" y="33292"/>
                          <a:pt x="4104" y="30493"/>
                          <a:pt x="0" y="25639"/>
                        </a:cubicBezTo>
                        <a:lnTo>
                          <a:pt x="16494" y="11693"/>
                        </a:lnTo>
                        <a:close/>
                      </a:path>
                    </a:pathLst>
                  </a:custGeom>
                  <a:noFill/>
                  <a:ln w="38100">
                    <a:solidFill>
                      <a:schemeClr val="tx1"/>
                    </a:solidFill>
                    <a:round/>
                    <a:headEnd/>
                    <a:tailEnd/>
                  </a:ln>
                </p:spPr>
                <p:txBody>
                  <a:bodyPr wrap="none" anchor="ctr"/>
                  <a:lstStyle/>
                  <a:p>
                    <a:endParaRPr lang="en-US"/>
                  </a:p>
                </p:txBody>
              </p:sp>
            </p:grpSp>
            <p:grpSp>
              <p:nvGrpSpPr>
                <p:cNvPr id="37002" name="Group 43"/>
                <p:cNvGrpSpPr>
                  <a:grpSpLocks/>
                </p:cNvGrpSpPr>
                <p:nvPr/>
              </p:nvGrpSpPr>
              <p:grpSpPr bwMode="auto">
                <a:xfrm>
                  <a:off x="4490" y="3683"/>
                  <a:ext cx="253" cy="301"/>
                  <a:chOff x="1213" y="1619"/>
                  <a:chExt cx="480" cy="410"/>
                </a:xfrm>
              </p:grpSpPr>
              <p:sp>
                <p:nvSpPr>
                  <p:cNvPr id="37003" name="AutoShape 44"/>
                  <p:cNvSpPr>
                    <a:spLocks noChangeArrowheads="1"/>
                  </p:cNvSpPr>
                  <p:nvPr/>
                </p:nvSpPr>
                <p:spPr bwMode="auto">
                  <a:xfrm>
                    <a:off x="1213" y="1772"/>
                    <a:ext cx="480" cy="257"/>
                  </a:xfrm>
                  <a:prstGeom prst="can">
                    <a:avLst>
                      <a:gd name="adj" fmla="val 21356"/>
                    </a:avLst>
                  </a:prstGeom>
                  <a:solidFill>
                    <a:schemeClr val="bg2"/>
                  </a:solidFill>
                  <a:ln w="9525">
                    <a:solidFill>
                      <a:schemeClr val="tx1"/>
                    </a:solidFill>
                    <a:round/>
                    <a:headEnd/>
                    <a:tailEnd/>
                  </a:ln>
                </p:spPr>
                <p:txBody>
                  <a:bodyPr wrap="none" anchor="ctr"/>
                  <a:lstStyle/>
                  <a:p>
                    <a:endParaRPr lang="en-US"/>
                  </a:p>
                </p:txBody>
              </p:sp>
              <p:grpSp>
                <p:nvGrpSpPr>
                  <p:cNvPr id="37004" name="Group 45"/>
                  <p:cNvGrpSpPr>
                    <a:grpSpLocks/>
                  </p:cNvGrpSpPr>
                  <p:nvPr/>
                </p:nvGrpSpPr>
                <p:grpSpPr bwMode="auto">
                  <a:xfrm>
                    <a:off x="1382" y="1619"/>
                    <a:ext cx="132" cy="183"/>
                    <a:chOff x="3791" y="2112"/>
                    <a:chExt cx="145" cy="249"/>
                  </a:xfrm>
                </p:grpSpPr>
                <p:sp>
                  <p:nvSpPr>
                    <p:cNvPr id="37005" name="Arc 46"/>
                    <p:cNvSpPr>
                      <a:spLocks/>
                    </p:cNvSpPr>
                    <p:nvPr/>
                  </p:nvSpPr>
                  <p:spPr bwMode="auto">
                    <a:xfrm rot="10800000">
                      <a:off x="3791" y="2112"/>
                      <a:ext cx="145" cy="118"/>
                    </a:xfrm>
                    <a:custGeom>
                      <a:avLst/>
                      <a:gdLst>
                        <a:gd name="T0" fmla="*/ 79 w 42870"/>
                        <a:gd name="T1" fmla="*/ 0 h 43095"/>
                        <a:gd name="T2" fmla="*/ 0 w 42870"/>
                        <a:gd name="T3" fmla="*/ 69 h 43095"/>
                        <a:gd name="T4" fmla="*/ 72 w 42870"/>
                        <a:gd name="T5" fmla="*/ 59 h 43095"/>
                        <a:gd name="T6" fmla="*/ 0 60000 65536"/>
                        <a:gd name="T7" fmla="*/ 0 60000 65536"/>
                        <a:gd name="T8" fmla="*/ 0 60000 65536"/>
                        <a:gd name="T9" fmla="*/ 0 w 42870"/>
                        <a:gd name="T10" fmla="*/ 0 h 43095"/>
                        <a:gd name="T11" fmla="*/ 42870 w 42870"/>
                        <a:gd name="T12" fmla="*/ 43095 h 43095"/>
                      </a:gdLst>
                      <a:ahLst/>
                      <a:cxnLst>
                        <a:cxn ang="T6">
                          <a:pos x="T0" y="T1"/>
                        </a:cxn>
                        <a:cxn ang="T7">
                          <a:pos x="T2" y="T3"/>
                        </a:cxn>
                        <a:cxn ang="T8">
                          <a:pos x="T4" y="T5"/>
                        </a:cxn>
                      </a:cxnLst>
                      <a:rect l="T9" t="T10" r="T11" b="T12"/>
                      <a:pathLst>
                        <a:path w="42870" h="43095" fill="none" extrusionOk="0">
                          <a:moveTo>
                            <a:pt x="23401" y="0"/>
                          </a:moveTo>
                          <a:cubicBezTo>
                            <a:pt x="34451" y="1096"/>
                            <a:pt x="42870" y="10391"/>
                            <a:pt x="42870" y="21495"/>
                          </a:cubicBezTo>
                          <a:cubicBezTo>
                            <a:pt x="42870" y="33424"/>
                            <a:pt x="33199" y="43095"/>
                            <a:pt x="21270" y="43095"/>
                          </a:cubicBezTo>
                          <a:cubicBezTo>
                            <a:pt x="10791" y="43094"/>
                            <a:pt x="1824" y="35574"/>
                            <a:pt x="-1" y="25256"/>
                          </a:cubicBezTo>
                        </a:path>
                        <a:path w="42870" h="43095" stroke="0" extrusionOk="0">
                          <a:moveTo>
                            <a:pt x="23401" y="0"/>
                          </a:moveTo>
                          <a:cubicBezTo>
                            <a:pt x="34451" y="1096"/>
                            <a:pt x="42870" y="10391"/>
                            <a:pt x="42870" y="21495"/>
                          </a:cubicBezTo>
                          <a:cubicBezTo>
                            <a:pt x="42870" y="33424"/>
                            <a:pt x="33199" y="43095"/>
                            <a:pt x="21270" y="43095"/>
                          </a:cubicBezTo>
                          <a:cubicBezTo>
                            <a:pt x="10791" y="43094"/>
                            <a:pt x="1824" y="35574"/>
                            <a:pt x="-1" y="25256"/>
                          </a:cubicBezTo>
                          <a:lnTo>
                            <a:pt x="21270" y="21495"/>
                          </a:lnTo>
                          <a:close/>
                        </a:path>
                      </a:pathLst>
                    </a:custGeom>
                    <a:noFill/>
                    <a:ln w="38100">
                      <a:solidFill>
                        <a:schemeClr val="tx1"/>
                      </a:solidFill>
                      <a:round/>
                      <a:headEnd/>
                      <a:tailEnd/>
                    </a:ln>
                  </p:spPr>
                  <p:txBody>
                    <a:bodyPr wrap="none" anchor="ctr"/>
                    <a:lstStyle/>
                    <a:p>
                      <a:endParaRPr lang="en-US"/>
                    </a:p>
                  </p:txBody>
                </p:sp>
                <p:sp>
                  <p:nvSpPr>
                    <p:cNvPr id="37006" name="Line 47"/>
                    <p:cNvSpPr>
                      <a:spLocks noChangeShapeType="1"/>
                    </p:cNvSpPr>
                    <p:nvPr/>
                  </p:nvSpPr>
                  <p:spPr bwMode="auto">
                    <a:xfrm>
                      <a:off x="3862" y="2217"/>
                      <a:ext cx="0" cy="144"/>
                    </a:xfrm>
                    <a:prstGeom prst="line">
                      <a:avLst/>
                    </a:prstGeom>
                    <a:noFill/>
                    <a:ln w="38100">
                      <a:solidFill>
                        <a:schemeClr val="tx1"/>
                      </a:solidFill>
                      <a:round/>
                      <a:headEnd/>
                      <a:tailEnd/>
                    </a:ln>
                  </p:spPr>
                  <p:txBody>
                    <a:bodyPr/>
                    <a:lstStyle/>
                    <a:p>
                      <a:endParaRPr lang="en-US"/>
                    </a:p>
                  </p:txBody>
                </p:sp>
              </p:grpSp>
            </p:grpSp>
          </p:grpSp>
          <p:sp>
            <p:nvSpPr>
              <p:cNvPr id="36999" name="Line 48"/>
              <p:cNvSpPr>
                <a:spLocks noChangeShapeType="1"/>
              </p:cNvSpPr>
              <p:nvPr/>
            </p:nvSpPr>
            <p:spPr bwMode="auto">
              <a:xfrm flipV="1">
                <a:off x="4752" y="2736"/>
                <a:ext cx="0" cy="768"/>
              </a:xfrm>
              <a:prstGeom prst="line">
                <a:avLst/>
              </a:prstGeom>
              <a:noFill/>
              <a:ln w="38100">
                <a:solidFill>
                  <a:schemeClr val="tx1"/>
                </a:solidFill>
                <a:round/>
                <a:headEnd/>
                <a:tailEnd/>
              </a:ln>
            </p:spPr>
            <p:txBody>
              <a:bodyPr/>
              <a:lstStyle/>
              <a:p>
                <a:endParaRPr lang="en-US"/>
              </a:p>
            </p:txBody>
          </p:sp>
          <p:sp>
            <p:nvSpPr>
              <p:cNvPr id="37000" name="Line 49"/>
              <p:cNvSpPr>
                <a:spLocks noChangeShapeType="1"/>
              </p:cNvSpPr>
              <p:nvPr/>
            </p:nvSpPr>
            <p:spPr bwMode="auto">
              <a:xfrm flipV="1">
                <a:off x="4477" y="2736"/>
                <a:ext cx="0" cy="768"/>
              </a:xfrm>
              <a:prstGeom prst="line">
                <a:avLst/>
              </a:prstGeom>
              <a:noFill/>
              <a:ln w="38100">
                <a:solidFill>
                  <a:schemeClr val="tx1"/>
                </a:solidFill>
                <a:round/>
                <a:headEnd/>
                <a:tailEnd/>
              </a:ln>
            </p:spPr>
            <p:txBody>
              <a:bodyPr/>
              <a:lstStyle/>
              <a:p>
                <a:endParaRPr lang="en-US"/>
              </a:p>
            </p:txBody>
          </p:sp>
        </p:grpSp>
        <p:sp>
          <p:nvSpPr>
            <p:cNvPr id="36877" name="Line 50"/>
            <p:cNvSpPr>
              <a:spLocks noChangeShapeType="1"/>
            </p:cNvSpPr>
            <p:nvPr/>
          </p:nvSpPr>
          <p:spPr bwMode="auto">
            <a:xfrm flipH="1" flipV="1">
              <a:off x="4691" y="1920"/>
              <a:ext cx="13" cy="1008"/>
            </a:xfrm>
            <a:prstGeom prst="line">
              <a:avLst/>
            </a:prstGeom>
            <a:noFill/>
            <a:ln w="38100">
              <a:solidFill>
                <a:schemeClr val="tx1"/>
              </a:solidFill>
              <a:round/>
              <a:headEnd/>
              <a:tailEnd/>
            </a:ln>
          </p:spPr>
          <p:txBody>
            <a:bodyPr/>
            <a:lstStyle/>
            <a:p>
              <a:endParaRPr lang="en-US"/>
            </a:p>
          </p:txBody>
        </p:sp>
        <p:grpSp>
          <p:nvGrpSpPr>
            <p:cNvPr id="36878" name="Group 51"/>
            <p:cNvGrpSpPr>
              <a:grpSpLocks/>
            </p:cNvGrpSpPr>
            <p:nvPr/>
          </p:nvGrpSpPr>
          <p:grpSpPr bwMode="auto">
            <a:xfrm>
              <a:off x="4521" y="803"/>
              <a:ext cx="528" cy="2456"/>
              <a:chOff x="4285" y="437"/>
              <a:chExt cx="528" cy="2456"/>
            </a:xfrm>
          </p:grpSpPr>
          <p:grpSp>
            <p:nvGrpSpPr>
              <p:cNvPr id="36879" name="Group 52"/>
              <p:cNvGrpSpPr>
                <a:grpSpLocks/>
              </p:cNvGrpSpPr>
              <p:nvPr/>
            </p:nvGrpSpPr>
            <p:grpSpPr bwMode="auto">
              <a:xfrm>
                <a:off x="4285" y="437"/>
                <a:ext cx="528" cy="2413"/>
                <a:chOff x="4272" y="437"/>
                <a:chExt cx="528" cy="2413"/>
              </a:xfrm>
            </p:grpSpPr>
            <p:grpSp>
              <p:nvGrpSpPr>
                <p:cNvPr id="36881" name="Group 53"/>
                <p:cNvGrpSpPr>
                  <a:grpSpLocks/>
                </p:cNvGrpSpPr>
                <p:nvPr/>
              </p:nvGrpSpPr>
              <p:grpSpPr bwMode="auto">
                <a:xfrm>
                  <a:off x="4320" y="1549"/>
                  <a:ext cx="288" cy="1301"/>
                  <a:chOff x="4320" y="1549"/>
                  <a:chExt cx="288" cy="1301"/>
                </a:xfrm>
              </p:grpSpPr>
              <p:sp>
                <p:nvSpPr>
                  <p:cNvPr id="36899" name="Line 54"/>
                  <p:cNvSpPr>
                    <a:spLocks noChangeShapeType="1"/>
                  </p:cNvSpPr>
                  <p:nvPr/>
                </p:nvSpPr>
                <p:spPr bwMode="auto">
                  <a:xfrm>
                    <a:off x="4464" y="2658"/>
                    <a:ext cx="0" cy="192"/>
                  </a:xfrm>
                  <a:prstGeom prst="line">
                    <a:avLst/>
                  </a:prstGeom>
                  <a:noFill/>
                  <a:ln w="57150">
                    <a:solidFill>
                      <a:schemeClr val="tx1"/>
                    </a:solidFill>
                    <a:round/>
                    <a:headEnd/>
                    <a:tailEnd/>
                  </a:ln>
                </p:spPr>
                <p:txBody>
                  <a:bodyPr/>
                  <a:lstStyle/>
                  <a:p>
                    <a:endParaRPr lang="en-US"/>
                  </a:p>
                </p:txBody>
              </p:sp>
              <p:sp>
                <p:nvSpPr>
                  <p:cNvPr id="36900" name="Rectangle 55"/>
                  <p:cNvSpPr>
                    <a:spLocks noChangeArrowheads="1"/>
                  </p:cNvSpPr>
                  <p:nvPr/>
                </p:nvSpPr>
                <p:spPr bwMode="auto">
                  <a:xfrm>
                    <a:off x="4320" y="1549"/>
                    <a:ext cx="288" cy="1187"/>
                  </a:xfrm>
                  <a:prstGeom prst="rect">
                    <a:avLst/>
                  </a:prstGeom>
                  <a:solidFill>
                    <a:schemeClr val="folHlink"/>
                  </a:solidFill>
                  <a:ln w="9525">
                    <a:solidFill>
                      <a:schemeClr val="tx1"/>
                    </a:solidFill>
                    <a:miter lim="800000"/>
                    <a:headEnd/>
                    <a:tailEnd/>
                  </a:ln>
                </p:spPr>
                <p:txBody>
                  <a:bodyPr wrap="none" anchor="ctr"/>
                  <a:lstStyle/>
                  <a:p>
                    <a:endParaRPr lang="en-US"/>
                  </a:p>
                </p:txBody>
              </p:sp>
              <p:grpSp>
                <p:nvGrpSpPr>
                  <p:cNvPr id="36901" name="Group 56"/>
                  <p:cNvGrpSpPr>
                    <a:grpSpLocks/>
                  </p:cNvGrpSpPr>
                  <p:nvPr/>
                </p:nvGrpSpPr>
                <p:grpSpPr bwMode="auto">
                  <a:xfrm>
                    <a:off x="4525" y="1641"/>
                    <a:ext cx="83" cy="1082"/>
                    <a:chOff x="2352" y="1041"/>
                    <a:chExt cx="253" cy="1082"/>
                  </a:xfrm>
                </p:grpSpPr>
                <p:sp>
                  <p:nvSpPr>
                    <p:cNvPr id="36907" name="Line 57"/>
                    <p:cNvSpPr>
                      <a:spLocks noChangeShapeType="1"/>
                    </p:cNvSpPr>
                    <p:nvPr/>
                  </p:nvSpPr>
                  <p:spPr bwMode="auto">
                    <a:xfrm>
                      <a:off x="2352" y="1041"/>
                      <a:ext cx="240" cy="0"/>
                    </a:xfrm>
                    <a:prstGeom prst="line">
                      <a:avLst/>
                    </a:prstGeom>
                    <a:noFill/>
                    <a:ln w="9525">
                      <a:solidFill>
                        <a:schemeClr val="tx1"/>
                      </a:solidFill>
                      <a:round/>
                      <a:headEnd/>
                      <a:tailEnd/>
                    </a:ln>
                  </p:spPr>
                  <p:txBody>
                    <a:bodyPr/>
                    <a:lstStyle/>
                    <a:p>
                      <a:endParaRPr lang="en-US"/>
                    </a:p>
                  </p:txBody>
                </p:sp>
                <p:grpSp>
                  <p:nvGrpSpPr>
                    <p:cNvPr id="36908" name="Group 58"/>
                    <p:cNvGrpSpPr>
                      <a:grpSpLocks/>
                    </p:cNvGrpSpPr>
                    <p:nvPr/>
                  </p:nvGrpSpPr>
                  <p:grpSpPr bwMode="auto">
                    <a:xfrm>
                      <a:off x="2352" y="1049"/>
                      <a:ext cx="240" cy="217"/>
                      <a:chOff x="4224" y="2880"/>
                      <a:chExt cx="480" cy="480"/>
                    </a:xfrm>
                  </p:grpSpPr>
                  <p:grpSp>
                    <p:nvGrpSpPr>
                      <p:cNvPr id="36981" name="Group 59"/>
                      <p:cNvGrpSpPr>
                        <a:grpSpLocks/>
                      </p:cNvGrpSpPr>
                      <p:nvPr/>
                    </p:nvGrpSpPr>
                    <p:grpSpPr bwMode="auto">
                      <a:xfrm rot="10800000">
                        <a:off x="4512" y="2880"/>
                        <a:ext cx="192" cy="480"/>
                        <a:chOff x="1920" y="1728"/>
                        <a:chExt cx="288" cy="1440"/>
                      </a:xfrm>
                    </p:grpSpPr>
                    <p:grpSp>
                      <p:nvGrpSpPr>
                        <p:cNvPr id="36983" name="Group 60"/>
                        <p:cNvGrpSpPr>
                          <a:grpSpLocks/>
                        </p:cNvGrpSpPr>
                        <p:nvPr/>
                      </p:nvGrpSpPr>
                      <p:grpSpPr bwMode="auto">
                        <a:xfrm>
                          <a:off x="1920" y="2880"/>
                          <a:ext cx="288" cy="288"/>
                          <a:chOff x="1920" y="2304"/>
                          <a:chExt cx="288" cy="288"/>
                        </a:xfrm>
                      </p:grpSpPr>
                      <p:sp>
                        <p:nvSpPr>
                          <p:cNvPr id="36996" name="Line 61"/>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6997" name="Line 62"/>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6984" name="Group 63"/>
                        <p:cNvGrpSpPr>
                          <a:grpSpLocks/>
                        </p:cNvGrpSpPr>
                        <p:nvPr/>
                      </p:nvGrpSpPr>
                      <p:grpSpPr bwMode="auto">
                        <a:xfrm>
                          <a:off x="1920" y="1728"/>
                          <a:ext cx="288" cy="288"/>
                          <a:chOff x="1920" y="2304"/>
                          <a:chExt cx="288" cy="288"/>
                        </a:xfrm>
                      </p:grpSpPr>
                      <p:sp>
                        <p:nvSpPr>
                          <p:cNvPr id="36994" name="Line 64"/>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6995" name="Line 65"/>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6985" name="Group 66"/>
                        <p:cNvGrpSpPr>
                          <a:grpSpLocks/>
                        </p:cNvGrpSpPr>
                        <p:nvPr/>
                      </p:nvGrpSpPr>
                      <p:grpSpPr bwMode="auto">
                        <a:xfrm>
                          <a:off x="1920" y="2016"/>
                          <a:ext cx="288" cy="288"/>
                          <a:chOff x="1920" y="2304"/>
                          <a:chExt cx="288" cy="288"/>
                        </a:xfrm>
                      </p:grpSpPr>
                      <p:sp>
                        <p:nvSpPr>
                          <p:cNvPr id="36992" name="Line 67"/>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6993" name="Line 68"/>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6986" name="Group 69"/>
                        <p:cNvGrpSpPr>
                          <a:grpSpLocks/>
                        </p:cNvGrpSpPr>
                        <p:nvPr/>
                      </p:nvGrpSpPr>
                      <p:grpSpPr bwMode="auto">
                        <a:xfrm>
                          <a:off x="1920" y="2304"/>
                          <a:ext cx="288" cy="288"/>
                          <a:chOff x="1920" y="2304"/>
                          <a:chExt cx="288" cy="288"/>
                        </a:xfrm>
                      </p:grpSpPr>
                      <p:sp>
                        <p:nvSpPr>
                          <p:cNvPr id="36990" name="Line 70"/>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6991" name="Line 71"/>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6987" name="Group 72"/>
                        <p:cNvGrpSpPr>
                          <a:grpSpLocks/>
                        </p:cNvGrpSpPr>
                        <p:nvPr/>
                      </p:nvGrpSpPr>
                      <p:grpSpPr bwMode="auto">
                        <a:xfrm>
                          <a:off x="1920" y="2592"/>
                          <a:ext cx="288" cy="288"/>
                          <a:chOff x="1920" y="2304"/>
                          <a:chExt cx="288" cy="288"/>
                        </a:xfrm>
                      </p:grpSpPr>
                      <p:sp>
                        <p:nvSpPr>
                          <p:cNvPr id="36988" name="Line 73"/>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6989" name="Line 74"/>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6982" name="Line 75"/>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6909" name="Group 76"/>
                    <p:cNvGrpSpPr>
                      <a:grpSpLocks/>
                    </p:cNvGrpSpPr>
                    <p:nvPr/>
                  </p:nvGrpSpPr>
                  <p:grpSpPr bwMode="auto">
                    <a:xfrm>
                      <a:off x="2352" y="1266"/>
                      <a:ext cx="240" cy="217"/>
                      <a:chOff x="4224" y="2880"/>
                      <a:chExt cx="480" cy="480"/>
                    </a:xfrm>
                  </p:grpSpPr>
                  <p:grpSp>
                    <p:nvGrpSpPr>
                      <p:cNvPr id="36964" name="Group 77"/>
                      <p:cNvGrpSpPr>
                        <a:grpSpLocks/>
                      </p:cNvGrpSpPr>
                      <p:nvPr/>
                    </p:nvGrpSpPr>
                    <p:grpSpPr bwMode="auto">
                      <a:xfrm rot="10800000">
                        <a:off x="4512" y="2880"/>
                        <a:ext cx="192" cy="480"/>
                        <a:chOff x="1920" y="1728"/>
                        <a:chExt cx="288" cy="1440"/>
                      </a:xfrm>
                    </p:grpSpPr>
                    <p:grpSp>
                      <p:nvGrpSpPr>
                        <p:cNvPr id="36966" name="Group 78"/>
                        <p:cNvGrpSpPr>
                          <a:grpSpLocks/>
                        </p:cNvGrpSpPr>
                        <p:nvPr/>
                      </p:nvGrpSpPr>
                      <p:grpSpPr bwMode="auto">
                        <a:xfrm>
                          <a:off x="1920" y="2880"/>
                          <a:ext cx="288" cy="288"/>
                          <a:chOff x="1920" y="2304"/>
                          <a:chExt cx="288" cy="288"/>
                        </a:xfrm>
                      </p:grpSpPr>
                      <p:sp>
                        <p:nvSpPr>
                          <p:cNvPr id="36979" name="Line 79"/>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6980" name="Line 80"/>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6967" name="Group 81"/>
                        <p:cNvGrpSpPr>
                          <a:grpSpLocks/>
                        </p:cNvGrpSpPr>
                        <p:nvPr/>
                      </p:nvGrpSpPr>
                      <p:grpSpPr bwMode="auto">
                        <a:xfrm>
                          <a:off x="1920" y="1728"/>
                          <a:ext cx="288" cy="288"/>
                          <a:chOff x="1920" y="2304"/>
                          <a:chExt cx="288" cy="288"/>
                        </a:xfrm>
                      </p:grpSpPr>
                      <p:sp>
                        <p:nvSpPr>
                          <p:cNvPr id="36977" name="Line 82"/>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6978" name="Line 83"/>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6968" name="Group 84"/>
                        <p:cNvGrpSpPr>
                          <a:grpSpLocks/>
                        </p:cNvGrpSpPr>
                        <p:nvPr/>
                      </p:nvGrpSpPr>
                      <p:grpSpPr bwMode="auto">
                        <a:xfrm>
                          <a:off x="1920" y="2016"/>
                          <a:ext cx="288" cy="288"/>
                          <a:chOff x="1920" y="2304"/>
                          <a:chExt cx="288" cy="288"/>
                        </a:xfrm>
                      </p:grpSpPr>
                      <p:sp>
                        <p:nvSpPr>
                          <p:cNvPr id="36975" name="Line 85"/>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6976" name="Line 86"/>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6969" name="Group 87"/>
                        <p:cNvGrpSpPr>
                          <a:grpSpLocks/>
                        </p:cNvGrpSpPr>
                        <p:nvPr/>
                      </p:nvGrpSpPr>
                      <p:grpSpPr bwMode="auto">
                        <a:xfrm>
                          <a:off x="1920" y="2304"/>
                          <a:ext cx="288" cy="288"/>
                          <a:chOff x="1920" y="2304"/>
                          <a:chExt cx="288" cy="288"/>
                        </a:xfrm>
                      </p:grpSpPr>
                      <p:sp>
                        <p:nvSpPr>
                          <p:cNvPr id="36973" name="Line 88"/>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6974" name="Line 89"/>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6970" name="Group 90"/>
                        <p:cNvGrpSpPr>
                          <a:grpSpLocks/>
                        </p:cNvGrpSpPr>
                        <p:nvPr/>
                      </p:nvGrpSpPr>
                      <p:grpSpPr bwMode="auto">
                        <a:xfrm>
                          <a:off x="1920" y="2592"/>
                          <a:ext cx="288" cy="288"/>
                          <a:chOff x="1920" y="2304"/>
                          <a:chExt cx="288" cy="288"/>
                        </a:xfrm>
                      </p:grpSpPr>
                      <p:sp>
                        <p:nvSpPr>
                          <p:cNvPr id="36971" name="Line 91"/>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6972" name="Line 92"/>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6965" name="Line 93"/>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6910" name="Group 94"/>
                    <p:cNvGrpSpPr>
                      <a:grpSpLocks/>
                    </p:cNvGrpSpPr>
                    <p:nvPr/>
                  </p:nvGrpSpPr>
                  <p:grpSpPr bwMode="auto">
                    <a:xfrm>
                      <a:off x="2352" y="1476"/>
                      <a:ext cx="240" cy="217"/>
                      <a:chOff x="4224" y="2880"/>
                      <a:chExt cx="480" cy="480"/>
                    </a:xfrm>
                  </p:grpSpPr>
                  <p:grpSp>
                    <p:nvGrpSpPr>
                      <p:cNvPr id="36947" name="Group 95"/>
                      <p:cNvGrpSpPr>
                        <a:grpSpLocks/>
                      </p:cNvGrpSpPr>
                      <p:nvPr/>
                    </p:nvGrpSpPr>
                    <p:grpSpPr bwMode="auto">
                      <a:xfrm rot="10800000">
                        <a:off x="4512" y="2880"/>
                        <a:ext cx="192" cy="480"/>
                        <a:chOff x="1920" y="1728"/>
                        <a:chExt cx="288" cy="1440"/>
                      </a:xfrm>
                    </p:grpSpPr>
                    <p:grpSp>
                      <p:nvGrpSpPr>
                        <p:cNvPr id="36949" name="Group 96"/>
                        <p:cNvGrpSpPr>
                          <a:grpSpLocks/>
                        </p:cNvGrpSpPr>
                        <p:nvPr/>
                      </p:nvGrpSpPr>
                      <p:grpSpPr bwMode="auto">
                        <a:xfrm>
                          <a:off x="1920" y="2880"/>
                          <a:ext cx="288" cy="288"/>
                          <a:chOff x="1920" y="2304"/>
                          <a:chExt cx="288" cy="288"/>
                        </a:xfrm>
                      </p:grpSpPr>
                      <p:sp>
                        <p:nvSpPr>
                          <p:cNvPr id="36962" name="Line 97"/>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6963" name="Line 98"/>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6950" name="Group 99"/>
                        <p:cNvGrpSpPr>
                          <a:grpSpLocks/>
                        </p:cNvGrpSpPr>
                        <p:nvPr/>
                      </p:nvGrpSpPr>
                      <p:grpSpPr bwMode="auto">
                        <a:xfrm>
                          <a:off x="1920" y="1728"/>
                          <a:ext cx="288" cy="288"/>
                          <a:chOff x="1920" y="2304"/>
                          <a:chExt cx="288" cy="288"/>
                        </a:xfrm>
                      </p:grpSpPr>
                      <p:sp>
                        <p:nvSpPr>
                          <p:cNvPr id="36960" name="Line 100"/>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6961" name="Line 101"/>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6951" name="Group 102"/>
                        <p:cNvGrpSpPr>
                          <a:grpSpLocks/>
                        </p:cNvGrpSpPr>
                        <p:nvPr/>
                      </p:nvGrpSpPr>
                      <p:grpSpPr bwMode="auto">
                        <a:xfrm>
                          <a:off x="1920" y="2016"/>
                          <a:ext cx="288" cy="288"/>
                          <a:chOff x="1920" y="2304"/>
                          <a:chExt cx="288" cy="288"/>
                        </a:xfrm>
                      </p:grpSpPr>
                      <p:sp>
                        <p:nvSpPr>
                          <p:cNvPr id="36958" name="Line 103"/>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6959" name="Line 104"/>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6952" name="Group 105"/>
                        <p:cNvGrpSpPr>
                          <a:grpSpLocks/>
                        </p:cNvGrpSpPr>
                        <p:nvPr/>
                      </p:nvGrpSpPr>
                      <p:grpSpPr bwMode="auto">
                        <a:xfrm>
                          <a:off x="1920" y="2304"/>
                          <a:ext cx="288" cy="288"/>
                          <a:chOff x="1920" y="2304"/>
                          <a:chExt cx="288" cy="288"/>
                        </a:xfrm>
                      </p:grpSpPr>
                      <p:sp>
                        <p:nvSpPr>
                          <p:cNvPr id="36956" name="Line 106"/>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6957" name="Line 107"/>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6953" name="Group 108"/>
                        <p:cNvGrpSpPr>
                          <a:grpSpLocks/>
                        </p:cNvGrpSpPr>
                        <p:nvPr/>
                      </p:nvGrpSpPr>
                      <p:grpSpPr bwMode="auto">
                        <a:xfrm>
                          <a:off x="1920" y="2592"/>
                          <a:ext cx="288" cy="288"/>
                          <a:chOff x="1920" y="2304"/>
                          <a:chExt cx="288" cy="288"/>
                        </a:xfrm>
                      </p:grpSpPr>
                      <p:sp>
                        <p:nvSpPr>
                          <p:cNvPr id="36954" name="Line 109"/>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6955" name="Line 110"/>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6948" name="Line 111"/>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6911" name="Group 112"/>
                    <p:cNvGrpSpPr>
                      <a:grpSpLocks/>
                    </p:cNvGrpSpPr>
                    <p:nvPr/>
                  </p:nvGrpSpPr>
                  <p:grpSpPr bwMode="auto">
                    <a:xfrm>
                      <a:off x="2356" y="1691"/>
                      <a:ext cx="240" cy="217"/>
                      <a:chOff x="4224" y="2880"/>
                      <a:chExt cx="480" cy="480"/>
                    </a:xfrm>
                  </p:grpSpPr>
                  <p:grpSp>
                    <p:nvGrpSpPr>
                      <p:cNvPr id="36930" name="Group 113"/>
                      <p:cNvGrpSpPr>
                        <a:grpSpLocks/>
                      </p:cNvGrpSpPr>
                      <p:nvPr/>
                    </p:nvGrpSpPr>
                    <p:grpSpPr bwMode="auto">
                      <a:xfrm rot="10800000">
                        <a:off x="4512" y="2880"/>
                        <a:ext cx="192" cy="480"/>
                        <a:chOff x="1920" y="1728"/>
                        <a:chExt cx="288" cy="1440"/>
                      </a:xfrm>
                    </p:grpSpPr>
                    <p:grpSp>
                      <p:nvGrpSpPr>
                        <p:cNvPr id="36932" name="Group 114"/>
                        <p:cNvGrpSpPr>
                          <a:grpSpLocks/>
                        </p:cNvGrpSpPr>
                        <p:nvPr/>
                      </p:nvGrpSpPr>
                      <p:grpSpPr bwMode="auto">
                        <a:xfrm>
                          <a:off x="1920" y="2880"/>
                          <a:ext cx="288" cy="288"/>
                          <a:chOff x="1920" y="2304"/>
                          <a:chExt cx="288" cy="288"/>
                        </a:xfrm>
                      </p:grpSpPr>
                      <p:sp>
                        <p:nvSpPr>
                          <p:cNvPr id="36945" name="Line 115"/>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6946" name="Line 116"/>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6933" name="Group 117"/>
                        <p:cNvGrpSpPr>
                          <a:grpSpLocks/>
                        </p:cNvGrpSpPr>
                        <p:nvPr/>
                      </p:nvGrpSpPr>
                      <p:grpSpPr bwMode="auto">
                        <a:xfrm>
                          <a:off x="1920" y="1728"/>
                          <a:ext cx="288" cy="288"/>
                          <a:chOff x="1920" y="2304"/>
                          <a:chExt cx="288" cy="288"/>
                        </a:xfrm>
                      </p:grpSpPr>
                      <p:sp>
                        <p:nvSpPr>
                          <p:cNvPr id="36943" name="Line 118"/>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6944" name="Line 119"/>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6934" name="Group 120"/>
                        <p:cNvGrpSpPr>
                          <a:grpSpLocks/>
                        </p:cNvGrpSpPr>
                        <p:nvPr/>
                      </p:nvGrpSpPr>
                      <p:grpSpPr bwMode="auto">
                        <a:xfrm>
                          <a:off x="1920" y="2016"/>
                          <a:ext cx="288" cy="288"/>
                          <a:chOff x="1920" y="2304"/>
                          <a:chExt cx="288" cy="288"/>
                        </a:xfrm>
                      </p:grpSpPr>
                      <p:sp>
                        <p:nvSpPr>
                          <p:cNvPr id="36941" name="Line 121"/>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6942" name="Line 122"/>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6935" name="Group 123"/>
                        <p:cNvGrpSpPr>
                          <a:grpSpLocks/>
                        </p:cNvGrpSpPr>
                        <p:nvPr/>
                      </p:nvGrpSpPr>
                      <p:grpSpPr bwMode="auto">
                        <a:xfrm>
                          <a:off x="1920" y="2304"/>
                          <a:ext cx="288" cy="288"/>
                          <a:chOff x="1920" y="2304"/>
                          <a:chExt cx="288" cy="288"/>
                        </a:xfrm>
                      </p:grpSpPr>
                      <p:sp>
                        <p:nvSpPr>
                          <p:cNvPr id="36939" name="Line 124"/>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6940" name="Line 125"/>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6936" name="Group 126"/>
                        <p:cNvGrpSpPr>
                          <a:grpSpLocks/>
                        </p:cNvGrpSpPr>
                        <p:nvPr/>
                      </p:nvGrpSpPr>
                      <p:grpSpPr bwMode="auto">
                        <a:xfrm>
                          <a:off x="1920" y="2592"/>
                          <a:ext cx="288" cy="288"/>
                          <a:chOff x="1920" y="2304"/>
                          <a:chExt cx="288" cy="288"/>
                        </a:xfrm>
                      </p:grpSpPr>
                      <p:sp>
                        <p:nvSpPr>
                          <p:cNvPr id="36937" name="Line 127"/>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6938" name="Line 128"/>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6931" name="Line 129"/>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6912" name="Group 130"/>
                    <p:cNvGrpSpPr>
                      <a:grpSpLocks/>
                    </p:cNvGrpSpPr>
                    <p:nvPr/>
                  </p:nvGrpSpPr>
                  <p:grpSpPr bwMode="auto">
                    <a:xfrm>
                      <a:off x="2365" y="1906"/>
                      <a:ext cx="240" cy="217"/>
                      <a:chOff x="4224" y="2880"/>
                      <a:chExt cx="480" cy="480"/>
                    </a:xfrm>
                  </p:grpSpPr>
                  <p:grpSp>
                    <p:nvGrpSpPr>
                      <p:cNvPr id="36913" name="Group 131"/>
                      <p:cNvGrpSpPr>
                        <a:grpSpLocks/>
                      </p:cNvGrpSpPr>
                      <p:nvPr/>
                    </p:nvGrpSpPr>
                    <p:grpSpPr bwMode="auto">
                      <a:xfrm rot="10800000">
                        <a:off x="4512" y="2880"/>
                        <a:ext cx="192" cy="480"/>
                        <a:chOff x="1920" y="1728"/>
                        <a:chExt cx="288" cy="1440"/>
                      </a:xfrm>
                    </p:grpSpPr>
                    <p:grpSp>
                      <p:nvGrpSpPr>
                        <p:cNvPr id="36915" name="Group 132"/>
                        <p:cNvGrpSpPr>
                          <a:grpSpLocks/>
                        </p:cNvGrpSpPr>
                        <p:nvPr/>
                      </p:nvGrpSpPr>
                      <p:grpSpPr bwMode="auto">
                        <a:xfrm>
                          <a:off x="1920" y="2880"/>
                          <a:ext cx="288" cy="288"/>
                          <a:chOff x="1920" y="2304"/>
                          <a:chExt cx="288" cy="288"/>
                        </a:xfrm>
                      </p:grpSpPr>
                      <p:sp>
                        <p:nvSpPr>
                          <p:cNvPr id="36928" name="Line 133"/>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6929" name="Line 134"/>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6916" name="Group 135"/>
                        <p:cNvGrpSpPr>
                          <a:grpSpLocks/>
                        </p:cNvGrpSpPr>
                        <p:nvPr/>
                      </p:nvGrpSpPr>
                      <p:grpSpPr bwMode="auto">
                        <a:xfrm>
                          <a:off x="1920" y="1728"/>
                          <a:ext cx="288" cy="288"/>
                          <a:chOff x="1920" y="2304"/>
                          <a:chExt cx="288" cy="288"/>
                        </a:xfrm>
                      </p:grpSpPr>
                      <p:sp>
                        <p:nvSpPr>
                          <p:cNvPr id="36926" name="Line 136"/>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6927" name="Line 137"/>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6917" name="Group 138"/>
                        <p:cNvGrpSpPr>
                          <a:grpSpLocks/>
                        </p:cNvGrpSpPr>
                        <p:nvPr/>
                      </p:nvGrpSpPr>
                      <p:grpSpPr bwMode="auto">
                        <a:xfrm>
                          <a:off x="1920" y="2016"/>
                          <a:ext cx="288" cy="288"/>
                          <a:chOff x="1920" y="2304"/>
                          <a:chExt cx="288" cy="288"/>
                        </a:xfrm>
                      </p:grpSpPr>
                      <p:sp>
                        <p:nvSpPr>
                          <p:cNvPr id="36924" name="Line 139"/>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6925" name="Line 140"/>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6918" name="Group 141"/>
                        <p:cNvGrpSpPr>
                          <a:grpSpLocks/>
                        </p:cNvGrpSpPr>
                        <p:nvPr/>
                      </p:nvGrpSpPr>
                      <p:grpSpPr bwMode="auto">
                        <a:xfrm>
                          <a:off x="1920" y="2304"/>
                          <a:ext cx="288" cy="288"/>
                          <a:chOff x="1920" y="2304"/>
                          <a:chExt cx="288" cy="288"/>
                        </a:xfrm>
                      </p:grpSpPr>
                      <p:sp>
                        <p:nvSpPr>
                          <p:cNvPr id="36922" name="Line 142"/>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6923" name="Line 143"/>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6919" name="Group 144"/>
                        <p:cNvGrpSpPr>
                          <a:grpSpLocks/>
                        </p:cNvGrpSpPr>
                        <p:nvPr/>
                      </p:nvGrpSpPr>
                      <p:grpSpPr bwMode="auto">
                        <a:xfrm>
                          <a:off x="1920" y="2592"/>
                          <a:ext cx="288" cy="288"/>
                          <a:chOff x="1920" y="2304"/>
                          <a:chExt cx="288" cy="288"/>
                        </a:xfrm>
                      </p:grpSpPr>
                      <p:sp>
                        <p:nvSpPr>
                          <p:cNvPr id="36920" name="Line 145"/>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6921" name="Line 146"/>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6914" name="Line 147"/>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sp>
                <p:nvSpPr>
                  <p:cNvPr id="36902" name="Text Box 148"/>
                  <p:cNvSpPr txBox="1">
                    <a:spLocks noChangeArrowheads="1"/>
                  </p:cNvSpPr>
                  <p:nvPr/>
                </p:nvSpPr>
                <p:spPr bwMode="auto">
                  <a:xfrm>
                    <a:off x="4355" y="1776"/>
                    <a:ext cx="240" cy="212"/>
                  </a:xfrm>
                  <a:prstGeom prst="rect">
                    <a:avLst/>
                  </a:prstGeom>
                  <a:noFill/>
                  <a:ln w="9525">
                    <a:noFill/>
                    <a:miter lim="800000"/>
                    <a:headEnd/>
                    <a:tailEnd/>
                  </a:ln>
                </p:spPr>
                <p:txBody>
                  <a:bodyPr>
                    <a:spAutoFit/>
                  </a:bodyPr>
                  <a:lstStyle/>
                  <a:p>
                    <a:pPr>
                      <a:spcBef>
                        <a:spcPct val="50000"/>
                      </a:spcBef>
                    </a:pPr>
                    <a:r>
                      <a:rPr lang="en-US" altLang="en-US" sz="1600"/>
                      <a:t>4</a:t>
                    </a:r>
                  </a:p>
                </p:txBody>
              </p:sp>
              <p:sp>
                <p:nvSpPr>
                  <p:cNvPr id="36903" name="Text Box 149"/>
                  <p:cNvSpPr txBox="1">
                    <a:spLocks noChangeArrowheads="1"/>
                  </p:cNvSpPr>
                  <p:nvPr/>
                </p:nvSpPr>
                <p:spPr bwMode="auto">
                  <a:xfrm>
                    <a:off x="4368" y="2003"/>
                    <a:ext cx="240" cy="212"/>
                  </a:xfrm>
                  <a:prstGeom prst="rect">
                    <a:avLst/>
                  </a:prstGeom>
                  <a:noFill/>
                  <a:ln w="9525">
                    <a:noFill/>
                    <a:miter lim="800000"/>
                    <a:headEnd/>
                    <a:tailEnd/>
                  </a:ln>
                </p:spPr>
                <p:txBody>
                  <a:bodyPr>
                    <a:spAutoFit/>
                  </a:bodyPr>
                  <a:lstStyle/>
                  <a:p>
                    <a:pPr>
                      <a:spcBef>
                        <a:spcPct val="50000"/>
                      </a:spcBef>
                    </a:pPr>
                    <a:r>
                      <a:rPr lang="en-US" altLang="en-US" sz="1600"/>
                      <a:t>3</a:t>
                    </a:r>
                  </a:p>
                </p:txBody>
              </p:sp>
              <p:sp>
                <p:nvSpPr>
                  <p:cNvPr id="36904" name="Text Box 150"/>
                  <p:cNvSpPr txBox="1">
                    <a:spLocks noChangeArrowheads="1"/>
                  </p:cNvSpPr>
                  <p:nvPr/>
                </p:nvSpPr>
                <p:spPr bwMode="auto">
                  <a:xfrm>
                    <a:off x="4355" y="2195"/>
                    <a:ext cx="240" cy="212"/>
                  </a:xfrm>
                  <a:prstGeom prst="rect">
                    <a:avLst/>
                  </a:prstGeom>
                  <a:noFill/>
                  <a:ln w="9525">
                    <a:noFill/>
                    <a:miter lim="800000"/>
                    <a:headEnd/>
                    <a:tailEnd/>
                  </a:ln>
                </p:spPr>
                <p:txBody>
                  <a:bodyPr>
                    <a:spAutoFit/>
                  </a:bodyPr>
                  <a:lstStyle/>
                  <a:p>
                    <a:pPr>
                      <a:spcBef>
                        <a:spcPct val="50000"/>
                      </a:spcBef>
                    </a:pPr>
                    <a:endParaRPr lang="en-US" altLang="en-US" sz="1600"/>
                  </a:p>
                </p:txBody>
              </p:sp>
              <p:sp>
                <p:nvSpPr>
                  <p:cNvPr id="36905" name="Text Box 151"/>
                  <p:cNvSpPr txBox="1">
                    <a:spLocks noChangeArrowheads="1"/>
                  </p:cNvSpPr>
                  <p:nvPr/>
                </p:nvSpPr>
                <p:spPr bwMode="auto">
                  <a:xfrm>
                    <a:off x="4355" y="2387"/>
                    <a:ext cx="240" cy="212"/>
                  </a:xfrm>
                  <a:prstGeom prst="rect">
                    <a:avLst/>
                  </a:prstGeom>
                  <a:noFill/>
                  <a:ln w="9525">
                    <a:noFill/>
                    <a:miter lim="800000"/>
                    <a:headEnd/>
                    <a:tailEnd/>
                  </a:ln>
                </p:spPr>
                <p:txBody>
                  <a:bodyPr>
                    <a:spAutoFit/>
                  </a:bodyPr>
                  <a:lstStyle/>
                  <a:p>
                    <a:pPr>
                      <a:spcBef>
                        <a:spcPct val="50000"/>
                      </a:spcBef>
                    </a:pPr>
                    <a:endParaRPr lang="en-US" altLang="en-US" sz="1600"/>
                  </a:p>
                </p:txBody>
              </p:sp>
              <p:sp>
                <p:nvSpPr>
                  <p:cNvPr id="36906" name="Text Box 152"/>
                  <p:cNvSpPr txBox="1">
                    <a:spLocks noChangeArrowheads="1"/>
                  </p:cNvSpPr>
                  <p:nvPr/>
                </p:nvSpPr>
                <p:spPr bwMode="auto">
                  <a:xfrm>
                    <a:off x="4355" y="2557"/>
                    <a:ext cx="192" cy="212"/>
                  </a:xfrm>
                  <a:prstGeom prst="rect">
                    <a:avLst/>
                  </a:prstGeom>
                  <a:noFill/>
                  <a:ln w="9525">
                    <a:noFill/>
                    <a:miter lim="800000"/>
                    <a:headEnd/>
                    <a:tailEnd/>
                  </a:ln>
                </p:spPr>
                <p:txBody>
                  <a:bodyPr>
                    <a:spAutoFit/>
                  </a:bodyPr>
                  <a:lstStyle/>
                  <a:p>
                    <a:pPr>
                      <a:spcBef>
                        <a:spcPct val="50000"/>
                      </a:spcBef>
                    </a:pPr>
                    <a:endParaRPr lang="en-US" altLang="en-US" sz="1600"/>
                  </a:p>
                </p:txBody>
              </p:sp>
            </p:grpSp>
            <p:grpSp>
              <p:nvGrpSpPr>
                <p:cNvPr id="36882" name="Group 153"/>
                <p:cNvGrpSpPr>
                  <a:grpSpLocks/>
                </p:cNvGrpSpPr>
                <p:nvPr/>
              </p:nvGrpSpPr>
              <p:grpSpPr bwMode="auto">
                <a:xfrm>
                  <a:off x="4272" y="437"/>
                  <a:ext cx="528" cy="1837"/>
                  <a:chOff x="816" y="672"/>
                  <a:chExt cx="528" cy="1837"/>
                </a:xfrm>
              </p:grpSpPr>
              <p:grpSp>
                <p:nvGrpSpPr>
                  <p:cNvPr id="36883" name="Group 154"/>
                  <p:cNvGrpSpPr>
                    <a:grpSpLocks/>
                  </p:cNvGrpSpPr>
                  <p:nvPr/>
                </p:nvGrpSpPr>
                <p:grpSpPr bwMode="auto">
                  <a:xfrm>
                    <a:off x="816" y="1065"/>
                    <a:ext cx="528" cy="1444"/>
                    <a:chOff x="1030" y="1100"/>
                    <a:chExt cx="528" cy="1444"/>
                  </a:xfrm>
                </p:grpSpPr>
                <p:sp>
                  <p:nvSpPr>
                    <p:cNvPr id="36896" name="Arc 155"/>
                    <p:cNvSpPr>
                      <a:spLocks/>
                    </p:cNvSpPr>
                    <p:nvPr/>
                  </p:nvSpPr>
                  <p:spPr bwMode="auto">
                    <a:xfrm rot="326068">
                      <a:off x="1239" y="1100"/>
                      <a:ext cx="105" cy="277"/>
                    </a:xfrm>
                    <a:custGeom>
                      <a:avLst/>
                      <a:gdLst>
                        <a:gd name="T0" fmla="*/ 6 w 40953"/>
                        <a:gd name="T1" fmla="*/ 277 h 31225"/>
                        <a:gd name="T2" fmla="*/ 105 w 40953"/>
                        <a:gd name="T3" fmla="*/ 107 h 31225"/>
                        <a:gd name="T4" fmla="*/ 55 w 40953"/>
                        <a:gd name="T5" fmla="*/ 192 h 31225"/>
                        <a:gd name="T6" fmla="*/ 0 60000 65536"/>
                        <a:gd name="T7" fmla="*/ 0 60000 65536"/>
                        <a:gd name="T8" fmla="*/ 0 60000 65536"/>
                        <a:gd name="T9" fmla="*/ 0 w 40953"/>
                        <a:gd name="T10" fmla="*/ 0 h 31225"/>
                        <a:gd name="T11" fmla="*/ 40953 w 40953"/>
                        <a:gd name="T12" fmla="*/ 31225 h 31225"/>
                      </a:gdLst>
                      <a:ahLst/>
                      <a:cxnLst>
                        <a:cxn ang="T6">
                          <a:pos x="T0" y="T1"/>
                        </a:cxn>
                        <a:cxn ang="T7">
                          <a:pos x="T2" y="T3"/>
                        </a:cxn>
                        <a:cxn ang="T8">
                          <a:pos x="T4" y="T5"/>
                        </a:cxn>
                      </a:cxnLst>
                      <a:rect l="T9" t="T10" r="T11" b="T12"/>
                      <a:pathLst>
                        <a:path w="40953" h="31225" fill="none" extrusionOk="0">
                          <a:moveTo>
                            <a:pt x="2263" y="31224"/>
                          </a:moveTo>
                          <a:cubicBezTo>
                            <a:pt x="774" y="28234"/>
                            <a:pt x="0" y="24940"/>
                            <a:pt x="0" y="21600"/>
                          </a:cubicBezTo>
                          <a:cubicBezTo>
                            <a:pt x="0" y="9670"/>
                            <a:pt x="9670" y="0"/>
                            <a:pt x="21600" y="0"/>
                          </a:cubicBezTo>
                          <a:cubicBezTo>
                            <a:pt x="29808" y="0"/>
                            <a:pt x="37307" y="4652"/>
                            <a:pt x="40952" y="12007"/>
                          </a:cubicBezTo>
                        </a:path>
                        <a:path w="40953" h="31225" stroke="0" extrusionOk="0">
                          <a:moveTo>
                            <a:pt x="2263" y="31224"/>
                          </a:moveTo>
                          <a:cubicBezTo>
                            <a:pt x="774" y="28234"/>
                            <a:pt x="0" y="24940"/>
                            <a:pt x="0" y="21600"/>
                          </a:cubicBezTo>
                          <a:cubicBezTo>
                            <a:pt x="0" y="9670"/>
                            <a:pt x="9670" y="0"/>
                            <a:pt x="21600" y="0"/>
                          </a:cubicBezTo>
                          <a:cubicBezTo>
                            <a:pt x="29808" y="0"/>
                            <a:pt x="37307" y="4652"/>
                            <a:pt x="40952" y="12007"/>
                          </a:cubicBezTo>
                          <a:lnTo>
                            <a:pt x="21600" y="21600"/>
                          </a:lnTo>
                          <a:close/>
                        </a:path>
                      </a:pathLst>
                    </a:custGeom>
                    <a:noFill/>
                    <a:ln w="38100">
                      <a:solidFill>
                        <a:schemeClr val="tx1"/>
                      </a:solidFill>
                      <a:round/>
                      <a:headEnd/>
                      <a:tailEnd/>
                    </a:ln>
                  </p:spPr>
                  <p:txBody>
                    <a:bodyPr wrap="none" anchor="ctr"/>
                    <a:lstStyle/>
                    <a:p>
                      <a:endParaRPr lang="en-US"/>
                    </a:p>
                  </p:txBody>
                </p:sp>
                <p:sp>
                  <p:nvSpPr>
                    <p:cNvPr id="36897" name="Rectangle 156"/>
                    <p:cNvSpPr>
                      <a:spLocks noChangeArrowheads="1"/>
                    </p:cNvSpPr>
                    <p:nvPr/>
                  </p:nvSpPr>
                  <p:spPr bwMode="auto">
                    <a:xfrm>
                      <a:off x="1056" y="1296"/>
                      <a:ext cx="336" cy="1248"/>
                    </a:xfrm>
                    <a:prstGeom prst="rect">
                      <a:avLst/>
                    </a:prstGeom>
                    <a:solidFill>
                      <a:schemeClr val="accent1"/>
                    </a:solidFill>
                    <a:ln w="38100">
                      <a:solidFill>
                        <a:schemeClr val="tx1"/>
                      </a:solidFill>
                      <a:miter lim="800000"/>
                      <a:headEnd/>
                      <a:tailEnd/>
                    </a:ln>
                  </p:spPr>
                  <p:txBody>
                    <a:bodyPr wrap="none" anchor="ctr"/>
                    <a:lstStyle/>
                    <a:p>
                      <a:endParaRPr lang="en-US"/>
                    </a:p>
                  </p:txBody>
                </p:sp>
                <p:sp>
                  <p:nvSpPr>
                    <p:cNvPr id="36898" name="Text Box 157"/>
                    <p:cNvSpPr txBox="1">
                      <a:spLocks noChangeArrowheads="1"/>
                    </p:cNvSpPr>
                    <p:nvPr/>
                  </p:nvSpPr>
                  <p:spPr bwMode="auto">
                    <a:xfrm>
                      <a:off x="1030" y="1296"/>
                      <a:ext cx="528" cy="288"/>
                    </a:xfrm>
                    <a:prstGeom prst="rect">
                      <a:avLst/>
                    </a:prstGeom>
                    <a:noFill/>
                    <a:ln w="9525">
                      <a:noFill/>
                      <a:miter lim="800000"/>
                      <a:headEnd/>
                      <a:tailEnd/>
                    </a:ln>
                  </p:spPr>
                  <p:txBody>
                    <a:bodyPr>
                      <a:spAutoFit/>
                    </a:bodyPr>
                    <a:lstStyle/>
                    <a:p>
                      <a:pPr>
                        <a:spcBef>
                          <a:spcPct val="50000"/>
                        </a:spcBef>
                      </a:pPr>
                      <a:r>
                        <a:rPr lang="en-US" altLang="en-US" sz="2000">
                          <a:solidFill>
                            <a:srgbClr val="660033"/>
                          </a:solidFill>
                        </a:rPr>
                        <a:t>5N</a:t>
                      </a:r>
                      <a:r>
                        <a:rPr lang="en-US" altLang="en-US">
                          <a:solidFill>
                            <a:srgbClr val="000000"/>
                          </a:solidFill>
                        </a:rPr>
                        <a:t> </a:t>
                      </a:r>
                    </a:p>
                  </p:txBody>
                </p:sp>
              </p:grpSp>
              <p:grpSp>
                <p:nvGrpSpPr>
                  <p:cNvPr id="36884" name="Group 158"/>
                  <p:cNvGrpSpPr>
                    <a:grpSpLocks/>
                  </p:cNvGrpSpPr>
                  <p:nvPr/>
                </p:nvGrpSpPr>
                <p:grpSpPr bwMode="auto">
                  <a:xfrm rot="5400000">
                    <a:off x="867" y="713"/>
                    <a:ext cx="465" cy="384"/>
                    <a:chOff x="957" y="1034"/>
                    <a:chExt cx="837" cy="409"/>
                  </a:xfrm>
                </p:grpSpPr>
                <p:sp>
                  <p:nvSpPr>
                    <p:cNvPr id="36886" name="Freeform 159"/>
                    <p:cNvSpPr>
                      <a:spLocks/>
                    </p:cNvSpPr>
                    <p:nvPr/>
                  </p:nvSpPr>
                  <p:spPr bwMode="auto">
                    <a:xfrm>
                      <a:off x="1100" y="1034"/>
                      <a:ext cx="694" cy="409"/>
                    </a:xfrm>
                    <a:custGeom>
                      <a:avLst/>
                      <a:gdLst>
                        <a:gd name="T0" fmla="*/ 395 w 694"/>
                        <a:gd name="T1" fmla="*/ 307 h 409"/>
                        <a:gd name="T2" fmla="*/ 435 w 694"/>
                        <a:gd name="T3" fmla="*/ 326 h 409"/>
                        <a:gd name="T4" fmla="*/ 480 w 694"/>
                        <a:gd name="T5" fmla="*/ 336 h 409"/>
                        <a:gd name="T6" fmla="*/ 543 w 694"/>
                        <a:gd name="T7" fmla="*/ 338 h 409"/>
                        <a:gd name="T8" fmla="*/ 570 w 694"/>
                        <a:gd name="T9" fmla="*/ 365 h 409"/>
                        <a:gd name="T10" fmla="*/ 530 w 694"/>
                        <a:gd name="T11" fmla="*/ 383 h 409"/>
                        <a:gd name="T12" fmla="*/ 464 w 694"/>
                        <a:gd name="T13" fmla="*/ 409 h 409"/>
                        <a:gd name="T14" fmla="*/ 398 w 694"/>
                        <a:gd name="T15" fmla="*/ 405 h 409"/>
                        <a:gd name="T16" fmla="*/ 303 w 694"/>
                        <a:gd name="T17" fmla="*/ 395 h 409"/>
                        <a:gd name="T18" fmla="*/ 246 w 694"/>
                        <a:gd name="T19" fmla="*/ 374 h 409"/>
                        <a:gd name="T20" fmla="*/ 211 w 694"/>
                        <a:gd name="T21" fmla="*/ 364 h 409"/>
                        <a:gd name="T22" fmla="*/ 174 w 694"/>
                        <a:gd name="T23" fmla="*/ 352 h 409"/>
                        <a:gd name="T24" fmla="*/ 141 w 694"/>
                        <a:gd name="T25" fmla="*/ 345 h 409"/>
                        <a:gd name="T26" fmla="*/ 91 w 694"/>
                        <a:gd name="T27" fmla="*/ 344 h 409"/>
                        <a:gd name="T28" fmla="*/ 51 w 694"/>
                        <a:gd name="T29" fmla="*/ 351 h 409"/>
                        <a:gd name="T30" fmla="*/ 11 w 694"/>
                        <a:gd name="T31" fmla="*/ 345 h 409"/>
                        <a:gd name="T32" fmla="*/ 8 w 694"/>
                        <a:gd name="T33" fmla="*/ 328 h 409"/>
                        <a:gd name="T34" fmla="*/ 27 w 694"/>
                        <a:gd name="T35" fmla="*/ 285 h 409"/>
                        <a:gd name="T36" fmla="*/ 27 w 694"/>
                        <a:gd name="T37" fmla="*/ 223 h 409"/>
                        <a:gd name="T38" fmla="*/ 33 w 694"/>
                        <a:gd name="T39" fmla="*/ 157 h 409"/>
                        <a:gd name="T40" fmla="*/ 41 w 694"/>
                        <a:gd name="T41" fmla="*/ 122 h 409"/>
                        <a:gd name="T42" fmla="*/ 75 w 694"/>
                        <a:gd name="T43" fmla="*/ 117 h 409"/>
                        <a:gd name="T44" fmla="*/ 111 w 694"/>
                        <a:gd name="T45" fmla="*/ 125 h 409"/>
                        <a:gd name="T46" fmla="*/ 137 w 694"/>
                        <a:gd name="T47" fmla="*/ 125 h 409"/>
                        <a:gd name="T48" fmla="*/ 235 w 694"/>
                        <a:gd name="T49" fmla="*/ 74 h 409"/>
                        <a:gd name="T50" fmla="*/ 312 w 694"/>
                        <a:gd name="T51" fmla="*/ 38 h 409"/>
                        <a:gd name="T52" fmla="*/ 359 w 694"/>
                        <a:gd name="T53" fmla="*/ 25 h 409"/>
                        <a:gd name="T54" fmla="*/ 400 w 694"/>
                        <a:gd name="T55" fmla="*/ 3 h 409"/>
                        <a:gd name="T56" fmla="*/ 430 w 694"/>
                        <a:gd name="T57" fmla="*/ 3 h 409"/>
                        <a:gd name="T58" fmla="*/ 472 w 694"/>
                        <a:gd name="T59" fmla="*/ 19 h 409"/>
                        <a:gd name="T60" fmla="*/ 530 w 694"/>
                        <a:gd name="T61" fmla="*/ 50 h 409"/>
                        <a:gd name="T62" fmla="*/ 575 w 694"/>
                        <a:gd name="T63" fmla="*/ 76 h 409"/>
                        <a:gd name="T64" fmla="*/ 607 w 694"/>
                        <a:gd name="T65" fmla="*/ 88 h 409"/>
                        <a:gd name="T66" fmla="*/ 636 w 694"/>
                        <a:gd name="T67" fmla="*/ 128 h 409"/>
                        <a:gd name="T68" fmla="*/ 655 w 694"/>
                        <a:gd name="T69" fmla="*/ 155 h 409"/>
                        <a:gd name="T70" fmla="*/ 671 w 694"/>
                        <a:gd name="T71" fmla="*/ 185 h 409"/>
                        <a:gd name="T72" fmla="*/ 692 w 694"/>
                        <a:gd name="T73" fmla="*/ 247 h 409"/>
                        <a:gd name="T74" fmla="*/ 694 w 694"/>
                        <a:gd name="T75" fmla="*/ 299 h 409"/>
                        <a:gd name="T76" fmla="*/ 687 w 694"/>
                        <a:gd name="T77" fmla="*/ 328 h 409"/>
                        <a:gd name="T78" fmla="*/ 655 w 694"/>
                        <a:gd name="T79" fmla="*/ 320 h 409"/>
                        <a:gd name="T80" fmla="*/ 641 w 694"/>
                        <a:gd name="T81" fmla="*/ 293 h 409"/>
                        <a:gd name="T82" fmla="*/ 636 w 694"/>
                        <a:gd name="T83" fmla="*/ 256 h 409"/>
                        <a:gd name="T84" fmla="*/ 590 w 694"/>
                        <a:gd name="T85" fmla="*/ 207 h 409"/>
                        <a:gd name="T86" fmla="*/ 570 w 694"/>
                        <a:gd name="T87" fmla="*/ 179 h 409"/>
                        <a:gd name="T88" fmla="*/ 536 w 694"/>
                        <a:gd name="T89" fmla="*/ 176 h 409"/>
                        <a:gd name="T90" fmla="*/ 501 w 694"/>
                        <a:gd name="T91" fmla="*/ 169 h 409"/>
                        <a:gd name="T92" fmla="*/ 470 w 694"/>
                        <a:gd name="T93" fmla="*/ 175 h 409"/>
                        <a:gd name="T94" fmla="*/ 434 w 694"/>
                        <a:gd name="T95" fmla="*/ 201 h 409"/>
                        <a:gd name="T96" fmla="*/ 397 w 694"/>
                        <a:gd name="T97" fmla="*/ 236 h 409"/>
                        <a:gd name="T98" fmla="*/ 385 w 694"/>
                        <a:gd name="T99" fmla="*/ 287 h 4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694"/>
                        <a:gd name="T151" fmla="*/ 0 h 409"/>
                        <a:gd name="T152" fmla="*/ 694 w 694"/>
                        <a:gd name="T153" fmla="*/ 409 h 40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694" h="409">
                          <a:moveTo>
                            <a:pt x="385" y="287"/>
                          </a:moveTo>
                          <a:lnTo>
                            <a:pt x="395" y="307"/>
                          </a:lnTo>
                          <a:lnTo>
                            <a:pt x="409" y="317"/>
                          </a:lnTo>
                          <a:lnTo>
                            <a:pt x="435" y="326"/>
                          </a:lnTo>
                          <a:lnTo>
                            <a:pt x="457" y="339"/>
                          </a:lnTo>
                          <a:lnTo>
                            <a:pt x="480" y="336"/>
                          </a:lnTo>
                          <a:lnTo>
                            <a:pt x="516" y="331"/>
                          </a:lnTo>
                          <a:lnTo>
                            <a:pt x="543" y="338"/>
                          </a:lnTo>
                          <a:lnTo>
                            <a:pt x="563" y="351"/>
                          </a:lnTo>
                          <a:lnTo>
                            <a:pt x="570" y="365"/>
                          </a:lnTo>
                          <a:lnTo>
                            <a:pt x="553" y="374"/>
                          </a:lnTo>
                          <a:lnTo>
                            <a:pt x="530" y="383"/>
                          </a:lnTo>
                          <a:lnTo>
                            <a:pt x="493" y="396"/>
                          </a:lnTo>
                          <a:lnTo>
                            <a:pt x="464" y="409"/>
                          </a:lnTo>
                          <a:lnTo>
                            <a:pt x="428" y="406"/>
                          </a:lnTo>
                          <a:lnTo>
                            <a:pt x="398" y="405"/>
                          </a:lnTo>
                          <a:lnTo>
                            <a:pt x="375" y="403"/>
                          </a:lnTo>
                          <a:lnTo>
                            <a:pt x="303" y="395"/>
                          </a:lnTo>
                          <a:lnTo>
                            <a:pt x="276" y="383"/>
                          </a:lnTo>
                          <a:lnTo>
                            <a:pt x="246" y="374"/>
                          </a:lnTo>
                          <a:lnTo>
                            <a:pt x="231" y="368"/>
                          </a:lnTo>
                          <a:lnTo>
                            <a:pt x="211" y="364"/>
                          </a:lnTo>
                          <a:lnTo>
                            <a:pt x="190" y="356"/>
                          </a:lnTo>
                          <a:lnTo>
                            <a:pt x="174" y="352"/>
                          </a:lnTo>
                          <a:lnTo>
                            <a:pt x="157" y="346"/>
                          </a:lnTo>
                          <a:lnTo>
                            <a:pt x="141" y="345"/>
                          </a:lnTo>
                          <a:lnTo>
                            <a:pt x="120" y="342"/>
                          </a:lnTo>
                          <a:lnTo>
                            <a:pt x="91" y="344"/>
                          </a:lnTo>
                          <a:lnTo>
                            <a:pt x="70" y="348"/>
                          </a:lnTo>
                          <a:lnTo>
                            <a:pt x="51" y="351"/>
                          </a:lnTo>
                          <a:lnTo>
                            <a:pt x="32" y="349"/>
                          </a:lnTo>
                          <a:lnTo>
                            <a:pt x="11" y="345"/>
                          </a:lnTo>
                          <a:lnTo>
                            <a:pt x="0" y="343"/>
                          </a:lnTo>
                          <a:lnTo>
                            <a:pt x="8" y="328"/>
                          </a:lnTo>
                          <a:lnTo>
                            <a:pt x="16" y="313"/>
                          </a:lnTo>
                          <a:lnTo>
                            <a:pt x="27" y="285"/>
                          </a:lnTo>
                          <a:lnTo>
                            <a:pt x="26" y="244"/>
                          </a:lnTo>
                          <a:lnTo>
                            <a:pt x="27" y="223"/>
                          </a:lnTo>
                          <a:lnTo>
                            <a:pt x="31" y="181"/>
                          </a:lnTo>
                          <a:lnTo>
                            <a:pt x="33" y="157"/>
                          </a:lnTo>
                          <a:lnTo>
                            <a:pt x="35" y="134"/>
                          </a:lnTo>
                          <a:lnTo>
                            <a:pt x="41" y="122"/>
                          </a:lnTo>
                          <a:lnTo>
                            <a:pt x="31" y="109"/>
                          </a:lnTo>
                          <a:lnTo>
                            <a:pt x="75" y="117"/>
                          </a:lnTo>
                          <a:lnTo>
                            <a:pt x="91" y="118"/>
                          </a:lnTo>
                          <a:lnTo>
                            <a:pt x="111" y="125"/>
                          </a:lnTo>
                          <a:lnTo>
                            <a:pt x="125" y="126"/>
                          </a:lnTo>
                          <a:lnTo>
                            <a:pt x="137" y="125"/>
                          </a:lnTo>
                          <a:lnTo>
                            <a:pt x="161" y="113"/>
                          </a:lnTo>
                          <a:lnTo>
                            <a:pt x="235" y="74"/>
                          </a:lnTo>
                          <a:lnTo>
                            <a:pt x="275" y="54"/>
                          </a:lnTo>
                          <a:lnTo>
                            <a:pt x="312" y="38"/>
                          </a:lnTo>
                          <a:lnTo>
                            <a:pt x="334" y="33"/>
                          </a:lnTo>
                          <a:lnTo>
                            <a:pt x="359" y="25"/>
                          </a:lnTo>
                          <a:lnTo>
                            <a:pt x="379" y="15"/>
                          </a:lnTo>
                          <a:lnTo>
                            <a:pt x="400" y="3"/>
                          </a:lnTo>
                          <a:lnTo>
                            <a:pt x="416" y="0"/>
                          </a:lnTo>
                          <a:lnTo>
                            <a:pt x="430" y="3"/>
                          </a:lnTo>
                          <a:lnTo>
                            <a:pt x="452" y="14"/>
                          </a:lnTo>
                          <a:lnTo>
                            <a:pt x="472" y="19"/>
                          </a:lnTo>
                          <a:lnTo>
                            <a:pt x="490" y="25"/>
                          </a:lnTo>
                          <a:lnTo>
                            <a:pt x="530" y="50"/>
                          </a:lnTo>
                          <a:lnTo>
                            <a:pt x="551" y="59"/>
                          </a:lnTo>
                          <a:lnTo>
                            <a:pt x="575" y="76"/>
                          </a:lnTo>
                          <a:lnTo>
                            <a:pt x="595" y="83"/>
                          </a:lnTo>
                          <a:lnTo>
                            <a:pt x="607" y="88"/>
                          </a:lnTo>
                          <a:lnTo>
                            <a:pt x="622" y="109"/>
                          </a:lnTo>
                          <a:lnTo>
                            <a:pt x="636" y="128"/>
                          </a:lnTo>
                          <a:lnTo>
                            <a:pt x="649" y="144"/>
                          </a:lnTo>
                          <a:lnTo>
                            <a:pt x="655" y="155"/>
                          </a:lnTo>
                          <a:lnTo>
                            <a:pt x="664" y="170"/>
                          </a:lnTo>
                          <a:lnTo>
                            <a:pt x="671" y="185"/>
                          </a:lnTo>
                          <a:lnTo>
                            <a:pt x="689" y="220"/>
                          </a:lnTo>
                          <a:lnTo>
                            <a:pt x="692" y="247"/>
                          </a:lnTo>
                          <a:lnTo>
                            <a:pt x="692" y="276"/>
                          </a:lnTo>
                          <a:lnTo>
                            <a:pt x="694" y="299"/>
                          </a:lnTo>
                          <a:lnTo>
                            <a:pt x="692" y="317"/>
                          </a:lnTo>
                          <a:lnTo>
                            <a:pt x="687" y="328"/>
                          </a:lnTo>
                          <a:lnTo>
                            <a:pt x="675" y="331"/>
                          </a:lnTo>
                          <a:lnTo>
                            <a:pt x="655" y="320"/>
                          </a:lnTo>
                          <a:lnTo>
                            <a:pt x="645" y="306"/>
                          </a:lnTo>
                          <a:lnTo>
                            <a:pt x="641" y="293"/>
                          </a:lnTo>
                          <a:lnTo>
                            <a:pt x="636" y="275"/>
                          </a:lnTo>
                          <a:lnTo>
                            <a:pt x="636" y="256"/>
                          </a:lnTo>
                          <a:lnTo>
                            <a:pt x="612" y="231"/>
                          </a:lnTo>
                          <a:lnTo>
                            <a:pt x="590" y="207"/>
                          </a:lnTo>
                          <a:lnTo>
                            <a:pt x="580" y="190"/>
                          </a:lnTo>
                          <a:lnTo>
                            <a:pt x="570" y="179"/>
                          </a:lnTo>
                          <a:lnTo>
                            <a:pt x="553" y="180"/>
                          </a:lnTo>
                          <a:lnTo>
                            <a:pt x="536" y="176"/>
                          </a:lnTo>
                          <a:lnTo>
                            <a:pt x="515" y="175"/>
                          </a:lnTo>
                          <a:lnTo>
                            <a:pt x="501" y="169"/>
                          </a:lnTo>
                          <a:lnTo>
                            <a:pt x="482" y="171"/>
                          </a:lnTo>
                          <a:lnTo>
                            <a:pt x="470" y="175"/>
                          </a:lnTo>
                          <a:lnTo>
                            <a:pt x="453" y="188"/>
                          </a:lnTo>
                          <a:lnTo>
                            <a:pt x="434" y="201"/>
                          </a:lnTo>
                          <a:lnTo>
                            <a:pt x="412" y="215"/>
                          </a:lnTo>
                          <a:lnTo>
                            <a:pt x="397" y="236"/>
                          </a:lnTo>
                          <a:lnTo>
                            <a:pt x="381" y="252"/>
                          </a:lnTo>
                          <a:lnTo>
                            <a:pt x="385" y="287"/>
                          </a:lnTo>
                          <a:close/>
                        </a:path>
                      </a:pathLst>
                    </a:custGeom>
                    <a:solidFill>
                      <a:srgbClr val="FFBFBF"/>
                    </a:solidFill>
                    <a:ln w="9525">
                      <a:solidFill>
                        <a:srgbClr val="000000"/>
                      </a:solidFill>
                      <a:prstDash val="solid"/>
                      <a:round/>
                      <a:headEnd/>
                      <a:tailEnd/>
                    </a:ln>
                  </p:spPr>
                  <p:txBody>
                    <a:bodyPr/>
                    <a:lstStyle/>
                    <a:p>
                      <a:endParaRPr lang="en-US"/>
                    </a:p>
                  </p:txBody>
                </p:sp>
                <p:sp>
                  <p:nvSpPr>
                    <p:cNvPr id="36887" name="Freeform 160"/>
                    <p:cNvSpPr>
                      <a:spLocks/>
                    </p:cNvSpPr>
                    <p:nvPr/>
                  </p:nvSpPr>
                  <p:spPr bwMode="auto">
                    <a:xfrm rot="2180584" flipH="1">
                      <a:off x="1590" y="1083"/>
                      <a:ext cx="111" cy="53"/>
                    </a:xfrm>
                    <a:custGeom>
                      <a:avLst/>
                      <a:gdLst>
                        <a:gd name="T0" fmla="*/ 0 w 138"/>
                        <a:gd name="T1" fmla="*/ 0 h 66"/>
                        <a:gd name="T2" fmla="*/ 53 w 138"/>
                        <a:gd name="T3" fmla="*/ 22 h 66"/>
                        <a:gd name="T4" fmla="*/ 111 w 138"/>
                        <a:gd name="T5" fmla="*/ 53 h 66"/>
                        <a:gd name="T6" fmla="*/ 0 60000 65536"/>
                        <a:gd name="T7" fmla="*/ 0 60000 65536"/>
                        <a:gd name="T8" fmla="*/ 0 60000 65536"/>
                        <a:gd name="T9" fmla="*/ 0 w 138"/>
                        <a:gd name="T10" fmla="*/ 0 h 66"/>
                        <a:gd name="T11" fmla="*/ 138 w 138"/>
                        <a:gd name="T12" fmla="*/ 66 h 66"/>
                      </a:gdLst>
                      <a:ahLst/>
                      <a:cxnLst>
                        <a:cxn ang="T6">
                          <a:pos x="T0" y="T1"/>
                        </a:cxn>
                        <a:cxn ang="T7">
                          <a:pos x="T2" y="T3"/>
                        </a:cxn>
                        <a:cxn ang="T8">
                          <a:pos x="T4" y="T5"/>
                        </a:cxn>
                      </a:cxnLst>
                      <a:rect l="T9" t="T10" r="T11" b="T12"/>
                      <a:pathLst>
                        <a:path w="138" h="66">
                          <a:moveTo>
                            <a:pt x="0" y="0"/>
                          </a:moveTo>
                          <a:lnTo>
                            <a:pt x="66" y="27"/>
                          </a:lnTo>
                          <a:lnTo>
                            <a:pt x="138" y="66"/>
                          </a:lnTo>
                        </a:path>
                      </a:pathLst>
                    </a:custGeom>
                    <a:noFill/>
                    <a:ln w="9525">
                      <a:solidFill>
                        <a:srgbClr val="000000"/>
                      </a:solidFill>
                      <a:prstDash val="solid"/>
                      <a:round/>
                      <a:headEnd/>
                      <a:tailEnd/>
                    </a:ln>
                  </p:spPr>
                  <p:txBody>
                    <a:bodyPr/>
                    <a:lstStyle/>
                    <a:p>
                      <a:endParaRPr lang="en-US"/>
                    </a:p>
                  </p:txBody>
                </p:sp>
                <p:sp>
                  <p:nvSpPr>
                    <p:cNvPr id="36888" name="Freeform 161"/>
                    <p:cNvSpPr>
                      <a:spLocks/>
                    </p:cNvSpPr>
                    <p:nvPr/>
                  </p:nvSpPr>
                  <p:spPr bwMode="auto">
                    <a:xfrm rot="3423405" flipH="1">
                      <a:off x="1629" y="1374"/>
                      <a:ext cx="16" cy="54"/>
                    </a:xfrm>
                    <a:custGeom>
                      <a:avLst/>
                      <a:gdLst>
                        <a:gd name="T0" fmla="*/ 5 w 70"/>
                        <a:gd name="T1" fmla="*/ 0 h 169"/>
                        <a:gd name="T2" fmla="*/ 12 w 70"/>
                        <a:gd name="T3" fmla="*/ 17 h 169"/>
                        <a:gd name="T4" fmla="*/ 16 w 70"/>
                        <a:gd name="T5" fmla="*/ 27 h 169"/>
                        <a:gd name="T6" fmla="*/ 16 w 70"/>
                        <a:gd name="T7" fmla="*/ 36 h 169"/>
                        <a:gd name="T8" fmla="*/ 13 w 70"/>
                        <a:gd name="T9" fmla="*/ 45 h 169"/>
                        <a:gd name="T10" fmla="*/ 6 w 70"/>
                        <a:gd name="T11" fmla="*/ 50 h 169"/>
                        <a:gd name="T12" fmla="*/ 0 w 70"/>
                        <a:gd name="T13" fmla="*/ 54 h 169"/>
                        <a:gd name="T14" fmla="*/ 0 60000 65536"/>
                        <a:gd name="T15" fmla="*/ 0 60000 65536"/>
                        <a:gd name="T16" fmla="*/ 0 60000 65536"/>
                        <a:gd name="T17" fmla="*/ 0 60000 65536"/>
                        <a:gd name="T18" fmla="*/ 0 60000 65536"/>
                        <a:gd name="T19" fmla="*/ 0 60000 65536"/>
                        <a:gd name="T20" fmla="*/ 0 60000 65536"/>
                        <a:gd name="T21" fmla="*/ 0 w 70"/>
                        <a:gd name="T22" fmla="*/ 0 h 169"/>
                        <a:gd name="T23" fmla="*/ 70 w 70"/>
                        <a:gd name="T24" fmla="*/ 169 h 1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0" h="169">
                          <a:moveTo>
                            <a:pt x="23" y="0"/>
                          </a:moveTo>
                          <a:lnTo>
                            <a:pt x="53" y="52"/>
                          </a:lnTo>
                          <a:lnTo>
                            <a:pt x="69" y="83"/>
                          </a:lnTo>
                          <a:lnTo>
                            <a:pt x="70" y="113"/>
                          </a:lnTo>
                          <a:lnTo>
                            <a:pt x="58" y="140"/>
                          </a:lnTo>
                          <a:lnTo>
                            <a:pt x="27" y="158"/>
                          </a:lnTo>
                          <a:lnTo>
                            <a:pt x="0" y="169"/>
                          </a:lnTo>
                        </a:path>
                      </a:pathLst>
                    </a:custGeom>
                    <a:noFill/>
                    <a:ln w="9525">
                      <a:solidFill>
                        <a:srgbClr val="000000"/>
                      </a:solidFill>
                      <a:prstDash val="solid"/>
                      <a:round/>
                      <a:headEnd/>
                      <a:tailEnd/>
                    </a:ln>
                  </p:spPr>
                  <p:txBody>
                    <a:bodyPr/>
                    <a:lstStyle/>
                    <a:p>
                      <a:endParaRPr lang="en-US"/>
                    </a:p>
                  </p:txBody>
                </p:sp>
                <p:sp>
                  <p:nvSpPr>
                    <p:cNvPr id="36889" name="Freeform 162"/>
                    <p:cNvSpPr>
                      <a:spLocks/>
                    </p:cNvSpPr>
                    <p:nvPr/>
                  </p:nvSpPr>
                  <p:spPr bwMode="auto">
                    <a:xfrm rot="3012925" flipH="1">
                      <a:off x="1676" y="1190"/>
                      <a:ext cx="13" cy="33"/>
                    </a:xfrm>
                    <a:custGeom>
                      <a:avLst/>
                      <a:gdLst>
                        <a:gd name="T0" fmla="*/ 0 w 50"/>
                        <a:gd name="T1" fmla="*/ 0 h 93"/>
                        <a:gd name="T2" fmla="*/ 0 w 50"/>
                        <a:gd name="T3" fmla="*/ 11 h 93"/>
                        <a:gd name="T4" fmla="*/ 2 w 50"/>
                        <a:gd name="T5" fmla="*/ 20 h 93"/>
                        <a:gd name="T6" fmla="*/ 7 w 50"/>
                        <a:gd name="T7" fmla="*/ 29 h 93"/>
                        <a:gd name="T8" fmla="*/ 13 w 50"/>
                        <a:gd name="T9" fmla="*/ 33 h 93"/>
                        <a:gd name="T10" fmla="*/ 0 60000 65536"/>
                        <a:gd name="T11" fmla="*/ 0 60000 65536"/>
                        <a:gd name="T12" fmla="*/ 0 60000 65536"/>
                        <a:gd name="T13" fmla="*/ 0 60000 65536"/>
                        <a:gd name="T14" fmla="*/ 0 60000 65536"/>
                        <a:gd name="T15" fmla="*/ 0 w 50"/>
                        <a:gd name="T16" fmla="*/ 0 h 93"/>
                        <a:gd name="T17" fmla="*/ 50 w 50"/>
                        <a:gd name="T18" fmla="*/ 93 h 93"/>
                      </a:gdLst>
                      <a:ahLst/>
                      <a:cxnLst>
                        <a:cxn ang="T10">
                          <a:pos x="T0" y="T1"/>
                        </a:cxn>
                        <a:cxn ang="T11">
                          <a:pos x="T2" y="T3"/>
                        </a:cxn>
                        <a:cxn ang="T12">
                          <a:pos x="T4" y="T5"/>
                        </a:cxn>
                        <a:cxn ang="T13">
                          <a:pos x="T6" y="T7"/>
                        </a:cxn>
                        <a:cxn ang="T14">
                          <a:pos x="T8" y="T9"/>
                        </a:cxn>
                      </a:cxnLst>
                      <a:rect l="T15" t="T16" r="T17" b="T18"/>
                      <a:pathLst>
                        <a:path w="50" h="93">
                          <a:moveTo>
                            <a:pt x="0" y="0"/>
                          </a:moveTo>
                          <a:lnTo>
                            <a:pt x="0" y="32"/>
                          </a:lnTo>
                          <a:lnTo>
                            <a:pt x="6" y="57"/>
                          </a:lnTo>
                          <a:lnTo>
                            <a:pt x="25" y="82"/>
                          </a:lnTo>
                          <a:lnTo>
                            <a:pt x="50" y="93"/>
                          </a:lnTo>
                        </a:path>
                      </a:pathLst>
                    </a:custGeom>
                    <a:noFill/>
                    <a:ln w="9525">
                      <a:solidFill>
                        <a:srgbClr val="000000"/>
                      </a:solidFill>
                      <a:prstDash val="solid"/>
                      <a:round/>
                      <a:headEnd/>
                      <a:tailEnd/>
                    </a:ln>
                  </p:spPr>
                  <p:txBody>
                    <a:bodyPr/>
                    <a:lstStyle/>
                    <a:p>
                      <a:endParaRPr lang="en-US"/>
                    </a:p>
                  </p:txBody>
                </p:sp>
                <p:sp>
                  <p:nvSpPr>
                    <p:cNvPr id="36890" name="Freeform 163"/>
                    <p:cNvSpPr>
                      <a:spLocks/>
                    </p:cNvSpPr>
                    <p:nvPr/>
                  </p:nvSpPr>
                  <p:spPr bwMode="auto">
                    <a:xfrm rot="3892858" flipH="1">
                      <a:off x="1736" y="1271"/>
                      <a:ext cx="10" cy="25"/>
                    </a:xfrm>
                    <a:custGeom>
                      <a:avLst/>
                      <a:gdLst>
                        <a:gd name="T0" fmla="*/ 0 w 19"/>
                        <a:gd name="T1" fmla="*/ 0 h 43"/>
                        <a:gd name="T2" fmla="*/ 0 w 19"/>
                        <a:gd name="T3" fmla="*/ 8 h 43"/>
                        <a:gd name="T4" fmla="*/ 2 w 19"/>
                        <a:gd name="T5" fmla="*/ 16 h 43"/>
                        <a:gd name="T6" fmla="*/ 10 w 19"/>
                        <a:gd name="T7" fmla="*/ 25 h 43"/>
                        <a:gd name="T8" fmla="*/ 0 60000 65536"/>
                        <a:gd name="T9" fmla="*/ 0 60000 65536"/>
                        <a:gd name="T10" fmla="*/ 0 60000 65536"/>
                        <a:gd name="T11" fmla="*/ 0 60000 65536"/>
                        <a:gd name="T12" fmla="*/ 0 w 19"/>
                        <a:gd name="T13" fmla="*/ 0 h 43"/>
                        <a:gd name="T14" fmla="*/ 19 w 19"/>
                        <a:gd name="T15" fmla="*/ 43 h 43"/>
                      </a:gdLst>
                      <a:ahLst/>
                      <a:cxnLst>
                        <a:cxn ang="T8">
                          <a:pos x="T0" y="T1"/>
                        </a:cxn>
                        <a:cxn ang="T9">
                          <a:pos x="T2" y="T3"/>
                        </a:cxn>
                        <a:cxn ang="T10">
                          <a:pos x="T4" y="T5"/>
                        </a:cxn>
                        <a:cxn ang="T11">
                          <a:pos x="T6" y="T7"/>
                        </a:cxn>
                      </a:cxnLst>
                      <a:rect l="T12" t="T13" r="T14" b="T15"/>
                      <a:pathLst>
                        <a:path w="19" h="43">
                          <a:moveTo>
                            <a:pt x="0" y="0"/>
                          </a:moveTo>
                          <a:lnTo>
                            <a:pt x="0" y="14"/>
                          </a:lnTo>
                          <a:lnTo>
                            <a:pt x="4" y="28"/>
                          </a:lnTo>
                          <a:lnTo>
                            <a:pt x="19" y="43"/>
                          </a:lnTo>
                        </a:path>
                      </a:pathLst>
                    </a:custGeom>
                    <a:noFill/>
                    <a:ln w="9525">
                      <a:solidFill>
                        <a:srgbClr val="000000"/>
                      </a:solidFill>
                      <a:prstDash val="solid"/>
                      <a:round/>
                      <a:headEnd/>
                      <a:tailEnd/>
                    </a:ln>
                  </p:spPr>
                  <p:txBody>
                    <a:bodyPr/>
                    <a:lstStyle/>
                    <a:p>
                      <a:endParaRPr lang="en-US"/>
                    </a:p>
                  </p:txBody>
                </p:sp>
                <p:grpSp>
                  <p:nvGrpSpPr>
                    <p:cNvPr id="36891" name="Group 164"/>
                    <p:cNvGrpSpPr>
                      <a:grpSpLocks/>
                    </p:cNvGrpSpPr>
                    <p:nvPr/>
                  </p:nvGrpSpPr>
                  <p:grpSpPr bwMode="auto">
                    <a:xfrm rot="11405476" flipH="1">
                      <a:off x="957" y="1115"/>
                      <a:ext cx="261" cy="307"/>
                      <a:chOff x="2457" y="2549"/>
                      <a:chExt cx="557" cy="547"/>
                    </a:xfrm>
                  </p:grpSpPr>
                  <p:sp>
                    <p:nvSpPr>
                      <p:cNvPr id="36894" name="Freeform 165"/>
                      <p:cNvSpPr>
                        <a:spLocks/>
                      </p:cNvSpPr>
                      <p:nvPr/>
                    </p:nvSpPr>
                    <p:spPr bwMode="auto">
                      <a:xfrm>
                        <a:off x="2457" y="2549"/>
                        <a:ext cx="557" cy="547"/>
                      </a:xfrm>
                      <a:custGeom>
                        <a:avLst/>
                        <a:gdLst>
                          <a:gd name="T0" fmla="*/ 557 w 1112"/>
                          <a:gd name="T1" fmla="*/ 70 h 1094"/>
                          <a:gd name="T2" fmla="*/ 529 w 1112"/>
                          <a:gd name="T3" fmla="*/ 136 h 1094"/>
                          <a:gd name="T4" fmla="*/ 509 w 1112"/>
                          <a:gd name="T5" fmla="*/ 186 h 1094"/>
                          <a:gd name="T6" fmla="*/ 486 w 1112"/>
                          <a:gd name="T7" fmla="*/ 238 h 1094"/>
                          <a:gd name="T8" fmla="*/ 472 w 1112"/>
                          <a:gd name="T9" fmla="*/ 294 h 1094"/>
                          <a:gd name="T10" fmla="*/ 463 w 1112"/>
                          <a:gd name="T11" fmla="*/ 351 h 1094"/>
                          <a:gd name="T12" fmla="*/ 453 w 1112"/>
                          <a:gd name="T13" fmla="*/ 407 h 1094"/>
                          <a:gd name="T14" fmla="*/ 453 w 1112"/>
                          <a:gd name="T15" fmla="*/ 458 h 1094"/>
                          <a:gd name="T16" fmla="*/ 453 w 1112"/>
                          <a:gd name="T17" fmla="*/ 500 h 1094"/>
                          <a:gd name="T18" fmla="*/ 453 w 1112"/>
                          <a:gd name="T19" fmla="*/ 519 h 1094"/>
                          <a:gd name="T20" fmla="*/ 121 w 1112"/>
                          <a:gd name="T21" fmla="*/ 547 h 1094"/>
                          <a:gd name="T22" fmla="*/ 65 w 1112"/>
                          <a:gd name="T23" fmla="*/ 224 h 1094"/>
                          <a:gd name="T24" fmla="*/ 14 w 1112"/>
                          <a:gd name="T25" fmla="*/ 33 h 1094"/>
                          <a:gd name="T26" fmla="*/ 0 w 1112"/>
                          <a:gd name="T27" fmla="*/ 0 h 1094"/>
                          <a:gd name="T28" fmla="*/ 210 w 1112"/>
                          <a:gd name="T29" fmla="*/ 37 h 1094"/>
                          <a:gd name="T30" fmla="*/ 383 w 1112"/>
                          <a:gd name="T31" fmla="*/ 51 h 1094"/>
                          <a:gd name="T32" fmla="*/ 495 w 1112"/>
                          <a:gd name="T33" fmla="*/ 51 h 1094"/>
                          <a:gd name="T34" fmla="*/ 557 w 1112"/>
                          <a:gd name="T35" fmla="*/ 70 h 109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12"/>
                          <a:gd name="T55" fmla="*/ 0 h 1094"/>
                          <a:gd name="T56" fmla="*/ 1112 w 1112"/>
                          <a:gd name="T57" fmla="*/ 1094 h 109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12" h="1094">
                            <a:moveTo>
                              <a:pt x="1112" y="140"/>
                            </a:moveTo>
                            <a:lnTo>
                              <a:pt x="1056" y="271"/>
                            </a:lnTo>
                            <a:lnTo>
                              <a:pt x="1017" y="373"/>
                            </a:lnTo>
                            <a:lnTo>
                              <a:pt x="971" y="476"/>
                            </a:lnTo>
                            <a:lnTo>
                              <a:pt x="943" y="588"/>
                            </a:lnTo>
                            <a:lnTo>
                              <a:pt x="924" y="702"/>
                            </a:lnTo>
                            <a:lnTo>
                              <a:pt x="905" y="814"/>
                            </a:lnTo>
                            <a:lnTo>
                              <a:pt x="905" y="916"/>
                            </a:lnTo>
                            <a:lnTo>
                              <a:pt x="905" y="1001"/>
                            </a:lnTo>
                            <a:lnTo>
                              <a:pt x="905" y="1038"/>
                            </a:lnTo>
                            <a:lnTo>
                              <a:pt x="242" y="1094"/>
                            </a:lnTo>
                            <a:lnTo>
                              <a:pt x="130" y="448"/>
                            </a:lnTo>
                            <a:lnTo>
                              <a:pt x="28" y="65"/>
                            </a:lnTo>
                            <a:lnTo>
                              <a:pt x="0" y="0"/>
                            </a:lnTo>
                            <a:lnTo>
                              <a:pt x="420" y="75"/>
                            </a:lnTo>
                            <a:lnTo>
                              <a:pt x="765" y="103"/>
                            </a:lnTo>
                            <a:lnTo>
                              <a:pt x="989" y="103"/>
                            </a:lnTo>
                            <a:lnTo>
                              <a:pt x="1112" y="140"/>
                            </a:lnTo>
                            <a:close/>
                          </a:path>
                        </a:pathLst>
                      </a:custGeom>
                      <a:solidFill>
                        <a:srgbClr val="5F7FFF"/>
                      </a:solidFill>
                      <a:ln w="9525">
                        <a:solidFill>
                          <a:srgbClr val="000000"/>
                        </a:solidFill>
                        <a:prstDash val="solid"/>
                        <a:round/>
                        <a:headEnd/>
                        <a:tailEnd/>
                      </a:ln>
                    </p:spPr>
                    <p:txBody>
                      <a:bodyPr/>
                      <a:lstStyle/>
                      <a:p>
                        <a:endParaRPr lang="en-US"/>
                      </a:p>
                    </p:txBody>
                  </p:sp>
                  <p:sp>
                    <p:nvSpPr>
                      <p:cNvPr id="36895" name="Oval 166"/>
                      <p:cNvSpPr>
                        <a:spLocks noChangeArrowheads="1"/>
                      </p:cNvSpPr>
                      <p:nvPr/>
                    </p:nvSpPr>
                    <p:spPr bwMode="auto">
                      <a:xfrm>
                        <a:off x="2793" y="2961"/>
                        <a:ext cx="61" cy="70"/>
                      </a:xfrm>
                      <a:prstGeom prst="ellipse">
                        <a:avLst/>
                      </a:prstGeom>
                      <a:solidFill>
                        <a:srgbClr val="FFFFFF"/>
                      </a:solidFill>
                      <a:ln w="9525">
                        <a:solidFill>
                          <a:srgbClr val="000000"/>
                        </a:solidFill>
                        <a:round/>
                        <a:headEnd/>
                        <a:tailEnd/>
                      </a:ln>
                    </p:spPr>
                    <p:txBody>
                      <a:bodyPr/>
                      <a:lstStyle/>
                      <a:p>
                        <a:endParaRPr lang="en-US"/>
                      </a:p>
                    </p:txBody>
                  </p:sp>
                </p:grpSp>
                <p:sp>
                  <p:nvSpPr>
                    <p:cNvPr id="36892" name="Freeform 167"/>
                    <p:cNvSpPr>
                      <a:spLocks/>
                    </p:cNvSpPr>
                    <p:nvPr/>
                  </p:nvSpPr>
                  <p:spPr bwMode="auto">
                    <a:xfrm rot="8068401" flipH="1">
                      <a:off x="1546" y="1379"/>
                      <a:ext cx="15" cy="10"/>
                    </a:xfrm>
                    <a:custGeom>
                      <a:avLst/>
                      <a:gdLst>
                        <a:gd name="T0" fmla="*/ 15 w 55"/>
                        <a:gd name="T1" fmla="*/ 10 h 33"/>
                        <a:gd name="T2" fmla="*/ 7 w 55"/>
                        <a:gd name="T3" fmla="*/ 7 h 33"/>
                        <a:gd name="T4" fmla="*/ 2 w 55"/>
                        <a:gd name="T5" fmla="*/ 2 h 33"/>
                        <a:gd name="T6" fmla="*/ 0 w 55"/>
                        <a:gd name="T7" fmla="*/ 0 h 33"/>
                        <a:gd name="T8" fmla="*/ 0 60000 65536"/>
                        <a:gd name="T9" fmla="*/ 0 60000 65536"/>
                        <a:gd name="T10" fmla="*/ 0 60000 65536"/>
                        <a:gd name="T11" fmla="*/ 0 60000 65536"/>
                        <a:gd name="T12" fmla="*/ 0 w 55"/>
                        <a:gd name="T13" fmla="*/ 0 h 33"/>
                        <a:gd name="T14" fmla="*/ 55 w 55"/>
                        <a:gd name="T15" fmla="*/ 33 h 33"/>
                      </a:gdLst>
                      <a:ahLst/>
                      <a:cxnLst>
                        <a:cxn ang="T8">
                          <a:pos x="T0" y="T1"/>
                        </a:cxn>
                        <a:cxn ang="T9">
                          <a:pos x="T2" y="T3"/>
                        </a:cxn>
                        <a:cxn ang="T10">
                          <a:pos x="T4" y="T5"/>
                        </a:cxn>
                        <a:cxn ang="T11">
                          <a:pos x="T6" y="T7"/>
                        </a:cxn>
                      </a:cxnLst>
                      <a:rect l="T12" t="T13" r="T14" b="T15"/>
                      <a:pathLst>
                        <a:path w="55" h="33">
                          <a:moveTo>
                            <a:pt x="55" y="33"/>
                          </a:moveTo>
                          <a:lnTo>
                            <a:pt x="26" y="22"/>
                          </a:lnTo>
                          <a:lnTo>
                            <a:pt x="7" y="8"/>
                          </a:lnTo>
                          <a:lnTo>
                            <a:pt x="0" y="0"/>
                          </a:lnTo>
                        </a:path>
                      </a:pathLst>
                    </a:custGeom>
                    <a:noFill/>
                    <a:ln w="9525">
                      <a:solidFill>
                        <a:srgbClr val="000000"/>
                      </a:solidFill>
                      <a:prstDash val="solid"/>
                      <a:round/>
                      <a:headEnd/>
                      <a:tailEnd/>
                    </a:ln>
                  </p:spPr>
                  <p:txBody>
                    <a:bodyPr/>
                    <a:lstStyle/>
                    <a:p>
                      <a:endParaRPr lang="en-US"/>
                    </a:p>
                  </p:txBody>
                </p:sp>
                <p:sp>
                  <p:nvSpPr>
                    <p:cNvPr id="36893" name="Freeform 168"/>
                    <p:cNvSpPr>
                      <a:spLocks/>
                    </p:cNvSpPr>
                    <p:nvPr/>
                  </p:nvSpPr>
                  <p:spPr bwMode="auto">
                    <a:xfrm rot="2668401" flipH="1">
                      <a:off x="1554" y="1050"/>
                      <a:ext cx="51" cy="32"/>
                    </a:xfrm>
                    <a:custGeom>
                      <a:avLst/>
                      <a:gdLst>
                        <a:gd name="T0" fmla="*/ 0 w 53"/>
                        <a:gd name="T1" fmla="*/ 0 h 34"/>
                        <a:gd name="T2" fmla="*/ 16 w 53"/>
                        <a:gd name="T3" fmla="*/ 8 h 34"/>
                        <a:gd name="T4" fmla="*/ 51 w 53"/>
                        <a:gd name="T5" fmla="*/ 32 h 34"/>
                        <a:gd name="T6" fmla="*/ 0 60000 65536"/>
                        <a:gd name="T7" fmla="*/ 0 60000 65536"/>
                        <a:gd name="T8" fmla="*/ 0 60000 65536"/>
                        <a:gd name="T9" fmla="*/ 0 w 53"/>
                        <a:gd name="T10" fmla="*/ 0 h 34"/>
                        <a:gd name="T11" fmla="*/ 53 w 53"/>
                        <a:gd name="T12" fmla="*/ 34 h 34"/>
                      </a:gdLst>
                      <a:ahLst/>
                      <a:cxnLst>
                        <a:cxn ang="T6">
                          <a:pos x="T0" y="T1"/>
                        </a:cxn>
                        <a:cxn ang="T7">
                          <a:pos x="T2" y="T3"/>
                        </a:cxn>
                        <a:cxn ang="T8">
                          <a:pos x="T4" y="T5"/>
                        </a:cxn>
                      </a:cxnLst>
                      <a:rect l="T9" t="T10" r="T11" b="T12"/>
                      <a:pathLst>
                        <a:path w="53" h="34">
                          <a:moveTo>
                            <a:pt x="0" y="0"/>
                          </a:moveTo>
                          <a:lnTo>
                            <a:pt x="17" y="8"/>
                          </a:lnTo>
                          <a:lnTo>
                            <a:pt x="53" y="34"/>
                          </a:lnTo>
                        </a:path>
                      </a:pathLst>
                    </a:custGeom>
                    <a:noFill/>
                    <a:ln w="9525">
                      <a:solidFill>
                        <a:srgbClr val="000000"/>
                      </a:solidFill>
                      <a:prstDash val="solid"/>
                      <a:round/>
                      <a:headEnd/>
                      <a:tailEnd/>
                    </a:ln>
                  </p:spPr>
                  <p:txBody>
                    <a:bodyPr/>
                    <a:lstStyle/>
                    <a:p>
                      <a:endParaRPr lang="en-US"/>
                    </a:p>
                  </p:txBody>
                </p:sp>
              </p:grpSp>
              <p:sp>
                <p:nvSpPr>
                  <p:cNvPr id="36885" name="Line 169"/>
                  <p:cNvSpPr>
                    <a:spLocks noChangeShapeType="1"/>
                  </p:cNvSpPr>
                  <p:nvPr/>
                </p:nvSpPr>
                <p:spPr bwMode="auto">
                  <a:xfrm flipH="1">
                    <a:off x="1034" y="1069"/>
                    <a:ext cx="48" cy="96"/>
                  </a:xfrm>
                  <a:prstGeom prst="line">
                    <a:avLst/>
                  </a:prstGeom>
                  <a:noFill/>
                  <a:ln w="38100">
                    <a:solidFill>
                      <a:schemeClr val="tx1"/>
                    </a:solidFill>
                    <a:round/>
                    <a:headEnd/>
                    <a:tailEnd/>
                  </a:ln>
                </p:spPr>
                <p:txBody>
                  <a:bodyPr/>
                  <a:lstStyle/>
                  <a:p>
                    <a:endParaRPr lang="en-US"/>
                  </a:p>
                </p:txBody>
              </p:sp>
            </p:grpSp>
          </p:grpSp>
          <p:sp>
            <p:nvSpPr>
              <p:cNvPr id="36880" name="Oval 170"/>
              <p:cNvSpPr>
                <a:spLocks noChangeArrowheads="1"/>
              </p:cNvSpPr>
              <p:nvPr/>
            </p:nvSpPr>
            <p:spPr bwMode="auto">
              <a:xfrm>
                <a:off x="4442" y="2845"/>
                <a:ext cx="48" cy="48"/>
              </a:xfrm>
              <a:prstGeom prst="ellipse">
                <a:avLst/>
              </a:prstGeom>
              <a:solidFill>
                <a:schemeClr val="tx1"/>
              </a:solidFill>
              <a:ln w="9525">
                <a:solidFill>
                  <a:schemeClr val="tx1"/>
                </a:solidFill>
                <a:round/>
                <a:headEnd/>
                <a:tailEnd/>
              </a:ln>
            </p:spPr>
            <p:txBody>
              <a:bodyPr wrap="none" anchor="ctr"/>
              <a:lstStyle/>
              <a:p>
                <a:endParaRPr lang="en-US"/>
              </a:p>
            </p:txBody>
          </p:sp>
        </p:grpSp>
      </p:grpSp>
      <p:sp>
        <p:nvSpPr>
          <p:cNvPr id="71035" name="AutoShape 379"/>
          <p:cNvSpPr>
            <a:spLocks noChangeArrowheads="1"/>
          </p:cNvSpPr>
          <p:nvPr/>
        </p:nvSpPr>
        <p:spPr bwMode="auto">
          <a:xfrm>
            <a:off x="7848600" y="4114800"/>
            <a:ext cx="685800" cy="228600"/>
          </a:xfrm>
          <a:prstGeom prst="leftArrow">
            <a:avLst>
              <a:gd name="adj1" fmla="val 50000"/>
              <a:gd name="adj2" fmla="val 75000"/>
            </a:avLst>
          </a:prstGeom>
          <a:solidFill>
            <a:srgbClr val="A50021"/>
          </a:solidFill>
          <a:ln w="9525">
            <a:solidFill>
              <a:schemeClr val="tx1"/>
            </a:solidFill>
            <a:miter lim="800000"/>
            <a:headEnd/>
            <a:tailEnd/>
          </a:ln>
        </p:spPr>
        <p:txBody>
          <a:bodyPr wrap="none" anchor="ctr"/>
          <a:lstStyle/>
          <a:p>
            <a:endParaRPr lang="en-US"/>
          </a:p>
        </p:txBody>
      </p:sp>
      <p:sp>
        <p:nvSpPr>
          <p:cNvPr id="36867" name="Rectangle 381"/>
          <p:cNvSpPr>
            <a:spLocks noChangeArrowheads="1"/>
          </p:cNvSpPr>
          <p:nvPr/>
        </p:nvSpPr>
        <p:spPr bwMode="auto">
          <a:xfrm>
            <a:off x="55563" y="90488"/>
            <a:ext cx="8836025" cy="823912"/>
          </a:xfrm>
          <a:prstGeom prst="rect">
            <a:avLst/>
          </a:prstGeom>
          <a:noFill/>
          <a:ln w="9525">
            <a:noFill/>
            <a:miter lim="800000"/>
            <a:headEnd/>
            <a:tailEnd/>
          </a:ln>
        </p:spPr>
        <p:txBody>
          <a:bodyPr>
            <a:spAutoFit/>
          </a:bodyPr>
          <a:lstStyle/>
          <a:p>
            <a:r>
              <a:rPr lang="en-US" altLang="en-US" sz="4800" b="0" i="1">
                <a:solidFill>
                  <a:srgbClr val="FF0066"/>
                </a:solidFill>
                <a:sym typeface="Wingdings" pitchFamily="2" charset="2"/>
              </a:rPr>
              <a:t>Kéo vật lên bằng ròng rọc động.</a:t>
            </a:r>
            <a:r>
              <a:rPr lang="en-US" altLang="en-US" sz="4800" b="0">
                <a:solidFill>
                  <a:srgbClr val="FF0066"/>
                </a:solidFill>
                <a:sym typeface="Wingdings" pitchFamily="2" charset="2"/>
              </a:rPr>
              <a:t> </a:t>
            </a:r>
          </a:p>
        </p:txBody>
      </p:sp>
      <p:sp>
        <p:nvSpPr>
          <p:cNvPr id="71042" name="Text Box 386"/>
          <p:cNvSpPr txBox="1">
            <a:spLocks noChangeArrowheads="1"/>
          </p:cNvSpPr>
          <p:nvPr/>
        </p:nvSpPr>
        <p:spPr bwMode="auto">
          <a:xfrm>
            <a:off x="-68263" y="2514600"/>
            <a:ext cx="7267576" cy="1431925"/>
          </a:xfrm>
          <a:prstGeom prst="rect">
            <a:avLst/>
          </a:prstGeom>
          <a:noFill/>
          <a:ln w="9525">
            <a:noFill/>
            <a:miter lim="800000"/>
            <a:headEnd/>
            <a:tailEnd/>
          </a:ln>
        </p:spPr>
        <p:txBody>
          <a:bodyPr>
            <a:spAutoFit/>
          </a:bodyPr>
          <a:lstStyle/>
          <a:p>
            <a:pPr algn="just">
              <a:spcBef>
                <a:spcPct val="50000"/>
              </a:spcBef>
            </a:pPr>
            <a:r>
              <a:rPr lang="en-US" altLang="en-US" sz="4400" b="0">
                <a:solidFill>
                  <a:srgbClr val="0000FF"/>
                </a:solidFill>
              </a:rPr>
              <a:t>Lực nâng F</a:t>
            </a:r>
            <a:r>
              <a:rPr lang="en-US" altLang="en-US" sz="4400" b="0" baseline="-25000">
                <a:solidFill>
                  <a:srgbClr val="0000FF"/>
                </a:solidFill>
              </a:rPr>
              <a:t>2</a:t>
            </a:r>
            <a:r>
              <a:rPr lang="en-US" altLang="en-US" sz="4400" b="0">
                <a:solidFill>
                  <a:srgbClr val="0000FF"/>
                </a:solidFill>
              </a:rPr>
              <a:t> của tay bằng số chỉ của lực kế :</a:t>
            </a:r>
            <a:r>
              <a:rPr lang="en-US" altLang="en-US" sz="4400"/>
              <a:t> </a:t>
            </a:r>
            <a:r>
              <a:rPr lang="en-US" altLang="en-US" sz="4400">
                <a:solidFill>
                  <a:srgbClr val="0000FF"/>
                </a:solidFill>
              </a:rPr>
              <a:t>F</a:t>
            </a:r>
            <a:r>
              <a:rPr lang="en-US" altLang="en-US" sz="4400" baseline="-25000">
                <a:solidFill>
                  <a:srgbClr val="0000FF"/>
                </a:solidFill>
              </a:rPr>
              <a:t>2</a:t>
            </a:r>
            <a:r>
              <a:rPr lang="en-US" altLang="en-US" sz="4400">
                <a:solidFill>
                  <a:srgbClr val="0000FF"/>
                </a:solidFill>
              </a:rPr>
              <a:t> = P</a:t>
            </a:r>
            <a:r>
              <a:rPr lang="en-US" altLang="en-US" sz="4400" baseline="-25000">
                <a:solidFill>
                  <a:srgbClr val="0000FF"/>
                </a:solidFill>
              </a:rPr>
              <a:t>2</a:t>
            </a:r>
            <a:r>
              <a:rPr lang="en-US" altLang="en-US" sz="4400">
                <a:solidFill>
                  <a:srgbClr val="0000FF"/>
                </a:solidFill>
              </a:rPr>
              <a:t> =</a:t>
            </a:r>
            <a:r>
              <a:rPr lang="en-US" altLang="en-US" sz="4400"/>
              <a:t> </a:t>
            </a:r>
            <a:r>
              <a:rPr lang="en-US" altLang="en-US" sz="4400">
                <a:solidFill>
                  <a:srgbClr val="0000FF"/>
                </a:solidFill>
              </a:rPr>
              <a:t>2N</a:t>
            </a:r>
          </a:p>
        </p:txBody>
      </p:sp>
    </p:spTree>
  </p:cSld>
  <p:clrMapOvr>
    <a:masterClrMapping/>
  </p:clrMapOvr>
  <p:transition spd="slow">
    <p:random/>
    <p:sndAc>
      <p:stSnd>
        <p:snd r:embed="rId2" name="recycl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70678"/>
                                        </p:tgtEl>
                                        <p:attrNameLst>
                                          <p:attrName>style.visibility</p:attrName>
                                        </p:attrNameLst>
                                      </p:cBhvr>
                                      <p:to>
                                        <p:strVal val="visible"/>
                                      </p:to>
                                    </p:set>
                                    <p:animEffect transition="in" filter="blinds(horizontal)">
                                      <p:cBhvr>
                                        <p:cTn id="7" dur="500"/>
                                        <p:tgtEl>
                                          <p:spTgt spid="70678"/>
                                        </p:tgtEl>
                                      </p:cBhvr>
                                    </p:animEffect>
                                  </p:childTnLst>
                                </p:cTn>
                              </p:par>
                              <p:par>
                                <p:cTn id="8" presetID="3" presetClass="entr" presetSubtype="10" fill="hold" nodeType="withEffect">
                                  <p:stCondLst>
                                    <p:cond delay="0"/>
                                  </p:stCondLst>
                                  <p:childTnLst>
                                    <p:set>
                                      <p:cBhvr>
                                        <p:cTn id="9" dur="1" fill="hold">
                                          <p:stCondLst>
                                            <p:cond delay="0"/>
                                          </p:stCondLst>
                                        </p:cTn>
                                        <p:tgtEl>
                                          <p:spTgt spid="71035"/>
                                        </p:tgtEl>
                                        <p:attrNameLst>
                                          <p:attrName>style.visibility</p:attrName>
                                        </p:attrNameLst>
                                      </p:cBhvr>
                                      <p:to>
                                        <p:strVal val="visible"/>
                                      </p:to>
                                    </p:set>
                                    <p:animEffect transition="in" filter="blinds(horizontal)">
                                      <p:cBhvr>
                                        <p:cTn id="10" dur="500"/>
                                        <p:tgtEl>
                                          <p:spTgt spid="7103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71042"/>
                                        </p:tgtEl>
                                        <p:attrNameLst>
                                          <p:attrName>style.visibility</p:attrName>
                                        </p:attrNameLst>
                                      </p:cBhvr>
                                      <p:to>
                                        <p:strVal val="visible"/>
                                      </p:to>
                                    </p:set>
                                    <p:animEffect transition="in" filter="blinds(horizontal)">
                                      <p:cBhvr>
                                        <p:cTn id="15" dur="500"/>
                                        <p:tgtEl>
                                          <p:spTgt spid="710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04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AutoShape 22"/>
          <p:cNvSpPr>
            <a:spLocks noChangeArrowheads="1"/>
          </p:cNvSpPr>
          <p:nvPr/>
        </p:nvSpPr>
        <p:spPr bwMode="auto">
          <a:xfrm>
            <a:off x="2819400" y="2262188"/>
            <a:ext cx="457200" cy="304800"/>
          </a:xfrm>
          <a:prstGeom prst="roundRect">
            <a:avLst>
              <a:gd name="adj" fmla="val 16667"/>
            </a:avLst>
          </a:prstGeom>
          <a:solidFill>
            <a:srgbClr val="A50021"/>
          </a:solidFill>
          <a:ln w="9525">
            <a:solidFill>
              <a:schemeClr val="tx1"/>
            </a:solidFill>
            <a:round/>
            <a:headEnd/>
            <a:tailEnd/>
          </a:ln>
        </p:spPr>
        <p:txBody>
          <a:bodyPr wrap="none" anchor="ctr"/>
          <a:lstStyle/>
          <a:p>
            <a:endParaRPr lang="en-US"/>
          </a:p>
        </p:txBody>
      </p:sp>
      <p:sp>
        <p:nvSpPr>
          <p:cNvPr id="37890" name="AutoShape 23"/>
          <p:cNvSpPr>
            <a:spLocks noChangeArrowheads="1"/>
          </p:cNvSpPr>
          <p:nvPr/>
        </p:nvSpPr>
        <p:spPr bwMode="auto">
          <a:xfrm>
            <a:off x="4551363" y="5684838"/>
            <a:ext cx="2230437" cy="284162"/>
          </a:xfrm>
          <a:prstGeom prst="cube">
            <a:avLst>
              <a:gd name="adj" fmla="val 67801"/>
            </a:avLst>
          </a:prstGeom>
          <a:solidFill>
            <a:schemeClr val="accent1"/>
          </a:solidFill>
          <a:ln w="9525">
            <a:solidFill>
              <a:schemeClr val="tx1"/>
            </a:solidFill>
            <a:miter lim="800000"/>
            <a:headEnd/>
            <a:tailEnd/>
          </a:ln>
        </p:spPr>
        <p:txBody>
          <a:bodyPr wrap="none" anchor="ctr"/>
          <a:lstStyle/>
          <a:p>
            <a:endParaRPr lang="en-US"/>
          </a:p>
        </p:txBody>
      </p:sp>
      <p:grpSp>
        <p:nvGrpSpPr>
          <p:cNvPr id="71704" name="Group 24"/>
          <p:cNvGrpSpPr>
            <a:grpSpLocks/>
          </p:cNvGrpSpPr>
          <p:nvPr/>
        </p:nvGrpSpPr>
        <p:grpSpPr bwMode="auto">
          <a:xfrm>
            <a:off x="5027613" y="4500563"/>
            <a:ext cx="438150" cy="436562"/>
            <a:chOff x="4176" y="2640"/>
            <a:chExt cx="384" cy="384"/>
          </a:xfrm>
        </p:grpSpPr>
        <p:sp>
          <p:nvSpPr>
            <p:cNvPr id="38251" name="Oval 25"/>
            <p:cNvSpPr>
              <a:spLocks noChangeArrowheads="1"/>
            </p:cNvSpPr>
            <p:nvPr/>
          </p:nvSpPr>
          <p:spPr bwMode="auto">
            <a:xfrm>
              <a:off x="4176" y="2640"/>
              <a:ext cx="384" cy="384"/>
            </a:xfrm>
            <a:prstGeom prst="ellipse">
              <a:avLst/>
            </a:prstGeom>
            <a:solidFill>
              <a:srgbClr val="153133"/>
            </a:solidFill>
            <a:ln w="9525">
              <a:solidFill>
                <a:schemeClr val="tx1"/>
              </a:solidFill>
              <a:round/>
              <a:headEnd/>
              <a:tailEnd/>
            </a:ln>
          </p:spPr>
          <p:txBody>
            <a:bodyPr wrap="none" anchor="ctr"/>
            <a:lstStyle/>
            <a:p>
              <a:endParaRPr lang="en-US"/>
            </a:p>
          </p:txBody>
        </p:sp>
        <p:sp>
          <p:nvSpPr>
            <p:cNvPr id="38252" name="Oval 26"/>
            <p:cNvSpPr>
              <a:spLocks noChangeArrowheads="1"/>
            </p:cNvSpPr>
            <p:nvPr/>
          </p:nvSpPr>
          <p:spPr bwMode="auto">
            <a:xfrm>
              <a:off x="4198" y="2666"/>
              <a:ext cx="336" cy="336"/>
            </a:xfrm>
            <a:prstGeom prst="ellipse">
              <a:avLst/>
            </a:prstGeom>
            <a:noFill/>
            <a:ln w="57150">
              <a:solidFill>
                <a:srgbClr val="660066"/>
              </a:solidFill>
              <a:round/>
              <a:headEnd/>
              <a:tailEnd/>
            </a:ln>
          </p:spPr>
          <p:txBody>
            <a:bodyPr wrap="none" anchor="ctr"/>
            <a:lstStyle/>
            <a:p>
              <a:endParaRPr lang="en-US"/>
            </a:p>
          </p:txBody>
        </p:sp>
      </p:grpSp>
      <p:sp>
        <p:nvSpPr>
          <p:cNvPr id="37892" name="AutoShape 27"/>
          <p:cNvSpPr>
            <a:spLocks noChangeArrowheads="1"/>
          </p:cNvSpPr>
          <p:nvPr/>
        </p:nvSpPr>
        <p:spPr bwMode="auto">
          <a:xfrm>
            <a:off x="6151563" y="2159000"/>
            <a:ext cx="152400" cy="3581400"/>
          </a:xfrm>
          <a:prstGeom prst="can">
            <a:avLst>
              <a:gd name="adj" fmla="val 33944"/>
            </a:avLst>
          </a:prstGeom>
          <a:solidFill>
            <a:srgbClr val="1C1C1C"/>
          </a:solidFill>
          <a:ln w="15875">
            <a:solidFill>
              <a:schemeClr val="tx1"/>
            </a:solidFill>
            <a:round/>
            <a:headEnd/>
            <a:tailEnd/>
          </a:ln>
        </p:spPr>
        <p:txBody>
          <a:bodyPr wrap="none" anchor="ctr"/>
          <a:lstStyle/>
          <a:p>
            <a:endParaRPr lang="en-US"/>
          </a:p>
        </p:txBody>
      </p:sp>
      <p:grpSp>
        <p:nvGrpSpPr>
          <p:cNvPr id="37893" name="Group 28"/>
          <p:cNvGrpSpPr>
            <a:grpSpLocks/>
          </p:cNvGrpSpPr>
          <p:nvPr/>
        </p:nvGrpSpPr>
        <p:grpSpPr bwMode="auto">
          <a:xfrm>
            <a:off x="5313363" y="2311400"/>
            <a:ext cx="1247775" cy="152400"/>
            <a:chOff x="4464" y="1872"/>
            <a:chExt cx="1000" cy="101"/>
          </a:xfrm>
        </p:grpSpPr>
        <p:sp>
          <p:nvSpPr>
            <p:cNvPr id="38247" name="AutoShape 29"/>
            <p:cNvSpPr>
              <a:spLocks noChangeArrowheads="1"/>
            </p:cNvSpPr>
            <p:nvPr/>
          </p:nvSpPr>
          <p:spPr bwMode="auto">
            <a:xfrm rot="5400000">
              <a:off x="4916" y="1420"/>
              <a:ext cx="96" cy="1000"/>
            </a:xfrm>
            <a:prstGeom prst="can">
              <a:avLst>
                <a:gd name="adj" fmla="val 15046"/>
              </a:avLst>
            </a:prstGeom>
            <a:solidFill>
              <a:schemeClr val="bg2"/>
            </a:solidFill>
            <a:ln w="15875">
              <a:solidFill>
                <a:schemeClr val="tx1"/>
              </a:solidFill>
              <a:round/>
              <a:headEnd/>
              <a:tailEnd/>
            </a:ln>
          </p:spPr>
          <p:txBody>
            <a:bodyPr rot="10800000" vert="eaVert" wrap="none" anchor="ctr"/>
            <a:lstStyle/>
            <a:p>
              <a:endParaRPr lang="en-US"/>
            </a:p>
          </p:txBody>
        </p:sp>
        <p:grpSp>
          <p:nvGrpSpPr>
            <p:cNvPr id="38248" name="Group 30"/>
            <p:cNvGrpSpPr>
              <a:grpSpLocks/>
            </p:cNvGrpSpPr>
            <p:nvPr/>
          </p:nvGrpSpPr>
          <p:grpSpPr bwMode="auto">
            <a:xfrm>
              <a:off x="5088" y="1872"/>
              <a:ext cx="288" cy="101"/>
              <a:chOff x="3408" y="3120"/>
              <a:chExt cx="288" cy="101"/>
            </a:xfrm>
          </p:grpSpPr>
          <p:sp>
            <p:nvSpPr>
              <p:cNvPr id="38249" name="AutoShape 31"/>
              <p:cNvSpPr>
                <a:spLocks noChangeArrowheads="1"/>
              </p:cNvSpPr>
              <p:nvPr/>
            </p:nvSpPr>
            <p:spPr bwMode="auto">
              <a:xfrm rot="8270046">
                <a:off x="3408" y="3120"/>
                <a:ext cx="288" cy="96"/>
              </a:xfrm>
              <a:prstGeom prst="roundRect">
                <a:avLst>
                  <a:gd name="adj" fmla="val 16667"/>
                </a:avLst>
              </a:prstGeom>
              <a:solidFill>
                <a:schemeClr val="accent1"/>
              </a:solidFill>
              <a:ln w="9525">
                <a:solidFill>
                  <a:schemeClr val="tx1"/>
                </a:solidFill>
                <a:round/>
                <a:headEnd/>
                <a:tailEnd/>
              </a:ln>
            </p:spPr>
            <p:txBody>
              <a:bodyPr rot="10800000" wrap="none" anchor="ctr"/>
              <a:lstStyle/>
              <a:p>
                <a:endParaRPr lang="en-US"/>
              </a:p>
            </p:txBody>
          </p:sp>
          <p:sp>
            <p:nvSpPr>
              <p:cNvPr id="38250" name="Oval 32"/>
              <p:cNvSpPr>
                <a:spLocks noChangeArrowheads="1"/>
              </p:cNvSpPr>
              <p:nvPr/>
            </p:nvSpPr>
            <p:spPr bwMode="auto">
              <a:xfrm>
                <a:off x="3504" y="3125"/>
                <a:ext cx="96" cy="96"/>
              </a:xfrm>
              <a:prstGeom prst="ellipse">
                <a:avLst/>
              </a:prstGeom>
              <a:solidFill>
                <a:schemeClr val="tx1"/>
              </a:solidFill>
              <a:ln w="9525">
                <a:solidFill>
                  <a:schemeClr val="tx1"/>
                </a:solidFill>
                <a:round/>
                <a:headEnd/>
                <a:tailEnd/>
              </a:ln>
            </p:spPr>
            <p:txBody>
              <a:bodyPr wrap="none" anchor="ctr"/>
              <a:lstStyle/>
              <a:p>
                <a:endParaRPr lang="en-US"/>
              </a:p>
            </p:txBody>
          </p:sp>
        </p:grpSp>
      </p:grpSp>
      <p:grpSp>
        <p:nvGrpSpPr>
          <p:cNvPr id="37894" name="Group 33"/>
          <p:cNvGrpSpPr>
            <a:grpSpLocks/>
          </p:cNvGrpSpPr>
          <p:nvPr/>
        </p:nvGrpSpPr>
        <p:grpSpPr bwMode="auto">
          <a:xfrm>
            <a:off x="2971800" y="1366838"/>
            <a:ext cx="873125" cy="4652962"/>
            <a:chOff x="3194" y="1418"/>
            <a:chExt cx="550" cy="2809"/>
          </a:xfrm>
        </p:grpSpPr>
        <p:sp>
          <p:nvSpPr>
            <p:cNvPr id="38051" name="Rectangle 34"/>
            <p:cNvSpPr>
              <a:spLocks noChangeArrowheads="1"/>
            </p:cNvSpPr>
            <p:nvPr/>
          </p:nvSpPr>
          <p:spPr bwMode="auto">
            <a:xfrm>
              <a:off x="3242" y="1440"/>
              <a:ext cx="502" cy="2787"/>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38052" name="Group 35"/>
            <p:cNvGrpSpPr>
              <a:grpSpLocks/>
            </p:cNvGrpSpPr>
            <p:nvPr/>
          </p:nvGrpSpPr>
          <p:grpSpPr bwMode="auto">
            <a:xfrm>
              <a:off x="3480" y="1620"/>
              <a:ext cx="264" cy="2569"/>
              <a:chOff x="4224" y="240"/>
              <a:chExt cx="480" cy="3024"/>
            </a:xfrm>
          </p:grpSpPr>
          <p:grpSp>
            <p:nvGrpSpPr>
              <p:cNvPr id="38065" name="Group 36"/>
              <p:cNvGrpSpPr>
                <a:grpSpLocks/>
              </p:cNvGrpSpPr>
              <p:nvPr/>
            </p:nvGrpSpPr>
            <p:grpSpPr bwMode="auto">
              <a:xfrm>
                <a:off x="4224" y="240"/>
                <a:ext cx="480" cy="304"/>
                <a:chOff x="4272" y="1776"/>
                <a:chExt cx="480" cy="480"/>
              </a:xfrm>
            </p:grpSpPr>
            <p:grpSp>
              <p:nvGrpSpPr>
                <p:cNvPr id="38228" name="Group 37"/>
                <p:cNvGrpSpPr>
                  <a:grpSpLocks/>
                </p:cNvGrpSpPr>
                <p:nvPr/>
              </p:nvGrpSpPr>
              <p:grpSpPr bwMode="auto">
                <a:xfrm rot="10800000">
                  <a:off x="4560" y="1776"/>
                  <a:ext cx="192" cy="480"/>
                  <a:chOff x="1920" y="1728"/>
                  <a:chExt cx="288" cy="1440"/>
                </a:xfrm>
              </p:grpSpPr>
              <p:grpSp>
                <p:nvGrpSpPr>
                  <p:cNvPr id="38232" name="Group 38"/>
                  <p:cNvGrpSpPr>
                    <a:grpSpLocks/>
                  </p:cNvGrpSpPr>
                  <p:nvPr/>
                </p:nvGrpSpPr>
                <p:grpSpPr bwMode="auto">
                  <a:xfrm>
                    <a:off x="1920" y="2880"/>
                    <a:ext cx="288" cy="288"/>
                    <a:chOff x="1920" y="2304"/>
                    <a:chExt cx="288" cy="288"/>
                  </a:xfrm>
                </p:grpSpPr>
                <p:sp>
                  <p:nvSpPr>
                    <p:cNvPr id="38245" name="Line 39"/>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246" name="Line 40"/>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233" name="Group 41"/>
                  <p:cNvGrpSpPr>
                    <a:grpSpLocks/>
                  </p:cNvGrpSpPr>
                  <p:nvPr/>
                </p:nvGrpSpPr>
                <p:grpSpPr bwMode="auto">
                  <a:xfrm>
                    <a:off x="1920" y="1728"/>
                    <a:ext cx="288" cy="288"/>
                    <a:chOff x="1920" y="2304"/>
                    <a:chExt cx="288" cy="288"/>
                  </a:xfrm>
                </p:grpSpPr>
                <p:sp>
                  <p:nvSpPr>
                    <p:cNvPr id="38243" name="Line 42"/>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244" name="Line 43"/>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234" name="Group 44"/>
                  <p:cNvGrpSpPr>
                    <a:grpSpLocks/>
                  </p:cNvGrpSpPr>
                  <p:nvPr/>
                </p:nvGrpSpPr>
                <p:grpSpPr bwMode="auto">
                  <a:xfrm>
                    <a:off x="1920" y="2016"/>
                    <a:ext cx="288" cy="288"/>
                    <a:chOff x="1920" y="2304"/>
                    <a:chExt cx="288" cy="288"/>
                  </a:xfrm>
                </p:grpSpPr>
                <p:sp>
                  <p:nvSpPr>
                    <p:cNvPr id="38241" name="Line 45"/>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242" name="Line 46"/>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235" name="Group 47"/>
                  <p:cNvGrpSpPr>
                    <a:grpSpLocks/>
                  </p:cNvGrpSpPr>
                  <p:nvPr/>
                </p:nvGrpSpPr>
                <p:grpSpPr bwMode="auto">
                  <a:xfrm>
                    <a:off x="1920" y="2304"/>
                    <a:ext cx="288" cy="288"/>
                    <a:chOff x="1920" y="2304"/>
                    <a:chExt cx="288" cy="288"/>
                  </a:xfrm>
                </p:grpSpPr>
                <p:sp>
                  <p:nvSpPr>
                    <p:cNvPr id="38239" name="Line 48"/>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240" name="Line 49"/>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236" name="Group 50"/>
                  <p:cNvGrpSpPr>
                    <a:grpSpLocks/>
                  </p:cNvGrpSpPr>
                  <p:nvPr/>
                </p:nvGrpSpPr>
                <p:grpSpPr bwMode="auto">
                  <a:xfrm>
                    <a:off x="1920" y="2592"/>
                    <a:ext cx="288" cy="288"/>
                    <a:chOff x="1920" y="2304"/>
                    <a:chExt cx="288" cy="288"/>
                  </a:xfrm>
                </p:grpSpPr>
                <p:sp>
                  <p:nvSpPr>
                    <p:cNvPr id="38237" name="Line 51"/>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238" name="Line 52"/>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8229" name="Line 53"/>
                <p:cNvSpPr>
                  <a:spLocks noChangeShapeType="1"/>
                </p:cNvSpPr>
                <p:nvPr/>
              </p:nvSpPr>
              <p:spPr bwMode="auto">
                <a:xfrm rot="10800000">
                  <a:off x="4560" y="1776"/>
                  <a:ext cx="192" cy="0"/>
                </a:xfrm>
                <a:prstGeom prst="line">
                  <a:avLst/>
                </a:prstGeom>
                <a:noFill/>
                <a:ln w="9525">
                  <a:solidFill>
                    <a:schemeClr val="tx1"/>
                  </a:solidFill>
                  <a:round/>
                  <a:headEnd/>
                  <a:tailEnd/>
                </a:ln>
              </p:spPr>
              <p:txBody>
                <a:bodyPr/>
                <a:lstStyle/>
                <a:p>
                  <a:endParaRPr lang="en-US"/>
                </a:p>
              </p:txBody>
            </p:sp>
            <p:sp>
              <p:nvSpPr>
                <p:cNvPr id="38230" name="Line 54"/>
                <p:cNvSpPr>
                  <a:spLocks noChangeShapeType="1"/>
                </p:cNvSpPr>
                <p:nvPr/>
              </p:nvSpPr>
              <p:spPr bwMode="auto">
                <a:xfrm>
                  <a:off x="4272" y="2256"/>
                  <a:ext cx="480" cy="0"/>
                </a:xfrm>
                <a:prstGeom prst="line">
                  <a:avLst/>
                </a:prstGeom>
                <a:noFill/>
                <a:ln w="9525">
                  <a:solidFill>
                    <a:schemeClr val="tx1"/>
                  </a:solidFill>
                  <a:round/>
                  <a:headEnd/>
                  <a:tailEnd/>
                </a:ln>
              </p:spPr>
              <p:txBody>
                <a:bodyPr/>
                <a:lstStyle/>
                <a:p>
                  <a:endParaRPr lang="en-US"/>
                </a:p>
              </p:txBody>
            </p:sp>
            <p:sp>
              <p:nvSpPr>
                <p:cNvPr id="38231" name="Line 55"/>
                <p:cNvSpPr>
                  <a:spLocks noChangeShapeType="1"/>
                </p:cNvSpPr>
                <p:nvPr/>
              </p:nvSpPr>
              <p:spPr bwMode="auto">
                <a:xfrm>
                  <a:off x="4272" y="1776"/>
                  <a:ext cx="480" cy="0"/>
                </a:xfrm>
                <a:prstGeom prst="line">
                  <a:avLst/>
                </a:prstGeom>
                <a:noFill/>
                <a:ln w="9525">
                  <a:solidFill>
                    <a:schemeClr val="tx1"/>
                  </a:solidFill>
                  <a:round/>
                  <a:headEnd/>
                  <a:tailEnd/>
                </a:ln>
              </p:spPr>
              <p:txBody>
                <a:bodyPr/>
                <a:lstStyle/>
                <a:p>
                  <a:endParaRPr lang="en-US"/>
                </a:p>
              </p:txBody>
            </p:sp>
          </p:grpSp>
          <p:grpSp>
            <p:nvGrpSpPr>
              <p:cNvPr id="38066" name="Group 56"/>
              <p:cNvGrpSpPr>
                <a:grpSpLocks/>
              </p:cNvGrpSpPr>
              <p:nvPr/>
            </p:nvGrpSpPr>
            <p:grpSpPr bwMode="auto">
              <a:xfrm>
                <a:off x="4224" y="544"/>
                <a:ext cx="480" cy="304"/>
                <a:chOff x="4224" y="2880"/>
                <a:chExt cx="480" cy="480"/>
              </a:xfrm>
            </p:grpSpPr>
            <p:grpSp>
              <p:nvGrpSpPr>
                <p:cNvPr id="38211" name="Group 57"/>
                <p:cNvGrpSpPr>
                  <a:grpSpLocks/>
                </p:cNvGrpSpPr>
                <p:nvPr/>
              </p:nvGrpSpPr>
              <p:grpSpPr bwMode="auto">
                <a:xfrm rot="10800000">
                  <a:off x="4512" y="2880"/>
                  <a:ext cx="192" cy="480"/>
                  <a:chOff x="1920" y="1728"/>
                  <a:chExt cx="288" cy="1440"/>
                </a:xfrm>
              </p:grpSpPr>
              <p:grpSp>
                <p:nvGrpSpPr>
                  <p:cNvPr id="38213" name="Group 58"/>
                  <p:cNvGrpSpPr>
                    <a:grpSpLocks/>
                  </p:cNvGrpSpPr>
                  <p:nvPr/>
                </p:nvGrpSpPr>
                <p:grpSpPr bwMode="auto">
                  <a:xfrm>
                    <a:off x="1920" y="2880"/>
                    <a:ext cx="288" cy="288"/>
                    <a:chOff x="1920" y="2304"/>
                    <a:chExt cx="288" cy="288"/>
                  </a:xfrm>
                </p:grpSpPr>
                <p:sp>
                  <p:nvSpPr>
                    <p:cNvPr id="38226" name="Line 59"/>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227" name="Line 60"/>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214" name="Group 61"/>
                  <p:cNvGrpSpPr>
                    <a:grpSpLocks/>
                  </p:cNvGrpSpPr>
                  <p:nvPr/>
                </p:nvGrpSpPr>
                <p:grpSpPr bwMode="auto">
                  <a:xfrm>
                    <a:off x="1920" y="1728"/>
                    <a:ext cx="288" cy="288"/>
                    <a:chOff x="1920" y="2304"/>
                    <a:chExt cx="288" cy="288"/>
                  </a:xfrm>
                </p:grpSpPr>
                <p:sp>
                  <p:nvSpPr>
                    <p:cNvPr id="38224" name="Line 62"/>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225" name="Line 63"/>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215" name="Group 64"/>
                  <p:cNvGrpSpPr>
                    <a:grpSpLocks/>
                  </p:cNvGrpSpPr>
                  <p:nvPr/>
                </p:nvGrpSpPr>
                <p:grpSpPr bwMode="auto">
                  <a:xfrm>
                    <a:off x="1920" y="2016"/>
                    <a:ext cx="288" cy="288"/>
                    <a:chOff x="1920" y="2304"/>
                    <a:chExt cx="288" cy="288"/>
                  </a:xfrm>
                </p:grpSpPr>
                <p:sp>
                  <p:nvSpPr>
                    <p:cNvPr id="38222" name="Line 65"/>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223" name="Line 66"/>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216" name="Group 67"/>
                  <p:cNvGrpSpPr>
                    <a:grpSpLocks/>
                  </p:cNvGrpSpPr>
                  <p:nvPr/>
                </p:nvGrpSpPr>
                <p:grpSpPr bwMode="auto">
                  <a:xfrm>
                    <a:off x="1920" y="2304"/>
                    <a:ext cx="288" cy="288"/>
                    <a:chOff x="1920" y="2304"/>
                    <a:chExt cx="288" cy="288"/>
                  </a:xfrm>
                </p:grpSpPr>
                <p:sp>
                  <p:nvSpPr>
                    <p:cNvPr id="38220" name="Line 68"/>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221" name="Line 69"/>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217" name="Group 70"/>
                  <p:cNvGrpSpPr>
                    <a:grpSpLocks/>
                  </p:cNvGrpSpPr>
                  <p:nvPr/>
                </p:nvGrpSpPr>
                <p:grpSpPr bwMode="auto">
                  <a:xfrm>
                    <a:off x="1920" y="2592"/>
                    <a:ext cx="288" cy="288"/>
                    <a:chOff x="1920" y="2304"/>
                    <a:chExt cx="288" cy="288"/>
                  </a:xfrm>
                </p:grpSpPr>
                <p:sp>
                  <p:nvSpPr>
                    <p:cNvPr id="38218" name="Line 71"/>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219" name="Line 72"/>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8212" name="Line 73"/>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8067" name="Group 74"/>
              <p:cNvGrpSpPr>
                <a:grpSpLocks/>
              </p:cNvGrpSpPr>
              <p:nvPr/>
            </p:nvGrpSpPr>
            <p:grpSpPr bwMode="auto">
              <a:xfrm>
                <a:off x="4224" y="848"/>
                <a:ext cx="480" cy="304"/>
                <a:chOff x="4224" y="2880"/>
                <a:chExt cx="480" cy="480"/>
              </a:xfrm>
            </p:grpSpPr>
            <p:grpSp>
              <p:nvGrpSpPr>
                <p:cNvPr id="38194" name="Group 75"/>
                <p:cNvGrpSpPr>
                  <a:grpSpLocks/>
                </p:cNvGrpSpPr>
                <p:nvPr/>
              </p:nvGrpSpPr>
              <p:grpSpPr bwMode="auto">
                <a:xfrm rot="10800000">
                  <a:off x="4512" y="2880"/>
                  <a:ext cx="192" cy="480"/>
                  <a:chOff x="1920" y="1728"/>
                  <a:chExt cx="288" cy="1440"/>
                </a:xfrm>
              </p:grpSpPr>
              <p:grpSp>
                <p:nvGrpSpPr>
                  <p:cNvPr id="38196" name="Group 76"/>
                  <p:cNvGrpSpPr>
                    <a:grpSpLocks/>
                  </p:cNvGrpSpPr>
                  <p:nvPr/>
                </p:nvGrpSpPr>
                <p:grpSpPr bwMode="auto">
                  <a:xfrm>
                    <a:off x="1920" y="2880"/>
                    <a:ext cx="288" cy="288"/>
                    <a:chOff x="1920" y="2304"/>
                    <a:chExt cx="288" cy="288"/>
                  </a:xfrm>
                </p:grpSpPr>
                <p:sp>
                  <p:nvSpPr>
                    <p:cNvPr id="38209" name="Line 77"/>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210" name="Line 78"/>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197" name="Group 79"/>
                  <p:cNvGrpSpPr>
                    <a:grpSpLocks/>
                  </p:cNvGrpSpPr>
                  <p:nvPr/>
                </p:nvGrpSpPr>
                <p:grpSpPr bwMode="auto">
                  <a:xfrm>
                    <a:off x="1920" y="1728"/>
                    <a:ext cx="288" cy="288"/>
                    <a:chOff x="1920" y="2304"/>
                    <a:chExt cx="288" cy="288"/>
                  </a:xfrm>
                </p:grpSpPr>
                <p:sp>
                  <p:nvSpPr>
                    <p:cNvPr id="38207" name="Line 80"/>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208" name="Line 81"/>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198" name="Group 82"/>
                  <p:cNvGrpSpPr>
                    <a:grpSpLocks/>
                  </p:cNvGrpSpPr>
                  <p:nvPr/>
                </p:nvGrpSpPr>
                <p:grpSpPr bwMode="auto">
                  <a:xfrm>
                    <a:off x="1920" y="2016"/>
                    <a:ext cx="288" cy="288"/>
                    <a:chOff x="1920" y="2304"/>
                    <a:chExt cx="288" cy="288"/>
                  </a:xfrm>
                </p:grpSpPr>
                <p:sp>
                  <p:nvSpPr>
                    <p:cNvPr id="38205" name="Line 83"/>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206" name="Line 84"/>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199" name="Group 85"/>
                  <p:cNvGrpSpPr>
                    <a:grpSpLocks/>
                  </p:cNvGrpSpPr>
                  <p:nvPr/>
                </p:nvGrpSpPr>
                <p:grpSpPr bwMode="auto">
                  <a:xfrm>
                    <a:off x="1920" y="2304"/>
                    <a:ext cx="288" cy="288"/>
                    <a:chOff x="1920" y="2304"/>
                    <a:chExt cx="288" cy="288"/>
                  </a:xfrm>
                </p:grpSpPr>
                <p:sp>
                  <p:nvSpPr>
                    <p:cNvPr id="38203" name="Line 86"/>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204" name="Line 87"/>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200" name="Group 88"/>
                  <p:cNvGrpSpPr>
                    <a:grpSpLocks/>
                  </p:cNvGrpSpPr>
                  <p:nvPr/>
                </p:nvGrpSpPr>
                <p:grpSpPr bwMode="auto">
                  <a:xfrm>
                    <a:off x="1920" y="2592"/>
                    <a:ext cx="288" cy="288"/>
                    <a:chOff x="1920" y="2304"/>
                    <a:chExt cx="288" cy="288"/>
                  </a:xfrm>
                </p:grpSpPr>
                <p:sp>
                  <p:nvSpPr>
                    <p:cNvPr id="38201" name="Line 89"/>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202" name="Line 90"/>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8195" name="Line 91"/>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8068" name="Group 92"/>
              <p:cNvGrpSpPr>
                <a:grpSpLocks/>
              </p:cNvGrpSpPr>
              <p:nvPr/>
            </p:nvGrpSpPr>
            <p:grpSpPr bwMode="auto">
              <a:xfrm>
                <a:off x="4224" y="1152"/>
                <a:ext cx="480" cy="304"/>
                <a:chOff x="4224" y="2880"/>
                <a:chExt cx="480" cy="480"/>
              </a:xfrm>
            </p:grpSpPr>
            <p:grpSp>
              <p:nvGrpSpPr>
                <p:cNvPr id="38177" name="Group 93"/>
                <p:cNvGrpSpPr>
                  <a:grpSpLocks/>
                </p:cNvGrpSpPr>
                <p:nvPr/>
              </p:nvGrpSpPr>
              <p:grpSpPr bwMode="auto">
                <a:xfrm rot="10800000">
                  <a:off x="4512" y="2880"/>
                  <a:ext cx="192" cy="480"/>
                  <a:chOff x="1920" y="1728"/>
                  <a:chExt cx="288" cy="1440"/>
                </a:xfrm>
              </p:grpSpPr>
              <p:grpSp>
                <p:nvGrpSpPr>
                  <p:cNvPr id="38179" name="Group 94"/>
                  <p:cNvGrpSpPr>
                    <a:grpSpLocks/>
                  </p:cNvGrpSpPr>
                  <p:nvPr/>
                </p:nvGrpSpPr>
                <p:grpSpPr bwMode="auto">
                  <a:xfrm>
                    <a:off x="1920" y="2880"/>
                    <a:ext cx="288" cy="288"/>
                    <a:chOff x="1920" y="2304"/>
                    <a:chExt cx="288" cy="288"/>
                  </a:xfrm>
                </p:grpSpPr>
                <p:sp>
                  <p:nvSpPr>
                    <p:cNvPr id="38192" name="Line 95"/>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193" name="Line 96"/>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180" name="Group 97"/>
                  <p:cNvGrpSpPr>
                    <a:grpSpLocks/>
                  </p:cNvGrpSpPr>
                  <p:nvPr/>
                </p:nvGrpSpPr>
                <p:grpSpPr bwMode="auto">
                  <a:xfrm>
                    <a:off x="1920" y="1728"/>
                    <a:ext cx="288" cy="288"/>
                    <a:chOff x="1920" y="2304"/>
                    <a:chExt cx="288" cy="288"/>
                  </a:xfrm>
                </p:grpSpPr>
                <p:sp>
                  <p:nvSpPr>
                    <p:cNvPr id="38190" name="Line 98"/>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191" name="Line 99"/>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181" name="Group 100"/>
                  <p:cNvGrpSpPr>
                    <a:grpSpLocks/>
                  </p:cNvGrpSpPr>
                  <p:nvPr/>
                </p:nvGrpSpPr>
                <p:grpSpPr bwMode="auto">
                  <a:xfrm>
                    <a:off x="1920" y="2016"/>
                    <a:ext cx="288" cy="288"/>
                    <a:chOff x="1920" y="2304"/>
                    <a:chExt cx="288" cy="288"/>
                  </a:xfrm>
                </p:grpSpPr>
                <p:sp>
                  <p:nvSpPr>
                    <p:cNvPr id="38188" name="Line 101"/>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189" name="Line 102"/>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182" name="Group 103"/>
                  <p:cNvGrpSpPr>
                    <a:grpSpLocks/>
                  </p:cNvGrpSpPr>
                  <p:nvPr/>
                </p:nvGrpSpPr>
                <p:grpSpPr bwMode="auto">
                  <a:xfrm>
                    <a:off x="1920" y="2304"/>
                    <a:ext cx="288" cy="288"/>
                    <a:chOff x="1920" y="2304"/>
                    <a:chExt cx="288" cy="288"/>
                  </a:xfrm>
                </p:grpSpPr>
                <p:sp>
                  <p:nvSpPr>
                    <p:cNvPr id="38186" name="Line 104"/>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187" name="Line 105"/>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183" name="Group 106"/>
                  <p:cNvGrpSpPr>
                    <a:grpSpLocks/>
                  </p:cNvGrpSpPr>
                  <p:nvPr/>
                </p:nvGrpSpPr>
                <p:grpSpPr bwMode="auto">
                  <a:xfrm>
                    <a:off x="1920" y="2592"/>
                    <a:ext cx="288" cy="288"/>
                    <a:chOff x="1920" y="2304"/>
                    <a:chExt cx="288" cy="288"/>
                  </a:xfrm>
                </p:grpSpPr>
                <p:sp>
                  <p:nvSpPr>
                    <p:cNvPr id="38184" name="Line 107"/>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185" name="Line 108"/>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8178" name="Line 109"/>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8069" name="Group 110"/>
              <p:cNvGrpSpPr>
                <a:grpSpLocks/>
              </p:cNvGrpSpPr>
              <p:nvPr/>
            </p:nvGrpSpPr>
            <p:grpSpPr bwMode="auto">
              <a:xfrm>
                <a:off x="4224" y="1456"/>
                <a:ext cx="480" cy="304"/>
                <a:chOff x="4224" y="2880"/>
                <a:chExt cx="480" cy="480"/>
              </a:xfrm>
            </p:grpSpPr>
            <p:grpSp>
              <p:nvGrpSpPr>
                <p:cNvPr id="38160" name="Group 111"/>
                <p:cNvGrpSpPr>
                  <a:grpSpLocks/>
                </p:cNvGrpSpPr>
                <p:nvPr/>
              </p:nvGrpSpPr>
              <p:grpSpPr bwMode="auto">
                <a:xfrm rot="10800000">
                  <a:off x="4512" y="2880"/>
                  <a:ext cx="192" cy="480"/>
                  <a:chOff x="1920" y="1728"/>
                  <a:chExt cx="288" cy="1440"/>
                </a:xfrm>
              </p:grpSpPr>
              <p:grpSp>
                <p:nvGrpSpPr>
                  <p:cNvPr id="38162" name="Group 112"/>
                  <p:cNvGrpSpPr>
                    <a:grpSpLocks/>
                  </p:cNvGrpSpPr>
                  <p:nvPr/>
                </p:nvGrpSpPr>
                <p:grpSpPr bwMode="auto">
                  <a:xfrm>
                    <a:off x="1920" y="2880"/>
                    <a:ext cx="288" cy="288"/>
                    <a:chOff x="1920" y="2304"/>
                    <a:chExt cx="288" cy="288"/>
                  </a:xfrm>
                </p:grpSpPr>
                <p:sp>
                  <p:nvSpPr>
                    <p:cNvPr id="38175" name="Line 113"/>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176" name="Line 114"/>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163" name="Group 115"/>
                  <p:cNvGrpSpPr>
                    <a:grpSpLocks/>
                  </p:cNvGrpSpPr>
                  <p:nvPr/>
                </p:nvGrpSpPr>
                <p:grpSpPr bwMode="auto">
                  <a:xfrm>
                    <a:off x="1920" y="1728"/>
                    <a:ext cx="288" cy="288"/>
                    <a:chOff x="1920" y="2304"/>
                    <a:chExt cx="288" cy="288"/>
                  </a:xfrm>
                </p:grpSpPr>
                <p:sp>
                  <p:nvSpPr>
                    <p:cNvPr id="38173" name="Line 116"/>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174" name="Line 117"/>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164" name="Group 118"/>
                  <p:cNvGrpSpPr>
                    <a:grpSpLocks/>
                  </p:cNvGrpSpPr>
                  <p:nvPr/>
                </p:nvGrpSpPr>
                <p:grpSpPr bwMode="auto">
                  <a:xfrm>
                    <a:off x="1920" y="2016"/>
                    <a:ext cx="288" cy="288"/>
                    <a:chOff x="1920" y="2304"/>
                    <a:chExt cx="288" cy="288"/>
                  </a:xfrm>
                </p:grpSpPr>
                <p:sp>
                  <p:nvSpPr>
                    <p:cNvPr id="38171" name="Line 119"/>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172" name="Line 120"/>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165" name="Group 121"/>
                  <p:cNvGrpSpPr>
                    <a:grpSpLocks/>
                  </p:cNvGrpSpPr>
                  <p:nvPr/>
                </p:nvGrpSpPr>
                <p:grpSpPr bwMode="auto">
                  <a:xfrm>
                    <a:off x="1920" y="2304"/>
                    <a:ext cx="288" cy="288"/>
                    <a:chOff x="1920" y="2304"/>
                    <a:chExt cx="288" cy="288"/>
                  </a:xfrm>
                </p:grpSpPr>
                <p:sp>
                  <p:nvSpPr>
                    <p:cNvPr id="38169" name="Line 122"/>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170" name="Line 123"/>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166" name="Group 124"/>
                  <p:cNvGrpSpPr>
                    <a:grpSpLocks/>
                  </p:cNvGrpSpPr>
                  <p:nvPr/>
                </p:nvGrpSpPr>
                <p:grpSpPr bwMode="auto">
                  <a:xfrm>
                    <a:off x="1920" y="2592"/>
                    <a:ext cx="288" cy="288"/>
                    <a:chOff x="1920" y="2304"/>
                    <a:chExt cx="288" cy="288"/>
                  </a:xfrm>
                </p:grpSpPr>
                <p:sp>
                  <p:nvSpPr>
                    <p:cNvPr id="38167" name="Line 125"/>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168" name="Line 126"/>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8161" name="Line 127"/>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8070" name="Group 128"/>
              <p:cNvGrpSpPr>
                <a:grpSpLocks/>
              </p:cNvGrpSpPr>
              <p:nvPr/>
            </p:nvGrpSpPr>
            <p:grpSpPr bwMode="auto">
              <a:xfrm>
                <a:off x="4224" y="1760"/>
                <a:ext cx="480" cy="304"/>
                <a:chOff x="4224" y="2880"/>
                <a:chExt cx="480" cy="480"/>
              </a:xfrm>
            </p:grpSpPr>
            <p:grpSp>
              <p:nvGrpSpPr>
                <p:cNvPr id="38143" name="Group 129"/>
                <p:cNvGrpSpPr>
                  <a:grpSpLocks/>
                </p:cNvGrpSpPr>
                <p:nvPr/>
              </p:nvGrpSpPr>
              <p:grpSpPr bwMode="auto">
                <a:xfrm rot="10800000">
                  <a:off x="4512" y="2880"/>
                  <a:ext cx="192" cy="480"/>
                  <a:chOff x="1920" y="1728"/>
                  <a:chExt cx="288" cy="1440"/>
                </a:xfrm>
              </p:grpSpPr>
              <p:grpSp>
                <p:nvGrpSpPr>
                  <p:cNvPr id="38145" name="Group 130"/>
                  <p:cNvGrpSpPr>
                    <a:grpSpLocks/>
                  </p:cNvGrpSpPr>
                  <p:nvPr/>
                </p:nvGrpSpPr>
                <p:grpSpPr bwMode="auto">
                  <a:xfrm>
                    <a:off x="1920" y="2880"/>
                    <a:ext cx="288" cy="288"/>
                    <a:chOff x="1920" y="2304"/>
                    <a:chExt cx="288" cy="288"/>
                  </a:xfrm>
                </p:grpSpPr>
                <p:sp>
                  <p:nvSpPr>
                    <p:cNvPr id="38158" name="Line 131"/>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159" name="Line 132"/>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146" name="Group 133"/>
                  <p:cNvGrpSpPr>
                    <a:grpSpLocks/>
                  </p:cNvGrpSpPr>
                  <p:nvPr/>
                </p:nvGrpSpPr>
                <p:grpSpPr bwMode="auto">
                  <a:xfrm>
                    <a:off x="1920" y="1728"/>
                    <a:ext cx="288" cy="288"/>
                    <a:chOff x="1920" y="2304"/>
                    <a:chExt cx="288" cy="288"/>
                  </a:xfrm>
                </p:grpSpPr>
                <p:sp>
                  <p:nvSpPr>
                    <p:cNvPr id="38156" name="Line 134"/>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157" name="Line 135"/>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147" name="Group 136"/>
                  <p:cNvGrpSpPr>
                    <a:grpSpLocks/>
                  </p:cNvGrpSpPr>
                  <p:nvPr/>
                </p:nvGrpSpPr>
                <p:grpSpPr bwMode="auto">
                  <a:xfrm>
                    <a:off x="1920" y="2016"/>
                    <a:ext cx="288" cy="288"/>
                    <a:chOff x="1920" y="2304"/>
                    <a:chExt cx="288" cy="288"/>
                  </a:xfrm>
                </p:grpSpPr>
                <p:sp>
                  <p:nvSpPr>
                    <p:cNvPr id="38154" name="Line 137"/>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155" name="Line 138"/>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148" name="Group 139"/>
                  <p:cNvGrpSpPr>
                    <a:grpSpLocks/>
                  </p:cNvGrpSpPr>
                  <p:nvPr/>
                </p:nvGrpSpPr>
                <p:grpSpPr bwMode="auto">
                  <a:xfrm>
                    <a:off x="1920" y="2304"/>
                    <a:ext cx="288" cy="288"/>
                    <a:chOff x="1920" y="2304"/>
                    <a:chExt cx="288" cy="288"/>
                  </a:xfrm>
                </p:grpSpPr>
                <p:sp>
                  <p:nvSpPr>
                    <p:cNvPr id="38152" name="Line 140"/>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153" name="Line 141"/>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149" name="Group 142"/>
                  <p:cNvGrpSpPr>
                    <a:grpSpLocks/>
                  </p:cNvGrpSpPr>
                  <p:nvPr/>
                </p:nvGrpSpPr>
                <p:grpSpPr bwMode="auto">
                  <a:xfrm>
                    <a:off x="1920" y="2592"/>
                    <a:ext cx="288" cy="288"/>
                    <a:chOff x="1920" y="2304"/>
                    <a:chExt cx="288" cy="288"/>
                  </a:xfrm>
                </p:grpSpPr>
                <p:sp>
                  <p:nvSpPr>
                    <p:cNvPr id="38150" name="Line 143"/>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151" name="Line 144"/>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8144" name="Line 145"/>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8071" name="Group 146"/>
              <p:cNvGrpSpPr>
                <a:grpSpLocks/>
              </p:cNvGrpSpPr>
              <p:nvPr/>
            </p:nvGrpSpPr>
            <p:grpSpPr bwMode="auto">
              <a:xfrm>
                <a:off x="4224" y="2064"/>
                <a:ext cx="480" cy="304"/>
                <a:chOff x="4224" y="2880"/>
                <a:chExt cx="480" cy="480"/>
              </a:xfrm>
            </p:grpSpPr>
            <p:grpSp>
              <p:nvGrpSpPr>
                <p:cNvPr id="38126" name="Group 147"/>
                <p:cNvGrpSpPr>
                  <a:grpSpLocks/>
                </p:cNvGrpSpPr>
                <p:nvPr/>
              </p:nvGrpSpPr>
              <p:grpSpPr bwMode="auto">
                <a:xfrm rot="10800000">
                  <a:off x="4512" y="2880"/>
                  <a:ext cx="192" cy="480"/>
                  <a:chOff x="1920" y="1728"/>
                  <a:chExt cx="288" cy="1440"/>
                </a:xfrm>
              </p:grpSpPr>
              <p:grpSp>
                <p:nvGrpSpPr>
                  <p:cNvPr id="38128" name="Group 148"/>
                  <p:cNvGrpSpPr>
                    <a:grpSpLocks/>
                  </p:cNvGrpSpPr>
                  <p:nvPr/>
                </p:nvGrpSpPr>
                <p:grpSpPr bwMode="auto">
                  <a:xfrm>
                    <a:off x="1920" y="2880"/>
                    <a:ext cx="288" cy="288"/>
                    <a:chOff x="1920" y="2304"/>
                    <a:chExt cx="288" cy="288"/>
                  </a:xfrm>
                </p:grpSpPr>
                <p:sp>
                  <p:nvSpPr>
                    <p:cNvPr id="38141" name="Line 149"/>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142" name="Line 150"/>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129" name="Group 151"/>
                  <p:cNvGrpSpPr>
                    <a:grpSpLocks/>
                  </p:cNvGrpSpPr>
                  <p:nvPr/>
                </p:nvGrpSpPr>
                <p:grpSpPr bwMode="auto">
                  <a:xfrm>
                    <a:off x="1920" y="1728"/>
                    <a:ext cx="288" cy="288"/>
                    <a:chOff x="1920" y="2304"/>
                    <a:chExt cx="288" cy="288"/>
                  </a:xfrm>
                </p:grpSpPr>
                <p:sp>
                  <p:nvSpPr>
                    <p:cNvPr id="38139" name="Line 152"/>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140" name="Line 153"/>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130" name="Group 154"/>
                  <p:cNvGrpSpPr>
                    <a:grpSpLocks/>
                  </p:cNvGrpSpPr>
                  <p:nvPr/>
                </p:nvGrpSpPr>
                <p:grpSpPr bwMode="auto">
                  <a:xfrm>
                    <a:off x="1920" y="2016"/>
                    <a:ext cx="288" cy="288"/>
                    <a:chOff x="1920" y="2304"/>
                    <a:chExt cx="288" cy="288"/>
                  </a:xfrm>
                </p:grpSpPr>
                <p:sp>
                  <p:nvSpPr>
                    <p:cNvPr id="38137" name="Line 155"/>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138" name="Line 156"/>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131" name="Group 157"/>
                  <p:cNvGrpSpPr>
                    <a:grpSpLocks/>
                  </p:cNvGrpSpPr>
                  <p:nvPr/>
                </p:nvGrpSpPr>
                <p:grpSpPr bwMode="auto">
                  <a:xfrm>
                    <a:off x="1920" y="2304"/>
                    <a:ext cx="288" cy="288"/>
                    <a:chOff x="1920" y="2304"/>
                    <a:chExt cx="288" cy="288"/>
                  </a:xfrm>
                </p:grpSpPr>
                <p:sp>
                  <p:nvSpPr>
                    <p:cNvPr id="38135" name="Line 158"/>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136" name="Line 159"/>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132" name="Group 160"/>
                  <p:cNvGrpSpPr>
                    <a:grpSpLocks/>
                  </p:cNvGrpSpPr>
                  <p:nvPr/>
                </p:nvGrpSpPr>
                <p:grpSpPr bwMode="auto">
                  <a:xfrm>
                    <a:off x="1920" y="2592"/>
                    <a:ext cx="288" cy="288"/>
                    <a:chOff x="1920" y="2304"/>
                    <a:chExt cx="288" cy="288"/>
                  </a:xfrm>
                </p:grpSpPr>
                <p:sp>
                  <p:nvSpPr>
                    <p:cNvPr id="38133" name="Line 161"/>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134" name="Line 162"/>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8127" name="Line 163"/>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8072" name="Group 164"/>
              <p:cNvGrpSpPr>
                <a:grpSpLocks/>
              </p:cNvGrpSpPr>
              <p:nvPr/>
            </p:nvGrpSpPr>
            <p:grpSpPr bwMode="auto">
              <a:xfrm>
                <a:off x="4224" y="2358"/>
                <a:ext cx="480" cy="304"/>
                <a:chOff x="4224" y="2880"/>
                <a:chExt cx="480" cy="480"/>
              </a:xfrm>
            </p:grpSpPr>
            <p:grpSp>
              <p:nvGrpSpPr>
                <p:cNvPr id="38109" name="Group 165"/>
                <p:cNvGrpSpPr>
                  <a:grpSpLocks/>
                </p:cNvGrpSpPr>
                <p:nvPr/>
              </p:nvGrpSpPr>
              <p:grpSpPr bwMode="auto">
                <a:xfrm rot="10800000">
                  <a:off x="4512" y="2880"/>
                  <a:ext cx="192" cy="480"/>
                  <a:chOff x="1920" y="1728"/>
                  <a:chExt cx="288" cy="1440"/>
                </a:xfrm>
              </p:grpSpPr>
              <p:grpSp>
                <p:nvGrpSpPr>
                  <p:cNvPr id="38111" name="Group 166"/>
                  <p:cNvGrpSpPr>
                    <a:grpSpLocks/>
                  </p:cNvGrpSpPr>
                  <p:nvPr/>
                </p:nvGrpSpPr>
                <p:grpSpPr bwMode="auto">
                  <a:xfrm>
                    <a:off x="1920" y="2880"/>
                    <a:ext cx="288" cy="288"/>
                    <a:chOff x="1920" y="2304"/>
                    <a:chExt cx="288" cy="288"/>
                  </a:xfrm>
                </p:grpSpPr>
                <p:sp>
                  <p:nvSpPr>
                    <p:cNvPr id="38124" name="Line 167"/>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125" name="Line 168"/>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112" name="Group 169"/>
                  <p:cNvGrpSpPr>
                    <a:grpSpLocks/>
                  </p:cNvGrpSpPr>
                  <p:nvPr/>
                </p:nvGrpSpPr>
                <p:grpSpPr bwMode="auto">
                  <a:xfrm>
                    <a:off x="1920" y="1728"/>
                    <a:ext cx="288" cy="288"/>
                    <a:chOff x="1920" y="2304"/>
                    <a:chExt cx="288" cy="288"/>
                  </a:xfrm>
                </p:grpSpPr>
                <p:sp>
                  <p:nvSpPr>
                    <p:cNvPr id="38122" name="Line 170"/>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123" name="Line 171"/>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113" name="Group 172"/>
                  <p:cNvGrpSpPr>
                    <a:grpSpLocks/>
                  </p:cNvGrpSpPr>
                  <p:nvPr/>
                </p:nvGrpSpPr>
                <p:grpSpPr bwMode="auto">
                  <a:xfrm>
                    <a:off x="1920" y="2016"/>
                    <a:ext cx="288" cy="288"/>
                    <a:chOff x="1920" y="2304"/>
                    <a:chExt cx="288" cy="288"/>
                  </a:xfrm>
                </p:grpSpPr>
                <p:sp>
                  <p:nvSpPr>
                    <p:cNvPr id="38120" name="Line 173"/>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121" name="Line 174"/>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114" name="Group 175"/>
                  <p:cNvGrpSpPr>
                    <a:grpSpLocks/>
                  </p:cNvGrpSpPr>
                  <p:nvPr/>
                </p:nvGrpSpPr>
                <p:grpSpPr bwMode="auto">
                  <a:xfrm>
                    <a:off x="1920" y="2304"/>
                    <a:ext cx="288" cy="288"/>
                    <a:chOff x="1920" y="2304"/>
                    <a:chExt cx="288" cy="288"/>
                  </a:xfrm>
                </p:grpSpPr>
                <p:sp>
                  <p:nvSpPr>
                    <p:cNvPr id="38118" name="Line 176"/>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119" name="Line 177"/>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115" name="Group 178"/>
                  <p:cNvGrpSpPr>
                    <a:grpSpLocks/>
                  </p:cNvGrpSpPr>
                  <p:nvPr/>
                </p:nvGrpSpPr>
                <p:grpSpPr bwMode="auto">
                  <a:xfrm>
                    <a:off x="1920" y="2592"/>
                    <a:ext cx="288" cy="288"/>
                    <a:chOff x="1920" y="2304"/>
                    <a:chExt cx="288" cy="288"/>
                  </a:xfrm>
                </p:grpSpPr>
                <p:sp>
                  <p:nvSpPr>
                    <p:cNvPr id="38116" name="Line 179"/>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117" name="Line 180"/>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8110" name="Line 181"/>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8073" name="Group 182"/>
              <p:cNvGrpSpPr>
                <a:grpSpLocks/>
              </p:cNvGrpSpPr>
              <p:nvPr/>
            </p:nvGrpSpPr>
            <p:grpSpPr bwMode="auto">
              <a:xfrm>
                <a:off x="4224" y="2659"/>
                <a:ext cx="480" cy="304"/>
                <a:chOff x="4224" y="2880"/>
                <a:chExt cx="480" cy="480"/>
              </a:xfrm>
            </p:grpSpPr>
            <p:grpSp>
              <p:nvGrpSpPr>
                <p:cNvPr id="38092" name="Group 183"/>
                <p:cNvGrpSpPr>
                  <a:grpSpLocks/>
                </p:cNvGrpSpPr>
                <p:nvPr/>
              </p:nvGrpSpPr>
              <p:grpSpPr bwMode="auto">
                <a:xfrm rot="10800000">
                  <a:off x="4512" y="2880"/>
                  <a:ext cx="192" cy="480"/>
                  <a:chOff x="1920" y="1728"/>
                  <a:chExt cx="288" cy="1440"/>
                </a:xfrm>
              </p:grpSpPr>
              <p:grpSp>
                <p:nvGrpSpPr>
                  <p:cNvPr id="38094" name="Group 184"/>
                  <p:cNvGrpSpPr>
                    <a:grpSpLocks/>
                  </p:cNvGrpSpPr>
                  <p:nvPr/>
                </p:nvGrpSpPr>
                <p:grpSpPr bwMode="auto">
                  <a:xfrm>
                    <a:off x="1920" y="2880"/>
                    <a:ext cx="288" cy="288"/>
                    <a:chOff x="1920" y="2304"/>
                    <a:chExt cx="288" cy="288"/>
                  </a:xfrm>
                </p:grpSpPr>
                <p:sp>
                  <p:nvSpPr>
                    <p:cNvPr id="38107" name="Line 185"/>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108" name="Line 186"/>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095" name="Group 187"/>
                  <p:cNvGrpSpPr>
                    <a:grpSpLocks/>
                  </p:cNvGrpSpPr>
                  <p:nvPr/>
                </p:nvGrpSpPr>
                <p:grpSpPr bwMode="auto">
                  <a:xfrm>
                    <a:off x="1920" y="1728"/>
                    <a:ext cx="288" cy="288"/>
                    <a:chOff x="1920" y="2304"/>
                    <a:chExt cx="288" cy="288"/>
                  </a:xfrm>
                </p:grpSpPr>
                <p:sp>
                  <p:nvSpPr>
                    <p:cNvPr id="38105" name="Line 188"/>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106" name="Line 189"/>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096" name="Group 190"/>
                  <p:cNvGrpSpPr>
                    <a:grpSpLocks/>
                  </p:cNvGrpSpPr>
                  <p:nvPr/>
                </p:nvGrpSpPr>
                <p:grpSpPr bwMode="auto">
                  <a:xfrm>
                    <a:off x="1920" y="2016"/>
                    <a:ext cx="288" cy="288"/>
                    <a:chOff x="1920" y="2304"/>
                    <a:chExt cx="288" cy="288"/>
                  </a:xfrm>
                </p:grpSpPr>
                <p:sp>
                  <p:nvSpPr>
                    <p:cNvPr id="38103" name="Line 191"/>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104" name="Line 192"/>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097" name="Group 193"/>
                  <p:cNvGrpSpPr>
                    <a:grpSpLocks/>
                  </p:cNvGrpSpPr>
                  <p:nvPr/>
                </p:nvGrpSpPr>
                <p:grpSpPr bwMode="auto">
                  <a:xfrm>
                    <a:off x="1920" y="2304"/>
                    <a:ext cx="288" cy="288"/>
                    <a:chOff x="1920" y="2304"/>
                    <a:chExt cx="288" cy="288"/>
                  </a:xfrm>
                </p:grpSpPr>
                <p:sp>
                  <p:nvSpPr>
                    <p:cNvPr id="38101" name="Line 194"/>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102" name="Line 195"/>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098" name="Group 196"/>
                  <p:cNvGrpSpPr>
                    <a:grpSpLocks/>
                  </p:cNvGrpSpPr>
                  <p:nvPr/>
                </p:nvGrpSpPr>
                <p:grpSpPr bwMode="auto">
                  <a:xfrm>
                    <a:off x="1920" y="2592"/>
                    <a:ext cx="288" cy="288"/>
                    <a:chOff x="1920" y="2304"/>
                    <a:chExt cx="288" cy="288"/>
                  </a:xfrm>
                </p:grpSpPr>
                <p:sp>
                  <p:nvSpPr>
                    <p:cNvPr id="38099" name="Line 197"/>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100" name="Line 198"/>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8093" name="Line 199"/>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8074" name="Group 200"/>
              <p:cNvGrpSpPr>
                <a:grpSpLocks/>
              </p:cNvGrpSpPr>
              <p:nvPr/>
            </p:nvGrpSpPr>
            <p:grpSpPr bwMode="auto">
              <a:xfrm>
                <a:off x="4224" y="2960"/>
                <a:ext cx="480" cy="304"/>
                <a:chOff x="4224" y="2880"/>
                <a:chExt cx="480" cy="480"/>
              </a:xfrm>
            </p:grpSpPr>
            <p:grpSp>
              <p:nvGrpSpPr>
                <p:cNvPr id="38075" name="Group 201"/>
                <p:cNvGrpSpPr>
                  <a:grpSpLocks/>
                </p:cNvGrpSpPr>
                <p:nvPr/>
              </p:nvGrpSpPr>
              <p:grpSpPr bwMode="auto">
                <a:xfrm rot="10800000">
                  <a:off x="4512" y="2880"/>
                  <a:ext cx="192" cy="480"/>
                  <a:chOff x="1920" y="1728"/>
                  <a:chExt cx="288" cy="1440"/>
                </a:xfrm>
              </p:grpSpPr>
              <p:grpSp>
                <p:nvGrpSpPr>
                  <p:cNvPr id="38077" name="Group 202"/>
                  <p:cNvGrpSpPr>
                    <a:grpSpLocks/>
                  </p:cNvGrpSpPr>
                  <p:nvPr/>
                </p:nvGrpSpPr>
                <p:grpSpPr bwMode="auto">
                  <a:xfrm>
                    <a:off x="1920" y="2880"/>
                    <a:ext cx="288" cy="288"/>
                    <a:chOff x="1920" y="2304"/>
                    <a:chExt cx="288" cy="288"/>
                  </a:xfrm>
                </p:grpSpPr>
                <p:sp>
                  <p:nvSpPr>
                    <p:cNvPr id="38090" name="Line 203"/>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091" name="Line 204"/>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078" name="Group 205"/>
                  <p:cNvGrpSpPr>
                    <a:grpSpLocks/>
                  </p:cNvGrpSpPr>
                  <p:nvPr/>
                </p:nvGrpSpPr>
                <p:grpSpPr bwMode="auto">
                  <a:xfrm>
                    <a:off x="1920" y="1728"/>
                    <a:ext cx="288" cy="288"/>
                    <a:chOff x="1920" y="2304"/>
                    <a:chExt cx="288" cy="288"/>
                  </a:xfrm>
                </p:grpSpPr>
                <p:sp>
                  <p:nvSpPr>
                    <p:cNvPr id="38088" name="Line 206"/>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089" name="Line 207"/>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079" name="Group 208"/>
                  <p:cNvGrpSpPr>
                    <a:grpSpLocks/>
                  </p:cNvGrpSpPr>
                  <p:nvPr/>
                </p:nvGrpSpPr>
                <p:grpSpPr bwMode="auto">
                  <a:xfrm>
                    <a:off x="1920" y="2016"/>
                    <a:ext cx="288" cy="288"/>
                    <a:chOff x="1920" y="2304"/>
                    <a:chExt cx="288" cy="288"/>
                  </a:xfrm>
                </p:grpSpPr>
                <p:sp>
                  <p:nvSpPr>
                    <p:cNvPr id="38086" name="Line 209"/>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087" name="Line 210"/>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080" name="Group 211"/>
                  <p:cNvGrpSpPr>
                    <a:grpSpLocks/>
                  </p:cNvGrpSpPr>
                  <p:nvPr/>
                </p:nvGrpSpPr>
                <p:grpSpPr bwMode="auto">
                  <a:xfrm>
                    <a:off x="1920" y="2304"/>
                    <a:ext cx="288" cy="288"/>
                    <a:chOff x="1920" y="2304"/>
                    <a:chExt cx="288" cy="288"/>
                  </a:xfrm>
                </p:grpSpPr>
                <p:sp>
                  <p:nvSpPr>
                    <p:cNvPr id="38084" name="Line 212"/>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085" name="Line 213"/>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081" name="Group 214"/>
                  <p:cNvGrpSpPr>
                    <a:grpSpLocks/>
                  </p:cNvGrpSpPr>
                  <p:nvPr/>
                </p:nvGrpSpPr>
                <p:grpSpPr bwMode="auto">
                  <a:xfrm>
                    <a:off x="1920" y="2592"/>
                    <a:ext cx="288" cy="288"/>
                    <a:chOff x="1920" y="2304"/>
                    <a:chExt cx="288" cy="288"/>
                  </a:xfrm>
                </p:grpSpPr>
                <p:sp>
                  <p:nvSpPr>
                    <p:cNvPr id="38082" name="Line 215"/>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083" name="Line 216"/>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8076" name="Line 217"/>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sp>
          <p:nvSpPr>
            <p:cNvPr id="38053" name="Text Box 218"/>
            <p:cNvSpPr txBox="1">
              <a:spLocks noChangeArrowheads="1"/>
            </p:cNvSpPr>
            <p:nvPr/>
          </p:nvSpPr>
          <p:spPr bwMode="auto">
            <a:xfrm>
              <a:off x="3389" y="1418"/>
              <a:ext cx="317" cy="203"/>
            </a:xfrm>
            <a:prstGeom prst="rect">
              <a:avLst/>
            </a:prstGeom>
            <a:noFill/>
            <a:ln w="9525">
              <a:noFill/>
              <a:miter lim="800000"/>
              <a:headEnd/>
              <a:tailEnd/>
            </a:ln>
          </p:spPr>
          <p:txBody>
            <a:bodyPr>
              <a:spAutoFit/>
            </a:bodyPr>
            <a:lstStyle/>
            <a:p>
              <a:pPr>
                <a:spcBef>
                  <a:spcPct val="50000"/>
                </a:spcBef>
              </a:pPr>
              <a:r>
                <a:rPr lang="en-US" altLang="en-US" sz="1600"/>
                <a:t>10</a:t>
              </a:r>
            </a:p>
          </p:txBody>
        </p:sp>
        <p:sp>
          <p:nvSpPr>
            <p:cNvPr id="38054" name="Text Box 219"/>
            <p:cNvSpPr txBox="1">
              <a:spLocks noChangeArrowheads="1"/>
            </p:cNvSpPr>
            <p:nvPr/>
          </p:nvSpPr>
          <p:spPr bwMode="auto">
            <a:xfrm>
              <a:off x="3427" y="1677"/>
              <a:ext cx="264" cy="203"/>
            </a:xfrm>
            <a:prstGeom prst="rect">
              <a:avLst/>
            </a:prstGeom>
            <a:noFill/>
            <a:ln w="9525">
              <a:noFill/>
              <a:miter lim="800000"/>
              <a:headEnd/>
              <a:tailEnd/>
            </a:ln>
          </p:spPr>
          <p:txBody>
            <a:bodyPr>
              <a:spAutoFit/>
            </a:bodyPr>
            <a:lstStyle/>
            <a:p>
              <a:pPr>
                <a:spcBef>
                  <a:spcPct val="50000"/>
                </a:spcBef>
              </a:pPr>
              <a:r>
                <a:rPr lang="en-US" altLang="en-US" sz="1600"/>
                <a:t>9</a:t>
              </a:r>
            </a:p>
          </p:txBody>
        </p:sp>
        <p:sp>
          <p:nvSpPr>
            <p:cNvPr id="38055" name="Text Box 220"/>
            <p:cNvSpPr txBox="1">
              <a:spLocks noChangeArrowheads="1"/>
            </p:cNvSpPr>
            <p:nvPr/>
          </p:nvSpPr>
          <p:spPr bwMode="auto">
            <a:xfrm>
              <a:off x="3427" y="1921"/>
              <a:ext cx="264" cy="203"/>
            </a:xfrm>
            <a:prstGeom prst="rect">
              <a:avLst/>
            </a:prstGeom>
            <a:noFill/>
            <a:ln w="9525">
              <a:noFill/>
              <a:miter lim="800000"/>
              <a:headEnd/>
              <a:tailEnd/>
            </a:ln>
          </p:spPr>
          <p:txBody>
            <a:bodyPr>
              <a:spAutoFit/>
            </a:bodyPr>
            <a:lstStyle/>
            <a:p>
              <a:pPr>
                <a:spcBef>
                  <a:spcPct val="50000"/>
                </a:spcBef>
              </a:pPr>
              <a:r>
                <a:rPr lang="en-US" altLang="en-US" sz="1600"/>
                <a:t>8</a:t>
              </a:r>
            </a:p>
          </p:txBody>
        </p:sp>
        <p:sp>
          <p:nvSpPr>
            <p:cNvPr id="38056" name="Text Box 221"/>
            <p:cNvSpPr txBox="1">
              <a:spLocks noChangeArrowheads="1"/>
            </p:cNvSpPr>
            <p:nvPr/>
          </p:nvSpPr>
          <p:spPr bwMode="auto">
            <a:xfrm>
              <a:off x="3427" y="2176"/>
              <a:ext cx="264" cy="203"/>
            </a:xfrm>
            <a:prstGeom prst="rect">
              <a:avLst/>
            </a:prstGeom>
            <a:noFill/>
            <a:ln w="9525">
              <a:noFill/>
              <a:miter lim="800000"/>
              <a:headEnd/>
              <a:tailEnd/>
            </a:ln>
          </p:spPr>
          <p:txBody>
            <a:bodyPr>
              <a:spAutoFit/>
            </a:bodyPr>
            <a:lstStyle/>
            <a:p>
              <a:pPr>
                <a:spcBef>
                  <a:spcPct val="50000"/>
                </a:spcBef>
              </a:pPr>
              <a:r>
                <a:rPr lang="en-US" altLang="en-US" sz="1600"/>
                <a:t>7</a:t>
              </a:r>
            </a:p>
          </p:txBody>
        </p:sp>
        <p:sp>
          <p:nvSpPr>
            <p:cNvPr id="38057" name="Text Box 222"/>
            <p:cNvSpPr txBox="1">
              <a:spLocks noChangeArrowheads="1"/>
            </p:cNvSpPr>
            <p:nvPr/>
          </p:nvSpPr>
          <p:spPr bwMode="auto">
            <a:xfrm>
              <a:off x="3427" y="2446"/>
              <a:ext cx="264" cy="204"/>
            </a:xfrm>
            <a:prstGeom prst="rect">
              <a:avLst/>
            </a:prstGeom>
            <a:noFill/>
            <a:ln w="9525">
              <a:noFill/>
              <a:miter lim="800000"/>
              <a:headEnd/>
              <a:tailEnd/>
            </a:ln>
          </p:spPr>
          <p:txBody>
            <a:bodyPr>
              <a:spAutoFit/>
            </a:bodyPr>
            <a:lstStyle/>
            <a:p>
              <a:pPr>
                <a:spcBef>
                  <a:spcPct val="50000"/>
                </a:spcBef>
              </a:pPr>
              <a:r>
                <a:rPr lang="en-US" altLang="en-US" sz="1600"/>
                <a:t>6</a:t>
              </a:r>
            </a:p>
          </p:txBody>
        </p:sp>
        <p:sp>
          <p:nvSpPr>
            <p:cNvPr id="38058" name="Text Box 223"/>
            <p:cNvSpPr txBox="1">
              <a:spLocks noChangeArrowheads="1"/>
            </p:cNvSpPr>
            <p:nvPr/>
          </p:nvSpPr>
          <p:spPr bwMode="auto">
            <a:xfrm>
              <a:off x="3427" y="2705"/>
              <a:ext cx="264" cy="203"/>
            </a:xfrm>
            <a:prstGeom prst="rect">
              <a:avLst/>
            </a:prstGeom>
            <a:noFill/>
            <a:ln w="9525">
              <a:noFill/>
              <a:miter lim="800000"/>
              <a:headEnd/>
              <a:tailEnd/>
            </a:ln>
          </p:spPr>
          <p:txBody>
            <a:bodyPr>
              <a:spAutoFit/>
            </a:bodyPr>
            <a:lstStyle/>
            <a:p>
              <a:pPr>
                <a:spcBef>
                  <a:spcPct val="50000"/>
                </a:spcBef>
              </a:pPr>
              <a:r>
                <a:rPr lang="en-US" altLang="en-US" sz="1600"/>
                <a:t>5</a:t>
              </a:r>
            </a:p>
          </p:txBody>
        </p:sp>
        <p:sp>
          <p:nvSpPr>
            <p:cNvPr id="38059" name="Text Box 224"/>
            <p:cNvSpPr txBox="1">
              <a:spLocks noChangeArrowheads="1"/>
            </p:cNvSpPr>
            <p:nvPr/>
          </p:nvSpPr>
          <p:spPr bwMode="auto">
            <a:xfrm>
              <a:off x="3427" y="2959"/>
              <a:ext cx="264" cy="203"/>
            </a:xfrm>
            <a:prstGeom prst="rect">
              <a:avLst/>
            </a:prstGeom>
            <a:noFill/>
            <a:ln w="9525">
              <a:noFill/>
              <a:miter lim="800000"/>
              <a:headEnd/>
              <a:tailEnd/>
            </a:ln>
          </p:spPr>
          <p:txBody>
            <a:bodyPr>
              <a:spAutoFit/>
            </a:bodyPr>
            <a:lstStyle/>
            <a:p>
              <a:pPr>
                <a:spcBef>
                  <a:spcPct val="50000"/>
                </a:spcBef>
              </a:pPr>
              <a:r>
                <a:rPr lang="en-US" altLang="en-US" sz="1600"/>
                <a:t>4</a:t>
              </a:r>
            </a:p>
          </p:txBody>
        </p:sp>
        <p:sp>
          <p:nvSpPr>
            <p:cNvPr id="38060" name="Text Box 225"/>
            <p:cNvSpPr txBox="1">
              <a:spLocks noChangeArrowheads="1"/>
            </p:cNvSpPr>
            <p:nvPr/>
          </p:nvSpPr>
          <p:spPr bwMode="auto">
            <a:xfrm>
              <a:off x="3427" y="3219"/>
              <a:ext cx="264" cy="203"/>
            </a:xfrm>
            <a:prstGeom prst="rect">
              <a:avLst/>
            </a:prstGeom>
            <a:noFill/>
            <a:ln w="9525">
              <a:noFill/>
              <a:miter lim="800000"/>
              <a:headEnd/>
              <a:tailEnd/>
            </a:ln>
          </p:spPr>
          <p:txBody>
            <a:bodyPr>
              <a:spAutoFit/>
            </a:bodyPr>
            <a:lstStyle/>
            <a:p>
              <a:pPr>
                <a:spcBef>
                  <a:spcPct val="50000"/>
                </a:spcBef>
              </a:pPr>
              <a:r>
                <a:rPr lang="en-US" altLang="en-US" sz="1600"/>
                <a:t>3</a:t>
              </a:r>
            </a:p>
          </p:txBody>
        </p:sp>
        <p:sp>
          <p:nvSpPr>
            <p:cNvPr id="38061" name="Text Box 226"/>
            <p:cNvSpPr txBox="1">
              <a:spLocks noChangeArrowheads="1"/>
            </p:cNvSpPr>
            <p:nvPr/>
          </p:nvSpPr>
          <p:spPr bwMode="auto">
            <a:xfrm>
              <a:off x="3427" y="3473"/>
              <a:ext cx="264" cy="203"/>
            </a:xfrm>
            <a:prstGeom prst="rect">
              <a:avLst/>
            </a:prstGeom>
            <a:noFill/>
            <a:ln w="9525">
              <a:noFill/>
              <a:miter lim="800000"/>
              <a:headEnd/>
              <a:tailEnd/>
            </a:ln>
          </p:spPr>
          <p:txBody>
            <a:bodyPr>
              <a:spAutoFit/>
            </a:bodyPr>
            <a:lstStyle/>
            <a:p>
              <a:pPr>
                <a:spcBef>
                  <a:spcPct val="50000"/>
                </a:spcBef>
              </a:pPr>
              <a:r>
                <a:rPr lang="en-US" altLang="en-US" sz="1600"/>
                <a:t>2</a:t>
              </a:r>
            </a:p>
          </p:txBody>
        </p:sp>
        <p:sp>
          <p:nvSpPr>
            <p:cNvPr id="38062" name="Text Box 227"/>
            <p:cNvSpPr txBox="1">
              <a:spLocks noChangeArrowheads="1"/>
            </p:cNvSpPr>
            <p:nvPr/>
          </p:nvSpPr>
          <p:spPr bwMode="auto">
            <a:xfrm>
              <a:off x="3427" y="3732"/>
              <a:ext cx="264" cy="204"/>
            </a:xfrm>
            <a:prstGeom prst="rect">
              <a:avLst/>
            </a:prstGeom>
            <a:noFill/>
            <a:ln w="9525">
              <a:noFill/>
              <a:miter lim="800000"/>
              <a:headEnd/>
              <a:tailEnd/>
            </a:ln>
          </p:spPr>
          <p:txBody>
            <a:bodyPr>
              <a:spAutoFit/>
            </a:bodyPr>
            <a:lstStyle/>
            <a:p>
              <a:pPr>
                <a:spcBef>
                  <a:spcPct val="50000"/>
                </a:spcBef>
              </a:pPr>
              <a:r>
                <a:rPr lang="en-US" altLang="en-US" sz="1600"/>
                <a:t>1</a:t>
              </a:r>
            </a:p>
          </p:txBody>
        </p:sp>
        <p:sp>
          <p:nvSpPr>
            <p:cNvPr id="38063" name="Text Box 228"/>
            <p:cNvSpPr txBox="1">
              <a:spLocks noChangeArrowheads="1"/>
            </p:cNvSpPr>
            <p:nvPr/>
          </p:nvSpPr>
          <p:spPr bwMode="auto">
            <a:xfrm>
              <a:off x="3432" y="3961"/>
              <a:ext cx="211" cy="203"/>
            </a:xfrm>
            <a:prstGeom prst="rect">
              <a:avLst/>
            </a:prstGeom>
            <a:noFill/>
            <a:ln w="9525">
              <a:noFill/>
              <a:miter lim="800000"/>
              <a:headEnd/>
              <a:tailEnd/>
            </a:ln>
          </p:spPr>
          <p:txBody>
            <a:bodyPr>
              <a:spAutoFit/>
            </a:bodyPr>
            <a:lstStyle/>
            <a:p>
              <a:pPr>
                <a:spcBef>
                  <a:spcPct val="50000"/>
                </a:spcBef>
              </a:pPr>
              <a:r>
                <a:rPr lang="en-US" altLang="en-US" sz="1600"/>
                <a:t>0</a:t>
              </a:r>
            </a:p>
          </p:txBody>
        </p:sp>
        <p:sp>
          <p:nvSpPr>
            <p:cNvPr id="38064" name="Text Box 229"/>
            <p:cNvSpPr txBox="1">
              <a:spLocks noChangeArrowheads="1"/>
            </p:cNvSpPr>
            <p:nvPr/>
          </p:nvSpPr>
          <p:spPr bwMode="auto">
            <a:xfrm>
              <a:off x="3194" y="3984"/>
              <a:ext cx="422" cy="221"/>
            </a:xfrm>
            <a:prstGeom prst="rect">
              <a:avLst/>
            </a:prstGeom>
            <a:noFill/>
            <a:ln w="9525">
              <a:noFill/>
              <a:miter lim="800000"/>
              <a:headEnd/>
              <a:tailEnd/>
            </a:ln>
          </p:spPr>
          <p:txBody>
            <a:bodyPr>
              <a:spAutoFit/>
            </a:bodyPr>
            <a:lstStyle/>
            <a:p>
              <a:pPr>
                <a:spcBef>
                  <a:spcPct val="50000"/>
                </a:spcBef>
              </a:pPr>
              <a:r>
                <a:rPr lang="en-US" altLang="en-US" sz="1800"/>
                <a:t>cm</a:t>
              </a:r>
            </a:p>
          </p:txBody>
        </p:sp>
      </p:grpSp>
      <p:sp>
        <p:nvSpPr>
          <p:cNvPr id="37895" name="Line 230"/>
          <p:cNvSpPr>
            <a:spLocks noChangeShapeType="1"/>
          </p:cNvSpPr>
          <p:nvPr/>
        </p:nvSpPr>
        <p:spPr bwMode="auto">
          <a:xfrm flipV="1">
            <a:off x="5465763" y="2311400"/>
            <a:ext cx="0" cy="1219200"/>
          </a:xfrm>
          <a:prstGeom prst="line">
            <a:avLst/>
          </a:prstGeom>
          <a:noFill/>
          <a:ln w="38100">
            <a:solidFill>
              <a:schemeClr val="tx1"/>
            </a:solidFill>
            <a:round/>
            <a:headEnd/>
            <a:tailEnd/>
          </a:ln>
        </p:spPr>
        <p:txBody>
          <a:bodyPr/>
          <a:lstStyle/>
          <a:p>
            <a:endParaRPr lang="en-US"/>
          </a:p>
        </p:txBody>
      </p:sp>
      <p:grpSp>
        <p:nvGrpSpPr>
          <p:cNvPr id="71911" name="Group 231"/>
          <p:cNvGrpSpPr>
            <a:grpSpLocks/>
          </p:cNvGrpSpPr>
          <p:nvPr/>
        </p:nvGrpSpPr>
        <p:grpSpPr bwMode="auto">
          <a:xfrm>
            <a:off x="5029200" y="3454400"/>
            <a:ext cx="436563" cy="2133600"/>
            <a:chOff x="4477" y="2736"/>
            <a:chExt cx="275" cy="1344"/>
          </a:xfrm>
        </p:grpSpPr>
        <p:grpSp>
          <p:nvGrpSpPr>
            <p:cNvPr id="38036" name="Group 232"/>
            <p:cNvGrpSpPr>
              <a:grpSpLocks/>
            </p:cNvGrpSpPr>
            <p:nvPr/>
          </p:nvGrpSpPr>
          <p:grpSpPr bwMode="auto">
            <a:xfrm>
              <a:off x="4490" y="3513"/>
              <a:ext cx="253" cy="567"/>
              <a:chOff x="4490" y="3417"/>
              <a:chExt cx="253" cy="567"/>
            </a:xfrm>
          </p:grpSpPr>
          <p:grpSp>
            <p:nvGrpSpPr>
              <p:cNvPr id="38039" name="Group 233"/>
              <p:cNvGrpSpPr>
                <a:grpSpLocks/>
              </p:cNvGrpSpPr>
              <p:nvPr/>
            </p:nvGrpSpPr>
            <p:grpSpPr bwMode="auto">
              <a:xfrm>
                <a:off x="4573" y="3417"/>
                <a:ext cx="83" cy="297"/>
                <a:chOff x="4621" y="2151"/>
                <a:chExt cx="166" cy="489"/>
              </a:xfrm>
            </p:grpSpPr>
            <p:grpSp>
              <p:nvGrpSpPr>
                <p:cNvPr id="38045" name="Group 234"/>
                <p:cNvGrpSpPr>
                  <a:grpSpLocks/>
                </p:cNvGrpSpPr>
                <p:nvPr/>
              </p:nvGrpSpPr>
              <p:grpSpPr bwMode="auto">
                <a:xfrm>
                  <a:off x="4621" y="2151"/>
                  <a:ext cx="166" cy="349"/>
                  <a:chOff x="3648" y="864"/>
                  <a:chExt cx="768" cy="912"/>
                </a:xfrm>
              </p:grpSpPr>
              <p:sp>
                <p:nvSpPr>
                  <p:cNvPr id="38047" name="AutoShape 235"/>
                  <p:cNvSpPr>
                    <a:spLocks noChangeArrowheads="1"/>
                  </p:cNvSpPr>
                  <p:nvPr/>
                </p:nvSpPr>
                <p:spPr bwMode="auto">
                  <a:xfrm>
                    <a:off x="3648" y="864"/>
                    <a:ext cx="768" cy="912"/>
                  </a:xfrm>
                  <a:custGeom>
                    <a:avLst/>
                    <a:gdLst>
                      <a:gd name="T0" fmla="*/ 672 w 21600"/>
                      <a:gd name="T1" fmla="*/ 456 h 21600"/>
                      <a:gd name="T2" fmla="*/ 384 w 21600"/>
                      <a:gd name="T3" fmla="*/ 912 h 21600"/>
                      <a:gd name="T4" fmla="*/ 96 w 21600"/>
                      <a:gd name="T5" fmla="*/ 456 h 21600"/>
                      <a:gd name="T6" fmla="*/ 38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9525">
                    <a:solidFill>
                      <a:schemeClr val="tx1"/>
                    </a:solidFill>
                    <a:miter lim="800000"/>
                    <a:headEnd/>
                    <a:tailEnd/>
                  </a:ln>
                </p:spPr>
                <p:txBody>
                  <a:bodyPr wrap="none" anchor="ctr"/>
                  <a:lstStyle/>
                  <a:p>
                    <a:endParaRPr lang="en-US"/>
                  </a:p>
                </p:txBody>
              </p:sp>
              <p:sp>
                <p:nvSpPr>
                  <p:cNvPr id="38048" name="AutoShape 236"/>
                  <p:cNvSpPr>
                    <a:spLocks noChangeArrowheads="1"/>
                  </p:cNvSpPr>
                  <p:nvPr/>
                </p:nvSpPr>
                <p:spPr bwMode="auto">
                  <a:xfrm>
                    <a:off x="3840" y="1056"/>
                    <a:ext cx="384" cy="480"/>
                  </a:xfrm>
                  <a:custGeom>
                    <a:avLst/>
                    <a:gdLst>
                      <a:gd name="T0" fmla="*/ 336 w 21600"/>
                      <a:gd name="T1" fmla="*/ 240 h 21600"/>
                      <a:gd name="T2" fmla="*/ 192 w 21600"/>
                      <a:gd name="T3" fmla="*/ 480 h 21600"/>
                      <a:gd name="T4" fmla="*/ 48 w 21600"/>
                      <a:gd name="T5" fmla="*/ 240 h 21600"/>
                      <a:gd name="T6" fmla="*/ 19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tx1"/>
                  </a:solidFill>
                  <a:ln w="9525">
                    <a:solidFill>
                      <a:schemeClr val="tx1"/>
                    </a:solidFill>
                    <a:miter lim="800000"/>
                    <a:headEnd/>
                    <a:tailEnd/>
                  </a:ln>
                </p:spPr>
                <p:txBody>
                  <a:bodyPr wrap="none" anchor="ctr"/>
                  <a:lstStyle/>
                  <a:p>
                    <a:endParaRPr lang="en-US"/>
                  </a:p>
                </p:txBody>
              </p:sp>
              <p:sp>
                <p:nvSpPr>
                  <p:cNvPr id="38049" name="Oval 237"/>
                  <p:cNvSpPr>
                    <a:spLocks noChangeArrowheads="1"/>
                  </p:cNvSpPr>
                  <p:nvPr/>
                </p:nvSpPr>
                <p:spPr bwMode="auto">
                  <a:xfrm>
                    <a:off x="3936" y="886"/>
                    <a:ext cx="144" cy="144"/>
                  </a:xfrm>
                  <a:prstGeom prst="ellipse">
                    <a:avLst/>
                  </a:prstGeom>
                  <a:solidFill>
                    <a:schemeClr val="bg2"/>
                  </a:solidFill>
                  <a:ln w="9525">
                    <a:noFill/>
                    <a:round/>
                    <a:headEnd/>
                    <a:tailEnd/>
                  </a:ln>
                </p:spPr>
                <p:txBody>
                  <a:bodyPr wrap="none" anchor="ctr"/>
                  <a:lstStyle/>
                  <a:p>
                    <a:endParaRPr lang="en-US"/>
                  </a:p>
                </p:txBody>
              </p:sp>
              <p:sp>
                <p:nvSpPr>
                  <p:cNvPr id="38050" name="Oval 238"/>
                  <p:cNvSpPr>
                    <a:spLocks noChangeArrowheads="1"/>
                  </p:cNvSpPr>
                  <p:nvPr/>
                </p:nvSpPr>
                <p:spPr bwMode="auto">
                  <a:xfrm>
                    <a:off x="3971" y="1579"/>
                    <a:ext cx="144" cy="144"/>
                  </a:xfrm>
                  <a:prstGeom prst="ellipse">
                    <a:avLst/>
                  </a:prstGeom>
                  <a:solidFill>
                    <a:schemeClr val="bg2"/>
                  </a:solidFill>
                  <a:ln w="9525">
                    <a:noFill/>
                    <a:round/>
                    <a:headEnd/>
                    <a:tailEnd/>
                  </a:ln>
                </p:spPr>
                <p:txBody>
                  <a:bodyPr wrap="none" anchor="ctr"/>
                  <a:lstStyle/>
                  <a:p>
                    <a:endParaRPr lang="en-US"/>
                  </a:p>
                </p:txBody>
              </p:sp>
            </p:grpSp>
            <p:sp>
              <p:nvSpPr>
                <p:cNvPr id="38046" name="Arc 239"/>
                <p:cNvSpPr>
                  <a:spLocks/>
                </p:cNvSpPr>
                <p:nvPr/>
              </p:nvSpPr>
              <p:spPr bwMode="auto">
                <a:xfrm>
                  <a:off x="4656" y="2448"/>
                  <a:ext cx="48" cy="192"/>
                </a:xfrm>
                <a:custGeom>
                  <a:avLst/>
                  <a:gdLst>
                    <a:gd name="T0" fmla="*/ 44 w 38094"/>
                    <a:gd name="T1" fmla="*/ 0 h 33293"/>
                    <a:gd name="T2" fmla="*/ 0 w 38094"/>
                    <a:gd name="T3" fmla="*/ 148 h 33293"/>
                    <a:gd name="T4" fmla="*/ 21 w 38094"/>
                    <a:gd name="T5" fmla="*/ 67 h 33293"/>
                    <a:gd name="T6" fmla="*/ 0 60000 65536"/>
                    <a:gd name="T7" fmla="*/ 0 60000 65536"/>
                    <a:gd name="T8" fmla="*/ 0 60000 65536"/>
                    <a:gd name="T9" fmla="*/ 0 w 38094"/>
                    <a:gd name="T10" fmla="*/ 0 h 33293"/>
                    <a:gd name="T11" fmla="*/ 38094 w 38094"/>
                    <a:gd name="T12" fmla="*/ 33293 h 33293"/>
                  </a:gdLst>
                  <a:ahLst/>
                  <a:cxnLst>
                    <a:cxn ang="T6">
                      <a:pos x="T0" y="T1"/>
                    </a:cxn>
                    <a:cxn ang="T7">
                      <a:pos x="T2" y="T3"/>
                    </a:cxn>
                    <a:cxn ang="T8">
                      <a:pos x="T4" y="T5"/>
                    </a:cxn>
                  </a:cxnLst>
                  <a:rect l="T9" t="T10" r="T11" b="T12"/>
                  <a:pathLst>
                    <a:path w="38094" h="33293" fill="none" extrusionOk="0">
                      <a:moveTo>
                        <a:pt x="34655" y="-1"/>
                      </a:moveTo>
                      <a:cubicBezTo>
                        <a:pt x="36900" y="3486"/>
                        <a:pt x="38094" y="7545"/>
                        <a:pt x="38094" y="11693"/>
                      </a:cubicBezTo>
                      <a:cubicBezTo>
                        <a:pt x="38094" y="23622"/>
                        <a:pt x="28423" y="33293"/>
                        <a:pt x="16494" y="33293"/>
                      </a:cubicBezTo>
                      <a:cubicBezTo>
                        <a:pt x="10137" y="33292"/>
                        <a:pt x="4104" y="30493"/>
                        <a:pt x="0" y="25639"/>
                      </a:cubicBezTo>
                    </a:path>
                    <a:path w="38094" h="33293" stroke="0" extrusionOk="0">
                      <a:moveTo>
                        <a:pt x="34655" y="-1"/>
                      </a:moveTo>
                      <a:cubicBezTo>
                        <a:pt x="36900" y="3486"/>
                        <a:pt x="38094" y="7545"/>
                        <a:pt x="38094" y="11693"/>
                      </a:cubicBezTo>
                      <a:cubicBezTo>
                        <a:pt x="38094" y="23622"/>
                        <a:pt x="28423" y="33293"/>
                        <a:pt x="16494" y="33293"/>
                      </a:cubicBezTo>
                      <a:cubicBezTo>
                        <a:pt x="10137" y="33292"/>
                        <a:pt x="4104" y="30493"/>
                        <a:pt x="0" y="25639"/>
                      </a:cubicBezTo>
                      <a:lnTo>
                        <a:pt x="16494" y="11693"/>
                      </a:lnTo>
                      <a:close/>
                    </a:path>
                  </a:pathLst>
                </a:custGeom>
                <a:noFill/>
                <a:ln w="38100">
                  <a:solidFill>
                    <a:schemeClr val="tx1"/>
                  </a:solidFill>
                  <a:round/>
                  <a:headEnd/>
                  <a:tailEnd/>
                </a:ln>
              </p:spPr>
              <p:txBody>
                <a:bodyPr wrap="none" anchor="ctr"/>
                <a:lstStyle/>
                <a:p>
                  <a:endParaRPr lang="en-US"/>
                </a:p>
              </p:txBody>
            </p:sp>
          </p:grpSp>
          <p:grpSp>
            <p:nvGrpSpPr>
              <p:cNvPr id="38040" name="Group 240"/>
              <p:cNvGrpSpPr>
                <a:grpSpLocks/>
              </p:cNvGrpSpPr>
              <p:nvPr/>
            </p:nvGrpSpPr>
            <p:grpSpPr bwMode="auto">
              <a:xfrm>
                <a:off x="4490" y="3683"/>
                <a:ext cx="253" cy="301"/>
                <a:chOff x="1213" y="1619"/>
                <a:chExt cx="480" cy="410"/>
              </a:xfrm>
            </p:grpSpPr>
            <p:sp>
              <p:nvSpPr>
                <p:cNvPr id="38041" name="AutoShape 241"/>
                <p:cNvSpPr>
                  <a:spLocks noChangeArrowheads="1"/>
                </p:cNvSpPr>
                <p:nvPr/>
              </p:nvSpPr>
              <p:spPr bwMode="auto">
                <a:xfrm>
                  <a:off x="1213" y="1772"/>
                  <a:ext cx="480" cy="257"/>
                </a:xfrm>
                <a:prstGeom prst="can">
                  <a:avLst>
                    <a:gd name="adj" fmla="val 21356"/>
                  </a:avLst>
                </a:prstGeom>
                <a:solidFill>
                  <a:schemeClr val="bg2"/>
                </a:solidFill>
                <a:ln w="9525">
                  <a:solidFill>
                    <a:schemeClr val="tx1"/>
                  </a:solidFill>
                  <a:round/>
                  <a:headEnd/>
                  <a:tailEnd/>
                </a:ln>
              </p:spPr>
              <p:txBody>
                <a:bodyPr wrap="none" anchor="ctr"/>
                <a:lstStyle/>
                <a:p>
                  <a:endParaRPr lang="en-US"/>
                </a:p>
              </p:txBody>
            </p:sp>
            <p:grpSp>
              <p:nvGrpSpPr>
                <p:cNvPr id="38042" name="Group 242"/>
                <p:cNvGrpSpPr>
                  <a:grpSpLocks/>
                </p:cNvGrpSpPr>
                <p:nvPr/>
              </p:nvGrpSpPr>
              <p:grpSpPr bwMode="auto">
                <a:xfrm>
                  <a:off x="1382" y="1619"/>
                  <a:ext cx="132" cy="183"/>
                  <a:chOff x="3791" y="2112"/>
                  <a:chExt cx="145" cy="249"/>
                </a:xfrm>
              </p:grpSpPr>
              <p:sp>
                <p:nvSpPr>
                  <p:cNvPr id="38043" name="Arc 243"/>
                  <p:cNvSpPr>
                    <a:spLocks/>
                  </p:cNvSpPr>
                  <p:nvPr/>
                </p:nvSpPr>
                <p:spPr bwMode="auto">
                  <a:xfrm rot="10800000">
                    <a:off x="3791" y="2112"/>
                    <a:ext cx="145" cy="118"/>
                  </a:xfrm>
                  <a:custGeom>
                    <a:avLst/>
                    <a:gdLst>
                      <a:gd name="T0" fmla="*/ 79 w 42870"/>
                      <a:gd name="T1" fmla="*/ 0 h 43095"/>
                      <a:gd name="T2" fmla="*/ 0 w 42870"/>
                      <a:gd name="T3" fmla="*/ 69 h 43095"/>
                      <a:gd name="T4" fmla="*/ 72 w 42870"/>
                      <a:gd name="T5" fmla="*/ 59 h 43095"/>
                      <a:gd name="T6" fmla="*/ 0 60000 65536"/>
                      <a:gd name="T7" fmla="*/ 0 60000 65536"/>
                      <a:gd name="T8" fmla="*/ 0 60000 65536"/>
                      <a:gd name="T9" fmla="*/ 0 w 42870"/>
                      <a:gd name="T10" fmla="*/ 0 h 43095"/>
                      <a:gd name="T11" fmla="*/ 42870 w 42870"/>
                      <a:gd name="T12" fmla="*/ 43095 h 43095"/>
                    </a:gdLst>
                    <a:ahLst/>
                    <a:cxnLst>
                      <a:cxn ang="T6">
                        <a:pos x="T0" y="T1"/>
                      </a:cxn>
                      <a:cxn ang="T7">
                        <a:pos x="T2" y="T3"/>
                      </a:cxn>
                      <a:cxn ang="T8">
                        <a:pos x="T4" y="T5"/>
                      </a:cxn>
                    </a:cxnLst>
                    <a:rect l="T9" t="T10" r="T11" b="T12"/>
                    <a:pathLst>
                      <a:path w="42870" h="43095" fill="none" extrusionOk="0">
                        <a:moveTo>
                          <a:pt x="23401" y="0"/>
                        </a:moveTo>
                        <a:cubicBezTo>
                          <a:pt x="34451" y="1096"/>
                          <a:pt x="42870" y="10391"/>
                          <a:pt x="42870" y="21495"/>
                        </a:cubicBezTo>
                        <a:cubicBezTo>
                          <a:pt x="42870" y="33424"/>
                          <a:pt x="33199" y="43095"/>
                          <a:pt x="21270" y="43095"/>
                        </a:cubicBezTo>
                        <a:cubicBezTo>
                          <a:pt x="10791" y="43094"/>
                          <a:pt x="1824" y="35574"/>
                          <a:pt x="-1" y="25256"/>
                        </a:cubicBezTo>
                      </a:path>
                      <a:path w="42870" h="43095" stroke="0" extrusionOk="0">
                        <a:moveTo>
                          <a:pt x="23401" y="0"/>
                        </a:moveTo>
                        <a:cubicBezTo>
                          <a:pt x="34451" y="1096"/>
                          <a:pt x="42870" y="10391"/>
                          <a:pt x="42870" y="21495"/>
                        </a:cubicBezTo>
                        <a:cubicBezTo>
                          <a:pt x="42870" y="33424"/>
                          <a:pt x="33199" y="43095"/>
                          <a:pt x="21270" y="43095"/>
                        </a:cubicBezTo>
                        <a:cubicBezTo>
                          <a:pt x="10791" y="43094"/>
                          <a:pt x="1824" y="35574"/>
                          <a:pt x="-1" y="25256"/>
                        </a:cubicBezTo>
                        <a:lnTo>
                          <a:pt x="21270" y="21495"/>
                        </a:lnTo>
                        <a:close/>
                      </a:path>
                    </a:pathLst>
                  </a:custGeom>
                  <a:noFill/>
                  <a:ln w="38100">
                    <a:solidFill>
                      <a:schemeClr val="tx1"/>
                    </a:solidFill>
                    <a:round/>
                    <a:headEnd/>
                    <a:tailEnd/>
                  </a:ln>
                </p:spPr>
                <p:txBody>
                  <a:bodyPr wrap="none" anchor="ctr"/>
                  <a:lstStyle/>
                  <a:p>
                    <a:endParaRPr lang="en-US"/>
                  </a:p>
                </p:txBody>
              </p:sp>
              <p:sp>
                <p:nvSpPr>
                  <p:cNvPr id="38044" name="Line 244"/>
                  <p:cNvSpPr>
                    <a:spLocks noChangeShapeType="1"/>
                  </p:cNvSpPr>
                  <p:nvPr/>
                </p:nvSpPr>
                <p:spPr bwMode="auto">
                  <a:xfrm>
                    <a:off x="3862" y="2217"/>
                    <a:ext cx="0" cy="144"/>
                  </a:xfrm>
                  <a:prstGeom prst="line">
                    <a:avLst/>
                  </a:prstGeom>
                  <a:noFill/>
                  <a:ln w="38100">
                    <a:solidFill>
                      <a:schemeClr val="tx1"/>
                    </a:solidFill>
                    <a:round/>
                    <a:headEnd/>
                    <a:tailEnd/>
                  </a:ln>
                </p:spPr>
                <p:txBody>
                  <a:bodyPr/>
                  <a:lstStyle/>
                  <a:p>
                    <a:endParaRPr lang="en-US"/>
                  </a:p>
                </p:txBody>
              </p:sp>
            </p:grpSp>
          </p:grpSp>
        </p:grpSp>
        <p:sp>
          <p:nvSpPr>
            <p:cNvPr id="38037" name="Line 245"/>
            <p:cNvSpPr>
              <a:spLocks noChangeShapeType="1"/>
            </p:cNvSpPr>
            <p:nvPr/>
          </p:nvSpPr>
          <p:spPr bwMode="auto">
            <a:xfrm flipV="1">
              <a:off x="4752" y="2736"/>
              <a:ext cx="0" cy="768"/>
            </a:xfrm>
            <a:prstGeom prst="line">
              <a:avLst/>
            </a:prstGeom>
            <a:noFill/>
            <a:ln w="38100">
              <a:solidFill>
                <a:schemeClr val="tx1"/>
              </a:solidFill>
              <a:round/>
              <a:headEnd/>
              <a:tailEnd/>
            </a:ln>
          </p:spPr>
          <p:txBody>
            <a:bodyPr/>
            <a:lstStyle/>
            <a:p>
              <a:endParaRPr lang="en-US"/>
            </a:p>
          </p:txBody>
        </p:sp>
        <p:sp>
          <p:nvSpPr>
            <p:cNvPr id="38038" name="Line 246"/>
            <p:cNvSpPr>
              <a:spLocks noChangeShapeType="1"/>
            </p:cNvSpPr>
            <p:nvPr/>
          </p:nvSpPr>
          <p:spPr bwMode="auto">
            <a:xfrm flipV="1">
              <a:off x="4477" y="2736"/>
              <a:ext cx="0" cy="768"/>
            </a:xfrm>
            <a:prstGeom prst="line">
              <a:avLst/>
            </a:prstGeom>
            <a:noFill/>
            <a:ln w="38100">
              <a:solidFill>
                <a:schemeClr val="tx1"/>
              </a:solidFill>
              <a:round/>
              <a:headEnd/>
              <a:tailEnd/>
            </a:ln>
          </p:spPr>
          <p:txBody>
            <a:bodyPr/>
            <a:lstStyle/>
            <a:p>
              <a:endParaRPr lang="en-US"/>
            </a:p>
          </p:txBody>
        </p:sp>
      </p:grpSp>
      <p:sp>
        <p:nvSpPr>
          <p:cNvPr id="37897" name="Line 247"/>
          <p:cNvSpPr>
            <a:spLocks noChangeShapeType="1"/>
          </p:cNvSpPr>
          <p:nvPr/>
        </p:nvSpPr>
        <p:spPr bwMode="auto">
          <a:xfrm flipH="1" flipV="1">
            <a:off x="5008563" y="2159000"/>
            <a:ext cx="20637" cy="1600200"/>
          </a:xfrm>
          <a:prstGeom prst="line">
            <a:avLst/>
          </a:prstGeom>
          <a:noFill/>
          <a:ln w="38100">
            <a:solidFill>
              <a:schemeClr val="tx1"/>
            </a:solidFill>
            <a:round/>
            <a:headEnd/>
            <a:tailEnd/>
          </a:ln>
        </p:spPr>
        <p:txBody>
          <a:bodyPr/>
          <a:lstStyle/>
          <a:p>
            <a:endParaRPr lang="en-US"/>
          </a:p>
        </p:txBody>
      </p:sp>
      <p:grpSp>
        <p:nvGrpSpPr>
          <p:cNvPr id="71928" name="Group 248"/>
          <p:cNvGrpSpPr>
            <a:grpSpLocks/>
          </p:cNvGrpSpPr>
          <p:nvPr/>
        </p:nvGrpSpPr>
        <p:grpSpPr bwMode="auto">
          <a:xfrm>
            <a:off x="4738688" y="385763"/>
            <a:ext cx="838200" cy="3898900"/>
            <a:chOff x="4285" y="437"/>
            <a:chExt cx="528" cy="2456"/>
          </a:xfrm>
        </p:grpSpPr>
        <p:grpSp>
          <p:nvGrpSpPr>
            <p:cNvPr id="37917" name="Group 249"/>
            <p:cNvGrpSpPr>
              <a:grpSpLocks/>
            </p:cNvGrpSpPr>
            <p:nvPr/>
          </p:nvGrpSpPr>
          <p:grpSpPr bwMode="auto">
            <a:xfrm>
              <a:off x="4285" y="437"/>
              <a:ext cx="528" cy="2413"/>
              <a:chOff x="4272" y="437"/>
              <a:chExt cx="528" cy="2413"/>
            </a:xfrm>
          </p:grpSpPr>
          <p:grpSp>
            <p:nvGrpSpPr>
              <p:cNvPr id="37919" name="Group 250"/>
              <p:cNvGrpSpPr>
                <a:grpSpLocks/>
              </p:cNvGrpSpPr>
              <p:nvPr/>
            </p:nvGrpSpPr>
            <p:grpSpPr bwMode="auto">
              <a:xfrm>
                <a:off x="4320" y="1549"/>
                <a:ext cx="288" cy="1301"/>
                <a:chOff x="4320" y="1549"/>
                <a:chExt cx="288" cy="1301"/>
              </a:xfrm>
            </p:grpSpPr>
            <p:sp>
              <p:nvSpPr>
                <p:cNvPr id="37937" name="Line 251"/>
                <p:cNvSpPr>
                  <a:spLocks noChangeShapeType="1"/>
                </p:cNvSpPr>
                <p:nvPr/>
              </p:nvSpPr>
              <p:spPr bwMode="auto">
                <a:xfrm>
                  <a:off x="4464" y="2658"/>
                  <a:ext cx="0" cy="192"/>
                </a:xfrm>
                <a:prstGeom prst="line">
                  <a:avLst/>
                </a:prstGeom>
                <a:noFill/>
                <a:ln w="57150">
                  <a:solidFill>
                    <a:schemeClr val="tx1"/>
                  </a:solidFill>
                  <a:round/>
                  <a:headEnd/>
                  <a:tailEnd/>
                </a:ln>
              </p:spPr>
              <p:txBody>
                <a:bodyPr/>
                <a:lstStyle/>
                <a:p>
                  <a:endParaRPr lang="en-US"/>
                </a:p>
              </p:txBody>
            </p:sp>
            <p:sp>
              <p:nvSpPr>
                <p:cNvPr id="37938" name="Rectangle 252"/>
                <p:cNvSpPr>
                  <a:spLocks noChangeArrowheads="1"/>
                </p:cNvSpPr>
                <p:nvPr/>
              </p:nvSpPr>
              <p:spPr bwMode="auto">
                <a:xfrm>
                  <a:off x="4320" y="1549"/>
                  <a:ext cx="288" cy="1187"/>
                </a:xfrm>
                <a:prstGeom prst="rect">
                  <a:avLst/>
                </a:prstGeom>
                <a:solidFill>
                  <a:schemeClr val="folHlink"/>
                </a:solidFill>
                <a:ln w="9525">
                  <a:solidFill>
                    <a:schemeClr val="tx1"/>
                  </a:solidFill>
                  <a:miter lim="800000"/>
                  <a:headEnd/>
                  <a:tailEnd/>
                </a:ln>
              </p:spPr>
              <p:txBody>
                <a:bodyPr wrap="none" anchor="ctr"/>
                <a:lstStyle/>
                <a:p>
                  <a:endParaRPr lang="en-US"/>
                </a:p>
              </p:txBody>
            </p:sp>
            <p:grpSp>
              <p:nvGrpSpPr>
                <p:cNvPr id="37939" name="Group 253"/>
                <p:cNvGrpSpPr>
                  <a:grpSpLocks/>
                </p:cNvGrpSpPr>
                <p:nvPr/>
              </p:nvGrpSpPr>
              <p:grpSpPr bwMode="auto">
                <a:xfrm>
                  <a:off x="4525" y="1641"/>
                  <a:ext cx="83" cy="1082"/>
                  <a:chOff x="2352" y="1041"/>
                  <a:chExt cx="253" cy="1082"/>
                </a:xfrm>
              </p:grpSpPr>
              <p:sp>
                <p:nvSpPr>
                  <p:cNvPr id="37945" name="Line 254"/>
                  <p:cNvSpPr>
                    <a:spLocks noChangeShapeType="1"/>
                  </p:cNvSpPr>
                  <p:nvPr/>
                </p:nvSpPr>
                <p:spPr bwMode="auto">
                  <a:xfrm>
                    <a:off x="2352" y="1041"/>
                    <a:ext cx="240" cy="0"/>
                  </a:xfrm>
                  <a:prstGeom prst="line">
                    <a:avLst/>
                  </a:prstGeom>
                  <a:noFill/>
                  <a:ln w="9525">
                    <a:solidFill>
                      <a:schemeClr val="tx1"/>
                    </a:solidFill>
                    <a:round/>
                    <a:headEnd/>
                    <a:tailEnd/>
                  </a:ln>
                </p:spPr>
                <p:txBody>
                  <a:bodyPr/>
                  <a:lstStyle/>
                  <a:p>
                    <a:endParaRPr lang="en-US"/>
                  </a:p>
                </p:txBody>
              </p:sp>
              <p:grpSp>
                <p:nvGrpSpPr>
                  <p:cNvPr id="37946" name="Group 255"/>
                  <p:cNvGrpSpPr>
                    <a:grpSpLocks/>
                  </p:cNvGrpSpPr>
                  <p:nvPr/>
                </p:nvGrpSpPr>
                <p:grpSpPr bwMode="auto">
                  <a:xfrm>
                    <a:off x="2352" y="1049"/>
                    <a:ext cx="240" cy="217"/>
                    <a:chOff x="4224" y="2880"/>
                    <a:chExt cx="480" cy="480"/>
                  </a:xfrm>
                </p:grpSpPr>
                <p:grpSp>
                  <p:nvGrpSpPr>
                    <p:cNvPr id="38019" name="Group 256"/>
                    <p:cNvGrpSpPr>
                      <a:grpSpLocks/>
                    </p:cNvGrpSpPr>
                    <p:nvPr/>
                  </p:nvGrpSpPr>
                  <p:grpSpPr bwMode="auto">
                    <a:xfrm rot="10800000">
                      <a:off x="4512" y="2880"/>
                      <a:ext cx="192" cy="480"/>
                      <a:chOff x="1920" y="1728"/>
                      <a:chExt cx="288" cy="1440"/>
                    </a:xfrm>
                  </p:grpSpPr>
                  <p:grpSp>
                    <p:nvGrpSpPr>
                      <p:cNvPr id="38021" name="Group 257"/>
                      <p:cNvGrpSpPr>
                        <a:grpSpLocks/>
                      </p:cNvGrpSpPr>
                      <p:nvPr/>
                    </p:nvGrpSpPr>
                    <p:grpSpPr bwMode="auto">
                      <a:xfrm>
                        <a:off x="1920" y="2880"/>
                        <a:ext cx="288" cy="288"/>
                        <a:chOff x="1920" y="2304"/>
                        <a:chExt cx="288" cy="288"/>
                      </a:xfrm>
                    </p:grpSpPr>
                    <p:sp>
                      <p:nvSpPr>
                        <p:cNvPr id="38034" name="Line 258"/>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035" name="Line 259"/>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022" name="Group 260"/>
                      <p:cNvGrpSpPr>
                        <a:grpSpLocks/>
                      </p:cNvGrpSpPr>
                      <p:nvPr/>
                    </p:nvGrpSpPr>
                    <p:grpSpPr bwMode="auto">
                      <a:xfrm>
                        <a:off x="1920" y="1728"/>
                        <a:ext cx="288" cy="288"/>
                        <a:chOff x="1920" y="2304"/>
                        <a:chExt cx="288" cy="288"/>
                      </a:xfrm>
                    </p:grpSpPr>
                    <p:sp>
                      <p:nvSpPr>
                        <p:cNvPr id="38032" name="Line 261"/>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033" name="Line 262"/>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023" name="Group 263"/>
                      <p:cNvGrpSpPr>
                        <a:grpSpLocks/>
                      </p:cNvGrpSpPr>
                      <p:nvPr/>
                    </p:nvGrpSpPr>
                    <p:grpSpPr bwMode="auto">
                      <a:xfrm>
                        <a:off x="1920" y="2016"/>
                        <a:ext cx="288" cy="288"/>
                        <a:chOff x="1920" y="2304"/>
                        <a:chExt cx="288" cy="288"/>
                      </a:xfrm>
                    </p:grpSpPr>
                    <p:sp>
                      <p:nvSpPr>
                        <p:cNvPr id="38030" name="Line 264"/>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031" name="Line 265"/>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024" name="Group 266"/>
                      <p:cNvGrpSpPr>
                        <a:grpSpLocks/>
                      </p:cNvGrpSpPr>
                      <p:nvPr/>
                    </p:nvGrpSpPr>
                    <p:grpSpPr bwMode="auto">
                      <a:xfrm>
                        <a:off x="1920" y="2304"/>
                        <a:ext cx="288" cy="288"/>
                        <a:chOff x="1920" y="2304"/>
                        <a:chExt cx="288" cy="288"/>
                      </a:xfrm>
                    </p:grpSpPr>
                    <p:sp>
                      <p:nvSpPr>
                        <p:cNvPr id="38028" name="Line 267"/>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029" name="Line 268"/>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025" name="Group 269"/>
                      <p:cNvGrpSpPr>
                        <a:grpSpLocks/>
                      </p:cNvGrpSpPr>
                      <p:nvPr/>
                    </p:nvGrpSpPr>
                    <p:grpSpPr bwMode="auto">
                      <a:xfrm>
                        <a:off x="1920" y="2592"/>
                        <a:ext cx="288" cy="288"/>
                        <a:chOff x="1920" y="2304"/>
                        <a:chExt cx="288" cy="288"/>
                      </a:xfrm>
                    </p:grpSpPr>
                    <p:sp>
                      <p:nvSpPr>
                        <p:cNvPr id="38026" name="Line 270"/>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027" name="Line 271"/>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8020" name="Line 272"/>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7947" name="Group 273"/>
                  <p:cNvGrpSpPr>
                    <a:grpSpLocks/>
                  </p:cNvGrpSpPr>
                  <p:nvPr/>
                </p:nvGrpSpPr>
                <p:grpSpPr bwMode="auto">
                  <a:xfrm>
                    <a:off x="2352" y="1266"/>
                    <a:ext cx="240" cy="217"/>
                    <a:chOff x="4224" y="2880"/>
                    <a:chExt cx="480" cy="480"/>
                  </a:xfrm>
                </p:grpSpPr>
                <p:grpSp>
                  <p:nvGrpSpPr>
                    <p:cNvPr id="38002" name="Group 274"/>
                    <p:cNvGrpSpPr>
                      <a:grpSpLocks/>
                    </p:cNvGrpSpPr>
                    <p:nvPr/>
                  </p:nvGrpSpPr>
                  <p:grpSpPr bwMode="auto">
                    <a:xfrm rot="10800000">
                      <a:off x="4512" y="2880"/>
                      <a:ext cx="192" cy="480"/>
                      <a:chOff x="1920" y="1728"/>
                      <a:chExt cx="288" cy="1440"/>
                    </a:xfrm>
                  </p:grpSpPr>
                  <p:grpSp>
                    <p:nvGrpSpPr>
                      <p:cNvPr id="38004" name="Group 275"/>
                      <p:cNvGrpSpPr>
                        <a:grpSpLocks/>
                      </p:cNvGrpSpPr>
                      <p:nvPr/>
                    </p:nvGrpSpPr>
                    <p:grpSpPr bwMode="auto">
                      <a:xfrm>
                        <a:off x="1920" y="2880"/>
                        <a:ext cx="288" cy="288"/>
                        <a:chOff x="1920" y="2304"/>
                        <a:chExt cx="288" cy="288"/>
                      </a:xfrm>
                    </p:grpSpPr>
                    <p:sp>
                      <p:nvSpPr>
                        <p:cNvPr id="38017" name="Line 276"/>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018" name="Line 277"/>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005" name="Group 278"/>
                      <p:cNvGrpSpPr>
                        <a:grpSpLocks/>
                      </p:cNvGrpSpPr>
                      <p:nvPr/>
                    </p:nvGrpSpPr>
                    <p:grpSpPr bwMode="auto">
                      <a:xfrm>
                        <a:off x="1920" y="1728"/>
                        <a:ext cx="288" cy="288"/>
                        <a:chOff x="1920" y="2304"/>
                        <a:chExt cx="288" cy="288"/>
                      </a:xfrm>
                    </p:grpSpPr>
                    <p:sp>
                      <p:nvSpPr>
                        <p:cNvPr id="38015" name="Line 279"/>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016" name="Line 280"/>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006" name="Group 281"/>
                      <p:cNvGrpSpPr>
                        <a:grpSpLocks/>
                      </p:cNvGrpSpPr>
                      <p:nvPr/>
                    </p:nvGrpSpPr>
                    <p:grpSpPr bwMode="auto">
                      <a:xfrm>
                        <a:off x="1920" y="2016"/>
                        <a:ext cx="288" cy="288"/>
                        <a:chOff x="1920" y="2304"/>
                        <a:chExt cx="288" cy="288"/>
                      </a:xfrm>
                    </p:grpSpPr>
                    <p:sp>
                      <p:nvSpPr>
                        <p:cNvPr id="38013" name="Line 282"/>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014" name="Line 283"/>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007" name="Group 284"/>
                      <p:cNvGrpSpPr>
                        <a:grpSpLocks/>
                      </p:cNvGrpSpPr>
                      <p:nvPr/>
                    </p:nvGrpSpPr>
                    <p:grpSpPr bwMode="auto">
                      <a:xfrm>
                        <a:off x="1920" y="2304"/>
                        <a:ext cx="288" cy="288"/>
                        <a:chOff x="1920" y="2304"/>
                        <a:chExt cx="288" cy="288"/>
                      </a:xfrm>
                    </p:grpSpPr>
                    <p:sp>
                      <p:nvSpPr>
                        <p:cNvPr id="38011" name="Line 285"/>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012" name="Line 286"/>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8008" name="Group 287"/>
                      <p:cNvGrpSpPr>
                        <a:grpSpLocks/>
                      </p:cNvGrpSpPr>
                      <p:nvPr/>
                    </p:nvGrpSpPr>
                    <p:grpSpPr bwMode="auto">
                      <a:xfrm>
                        <a:off x="1920" y="2592"/>
                        <a:ext cx="288" cy="288"/>
                        <a:chOff x="1920" y="2304"/>
                        <a:chExt cx="288" cy="288"/>
                      </a:xfrm>
                    </p:grpSpPr>
                    <p:sp>
                      <p:nvSpPr>
                        <p:cNvPr id="38009" name="Line 288"/>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010" name="Line 289"/>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8003" name="Line 290"/>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7948" name="Group 291"/>
                  <p:cNvGrpSpPr>
                    <a:grpSpLocks/>
                  </p:cNvGrpSpPr>
                  <p:nvPr/>
                </p:nvGrpSpPr>
                <p:grpSpPr bwMode="auto">
                  <a:xfrm>
                    <a:off x="2352" y="1476"/>
                    <a:ext cx="240" cy="217"/>
                    <a:chOff x="4224" y="2880"/>
                    <a:chExt cx="480" cy="480"/>
                  </a:xfrm>
                </p:grpSpPr>
                <p:grpSp>
                  <p:nvGrpSpPr>
                    <p:cNvPr id="37985" name="Group 292"/>
                    <p:cNvGrpSpPr>
                      <a:grpSpLocks/>
                    </p:cNvGrpSpPr>
                    <p:nvPr/>
                  </p:nvGrpSpPr>
                  <p:grpSpPr bwMode="auto">
                    <a:xfrm rot="10800000">
                      <a:off x="4512" y="2880"/>
                      <a:ext cx="192" cy="480"/>
                      <a:chOff x="1920" y="1728"/>
                      <a:chExt cx="288" cy="1440"/>
                    </a:xfrm>
                  </p:grpSpPr>
                  <p:grpSp>
                    <p:nvGrpSpPr>
                      <p:cNvPr id="37987" name="Group 293"/>
                      <p:cNvGrpSpPr>
                        <a:grpSpLocks/>
                      </p:cNvGrpSpPr>
                      <p:nvPr/>
                    </p:nvGrpSpPr>
                    <p:grpSpPr bwMode="auto">
                      <a:xfrm>
                        <a:off x="1920" y="2880"/>
                        <a:ext cx="288" cy="288"/>
                        <a:chOff x="1920" y="2304"/>
                        <a:chExt cx="288" cy="288"/>
                      </a:xfrm>
                    </p:grpSpPr>
                    <p:sp>
                      <p:nvSpPr>
                        <p:cNvPr id="38000" name="Line 294"/>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8001" name="Line 295"/>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7988" name="Group 296"/>
                      <p:cNvGrpSpPr>
                        <a:grpSpLocks/>
                      </p:cNvGrpSpPr>
                      <p:nvPr/>
                    </p:nvGrpSpPr>
                    <p:grpSpPr bwMode="auto">
                      <a:xfrm>
                        <a:off x="1920" y="1728"/>
                        <a:ext cx="288" cy="288"/>
                        <a:chOff x="1920" y="2304"/>
                        <a:chExt cx="288" cy="288"/>
                      </a:xfrm>
                    </p:grpSpPr>
                    <p:sp>
                      <p:nvSpPr>
                        <p:cNvPr id="37998" name="Line 297"/>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7999" name="Line 298"/>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7989" name="Group 299"/>
                      <p:cNvGrpSpPr>
                        <a:grpSpLocks/>
                      </p:cNvGrpSpPr>
                      <p:nvPr/>
                    </p:nvGrpSpPr>
                    <p:grpSpPr bwMode="auto">
                      <a:xfrm>
                        <a:off x="1920" y="2016"/>
                        <a:ext cx="288" cy="288"/>
                        <a:chOff x="1920" y="2304"/>
                        <a:chExt cx="288" cy="288"/>
                      </a:xfrm>
                    </p:grpSpPr>
                    <p:sp>
                      <p:nvSpPr>
                        <p:cNvPr id="37996" name="Line 300"/>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7997" name="Line 301"/>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7990" name="Group 302"/>
                      <p:cNvGrpSpPr>
                        <a:grpSpLocks/>
                      </p:cNvGrpSpPr>
                      <p:nvPr/>
                    </p:nvGrpSpPr>
                    <p:grpSpPr bwMode="auto">
                      <a:xfrm>
                        <a:off x="1920" y="2304"/>
                        <a:ext cx="288" cy="288"/>
                        <a:chOff x="1920" y="2304"/>
                        <a:chExt cx="288" cy="288"/>
                      </a:xfrm>
                    </p:grpSpPr>
                    <p:sp>
                      <p:nvSpPr>
                        <p:cNvPr id="37994" name="Line 303"/>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7995" name="Line 304"/>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7991" name="Group 305"/>
                      <p:cNvGrpSpPr>
                        <a:grpSpLocks/>
                      </p:cNvGrpSpPr>
                      <p:nvPr/>
                    </p:nvGrpSpPr>
                    <p:grpSpPr bwMode="auto">
                      <a:xfrm>
                        <a:off x="1920" y="2592"/>
                        <a:ext cx="288" cy="288"/>
                        <a:chOff x="1920" y="2304"/>
                        <a:chExt cx="288" cy="288"/>
                      </a:xfrm>
                    </p:grpSpPr>
                    <p:sp>
                      <p:nvSpPr>
                        <p:cNvPr id="37992" name="Line 306"/>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7993" name="Line 307"/>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7986" name="Line 308"/>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7949" name="Group 309"/>
                  <p:cNvGrpSpPr>
                    <a:grpSpLocks/>
                  </p:cNvGrpSpPr>
                  <p:nvPr/>
                </p:nvGrpSpPr>
                <p:grpSpPr bwMode="auto">
                  <a:xfrm>
                    <a:off x="2356" y="1691"/>
                    <a:ext cx="240" cy="217"/>
                    <a:chOff x="4224" y="2880"/>
                    <a:chExt cx="480" cy="480"/>
                  </a:xfrm>
                </p:grpSpPr>
                <p:grpSp>
                  <p:nvGrpSpPr>
                    <p:cNvPr id="37968" name="Group 310"/>
                    <p:cNvGrpSpPr>
                      <a:grpSpLocks/>
                    </p:cNvGrpSpPr>
                    <p:nvPr/>
                  </p:nvGrpSpPr>
                  <p:grpSpPr bwMode="auto">
                    <a:xfrm rot="10800000">
                      <a:off x="4512" y="2880"/>
                      <a:ext cx="192" cy="480"/>
                      <a:chOff x="1920" y="1728"/>
                      <a:chExt cx="288" cy="1440"/>
                    </a:xfrm>
                  </p:grpSpPr>
                  <p:grpSp>
                    <p:nvGrpSpPr>
                      <p:cNvPr id="37970" name="Group 311"/>
                      <p:cNvGrpSpPr>
                        <a:grpSpLocks/>
                      </p:cNvGrpSpPr>
                      <p:nvPr/>
                    </p:nvGrpSpPr>
                    <p:grpSpPr bwMode="auto">
                      <a:xfrm>
                        <a:off x="1920" y="2880"/>
                        <a:ext cx="288" cy="288"/>
                        <a:chOff x="1920" y="2304"/>
                        <a:chExt cx="288" cy="288"/>
                      </a:xfrm>
                    </p:grpSpPr>
                    <p:sp>
                      <p:nvSpPr>
                        <p:cNvPr id="37983" name="Line 312"/>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7984" name="Line 313"/>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7971" name="Group 314"/>
                      <p:cNvGrpSpPr>
                        <a:grpSpLocks/>
                      </p:cNvGrpSpPr>
                      <p:nvPr/>
                    </p:nvGrpSpPr>
                    <p:grpSpPr bwMode="auto">
                      <a:xfrm>
                        <a:off x="1920" y="1728"/>
                        <a:ext cx="288" cy="288"/>
                        <a:chOff x="1920" y="2304"/>
                        <a:chExt cx="288" cy="288"/>
                      </a:xfrm>
                    </p:grpSpPr>
                    <p:sp>
                      <p:nvSpPr>
                        <p:cNvPr id="37981" name="Line 315"/>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7982" name="Line 316"/>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7972" name="Group 317"/>
                      <p:cNvGrpSpPr>
                        <a:grpSpLocks/>
                      </p:cNvGrpSpPr>
                      <p:nvPr/>
                    </p:nvGrpSpPr>
                    <p:grpSpPr bwMode="auto">
                      <a:xfrm>
                        <a:off x="1920" y="2016"/>
                        <a:ext cx="288" cy="288"/>
                        <a:chOff x="1920" y="2304"/>
                        <a:chExt cx="288" cy="288"/>
                      </a:xfrm>
                    </p:grpSpPr>
                    <p:sp>
                      <p:nvSpPr>
                        <p:cNvPr id="37979" name="Line 318"/>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7980" name="Line 319"/>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7973" name="Group 320"/>
                      <p:cNvGrpSpPr>
                        <a:grpSpLocks/>
                      </p:cNvGrpSpPr>
                      <p:nvPr/>
                    </p:nvGrpSpPr>
                    <p:grpSpPr bwMode="auto">
                      <a:xfrm>
                        <a:off x="1920" y="2304"/>
                        <a:ext cx="288" cy="288"/>
                        <a:chOff x="1920" y="2304"/>
                        <a:chExt cx="288" cy="288"/>
                      </a:xfrm>
                    </p:grpSpPr>
                    <p:sp>
                      <p:nvSpPr>
                        <p:cNvPr id="37977" name="Line 321"/>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7978" name="Line 322"/>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7974" name="Group 323"/>
                      <p:cNvGrpSpPr>
                        <a:grpSpLocks/>
                      </p:cNvGrpSpPr>
                      <p:nvPr/>
                    </p:nvGrpSpPr>
                    <p:grpSpPr bwMode="auto">
                      <a:xfrm>
                        <a:off x="1920" y="2592"/>
                        <a:ext cx="288" cy="288"/>
                        <a:chOff x="1920" y="2304"/>
                        <a:chExt cx="288" cy="288"/>
                      </a:xfrm>
                    </p:grpSpPr>
                    <p:sp>
                      <p:nvSpPr>
                        <p:cNvPr id="37975" name="Line 324"/>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7976" name="Line 325"/>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7969" name="Line 326"/>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7950" name="Group 327"/>
                  <p:cNvGrpSpPr>
                    <a:grpSpLocks/>
                  </p:cNvGrpSpPr>
                  <p:nvPr/>
                </p:nvGrpSpPr>
                <p:grpSpPr bwMode="auto">
                  <a:xfrm>
                    <a:off x="2365" y="1906"/>
                    <a:ext cx="240" cy="217"/>
                    <a:chOff x="4224" y="2880"/>
                    <a:chExt cx="480" cy="480"/>
                  </a:xfrm>
                </p:grpSpPr>
                <p:grpSp>
                  <p:nvGrpSpPr>
                    <p:cNvPr id="37951" name="Group 328"/>
                    <p:cNvGrpSpPr>
                      <a:grpSpLocks/>
                    </p:cNvGrpSpPr>
                    <p:nvPr/>
                  </p:nvGrpSpPr>
                  <p:grpSpPr bwMode="auto">
                    <a:xfrm rot="10800000">
                      <a:off x="4512" y="2880"/>
                      <a:ext cx="192" cy="480"/>
                      <a:chOff x="1920" y="1728"/>
                      <a:chExt cx="288" cy="1440"/>
                    </a:xfrm>
                  </p:grpSpPr>
                  <p:grpSp>
                    <p:nvGrpSpPr>
                      <p:cNvPr id="37953" name="Group 329"/>
                      <p:cNvGrpSpPr>
                        <a:grpSpLocks/>
                      </p:cNvGrpSpPr>
                      <p:nvPr/>
                    </p:nvGrpSpPr>
                    <p:grpSpPr bwMode="auto">
                      <a:xfrm>
                        <a:off x="1920" y="2880"/>
                        <a:ext cx="288" cy="288"/>
                        <a:chOff x="1920" y="2304"/>
                        <a:chExt cx="288" cy="288"/>
                      </a:xfrm>
                    </p:grpSpPr>
                    <p:sp>
                      <p:nvSpPr>
                        <p:cNvPr id="37966" name="Line 330"/>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7967" name="Line 331"/>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7954" name="Group 332"/>
                      <p:cNvGrpSpPr>
                        <a:grpSpLocks/>
                      </p:cNvGrpSpPr>
                      <p:nvPr/>
                    </p:nvGrpSpPr>
                    <p:grpSpPr bwMode="auto">
                      <a:xfrm>
                        <a:off x="1920" y="1728"/>
                        <a:ext cx="288" cy="288"/>
                        <a:chOff x="1920" y="2304"/>
                        <a:chExt cx="288" cy="288"/>
                      </a:xfrm>
                    </p:grpSpPr>
                    <p:sp>
                      <p:nvSpPr>
                        <p:cNvPr id="37964" name="Line 333"/>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7965" name="Line 334"/>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7955" name="Group 335"/>
                      <p:cNvGrpSpPr>
                        <a:grpSpLocks/>
                      </p:cNvGrpSpPr>
                      <p:nvPr/>
                    </p:nvGrpSpPr>
                    <p:grpSpPr bwMode="auto">
                      <a:xfrm>
                        <a:off x="1920" y="2016"/>
                        <a:ext cx="288" cy="288"/>
                        <a:chOff x="1920" y="2304"/>
                        <a:chExt cx="288" cy="288"/>
                      </a:xfrm>
                    </p:grpSpPr>
                    <p:sp>
                      <p:nvSpPr>
                        <p:cNvPr id="37962" name="Line 336"/>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7963" name="Line 337"/>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7956" name="Group 338"/>
                      <p:cNvGrpSpPr>
                        <a:grpSpLocks/>
                      </p:cNvGrpSpPr>
                      <p:nvPr/>
                    </p:nvGrpSpPr>
                    <p:grpSpPr bwMode="auto">
                      <a:xfrm>
                        <a:off x="1920" y="2304"/>
                        <a:ext cx="288" cy="288"/>
                        <a:chOff x="1920" y="2304"/>
                        <a:chExt cx="288" cy="288"/>
                      </a:xfrm>
                    </p:grpSpPr>
                    <p:sp>
                      <p:nvSpPr>
                        <p:cNvPr id="37960" name="Line 339"/>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7961" name="Line 340"/>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7957" name="Group 341"/>
                      <p:cNvGrpSpPr>
                        <a:grpSpLocks/>
                      </p:cNvGrpSpPr>
                      <p:nvPr/>
                    </p:nvGrpSpPr>
                    <p:grpSpPr bwMode="auto">
                      <a:xfrm>
                        <a:off x="1920" y="2592"/>
                        <a:ext cx="288" cy="288"/>
                        <a:chOff x="1920" y="2304"/>
                        <a:chExt cx="288" cy="288"/>
                      </a:xfrm>
                    </p:grpSpPr>
                    <p:sp>
                      <p:nvSpPr>
                        <p:cNvPr id="37958" name="Line 342"/>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7959" name="Line 343"/>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7952" name="Line 344"/>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sp>
              <p:nvSpPr>
                <p:cNvPr id="37940" name="Text Box 345"/>
                <p:cNvSpPr txBox="1">
                  <a:spLocks noChangeArrowheads="1"/>
                </p:cNvSpPr>
                <p:nvPr/>
              </p:nvSpPr>
              <p:spPr bwMode="auto">
                <a:xfrm>
                  <a:off x="4355" y="1776"/>
                  <a:ext cx="240" cy="212"/>
                </a:xfrm>
                <a:prstGeom prst="rect">
                  <a:avLst/>
                </a:prstGeom>
                <a:noFill/>
                <a:ln w="9525">
                  <a:noFill/>
                  <a:miter lim="800000"/>
                  <a:headEnd/>
                  <a:tailEnd/>
                </a:ln>
              </p:spPr>
              <p:txBody>
                <a:bodyPr>
                  <a:spAutoFit/>
                </a:bodyPr>
                <a:lstStyle/>
                <a:p>
                  <a:pPr>
                    <a:spcBef>
                      <a:spcPct val="50000"/>
                    </a:spcBef>
                  </a:pPr>
                  <a:r>
                    <a:rPr lang="en-US" altLang="en-US" sz="1600"/>
                    <a:t>4</a:t>
                  </a:r>
                </a:p>
              </p:txBody>
            </p:sp>
            <p:sp>
              <p:nvSpPr>
                <p:cNvPr id="37941" name="Text Box 346"/>
                <p:cNvSpPr txBox="1">
                  <a:spLocks noChangeArrowheads="1"/>
                </p:cNvSpPr>
                <p:nvPr/>
              </p:nvSpPr>
              <p:spPr bwMode="auto">
                <a:xfrm>
                  <a:off x="4368" y="2003"/>
                  <a:ext cx="240" cy="212"/>
                </a:xfrm>
                <a:prstGeom prst="rect">
                  <a:avLst/>
                </a:prstGeom>
                <a:noFill/>
                <a:ln w="9525">
                  <a:noFill/>
                  <a:miter lim="800000"/>
                  <a:headEnd/>
                  <a:tailEnd/>
                </a:ln>
              </p:spPr>
              <p:txBody>
                <a:bodyPr>
                  <a:spAutoFit/>
                </a:bodyPr>
                <a:lstStyle/>
                <a:p>
                  <a:pPr>
                    <a:spcBef>
                      <a:spcPct val="50000"/>
                    </a:spcBef>
                  </a:pPr>
                  <a:r>
                    <a:rPr lang="en-US" altLang="en-US" sz="1600"/>
                    <a:t>3</a:t>
                  </a:r>
                </a:p>
              </p:txBody>
            </p:sp>
            <p:sp>
              <p:nvSpPr>
                <p:cNvPr id="37942" name="Text Box 347"/>
                <p:cNvSpPr txBox="1">
                  <a:spLocks noChangeArrowheads="1"/>
                </p:cNvSpPr>
                <p:nvPr/>
              </p:nvSpPr>
              <p:spPr bwMode="auto">
                <a:xfrm>
                  <a:off x="4355" y="2195"/>
                  <a:ext cx="240" cy="212"/>
                </a:xfrm>
                <a:prstGeom prst="rect">
                  <a:avLst/>
                </a:prstGeom>
                <a:noFill/>
                <a:ln w="9525">
                  <a:noFill/>
                  <a:miter lim="800000"/>
                  <a:headEnd/>
                  <a:tailEnd/>
                </a:ln>
              </p:spPr>
              <p:txBody>
                <a:bodyPr>
                  <a:spAutoFit/>
                </a:bodyPr>
                <a:lstStyle/>
                <a:p>
                  <a:pPr>
                    <a:spcBef>
                      <a:spcPct val="50000"/>
                    </a:spcBef>
                  </a:pPr>
                  <a:endParaRPr lang="en-US" altLang="en-US" sz="1600"/>
                </a:p>
              </p:txBody>
            </p:sp>
            <p:sp>
              <p:nvSpPr>
                <p:cNvPr id="37943" name="Text Box 348"/>
                <p:cNvSpPr txBox="1">
                  <a:spLocks noChangeArrowheads="1"/>
                </p:cNvSpPr>
                <p:nvPr/>
              </p:nvSpPr>
              <p:spPr bwMode="auto">
                <a:xfrm>
                  <a:off x="4355" y="2387"/>
                  <a:ext cx="240" cy="212"/>
                </a:xfrm>
                <a:prstGeom prst="rect">
                  <a:avLst/>
                </a:prstGeom>
                <a:noFill/>
                <a:ln w="9525">
                  <a:noFill/>
                  <a:miter lim="800000"/>
                  <a:headEnd/>
                  <a:tailEnd/>
                </a:ln>
              </p:spPr>
              <p:txBody>
                <a:bodyPr>
                  <a:spAutoFit/>
                </a:bodyPr>
                <a:lstStyle/>
                <a:p>
                  <a:pPr>
                    <a:spcBef>
                      <a:spcPct val="50000"/>
                    </a:spcBef>
                  </a:pPr>
                  <a:endParaRPr lang="en-US" altLang="en-US" sz="1600"/>
                </a:p>
              </p:txBody>
            </p:sp>
            <p:sp>
              <p:nvSpPr>
                <p:cNvPr id="37944" name="Text Box 349"/>
                <p:cNvSpPr txBox="1">
                  <a:spLocks noChangeArrowheads="1"/>
                </p:cNvSpPr>
                <p:nvPr/>
              </p:nvSpPr>
              <p:spPr bwMode="auto">
                <a:xfrm>
                  <a:off x="4355" y="2557"/>
                  <a:ext cx="192" cy="212"/>
                </a:xfrm>
                <a:prstGeom prst="rect">
                  <a:avLst/>
                </a:prstGeom>
                <a:noFill/>
                <a:ln w="9525">
                  <a:noFill/>
                  <a:miter lim="800000"/>
                  <a:headEnd/>
                  <a:tailEnd/>
                </a:ln>
              </p:spPr>
              <p:txBody>
                <a:bodyPr>
                  <a:spAutoFit/>
                </a:bodyPr>
                <a:lstStyle/>
                <a:p>
                  <a:pPr>
                    <a:spcBef>
                      <a:spcPct val="50000"/>
                    </a:spcBef>
                  </a:pPr>
                  <a:endParaRPr lang="en-US" altLang="en-US" sz="1600"/>
                </a:p>
              </p:txBody>
            </p:sp>
          </p:grpSp>
          <p:grpSp>
            <p:nvGrpSpPr>
              <p:cNvPr id="37920" name="Group 350"/>
              <p:cNvGrpSpPr>
                <a:grpSpLocks/>
              </p:cNvGrpSpPr>
              <p:nvPr/>
            </p:nvGrpSpPr>
            <p:grpSpPr bwMode="auto">
              <a:xfrm>
                <a:off x="4272" y="437"/>
                <a:ext cx="528" cy="1837"/>
                <a:chOff x="816" y="672"/>
                <a:chExt cx="528" cy="1837"/>
              </a:xfrm>
            </p:grpSpPr>
            <p:grpSp>
              <p:nvGrpSpPr>
                <p:cNvPr id="37921" name="Group 351"/>
                <p:cNvGrpSpPr>
                  <a:grpSpLocks/>
                </p:cNvGrpSpPr>
                <p:nvPr/>
              </p:nvGrpSpPr>
              <p:grpSpPr bwMode="auto">
                <a:xfrm>
                  <a:off x="816" y="1065"/>
                  <a:ext cx="528" cy="1444"/>
                  <a:chOff x="1030" y="1100"/>
                  <a:chExt cx="528" cy="1444"/>
                </a:xfrm>
              </p:grpSpPr>
              <p:sp>
                <p:nvSpPr>
                  <p:cNvPr id="37934" name="Arc 352"/>
                  <p:cNvSpPr>
                    <a:spLocks/>
                  </p:cNvSpPr>
                  <p:nvPr/>
                </p:nvSpPr>
                <p:spPr bwMode="auto">
                  <a:xfrm rot="326068">
                    <a:off x="1239" y="1100"/>
                    <a:ext cx="105" cy="277"/>
                  </a:xfrm>
                  <a:custGeom>
                    <a:avLst/>
                    <a:gdLst>
                      <a:gd name="T0" fmla="*/ 6 w 40953"/>
                      <a:gd name="T1" fmla="*/ 277 h 31225"/>
                      <a:gd name="T2" fmla="*/ 105 w 40953"/>
                      <a:gd name="T3" fmla="*/ 107 h 31225"/>
                      <a:gd name="T4" fmla="*/ 55 w 40953"/>
                      <a:gd name="T5" fmla="*/ 192 h 31225"/>
                      <a:gd name="T6" fmla="*/ 0 60000 65536"/>
                      <a:gd name="T7" fmla="*/ 0 60000 65536"/>
                      <a:gd name="T8" fmla="*/ 0 60000 65536"/>
                      <a:gd name="T9" fmla="*/ 0 w 40953"/>
                      <a:gd name="T10" fmla="*/ 0 h 31225"/>
                      <a:gd name="T11" fmla="*/ 40953 w 40953"/>
                      <a:gd name="T12" fmla="*/ 31225 h 31225"/>
                    </a:gdLst>
                    <a:ahLst/>
                    <a:cxnLst>
                      <a:cxn ang="T6">
                        <a:pos x="T0" y="T1"/>
                      </a:cxn>
                      <a:cxn ang="T7">
                        <a:pos x="T2" y="T3"/>
                      </a:cxn>
                      <a:cxn ang="T8">
                        <a:pos x="T4" y="T5"/>
                      </a:cxn>
                    </a:cxnLst>
                    <a:rect l="T9" t="T10" r="T11" b="T12"/>
                    <a:pathLst>
                      <a:path w="40953" h="31225" fill="none" extrusionOk="0">
                        <a:moveTo>
                          <a:pt x="2263" y="31224"/>
                        </a:moveTo>
                        <a:cubicBezTo>
                          <a:pt x="774" y="28234"/>
                          <a:pt x="0" y="24940"/>
                          <a:pt x="0" y="21600"/>
                        </a:cubicBezTo>
                        <a:cubicBezTo>
                          <a:pt x="0" y="9670"/>
                          <a:pt x="9670" y="0"/>
                          <a:pt x="21600" y="0"/>
                        </a:cubicBezTo>
                        <a:cubicBezTo>
                          <a:pt x="29808" y="0"/>
                          <a:pt x="37307" y="4652"/>
                          <a:pt x="40952" y="12007"/>
                        </a:cubicBezTo>
                      </a:path>
                      <a:path w="40953" h="31225" stroke="0" extrusionOk="0">
                        <a:moveTo>
                          <a:pt x="2263" y="31224"/>
                        </a:moveTo>
                        <a:cubicBezTo>
                          <a:pt x="774" y="28234"/>
                          <a:pt x="0" y="24940"/>
                          <a:pt x="0" y="21600"/>
                        </a:cubicBezTo>
                        <a:cubicBezTo>
                          <a:pt x="0" y="9670"/>
                          <a:pt x="9670" y="0"/>
                          <a:pt x="21600" y="0"/>
                        </a:cubicBezTo>
                        <a:cubicBezTo>
                          <a:pt x="29808" y="0"/>
                          <a:pt x="37307" y="4652"/>
                          <a:pt x="40952" y="12007"/>
                        </a:cubicBezTo>
                        <a:lnTo>
                          <a:pt x="21600" y="21600"/>
                        </a:lnTo>
                        <a:close/>
                      </a:path>
                    </a:pathLst>
                  </a:custGeom>
                  <a:noFill/>
                  <a:ln w="38100">
                    <a:solidFill>
                      <a:schemeClr val="tx1"/>
                    </a:solidFill>
                    <a:round/>
                    <a:headEnd/>
                    <a:tailEnd/>
                  </a:ln>
                </p:spPr>
                <p:txBody>
                  <a:bodyPr wrap="none" anchor="ctr"/>
                  <a:lstStyle/>
                  <a:p>
                    <a:endParaRPr lang="en-US"/>
                  </a:p>
                </p:txBody>
              </p:sp>
              <p:sp>
                <p:nvSpPr>
                  <p:cNvPr id="37935" name="Rectangle 353"/>
                  <p:cNvSpPr>
                    <a:spLocks noChangeArrowheads="1"/>
                  </p:cNvSpPr>
                  <p:nvPr/>
                </p:nvSpPr>
                <p:spPr bwMode="auto">
                  <a:xfrm>
                    <a:off x="1056" y="1296"/>
                    <a:ext cx="336" cy="1248"/>
                  </a:xfrm>
                  <a:prstGeom prst="rect">
                    <a:avLst/>
                  </a:prstGeom>
                  <a:solidFill>
                    <a:schemeClr val="accent1"/>
                  </a:solidFill>
                  <a:ln w="38100">
                    <a:solidFill>
                      <a:schemeClr val="tx1"/>
                    </a:solidFill>
                    <a:miter lim="800000"/>
                    <a:headEnd/>
                    <a:tailEnd/>
                  </a:ln>
                </p:spPr>
                <p:txBody>
                  <a:bodyPr wrap="none" anchor="ctr"/>
                  <a:lstStyle/>
                  <a:p>
                    <a:endParaRPr lang="en-US"/>
                  </a:p>
                </p:txBody>
              </p:sp>
              <p:sp>
                <p:nvSpPr>
                  <p:cNvPr id="37936" name="Text Box 354"/>
                  <p:cNvSpPr txBox="1">
                    <a:spLocks noChangeArrowheads="1"/>
                  </p:cNvSpPr>
                  <p:nvPr/>
                </p:nvSpPr>
                <p:spPr bwMode="auto">
                  <a:xfrm>
                    <a:off x="1030" y="1296"/>
                    <a:ext cx="528" cy="288"/>
                  </a:xfrm>
                  <a:prstGeom prst="rect">
                    <a:avLst/>
                  </a:prstGeom>
                  <a:noFill/>
                  <a:ln w="9525">
                    <a:noFill/>
                    <a:miter lim="800000"/>
                    <a:headEnd/>
                    <a:tailEnd/>
                  </a:ln>
                </p:spPr>
                <p:txBody>
                  <a:bodyPr>
                    <a:spAutoFit/>
                  </a:bodyPr>
                  <a:lstStyle/>
                  <a:p>
                    <a:pPr>
                      <a:spcBef>
                        <a:spcPct val="50000"/>
                      </a:spcBef>
                    </a:pPr>
                    <a:r>
                      <a:rPr lang="en-US" altLang="en-US" sz="2000">
                        <a:solidFill>
                          <a:srgbClr val="660033"/>
                        </a:solidFill>
                      </a:rPr>
                      <a:t>5N</a:t>
                    </a:r>
                    <a:r>
                      <a:rPr lang="en-US" altLang="en-US">
                        <a:solidFill>
                          <a:srgbClr val="000000"/>
                        </a:solidFill>
                      </a:rPr>
                      <a:t> </a:t>
                    </a:r>
                  </a:p>
                </p:txBody>
              </p:sp>
            </p:grpSp>
            <p:grpSp>
              <p:nvGrpSpPr>
                <p:cNvPr id="37922" name="Group 355"/>
                <p:cNvGrpSpPr>
                  <a:grpSpLocks/>
                </p:cNvGrpSpPr>
                <p:nvPr/>
              </p:nvGrpSpPr>
              <p:grpSpPr bwMode="auto">
                <a:xfrm rot="5400000">
                  <a:off x="867" y="713"/>
                  <a:ext cx="465" cy="384"/>
                  <a:chOff x="957" y="1034"/>
                  <a:chExt cx="837" cy="409"/>
                </a:xfrm>
              </p:grpSpPr>
              <p:sp>
                <p:nvSpPr>
                  <p:cNvPr id="37924" name="Freeform 356"/>
                  <p:cNvSpPr>
                    <a:spLocks/>
                  </p:cNvSpPr>
                  <p:nvPr/>
                </p:nvSpPr>
                <p:spPr bwMode="auto">
                  <a:xfrm>
                    <a:off x="1100" y="1034"/>
                    <a:ext cx="694" cy="409"/>
                  </a:xfrm>
                  <a:custGeom>
                    <a:avLst/>
                    <a:gdLst>
                      <a:gd name="T0" fmla="*/ 395 w 694"/>
                      <a:gd name="T1" fmla="*/ 307 h 409"/>
                      <a:gd name="T2" fmla="*/ 435 w 694"/>
                      <a:gd name="T3" fmla="*/ 326 h 409"/>
                      <a:gd name="T4" fmla="*/ 480 w 694"/>
                      <a:gd name="T5" fmla="*/ 336 h 409"/>
                      <a:gd name="T6" fmla="*/ 543 w 694"/>
                      <a:gd name="T7" fmla="*/ 338 h 409"/>
                      <a:gd name="T8" fmla="*/ 570 w 694"/>
                      <a:gd name="T9" fmla="*/ 365 h 409"/>
                      <a:gd name="T10" fmla="*/ 530 w 694"/>
                      <a:gd name="T11" fmla="*/ 383 h 409"/>
                      <a:gd name="T12" fmla="*/ 464 w 694"/>
                      <a:gd name="T13" fmla="*/ 409 h 409"/>
                      <a:gd name="T14" fmla="*/ 398 w 694"/>
                      <a:gd name="T15" fmla="*/ 405 h 409"/>
                      <a:gd name="T16" fmla="*/ 303 w 694"/>
                      <a:gd name="T17" fmla="*/ 395 h 409"/>
                      <a:gd name="T18" fmla="*/ 246 w 694"/>
                      <a:gd name="T19" fmla="*/ 374 h 409"/>
                      <a:gd name="T20" fmla="*/ 211 w 694"/>
                      <a:gd name="T21" fmla="*/ 364 h 409"/>
                      <a:gd name="T22" fmla="*/ 174 w 694"/>
                      <a:gd name="T23" fmla="*/ 352 h 409"/>
                      <a:gd name="T24" fmla="*/ 141 w 694"/>
                      <a:gd name="T25" fmla="*/ 345 h 409"/>
                      <a:gd name="T26" fmla="*/ 91 w 694"/>
                      <a:gd name="T27" fmla="*/ 344 h 409"/>
                      <a:gd name="T28" fmla="*/ 51 w 694"/>
                      <a:gd name="T29" fmla="*/ 351 h 409"/>
                      <a:gd name="T30" fmla="*/ 11 w 694"/>
                      <a:gd name="T31" fmla="*/ 345 h 409"/>
                      <a:gd name="T32" fmla="*/ 8 w 694"/>
                      <a:gd name="T33" fmla="*/ 328 h 409"/>
                      <a:gd name="T34" fmla="*/ 27 w 694"/>
                      <a:gd name="T35" fmla="*/ 285 h 409"/>
                      <a:gd name="T36" fmla="*/ 27 w 694"/>
                      <a:gd name="T37" fmla="*/ 223 h 409"/>
                      <a:gd name="T38" fmla="*/ 33 w 694"/>
                      <a:gd name="T39" fmla="*/ 157 h 409"/>
                      <a:gd name="T40" fmla="*/ 41 w 694"/>
                      <a:gd name="T41" fmla="*/ 122 h 409"/>
                      <a:gd name="T42" fmla="*/ 75 w 694"/>
                      <a:gd name="T43" fmla="*/ 117 h 409"/>
                      <a:gd name="T44" fmla="*/ 111 w 694"/>
                      <a:gd name="T45" fmla="*/ 125 h 409"/>
                      <a:gd name="T46" fmla="*/ 137 w 694"/>
                      <a:gd name="T47" fmla="*/ 125 h 409"/>
                      <a:gd name="T48" fmla="*/ 235 w 694"/>
                      <a:gd name="T49" fmla="*/ 74 h 409"/>
                      <a:gd name="T50" fmla="*/ 312 w 694"/>
                      <a:gd name="T51" fmla="*/ 38 h 409"/>
                      <a:gd name="T52" fmla="*/ 359 w 694"/>
                      <a:gd name="T53" fmla="*/ 25 h 409"/>
                      <a:gd name="T54" fmla="*/ 400 w 694"/>
                      <a:gd name="T55" fmla="*/ 3 h 409"/>
                      <a:gd name="T56" fmla="*/ 430 w 694"/>
                      <a:gd name="T57" fmla="*/ 3 h 409"/>
                      <a:gd name="T58" fmla="*/ 472 w 694"/>
                      <a:gd name="T59" fmla="*/ 19 h 409"/>
                      <a:gd name="T60" fmla="*/ 530 w 694"/>
                      <a:gd name="T61" fmla="*/ 50 h 409"/>
                      <a:gd name="T62" fmla="*/ 575 w 694"/>
                      <a:gd name="T63" fmla="*/ 76 h 409"/>
                      <a:gd name="T64" fmla="*/ 607 w 694"/>
                      <a:gd name="T65" fmla="*/ 88 h 409"/>
                      <a:gd name="T66" fmla="*/ 636 w 694"/>
                      <a:gd name="T67" fmla="*/ 128 h 409"/>
                      <a:gd name="T68" fmla="*/ 655 w 694"/>
                      <a:gd name="T69" fmla="*/ 155 h 409"/>
                      <a:gd name="T70" fmla="*/ 671 w 694"/>
                      <a:gd name="T71" fmla="*/ 185 h 409"/>
                      <a:gd name="T72" fmla="*/ 692 w 694"/>
                      <a:gd name="T73" fmla="*/ 247 h 409"/>
                      <a:gd name="T74" fmla="*/ 694 w 694"/>
                      <a:gd name="T75" fmla="*/ 299 h 409"/>
                      <a:gd name="T76" fmla="*/ 687 w 694"/>
                      <a:gd name="T77" fmla="*/ 328 h 409"/>
                      <a:gd name="T78" fmla="*/ 655 w 694"/>
                      <a:gd name="T79" fmla="*/ 320 h 409"/>
                      <a:gd name="T80" fmla="*/ 641 w 694"/>
                      <a:gd name="T81" fmla="*/ 293 h 409"/>
                      <a:gd name="T82" fmla="*/ 636 w 694"/>
                      <a:gd name="T83" fmla="*/ 256 h 409"/>
                      <a:gd name="T84" fmla="*/ 590 w 694"/>
                      <a:gd name="T85" fmla="*/ 207 h 409"/>
                      <a:gd name="T86" fmla="*/ 570 w 694"/>
                      <a:gd name="T87" fmla="*/ 179 h 409"/>
                      <a:gd name="T88" fmla="*/ 536 w 694"/>
                      <a:gd name="T89" fmla="*/ 176 h 409"/>
                      <a:gd name="T90" fmla="*/ 501 w 694"/>
                      <a:gd name="T91" fmla="*/ 169 h 409"/>
                      <a:gd name="T92" fmla="*/ 470 w 694"/>
                      <a:gd name="T93" fmla="*/ 175 h 409"/>
                      <a:gd name="T94" fmla="*/ 434 w 694"/>
                      <a:gd name="T95" fmla="*/ 201 h 409"/>
                      <a:gd name="T96" fmla="*/ 397 w 694"/>
                      <a:gd name="T97" fmla="*/ 236 h 409"/>
                      <a:gd name="T98" fmla="*/ 385 w 694"/>
                      <a:gd name="T99" fmla="*/ 287 h 4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694"/>
                      <a:gd name="T151" fmla="*/ 0 h 409"/>
                      <a:gd name="T152" fmla="*/ 694 w 694"/>
                      <a:gd name="T153" fmla="*/ 409 h 40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694" h="409">
                        <a:moveTo>
                          <a:pt x="385" y="287"/>
                        </a:moveTo>
                        <a:lnTo>
                          <a:pt x="395" y="307"/>
                        </a:lnTo>
                        <a:lnTo>
                          <a:pt x="409" y="317"/>
                        </a:lnTo>
                        <a:lnTo>
                          <a:pt x="435" y="326"/>
                        </a:lnTo>
                        <a:lnTo>
                          <a:pt x="457" y="339"/>
                        </a:lnTo>
                        <a:lnTo>
                          <a:pt x="480" y="336"/>
                        </a:lnTo>
                        <a:lnTo>
                          <a:pt x="516" y="331"/>
                        </a:lnTo>
                        <a:lnTo>
                          <a:pt x="543" y="338"/>
                        </a:lnTo>
                        <a:lnTo>
                          <a:pt x="563" y="351"/>
                        </a:lnTo>
                        <a:lnTo>
                          <a:pt x="570" y="365"/>
                        </a:lnTo>
                        <a:lnTo>
                          <a:pt x="553" y="374"/>
                        </a:lnTo>
                        <a:lnTo>
                          <a:pt x="530" y="383"/>
                        </a:lnTo>
                        <a:lnTo>
                          <a:pt x="493" y="396"/>
                        </a:lnTo>
                        <a:lnTo>
                          <a:pt x="464" y="409"/>
                        </a:lnTo>
                        <a:lnTo>
                          <a:pt x="428" y="406"/>
                        </a:lnTo>
                        <a:lnTo>
                          <a:pt x="398" y="405"/>
                        </a:lnTo>
                        <a:lnTo>
                          <a:pt x="375" y="403"/>
                        </a:lnTo>
                        <a:lnTo>
                          <a:pt x="303" y="395"/>
                        </a:lnTo>
                        <a:lnTo>
                          <a:pt x="276" y="383"/>
                        </a:lnTo>
                        <a:lnTo>
                          <a:pt x="246" y="374"/>
                        </a:lnTo>
                        <a:lnTo>
                          <a:pt x="231" y="368"/>
                        </a:lnTo>
                        <a:lnTo>
                          <a:pt x="211" y="364"/>
                        </a:lnTo>
                        <a:lnTo>
                          <a:pt x="190" y="356"/>
                        </a:lnTo>
                        <a:lnTo>
                          <a:pt x="174" y="352"/>
                        </a:lnTo>
                        <a:lnTo>
                          <a:pt x="157" y="346"/>
                        </a:lnTo>
                        <a:lnTo>
                          <a:pt x="141" y="345"/>
                        </a:lnTo>
                        <a:lnTo>
                          <a:pt x="120" y="342"/>
                        </a:lnTo>
                        <a:lnTo>
                          <a:pt x="91" y="344"/>
                        </a:lnTo>
                        <a:lnTo>
                          <a:pt x="70" y="348"/>
                        </a:lnTo>
                        <a:lnTo>
                          <a:pt x="51" y="351"/>
                        </a:lnTo>
                        <a:lnTo>
                          <a:pt x="32" y="349"/>
                        </a:lnTo>
                        <a:lnTo>
                          <a:pt x="11" y="345"/>
                        </a:lnTo>
                        <a:lnTo>
                          <a:pt x="0" y="343"/>
                        </a:lnTo>
                        <a:lnTo>
                          <a:pt x="8" y="328"/>
                        </a:lnTo>
                        <a:lnTo>
                          <a:pt x="16" y="313"/>
                        </a:lnTo>
                        <a:lnTo>
                          <a:pt x="27" y="285"/>
                        </a:lnTo>
                        <a:lnTo>
                          <a:pt x="26" y="244"/>
                        </a:lnTo>
                        <a:lnTo>
                          <a:pt x="27" y="223"/>
                        </a:lnTo>
                        <a:lnTo>
                          <a:pt x="31" y="181"/>
                        </a:lnTo>
                        <a:lnTo>
                          <a:pt x="33" y="157"/>
                        </a:lnTo>
                        <a:lnTo>
                          <a:pt x="35" y="134"/>
                        </a:lnTo>
                        <a:lnTo>
                          <a:pt x="41" y="122"/>
                        </a:lnTo>
                        <a:lnTo>
                          <a:pt x="31" y="109"/>
                        </a:lnTo>
                        <a:lnTo>
                          <a:pt x="75" y="117"/>
                        </a:lnTo>
                        <a:lnTo>
                          <a:pt x="91" y="118"/>
                        </a:lnTo>
                        <a:lnTo>
                          <a:pt x="111" y="125"/>
                        </a:lnTo>
                        <a:lnTo>
                          <a:pt x="125" y="126"/>
                        </a:lnTo>
                        <a:lnTo>
                          <a:pt x="137" y="125"/>
                        </a:lnTo>
                        <a:lnTo>
                          <a:pt x="161" y="113"/>
                        </a:lnTo>
                        <a:lnTo>
                          <a:pt x="235" y="74"/>
                        </a:lnTo>
                        <a:lnTo>
                          <a:pt x="275" y="54"/>
                        </a:lnTo>
                        <a:lnTo>
                          <a:pt x="312" y="38"/>
                        </a:lnTo>
                        <a:lnTo>
                          <a:pt x="334" y="33"/>
                        </a:lnTo>
                        <a:lnTo>
                          <a:pt x="359" y="25"/>
                        </a:lnTo>
                        <a:lnTo>
                          <a:pt x="379" y="15"/>
                        </a:lnTo>
                        <a:lnTo>
                          <a:pt x="400" y="3"/>
                        </a:lnTo>
                        <a:lnTo>
                          <a:pt x="416" y="0"/>
                        </a:lnTo>
                        <a:lnTo>
                          <a:pt x="430" y="3"/>
                        </a:lnTo>
                        <a:lnTo>
                          <a:pt x="452" y="14"/>
                        </a:lnTo>
                        <a:lnTo>
                          <a:pt x="472" y="19"/>
                        </a:lnTo>
                        <a:lnTo>
                          <a:pt x="490" y="25"/>
                        </a:lnTo>
                        <a:lnTo>
                          <a:pt x="530" y="50"/>
                        </a:lnTo>
                        <a:lnTo>
                          <a:pt x="551" y="59"/>
                        </a:lnTo>
                        <a:lnTo>
                          <a:pt x="575" y="76"/>
                        </a:lnTo>
                        <a:lnTo>
                          <a:pt x="595" y="83"/>
                        </a:lnTo>
                        <a:lnTo>
                          <a:pt x="607" y="88"/>
                        </a:lnTo>
                        <a:lnTo>
                          <a:pt x="622" y="109"/>
                        </a:lnTo>
                        <a:lnTo>
                          <a:pt x="636" y="128"/>
                        </a:lnTo>
                        <a:lnTo>
                          <a:pt x="649" y="144"/>
                        </a:lnTo>
                        <a:lnTo>
                          <a:pt x="655" y="155"/>
                        </a:lnTo>
                        <a:lnTo>
                          <a:pt x="664" y="170"/>
                        </a:lnTo>
                        <a:lnTo>
                          <a:pt x="671" y="185"/>
                        </a:lnTo>
                        <a:lnTo>
                          <a:pt x="689" y="220"/>
                        </a:lnTo>
                        <a:lnTo>
                          <a:pt x="692" y="247"/>
                        </a:lnTo>
                        <a:lnTo>
                          <a:pt x="692" y="276"/>
                        </a:lnTo>
                        <a:lnTo>
                          <a:pt x="694" y="299"/>
                        </a:lnTo>
                        <a:lnTo>
                          <a:pt x="692" y="317"/>
                        </a:lnTo>
                        <a:lnTo>
                          <a:pt x="687" y="328"/>
                        </a:lnTo>
                        <a:lnTo>
                          <a:pt x="675" y="331"/>
                        </a:lnTo>
                        <a:lnTo>
                          <a:pt x="655" y="320"/>
                        </a:lnTo>
                        <a:lnTo>
                          <a:pt x="645" y="306"/>
                        </a:lnTo>
                        <a:lnTo>
                          <a:pt x="641" y="293"/>
                        </a:lnTo>
                        <a:lnTo>
                          <a:pt x="636" y="275"/>
                        </a:lnTo>
                        <a:lnTo>
                          <a:pt x="636" y="256"/>
                        </a:lnTo>
                        <a:lnTo>
                          <a:pt x="612" y="231"/>
                        </a:lnTo>
                        <a:lnTo>
                          <a:pt x="590" y="207"/>
                        </a:lnTo>
                        <a:lnTo>
                          <a:pt x="580" y="190"/>
                        </a:lnTo>
                        <a:lnTo>
                          <a:pt x="570" y="179"/>
                        </a:lnTo>
                        <a:lnTo>
                          <a:pt x="553" y="180"/>
                        </a:lnTo>
                        <a:lnTo>
                          <a:pt x="536" y="176"/>
                        </a:lnTo>
                        <a:lnTo>
                          <a:pt x="515" y="175"/>
                        </a:lnTo>
                        <a:lnTo>
                          <a:pt x="501" y="169"/>
                        </a:lnTo>
                        <a:lnTo>
                          <a:pt x="482" y="171"/>
                        </a:lnTo>
                        <a:lnTo>
                          <a:pt x="470" y="175"/>
                        </a:lnTo>
                        <a:lnTo>
                          <a:pt x="453" y="188"/>
                        </a:lnTo>
                        <a:lnTo>
                          <a:pt x="434" y="201"/>
                        </a:lnTo>
                        <a:lnTo>
                          <a:pt x="412" y="215"/>
                        </a:lnTo>
                        <a:lnTo>
                          <a:pt x="397" y="236"/>
                        </a:lnTo>
                        <a:lnTo>
                          <a:pt x="381" y="252"/>
                        </a:lnTo>
                        <a:lnTo>
                          <a:pt x="385" y="287"/>
                        </a:lnTo>
                        <a:close/>
                      </a:path>
                    </a:pathLst>
                  </a:custGeom>
                  <a:solidFill>
                    <a:srgbClr val="FFBFBF"/>
                  </a:solidFill>
                  <a:ln w="9525">
                    <a:solidFill>
                      <a:srgbClr val="000000"/>
                    </a:solidFill>
                    <a:prstDash val="solid"/>
                    <a:round/>
                    <a:headEnd/>
                    <a:tailEnd/>
                  </a:ln>
                </p:spPr>
                <p:txBody>
                  <a:bodyPr/>
                  <a:lstStyle/>
                  <a:p>
                    <a:endParaRPr lang="en-US"/>
                  </a:p>
                </p:txBody>
              </p:sp>
              <p:sp>
                <p:nvSpPr>
                  <p:cNvPr id="37925" name="Freeform 357"/>
                  <p:cNvSpPr>
                    <a:spLocks/>
                  </p:cNvSpPr>
                  <p:nvPr/>
                </p:nvSpPr>
                <p:spPr bwMode="auto">
                  <a:xfrm rot="2180584" flipH="1">
                    <a:off x="1590" y="1083"/>
                    <a:ext cx="111" cy="53"/>
                  </a:xfrm>
                  <a:custGeom>
                    <a:avLst/>
                    <a:gdLst>
                      <a:gd name="T0" fmla="*/ 0 w 138"/>
                      <a:gd name="T1" fmla="*/ 0 h 66"/>
                      <a:gd name="T2" fmla="*/ 53 w 138"/>
                      <a:gd name="T3" fmla="*/ 22 h 66"/>
                      <a:gd name="T4" fmla="*/ 111 w 138"/>
                      <a:gd name="T5" fmla="*/ 53 h 66"/>
                      <a:gd name="T6" fmla="*/ 0 60000 65536"/>
                      <a:gd name="T7" fmla="*/ 0 60000 65536"/>
                      <a:gd name="T8" fmla="*/ 0 60000 65536"/>
                      <a:gd name="T9" fmla="*/ 0 w 138"/>
                      <a:gd name="T10" fmla="*/ 0 h 66"/>
                      <a:gd name="T11" fmla="*/ 138 w 138"/>
                      <a:gd name="T12" fmla="*/ 66 h 66"/>
                    </a:gdLst>
                    <a:ahLst/>
                    <a:cxnLst>
                      <a:cxn ang="T6">
                        <a:pos x="T0" y="T1"/>
                      </a:cxn>
                      <a:cxn ang="T7">
                        <a:pos x="T2" y="T3"/>
                      </a:cxn>
                      <a:cxn ang="T8">
                        <a:pos x="T4" y="T5"/>
                      </a:cxn>
                    </a:cxnLst>
                    <a:rect l="T9" t="T10" r="T11" b="T12"/>
                    <a:pathLst>
                      <a:path w="138" h="66">
                        <a:moveTo>
                          <a:pt x="0" y="0"/>
                        </a:moveTo>
                        <a:lnTo>
                          <a:pt x="66" y="27"/>
                        </a:lnTo>
                        <a:lnTo>
                          <a:pt x="138" y="66"/>
                        </a:lnTo>
                      </a:path>
                    </a:pathLst>
                  </a:custGeom>
                  <a:noFill/>
                  <a:ln w="9525">
                    <a:solidFill>
                      <a:srgbClr val="000000"/>
                    </a:solidFill>
                    <a:prstDash val="solid"/>
                    <a:round/>
                    <a:headEnd/>
                    <a:tailEnd/>
                  </a:ln>
                </p:spPr>
                <p:txBody>
                  <a:bodyPr/>
                  <a:lstStyle/>
                  <a:p>
                    <a:endParaRPr lang="en-US"/>
                  </a:p>
                </p:txBody>
              </p:sp>
              <p:sp>
                <p:nvSpPr>
                  <p:cNvPr id="37926" name="Freeform 358"/>
                  <p:cNvSpPr>
                    <a:spLocks/>
                  </p:cNvSpPr>
                  <p:nvPr/>
                </p:nvSpPr>
                <p:spPr bwMode="auto">
                  <a:xfrm rot="3423405" flipH="1">
                    <a:off x="1629" y="1374"/>
                    <a:ext cx="16" cy="54"/>
                  </a:xfrm>
                  <a:custGeom>
                    <a:avLst/>
                    <a:gdLst>
                      <a:gd name="T0" fmla="*/ 5 w 70"/>
                      <a:gd name="T1" fmla="*/ 0 h 169"/>
                      <a:gd name="T2" fmla="*/ 12 w 70"/>
                      <a:gd name="T3" fmla="*/ 17 h 169"/>
                      <a:gd name="T4" fmla="*/ 16 w 70"/>
                      <a:gd name="T5" fmla="*/ 27 h 169"/>
                      <a:gd name="T6" fmla="*/ 16 w 70"/>
                      <a:gd name="T7" fmla="*/ 36 h 169"/>
                      <a:gd name="T8" fmla="*/ 13 w 70"/>
                      <a:gd name="T9" fmla="*/ 45 h 169"/>
                      <a:gd name="T10" fmla="*/ 6 w 70"/>
                      <a:gd name="T11" fmla="*/ 50 h 169"/>
                      <a:gd name="T12" fmla="*/ 0 w 70"/>
                      <a:gd name="T13" fmla="*/ 54 h 169"/>
                      <a:gd name="T14" fmla="*/ 0 60000 65536"/>
                      <a:gd name="T15" fmla="*/ 0 60000 65536"/>
                      <a:gd name="T16" fmla="*/ 0 60000 65536"/>
                      <a:gd name="T17" fmla="*/ 0 60000 65536"/>
                      <a:gd name="T18" fmla="*/ 0 60000 65536"/>
                      <a:gd name="T19" fmla="*/ 0 60000 65536"/>
                      <a:gd name="T20" fmla="*/ 0 60000 65536"/>
                      <a:gd name="T21" fmla="*/ 0 w 70"/>
                      <a:gd name="T22" fmla="*/ 0 h 169"/>
                      <a:gd name="T23" fmla="*/ 70 w 70"/>
                      <a:gd name="T24" fmla="*/ 169 h 1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0" h="169">
                        <a:moveTo>
                          <a:pt x="23" y="0"/>
                        </a:moveTo>
                        <a:lnTo>
                          <a:pt x="53" y="52"/>
                        </a:lnTo>
                        <a:lnTo>
                          <a:pt x="69" y="83"/>
                        </a:lnTo>
                        <a:lnTo>
                          <a:pt x="70" y="113"/>
                        </a:lnTo>
                        <a:lnTo>
                          <a:pt x="58" y="140"/>
                        </a:lnTo>
                        <a:lnTo>
                          <a:pt x="27" y="158"/>
                        </a:lnTo>
                        <a:lnTo>
                          <a:pt x="0" y="169"/>
                        </a:lnTo>
                      </a:path>
                    </a:pathLst>
                  </a:custGeom>
                  <a:noFill/>
                  <a:ln w="9525">
                    <a:solidFill>
                      <a:srgbClr val="000000"/>
                    </a:solidFill>
                    <a:prstDash val="solid"/>
                    <a:round/>
                    <a:headEnd/>
                    <a:tailEnd/>
                  </a:ln>
                </p:spPr>
                <p:txBody>
                  <a:bodyPr/>
                  <a:lstStyle/>
                  <a:p>
                    <a:endParaRPr lang="en-US"/>
                  </a:p>
                </p:txBody>
              </p:sp>
              <p:sp>
                <p:nvSpPr>
                  <p:cNvPr id="37927" name="Freeform 359"/>
                  <p:cNvSpPr>
                    <a:spLocks/>
                  </p:cNvSpPr>
                  <p:nvPr/>
                </p:nvSpPr>
                <p:spPr bwMode="auto">
                  <a:xfrm rot="3012925" flipH="1">
                    <a:off x="1676" y="1190"/>
                    <a:ext cx="13" cy="33"/>
                  </a:xfrm>
                  <a:custGeom>
                    <a:avLst/>
                    <a:gdLst>
                      <a:gd name="T0" fmla="*/ 0 w 50"/>
                      <a:gd name="T1" fmla="*/ 0 h 93"/>
                      <a:gd name="T2" fmla="*/ 0 w 50"/>
                      <a:gd name="T3" fmla="*/ 11 h 93"/>
                      <a:gd name="T4" fmla="*/ 2 w 50"/>
                      <a:gd name="T5" fmla="*/ 20 h 93"/>
                      <a:gd name="T6" fmla="*/ 7 w 50"/>
                      <a:gd name="T7" fmla="*/ 29 h 93"/>
                      <a:gd name="T8" fmla="*/ 13 w 50"/>
                      <a:gd name="T9" fmla="*/ 33 h 93"/>
                      <a:gd name="T10" fmla="*/ 0 60000 65536"/>
                      <a:gd name="T11" fmla="*/ 0 60000 65536"/>
                      <a:gd name="T12" fmla="*/ 0 60000 65536"/>
                      <a:gd name="T13" fmla="*/ 0 60000 65536"/>
                      <a:gd name="T14" fmla="*/ 0 60000 65536"/>
                      <a:gd name="T15" fmla="*/ 0 w 50"/>
                      <a:gd name="T16" fmla="*/ 0 h 93"/>
                      <a:gd name="T17" fmla="*/ 50 w 50"/>
                      <a:gd name="T18" fmla="*/ 93 h 93"/>
                    </a:gdLst>
                    <a:ahLst/>
                    <a:cxnLst>
                      <a:cxn ang="T10">
                        <a:pos x="T0" y="T1"/>
                      </a:cxn>
                      <a:cxn ang="T11">
                        <a:pos x="T2" y="T3"/>
                      </a:cxn>
                      <a:cxn ang="T12">
                        <a:pos x="T4" y="T5"/>
                      </a:cxn>
                      <a:cxn ang="T13">
                        <a:pos x="T6" y="T7"/>
                      </a:cxn>
                      <a:cxn ang="T14">
                        <a:pos x="T8" y="T9"/>
                      </a:cxn>
                    </a:cxnLst>
                    <a:rect l="T15" t="T16" r="T17" b="T18"/>
                    <a:pathLst>
                      <a:path w="50" h="93">
                        <a:moveTo>
                          <a:pt x="0" y="0"/>
                        </a:moveTo>
                        <a:lnTo>
                          <a:pt x="0" y="32"/>
                        </a:lnTo>
                        <a:lnTo>
                          <a:pt x="6" y="57"/>
                        </a:lnTo>
                        <a:lnTo>
                          <a:pt x="25" y="82"/>
                        </a:lnTo>
                        <a:lnTo>
                          <a:pt x="50" y="93"/>
                        </a:lnTo>
                      </a:path>
                    </a:pathLst>
                  </a:custGeom>
                  <a:noFill/>
                  <a:ln w="9525">
                    <a:solidFill>
                      <a:srgbClr val="000000"/>
                    </a:solidFill>
                    <a:prstDash val="solid"/>
                    <a:round/>
                    <a:headEnd/>
                    <a:tailEnd/>
                  </a:ln>
                </p:spPr>
                <p:txBody>
                  <a:bodyPr/>
                  <a:lstStyle/>
                  <a:p>
                    <a:endParaRPr lang="en-US"/>
                  </a:p>
                </p:txBody>
              </p:sp>
              <p:sp>
                <p:nvSpPr>
                  <p:cNvPr id="37928" name="Freeform 360"/>
                  <p:cNvSpPr>
                    <a:spLocks/>
                  </p:cNvSpPr>
                  <p:nvPr/>
                </p:nvSpPr>
                <p:spPr bwMode="auto">
                  <a:xfrm rot="3892858" flipH="1">
                    <a:off x="1736" y="1271"/>
                    <a:ext cx="10" cy="25"/>
                  </a:xfrm>
                  <a:custGeom>
                    <a:avLst/>
                    <a:gdLst>
                      <a:gd name="T0" fmla="*/ 0 w 19"/>
                      <a:gd name="T1" fmla="*/ 0 h 43"/>
                      <a:gd name="T2" fmla="*/ 0 w 19"/>
                      <a:gd name="T3" fmla="*/ 8 h 43"/>
                      <a:gd name="T4" fmla="*/ 2 w 19"/>
                      <a:gd name="T5" fmla="*/ 16 h 43"/>
                      <a:gd name="T6" fmla="*/ 10 w 19"/>
                      <a:gd name="T7" fmla="*/ 25 h 43"/>
                      <a:gd name="T8" fmla="*/ 0 60000 65536"/>
                      <a:gd name="T9" fmla="*/ 0 60000 65536"/>
                      <a:gd name="T10" fmla="*/ 0 60000 65536"/>
                      <a:gd name="T11" fmla="*/ 0 60000 65536"/>
                      <a:gd name="T12" fmla="*/ 0 w 19"/>
                      <a:gd name="T13" fmla="*/ 0 h 43"/>
                      <a:gd name="T14" fmla="*/ 19 w 19"/>
                      <a:gd name="T15" fmla="*/ 43 h 43"/>
                    </a:gdLst>
                    <a:ahLst/>
                    <a:cxnLst>
                      <a:cxn ang="T8">
                        <a:pos x="T0" y="T1"/>
                      </a:cxn>
                      <a:cxn ang="T9">
                        <a:pos x="T2" y="T3"/>
                      </a:cxn>
                      <a:cxn ang="T10">
                        <a:pos x="T4" y="T5"/>
                      </a:cxn>
                      <a:cxn ang="T11">
                        <a:pos x="T6" y="T7"/>
                      </a:cxn>
                    </a:cxnLst>
                    <a:rect l="T12" t="T13" r="T14" b="T15"/>
                    <a:pathLst>
                      <a:path w="19" h="43">
                        <a:moveTo>
                          <a:pt x="0" y="0"/>
                        </a:moveTo>
                        <a:lnTo>
                          <a:pt x="0" y="14"/>
                        </a:lnTo>
                        <a:lnTo>
                          <a:pt x="4" y="28"/>
                        </a:lnTo>
                        <a:lnTo>
                          <a:pt x="19" y="43"/>
                        </a:lnTo>
                      </a:path>
                    </a:pathLst>
                  </a:custGeom>
                  <a:noFill/>
                  <a:ln w="9525">
                    <a:solidFill>
                      <a:srgbClr val="000000"/>
                    </a:solidFill>
                    <a:prstDash val="solid"/>
                    <a:round/>
                    <a:headEnd/>
                    <a:tailEnd/>
                  </a:ln>
                </p:spPr>
                <p:txBody>
                  <a:bodyPr/>
                  <a:lstStyle/>
                  <a:p>
                    <a:endParaRPr lang="en-US"/>
                  </a:p>
                </p:txBody>
              </p:sp>
              <p:grpSp>
                <p:nvGrpSpPr>
                  <p:cNvPr id="37929" name="Group 361"/>
                  <p:cNvGrpSpPr>
                    <a:grpSpLocks/>
                  </p:cNvGrpSpPr>
                  <p:nvPr/>
                </p:nvGrpSpPr>
                <p:grpSpPr bwMode="auto">
                  <a:xfrm rot="11405476" flipH="1">
                    <a:off x="957" y="1115"/>
                    <a:ext cx="261" cy="307"/>
                    <a:chOff x="2457" y="2549"/>
                    <a:chExt cx="557" cy="547"/>
                  </a:xfrm>
                </p:grpSpPr>
                <p:sp>
                  <p:nvSpPr>
                    <p:cNvPr id="37932" name="Freeform 362"/>
                    <p:cNvSpPr>
                      <a:spLocks/>
                    </p:cNvSpPr>
                    <p:nvPr/>
                  </p:nvSpPr>
                  <p:spPr bwMode="auto">
                    <a:xfrm>
                      <a:off x="2457" y="2549"/>
                      <a:ext cx="557" cy="547"/>
                    </a:xfrm>
                    <a:custGeom>
                      <a:avLst/>
                      <a:gdLst>
                        <a:gd name="T0" fmla="*/ 557 w 1112"/>
                        <a:gd name="T1" fmla="*/ 70 h 1094"/>
                        <a:gd name="T2" fmla="*/ 529 w 1112"/>
                        <a:gd name="T3" fmla="*/ 136 h 1094"/>
                        <a:gd name="T4" fmla="*/ 509 w 1112"/>
                        <a:gd name="T5" fmla="*/ 186 h 1094"/>
                        <a:gd name="T6" fmla="*/ 486 w 1112"/>
                        <a:gd name="T7" fmla="*/ 238 h 1094"/>
                        <a:gd name="T8" fmla="*/ 472 w 1112"/>
                        <a:gd name="T9" fmla="*/ 294 h 1094"/>
                        <a:gd name="T10" fmla="*/ 463 w 1112"/>
                        <a:gd name="T11" fmla="*/ 351 h 1094"/>
                        <a:gd name="T12" fmla="*/ 453 w 1112"/>
                        <a:gd name="T13" fmla="*/ 407 h 1094"/>
                        <a:gd name="T14" fmla="*/ 453 w 1112"/>
                        <a:gd name="T15" fmla="*/ 458 h 1094"/>
                        <a:gd name="T16" fmla="*/ 453 w 1112"/>
                        <a:gd name="T17" fmla="*/ 500 h 1094"/>
                        <a:gd name="T18" fmla="*/ 453 w 1112"/>
                        <a:gd name="T19" fmla="*/ 519 h 1094"/>
                        <a:gd name="T20" fmla="*/ 121 w 1112"/>
                        <a:gd name="T21" fmla="*/ 547 h 1094"/>
                        <a:gd name="T22" fmla="*/ 65 w 1112"/>
                        <a:gd name="T23" fmla="*/ 224 h 1094"/>
                        <a:gd name="T24" fmla="*/ 14 w 1112"/>
                        <a:gd name="T25" fmla="*/ 33 h 1094"/>
                        <a:gd name="T26" fmla="*/ 0 w 1112"/>
                        <a:gd name="T27" fmla="*/ 0 h 1094"/>
                        <a:gd name="T28" fmla="*/ 210 w 1112"/>
                        <a:gd name="T29" fmla="*/ 37 h 1094"/>
                        <a:gd name="T30" fmla="*/ 383 w 1112"/>
                        <a:gd name="T31" fmla="*/ 51 h 1094"/>
                        <a:gd name="T32" fmla="*/ 495 w 1112"/>
                        <a:gd name="T33" fmla="*/ 51 h 1094"/>
                        <a:gd name="T34" fmla="*/ 557 w 1112"/>
                        <a:gd name="T35" fmla="*/ 70 h 109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12"/>
                        <a:gd name="T55" fmla="*/ 0 h 1094"/>
                        <a:gd name="T56" fmla="*/ 1112 w 1112"/>
                        <a:gd name="T57" fmla="*/ 1094 h 109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12" h="1094">
                          <a:moveTo>
                            <a:pt x="1112" y="140"/>
                          </a:moveTo>
                          <a:lnTo>
                            <a:pt x="1056" y="271"/>
                          </a:lnTo>
                          <a:lnTo>
                            <a:pt x="1017" y="373"/>
                          </a:lnTo>
                          <a:lnTo>
                            <a:pt x="971" y="476"/>
                          </a:lnTo>
                          <a:lnTo>
                            <a:pt x="943" y="588"/>
                          </a:lnTo>
                          <a:lnTo>
                            <a:pt x="924" y="702"/>
                          </a:lnTo>
                          <a:lnTo>
                            <a:pt x="905" y="814"/>
                          </a:lnTo>
                          <a:lnTo>
                            <a:pt x="905" y="916"/>
                          </a:lnTo>
                          <a:lnTo>
                            <a:pt x="905" y="1001"/>
                          </a:lnTo>
                          <a:lnTo>
                            <a:pt x="905" y="1038"/>
                          </a:lnTo>
                          <a:lnTo>
                            <a:pt x="242" y="1094"/>
                          </a:lnTo>
                          <a:lnTo>
                            <a:pt x="130" y="448"/>
                          </a:lnTo>
                          <a:lnTo>
                            <a:pt x="28" y="65"/>
                          </a:lnTo>
                          <a:lnTo>
                            <a:pt x="0" y="0"/>
                          </a:lnTo>
                          <a:lnTo>
                            <a:pt x="420" y="75"/>
                          </a:lnTo>
                          <a:lnTo>
                            <a:pt x="765" y="103"/>
                          </a:lnTo>
                          <a:lnTo>
                            <a:pt x="989" y="103"/>
                          </a:lnTo>
                          <a:lnTo>
                            <a:pt x="1112" y="140"/>
                          </a:lnTo>
                          <a:close/>
                        </a:path>
                      </a:pathLst>
                    </a:custGeom>
                    <a:solidFill>
                      <a:srgbClr val="5F7FFF"/>
                    </a:solidFill>
                    <a:ln w="9525">
                      <a:solidFill>
                        <a:srgbClr val="000000"/>
                      </a:solidFill>
                      <a:prstDash val="solid"/>
                      <a:round/>
                      <a:headEnd/>
                      <a:tailEnd/>
                    </a:ln>
                  </p:spPr>
                  <p:txBody>
                    <a:bodyPr/>
                    <a:lstStyle/>
                    <a:p>
                      <a:endParaRPr lang="en-US"/>
                    </a:p>
                  </p:txBody>
                </p:sp>
                <p:sp>
                  <p:nvSpPr>
                    <p:cNvPr id="37933" name="Oval 363"/>
                    <p:cNvSpPr>
                      <a:spLocks noChangeArrowheads="1"/>
                    </p:cNvSpPr>
                    <p:nvPr/>
                  </p:nvSpPr>
                  <p:spPr bwMode="auto">
                    <a:xfrm>
                      <a:off x="2793" y="2961"/>
                      <a:ext cx="61" cy="70"/>
                    </a:xfrm>
                    <a:prstGeom prst="ellipse">
                      <a:avLst/>
                    </a:prstGeom>
                    <a:solidFill>
                      <a:srgbClr val="FFFFFF"/>
                    </a:solidFill>
                    <a:ln w="9525">
                      <a:solidFill>
                        <a:srgbClr val="000000"/>
                      </a:solidFill>
                      <a:round/>
                      <a:headEnd/>
                      <a:tailEnd/>
                    </a:ln>
                  </p:spPr>
                  <p:txBody>
                    <a:bodyPr vert="eaVert"/>
                    <a:lstStyle/>
                    <a:p>
                      <a:endParaRPr lang="en-US"/>
                    </a:p>
                  </p:txBody>
                </p:sp>
              </p:grpSp>
              <p:sp>
                <p:nvSpPr>
                  <p:cNvPr id="37930" name="Freeform 364"/>
                  <p:cNvSpPr>
                    <a:spLocks/>
                  </p:cNvSpPr>
                  <p:nvPr/>
                </p:nvSpPr>
                <p:spPr bwMode="auto">
                  <a:xfrm rot="8068401" flipH="1">
                    <a:off x="1546" y="1379"/>
                    <a:ext cx="15" cy="10"/>
                  </a:xfrm>
                  <a:custGeom>
                    <a:avLst/>
                    <a:gdLst>
                      <a:gd name="T0" fmla="*/ 15 w 55"/>
                      <a:gd name="T1" fmla="*/ 10 h 33"/>
                      <a:gd name="T2" fmla="*/ 7 w 55"/>
                      <a:gd name="T3" fmla="*/ 7 h 33"/>
                      <a:gd name="T4" fmla="*/ 2 w 55"/>
                      <a:gd name="T5" fmla="*/ 2 h 33"/>
                      <a:gd name="T6" fmla="*/ 0 w 55"/>
                      <a:gd name="T7" fmla="*/ 0 h 33"/>
                      <a:gd name="T8" fmla="*/ 0 60000 65536"/>
                      <a:gd name="T9" fmla="*/ 0 60000 65536"/>
                      <a:gd name="T10" fmla="*/ 0 60000 65536"/>
                      <a:gd name="T11" fmla="*/ 0 60000 65536"/>
                      <a:gd name="T12" fmla="*/ 0 w 55"/>
                      <a:gd name="T13" fmla="*/ 0 h 33"/>
                      <a:gd name="T14" fmla="*/ 55 w 55"/>
                      <a:gd name="T15" fmla="*/ 33 h 33"/>
                    </a:gdLst>
                    <a:ahLst/>
                    <a:cxnLst>
                      <a:cxn ang="T8">
                        <a:pos x="T0" y="T1"/>
                      </a:cxn>
                      <a:cxn ang="T9">
                        <a:pos x="T2" y="T3"/>
                      </a:cxn>
                      <a:cxn ang="T10">
                        <a:pos x="T4" y="T5"/>
                      </a:cxn>
                      <a:cxn ang="T11">
                        <a:pos x="T6" y="T7"/>
                      </a:cxn>
                    </a:cxnLst>
                    <a:rect l="T12" t="T13" r="T14" b="T15"/>
                    <a:pathLst>
                      <a:path w="55" h="33">
                        <a:moveTo>
                          <a:pt x="55" y="33"/>
                        </a:moveTo>
                        <a:lnTo>
                          <a:pt x="26" y="22"/>
                        </a:lnTo>
                        <a:lnTo>
                          <a:pt x="7" y="8"/>
                        </a:lnTo>
                        <a:lnTo>
                          <a:pt x="0" y="0"/>
                        </a:lnTo>
                      </a:path>
                    </a:pathLst>
                  </a:custGeom>
                  <a:noFill/>
                  <a:ln w="9525">
                    <a:solidFill>
                      <a:srgbClr val="000000"/>
                    </a:solidFill>
                    <a:prstDash val="solid"/>
                    <a:round/>
                    <a:headEnd/>
                    <a:tailEnd/>
                  </a:ln>
                </p:spPr>
                <p:txBody>
                  <a:bodyPr/>
                  <a:lstStyle/>
                  <a:p>
                    <a:endParaRPr lang="en-US"/>
                  </a:p>
                </p:txBody>
              </p:sp>
              <p:sp>
                <p:nvSpPr>
                  <p:cNvPr id="37931" name="Freeform 365"/>
                  <p:cNvSpPr>
                    <a:spLocks/>
                  </p:cNvSpPr>
                  <p:nvPr/>
                </p:nvSpPr>
                <p:spPr bwMode="auto">
                  <a:xfrm rot="2668401" flipH="1">
                    <a:off x="1554" y="1050"/>
                    <a:ext cx="51" cy="32"/>
                  </a:xfrm>
                  <a:custGeom>
                    <a:avLst/>
                    <a:gdLst>
                      <a:gd name="T0" fmla="*/ 0 w 53"/>
                      <a:gd name="T1" fmla="*/ 0 h 34"/>
                      <a:gd name="T2" fmla="*/ 16 w 53"/>
                      <a:gd name="T3" fmla="*/ 8 h 34"/>
                      <a:gd name="T4" fmla="*/ 51 w 53"/>
                      <a:gd name="T5" fmla="*/ 32 h 34"/>
                      <a:gd name="T6" fmla="*/ 0 60000 65536"/>
                      <a:gd name="T7" fmla="*/ 0 60000 65536"/>
                      <a:gd name="T8" fmla="*/ 0 60000 65536"/>
                      <a:gd name="T9" fmla="*/ 0 w 53"/>
                      <a:gd name="T10" fmla="*/ 0 h 34"/>
                      <a:gd name="T11" fmla="*/ 53 w 53"/>
                      <a:gd name="T12" fmla="*/ 34 h 34"/>
                    </a:gdLst>
                    <a:ahLst/>
                    <a:cxnLst>
                      <a:cxn ang="T6">
                        <a:pos x="T0" y="T1"/>
                      </a:cxn>
                      <a:cxn ang="T7">
                        <a:pos x="T2" y="T3"/>
                      </a:cxn>
                      <a:cxn ang="T8">
                        <a:pos x="T4" y="T5"/>
                      </a:cxn>
                    </a:cxnLst>
                    <a:rect l="T9" t="T10" r="T11" b="T12"/>
                    <a:pathLst>
                      <a:path w="53" h="34">
                        <a:moveTo>
                          <a:pt x="0" y="0"/>
                        </a:moveTo>
                        <a:lnTo>
                          <a:pt x="17" y="8"/>
                        </a:lnTo>
                        <a:lnTo>
                          <a:pt x="53" y="34"/>
                        </a:lnTo>
                      </a:path>
                    </a:pathLst>
                  </a:custGeom>
                  <a:noFill/>
                  <a:ln w="9525">
                    <a:solidFill>
                      <a:srgbClr val="000000"/>
                    </a:solidFill>
                    <a:prstDash val="solid"/>
                    <a:round/>
                    <a:headEnd/>
                    <a:tailEnd/>
                  </a:ln>
                </p:spPr>
                <p:txBody>
                  <a:bodyPr/>
                  <a:lstStyle/>
                  <a:p>
                    <a:endParaRPr lang="en-US"/>
                  </a:p>
                </p:txBody>
              </p:sp>
            </p:grpSp>
            <p:sp>
              <p:nvSpPr>
                <p:cNvPr id="37923" name="Line 366"/>
                <p:cNvSpPr>
                  <a:spLocks noChangeShapeType="1"/>
                </p:cNvSpPr>
                <p:nvPr/>
              </p:nvSpPr>
              <p:spPr bwMode="auto">
                <a:xfrm flipH="1">
                  <a:off x="1034" y="1069"/>
                  <a:ext cx="48" cy="96"/>
                </a:xfrm>
                <a:prstGeom prst="line">
                  <a:avLst/>
                </a:prstGeom>
                <a:noFill/>
                <a:ln w="38100">
                  <a:solidFill>
                    <a:schemeClr val="tx1"/>
                  </a:solidFill>
                  <a:round/>
                  <a:headEnd/>
                  <a:tailEnd/>
                </a:ln>
              </p:spPr>
              <p:txBody>
                <a:bodyPr/>
                <a:lstStyle/>
                <a:p>
                  <a:endParaRPr lang="en-US"/>
                </a:p>
              </p:txBody>
            </p:sp>
          </p:grpSp>
        </p:grpSp>
        <p:sp>
          <p:nvSpPr>
            <p:cNvPr id="37918" name="Oval 367"/>
            <p:cNvSpPr>
              <a:spLocks noChangeArrowheads="1"/>
            </p:cNvSpPr>
            <p:nvPr/>
          </p:nvSpPr>
          <p:spPr bwMode="auto">
            <a:xfrm>
              <a:off x="4442" y="2845"/>
              <a:ext cx="48" cy="48"/>
            </a:xfrm>
            <a:prstGeom prst="ellipse">
              <a:avLst/>
            </a:prstGeom>
            <a:solidFill>
              <a:schemeClr val="tx1"/>
            </a:solidFill>
            <a:ln w="9525">
              <a:solidFill>
                <a:schemeClr val="tx1"/>
              </a:solidFill>
              <a:round/>
              <a:headEnd/>
              <a:tailEnd/>
            </a:ln>
          </p:spPr>
          <p:txBody>
            <a:bodyPr wrap="none" anchor="ctr"/>
            <a:lstStyle/>
            <a:p>
              <a:endParaRPr lang="en-US"/>
            </a:p>
          </p:txBody>
        </p:sp>
      </p:grpSp>
      <p:sp>
        <p:nvSpPr>
          <p:cNvPr id="72048" name="Line 368"/>
          <p:cNvSpPr>
            <a:spLocks noChangeShapeType="1"/>
          </p:cNvSpPr>
          <p:nvPr/>
        </p:nvSpPr>
        <p:spPr bwMode="auto">
          <a:xfrm flipV="1">
            <a:off x="4627563" y="4714875"/>
            <a:ext cx="0" cy="838200"/>
          </a:xfrm>
          <a:prstGeom prst="line">
            <a:avLst/>
          </a:prstGeom>
          <a:noFill/>
          <a:ln w="9525">
            <a:solidFill>
              <a:schemeClr val="tx1"/>
            </a:solidFill>
            <a:round/>
            <a:headEnd type="triangle" w="med" len="med"/>
            <a:tailEnd type="triangle" w="med" len="med"/>
          </a:ln>
        </p:spPr>
        <p:txBody>
          <a:bodyPr/>
          <a:lstStyle/>
          <a:p>
            <a:endParaRPr lang="en-US"/>
          </a:p>
        </p:txBody>
      </p:sp>
      <p:sp>
        <p:nvSpPr>
          <p:cNvPr id="72049" name="Line 369"/>
          <p:cNvSpPr>
            <a:spLocks noChangeShapeType="1"/>
          </p:cNvSpPr>
          <p:nvPr/>
        </p:nvSpPr>
        <p:spPr bwMode="auto">
          <a:xfrm>
            <a:off x="3429000" y="2555875"/>
            <a:ext cx="1793875" cy="0"/>
          </a:xfrm>
          <a:prstGeom prst="line">
            <a:avLst/>
          </a:prstGeom>
          <a:noFill/>
          <a:ln w="9525">
            <a:solidFill>
              <a:schemeClr val="tx1"/>
            </a:solidFill>
            <a:prstDash val="dash"/>
            <a:round/>
            <a:headEnd/>
            <a:tailEnd/>
          </a:ln>
        </p:spPr>
        <p:txBody>
          <a:bodyPr/>
          <a:lstStyle/>
          <a:p>
            <a:endParaRPr lang="en-US"/>
          </a:p>
        </p:txBody>
      </p:sp>
      <p:sp>
        <p:nvSpPr>
          <p:cNvPr id="72050" name="Line 370"/>
          <p:cNvSpPr>
            <a:spLocks noChangeShapeType="1"/>
          </p:cNvSpPr>
          <p:nvPr/>
        </p:nvSpPr>
        <p:spPr bwMode="auto">
          <a:xfrm>
            <a:off x="4627563" y="2565400"/>
            <a:ext cx="0" cy="1676400"/>
          </a:xfrm>
          <a:prstGeom prst="line">
            <a:avLst/>
          </a:prstGeom>
          <a:noFill/>
          <a:ln w="9525">
            <a:solidFill>
              <a:schemeClr val="tx1"/>
            </a:solidFill>
            <a:round/>
            <a:headEnd type="triangle" w="med" len="med"/>
            <a:tailEnd type="triangle" w="med" len="med"/>
          </a:ln>
        </p:spPr>
        <p:txBody>
          <a:bodyPr/>
          <a:lstStyle/>
          <a:p>
            <a:endParaRPr lang="en-US"/>
          </a:p>
        </p:txBody>
      </p:sp>
      <p:sp>
        <p:nvSpPr>
          <p:cNvPr id="72051" name="Line 371"/>
          <p:cNvSpPr>
            <a:spLocks noChangeShapeType="1"/>
          </p:cNvSpPr>
          <p:nvPr/>
        </p:nvSpPr>
        <p:spPr bwMode="auto">
          <a:xfrm>
            <a:off x="3429000" y="4687888"/>
            <a:ext cx="1946275" cy="0"/>
          </a:xfrm>
          <a:prstGeom prst="line">
            <a:avLst/>
          </a:prstGeom>
          <a:noFill/>
          <a:ln w="9525">
            <a:solidFill>
              <a:schemeClr val="tx1"/>
            </a:solidFill>
            <a:prstDash val="dash"/>
            <a:round/>
            <a:headEnd/>
            <a:tailEnd/>
          </a:ln>
        </p:spPr>
        <p:txBody>
          <a:bodyPr/>
          <a:lstStyle/>
          <a:p>
            <a:endParaRPr lang="en-US"/>
          </a:p>
        </p:txBody>
      </p:sp>
      <p:sp>
        <p:nvSpPr>
          <p:cNvPr id="72052" name="Line 372"/>
          <p:cNvSpPr>
            <a:spLocks noChangeShapeType="1"/>
          </p:cNvSpPr>
          <p:nvPr/>
        </p:nvSpPr>
        <p:spPr bwMode="auto">
          <a:xfrm flipV="1">
            <a:off x="3505200" y="5511800"/>
            <a:ext cx="1270000" cy="25400"/>
          </a:xfrm>
          <a:prstGeom prst="line">
            <a:avLst/>
          </a:prstGeom>
          <a:noFill/>
          <a:ln w="9525">
            <a:solidFill>
              <a:schemeClr val="tx1"/>
            </a:solidFill>
            <a:prstDash val="dash"/>
            <a:round/>
            <a:headEnd/>
            <a:tailEnd/>
          </a:ln>
        </p:spPr>
        <p:txBody>
          <a:bodyPr/>
          <a:lstStyle/>
          <a:p>
            <a:endParaRPr lang="en-US"/>
          </a:p>
        </p:txBody>
      </p:sp>
      <p:sp>
        <p:nvSpPr>
          <p:cNvPr id="72053" name="Line 373"/>
          <p:cNvSpPr>
            <a:spLocks noChangeShapeType="1"/>
          </p:cNvSpPr>
          <p:nvPr/>
        </p:nvSpPr>
        <p:spPr bwMode="auto">
          <a:xfrm>
            <a:off x="3505200" y="4267200"/>
            <a:ext cx="1849438" cy="0"/>
          </a:xfrm>
          <a:prstGeom prst="line">
            <a:avLst/>
          </a:prstGeom>
          <a:noFill/>
          <a:ln w="9525">
            <a:solidFill>
              <a:schemeClr val="tx1"/>
            </a:solidFill>
            <a:prstDash val="dash"/>
            <a:round/>
            <a:headEnd/>
            <a:tailEnd/>
          </a:ln>
        </p:spPr>
        <p:txBody>
          <a:bodyPr/>
          <a:lstStyle/>
          <a:p>
            <a:endParaRPr lang="en-US"/>
          </a:p>
        </p:txBody>
      </p:sp>
      <p:sp>
        <p:nvSpPr>
          <p:cNvPr id="72054" name="Text Box 374"/>
          <p:cNvSpPr txBox="1">
            <a:spLocks noChangeArrowheads="1"/>
          </p:cNvSpPr>
          <p:nvPr/>
        </p:nvSpPr>
        <p:spPr bwMode="auto">
          <a:xfrm>
            <a:off x="3810000" y="2997200"/>
            <a:ext cx="914400" cy="457200"/>
          </a:xfrm>
          <a:prstGeom prst="rect">
            <a:avLst/>
          </a:prstGeom>
          <a:noFill/>
          <a:ln w="9525">
            <a:noFill/>
            <a:miter lim="800000"/>
            <a:headEnd/>
            <a:tailEnd/>
          </a:ln>
        </p:spPr>
        <p:txBody>
          <a:bodyPr>
            <a:spAutoFit/>
          </a:bodyPr>
          <a:lstStyle/>
          <a:p>
            <a:pPr>
              <a:spcBef>
                <a:spcPct val="50000"/>
              </a:spcBef>
            </a:pPr>
            <a:r>
              <a:rPr lang="en-US" altLang="en-US">
                <a:solidFill>
                  <a:srgbClr val="0033CC"/>
                </a:solidFill>
              </a:rPr>
              <a:t>S</a:t>
            </a:r>
            <a:r>
              <a:rPr lang="en-US" altLang="en-US" baseline="-25000">
                <a:solidFill>
                  <a:srgbClr val="0033CC"/>
                </a:solidFill>
              </a:rPr>
              <a:t>2</a:t>
            </a:r>
            <a:endParaRPr lang="en-US" altLang="en-US">
              <a:solidFill>
                <a:srgbClr val="0033CC"/>
              </a:solidFill>
            </a:endParaRPr>
          </a:p>
        </p:txBody>
      </p:sp>
      <p:sp>
        <p:nvSpPr>
          <p:cNvPr id="72055" name="Text Box 375"/>
          <p:cNvSpPr txBox="1">
            <a:spLocks noChangeArrowheads="1"/>
          </p:cNvSpPr>
          <p:nvPr/>
        </p:nvSpPr>
        <p:spPr bwMode="auto">
          <a:xfrm>
            <a:off x="3810000" y="4902200"/>
            <a:ext cx="914400" cy="457200"/>
          </a:xfrm>
          <a:prstGeom prst="rect">
            <a:avLst/>
          </a:prstGeom>
          <a:noFill/>
          <a:ln w="9525">
            <a:noFill/>
            <a:miter lim="800000"/>
            <a:headEnd/>
            <a:tailEnd/>
          </a:ln>
        </p:spPr>
        <p:txBody>
          <a:bodyPr>
            <a:spAutoFit/>
          </a:bodyPr>
          <a:lstStyle/>
          <a:p>
            <a:pPr>
              <a:spcBef>
                <a:spcPct val="50000"/>
              </a:spcBef>
            </a:pPr>
            <a:r>
              <a:rPr lang="en-US" altLang="en-US">
                <a:solidFill>
                  <a:srgbClr val="0033CC"/>
                </a:solidFill>
              </a:rPr>
              <a:t>S</a:t>
            </a:r>
            <a:r>
              <a:rPr lang="en-US" altLang="en-US" baseline="-25000">
                <a:solidFill>
                  <a:srgbClr val="0033CC"/>
                </a:solidFill>
              </a:rPr>
              <a:t>1</a:t>
            </a:r>
            <a:endParaRPr lang="en-US" altLang="en-US">
              <a:solidFill>
                <a:srgbClr val="0033CC"/>
              </a:solidFill>
            </a:endParaRPr>
          </a:p>
        </p:txBody>
      </p:sp>
      <p:grpSp>
        <p:nvGrpSpPr>
          <p:cNvPr id="37907" name="Group 376"/>
          <p:cNvGrpSpPr>
            <a:grpSpLocks/>
          </p:cNvGrpSpPr>
          <p:nvPr/>
        </p:nvGrpSpPr>
        <p:grpSpPr bwMode="auto">
          <a:xfrm>
            <a:off x="2133600" y="2235200"/>
            <a:ext cx="893763" cy="3733800"/>
            <a:chOff x="1824" y="1968"/>
            <a:chExt cx="768" cy="2352"/>
          </a:xfrm>
        </p:grpSpPr>
        <p:sp>
          <p:nvSpPr>
            <p:cNvPr id="37910" name="AutoShape 377"/>
            <p:cNvSpPr>
              <a:spLocks noChangeArrowheads="1"/>
            </p:cNvSpPr>
            <p:nvPr/>
          </p:nvSpPr>
          <p:spPr bwMode="auto">
            <a:xfrm>
              <a:off x="1824" y="4128"/>
              <a:ext cx="768" cy="192"/>
            </a:xfrm>
            <a:prstGeom prst="cube">
              <a:avLst>
                <a:gd name="adj" fmla="val 67801"/>
              </a:avLst>
            </a:prstGeom>
            <a:solidFill>
              <a:schemeClr val="accent1"/>
            </a:solidFill>
            <a:ln w="9525">
              <a:solidFill>
                <a:schemeClr val="tx1"/>
              </a:solidFill>
              <a:miter lim="800000"/>
              <a:headEnd/>
              <a:tailEnd/>
            </a:ln>
          </p:spPr>
          <p:txBody>
            <a:bodyPr wrap="none" anchor="ctr"/>
            <a:lstStyle/>
            <a:p>
              <a:endParaRPr lang="en-US"/>
            </a:p>
          </p:txBody>
        </p:sp>
        <p:sp>
          <p:nvSpPr>
            <p:cNvPr id="37911" name="AutoShape 378"/>
            <p:cNvSpPr>
              <a:spLocks noChangeArrowheads="1"/>
            </p:cNvSpPr>
            <p:nvPr/>
          </p:nvSpPr>
          <p:spPr bwMode="auto">
            <a:xfrm>
              <a:off x="2064" y="1968"/>
              <a:ext cx="96" cy="2256"/>
            </a:xfrm>
            <a:prstGeom prst="can">
              <a:avLst>
                <a:gd name="adj" fmla="val 33944"/>
              </a:avLst>
            </a:prstGeom>
            <a:solidFill>
              <a:srgbClr val="1C1C1C"/>
            </a:solidFill>
            <a:ln w="15875">
              <a:solidFill>
                <a:schemeClr val="tx1"/>
              </a:solidFill>
              <a:round/>
              <a:headEnd/>
              <a:tailEnd/>
            </a:ln>
          </p:spPr>
          <p:txBody>
            <a:bodyPr wrap="none" anchor="ctr"/>
            <a:lstStyle/>
            <a:p>
              <a:endParaRPr lang="en-US"/>
            </a:p>
          </p:txBody>
        </p:sp>
        <p:grpSp>
          <p:nvGrpSpPr>
            <p:cNvPr id="37912" name="Group 379"/>
            <p:cNvGrpSpPr>
              <a:grpSpLocks/>
            </p:cNvGrpSpPr>
            <p:nvPr/>
          </p:nvGrpSpPr>
          <p:grpSpPr bwMode="auto">
            <a:xfrm rot="10800000">
              <a:off x="1920" y="2064"/>
              <a:ext cx="672" cy="96"/>
              <a:chOff x="4464" y="1872"/>
              <a:chExt cx="1000" cy="101"/>
            </a:xfrm>
          </p:grpSpPr>
          <p:sp>
            <p:nvSpPr>
              <p:cNvPr id="37913" name="AutoShape 380"/>
              <p:cNvSpPr>
                <a:spLocks noChangeArrowheads="1"/>
              </p:cNvSpPr>
              <p:nvPr/>
            </p:nvSpPr>
            <p:spPr bwMode="auto">
              <a:xfrm rot="5400000">
                <a:off x="4916" y="1420"/>
                <a:ext cx="96" cy="1000"/>
              </a:xfrm>
              <a:prstGeom prst="can">
                <a:avLst>
                  <a:gd name="adj" fmla="val 15046"/>
                </a:avLst>
              </a:prstGeom>
              <a:solidFill>
                <a:schemeClr val="bg2"/>
              </a:solidFill>
              <a:ln w="15875">
                <a:solidFill>
                  <a:schemeClr val="tx1"/>
                </a:solidFill>
                <a:round/>
                <a:headEnd/>
                <a:tailEnd/>
              </a:ln>
            </p:spPr>
            <p:txBody>
              <a:bodyPr vert="eaVert" wrap="none" anchor="ctr"/>
              <a:lstStyle/>
              <a:p>
                <a:endParaRPr lang="en-US"/>
              </a:p>
            </p:txBody>
          </p:sp>
          <p:grpSp>
            <p:nvGrpSpPr>
              <p:cNvPr id="37914" name="Group 381"/>
              <p:cNvGrpSpPr>
                <a:grpSpLocks/>
              </p:cNvGrpSpPr>
              <p:nvPr/>
            </p:nvGrpSpPr>
            <p:grpSpPr bwMode="auto">
              <a:xfrm>
                <a:off x="5088" y="1872"/>
                <a:ext cx="288" cy="101"/>
                <a:chOff x="3408" y="3120"/>
                <a:chExt cx="288" cy="101"/>
              </a:xfrm>
            </p:grpSpPr>
            <p:sp>
              <p:nvSpPr>
                <p:cNvPr id="37915" name="AutoShape 382"/>
                <p:cNvSpPr>
                  <a:spLocks noChangeArrowheads="1"/>
                </p:cNvSpPr>
                <p:nvPr/>
              </p:nvSpPr>
              <p:spPr bwMode="auto">
                <a:xfrm rot="8270046">
                  <a:off x="3408" y="3120"/>
                  <a:ext cx="288" cy="96"/>
                </a:xfrm>
                <a:prstGeom prst="roundRect">
                  <a:avLst>
                    <a:gd name="adj" fmla="val 16667"/>
                  </a:avLst>
                </a:prstGeom>
                <a:solidFill>
                  <a:schemeClr val="accent1"/>
                </a:solidFill>
                <a:ln w="9525">
                  <a:solidFill>
                    <a:schemeClr val="tx1"/>
                  </a:solidFill>
                  <a:round/>
                  <a:headEnd/>
                  <a:tailEnd/>
                </a:ln>
              </p:spPr>
              <p:txBody>
                <a:bodyPr wrap="none" anchor="ctr"/>
                <a:lstStyle/>
                <a:p>
                  <a:endParaRPr lang="en-US"/>
                </a:p>
              </p:txBody>
            </p:sp>
            <p:sp>
              <p:nvSpPr>
                <p:cNvPr id="37916" name="Oval 383"/>
                <p:cNvSpPr>
                  <a:spLocks noChangeArrowheads="1"/>
                </p:cNvSpPr>
                <p:nvPr/>
              </p:nvSpPr>
              <p:spPr bwMode="auto">
                <a:xfrm>
                  <a:off x="3504" y="3125"/>
                  <a:ext cx="96" cy="96"/>
                </a:xfrm>
                <a:prstGeom prst="ellipse">
                  <a:avLst/>
                </a:prstGeom>
                <a:solidFill>
                  <a:schemeClr val="tx1"/>
                </a:solidFill>
                <a:ln w="9525">
                  <a:solidFill>
                    <a:schemeClr val="tx1"/>
                  </a:solidFill>
                  <a:round/>
                  <a:headEnd/>
                  <a:tailEnd/>
                </a:ln>
              </p:spPr>
              <p:txBody>
                <a:bodyPr rot="10800000" wrap="none" anchor="ctr"/>
                <a:lstStyle/>
                <a:p>
                  <a:endParaRPr lang="en-US"/>
                </a:p>
              </p:txBody>
            </p:sp>
          </p:grpSp>
        </p:grpSp>
      </p:grpSp>
      <p:sp>
        <p:nvSpPr>
          <p:cNvPr id="37908" name="AutoShape 384"/>
          <p:cNvSpPr>
            <a:spLocks noChangeArrowheads="1"/>
          </p:cNvSpPr>
          <p:nvPr/>
        </p:nvSpPr>
        <p:spPr bwMode="auto">
          <a:xfrm>
            <a:off x="2790825" y="2311400"/>
            <a:ext cx="457200" cy="304800"/>
          </a:xfrm>
          <a:prstGeom prst="roundRect">
            <a:avLst>
              <a:gd name="adj" fmla="val 16667"/>
            </a:avLst>
          </a:prstGeom>
          <a:solidFill>
            <a:srgbClr val="A50021"/>
          </a:solidFill>
          <a:ln w="9525">
            <a:solidFill>
              <a:schemeClr val="tx1"/>
            </a:solidFill>
            <a:round/>
            <a:headEnd/>
            <a:tailEnd/>
          </a:ln>
        </p:spPr>
        <p:txBody>
          <a:bodyPr wrap="none" anchor="ctr"/>
          <a:lstStyle/>
          <a:p>
            <a:endParaRPr lang="en-US"/>
          </a:p>
        </p:txBody>
      </p:sp>
    </p:spTree>
  </p:cSld>
  <p:clrMapOvr>
    <a:masterClrMapping/>
  </p:clrMapOvr>
  <p:transition spd="slow">
    <p:random/>
    <p:sndAc>
      <p:stSnd>
        <p:snd r:embed="rId2" name="recycl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2052"/>
                                        </p:tgtEl>
                                        <p:attrNameLst>
                                          <p:attrName>style.visibility</p:attrName>
                                        </p:attrNameLst>
                                      </p:cBhvr>
                                      <p:to>
                                        <p:strVal val="visible"/>
                                      </p:to>
                                    </p:set>
                                    <p:animEffect transition="in" filter="slide(fromBottom)">
                                      <p:cBhvr>
                                        <p:cTn id="7" dur="500"/>
                                        <p:tgtEl>
                                          <p:spTgt spid="72052"/>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72053"/>
                                        </p:tgtEl>
                                        <p:attrNameLst>
                                          <p:attrName>style.visibility</p:attrName>
                                        </p:attrNameLst>
                                      </p:cBhvr>
                                      <p:to>
                                        <p:strVal val="visible"/>
                                      </p:to>
                                    </p:set>
                                    <p:animEffect transition="in" filter="slide(fromBottom)">
                                      <p:cBhvr>
                                        <p:cTn id="10" dur="500"/>
                                        <p:tgtEl>
                                          <p:spTgt spid="7205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8" presetClass="emph" presetSubtype="0" fill="hold" nodeType="clickEffect">
                                  <p:stCondLst>
                                    <p:cond delay="0"/>
                                  </p:stCondLst>
                                  <p:childTnLst>
                                    <p:animRot by="6000000">
                                      <p:cBhvr>
                                        <p:cTn id="14" dur="2000" fill="hold"/>
                                        <p:tgtEl>
                                          <p:spTgt spid="71704"/>
                                        </p:tgtEl>
                                        <p:attrNameLst>
                                          <p:attrName>r</p:attrName>
                                        </p:attrNameLst>
                                      </p:cBhvr>
                                    </p:animRot>
                                  </p:childTnLst>
                                </p:cTn>
                              </p:par>
                              <p:par>
                                <p:cTn id="15" presetID="0" presetClass="path" presetSubtype="0" accel="50000" decel="50000" fill="hold" nodeType="withEffect">
                                  <p:stCondLst>
                                    <p:cond delay="0"/>
                                  </p:stCondLst>
                                  <p:childTnLst>
                                    <p:animMotion origin="layout" path="M 0 0 L 0 -0.13333 " pathEditMode="relative" ptsTypes="AA">
                                      <p:cBhvr>
                                        <p:cTn id="16" dur="2000" fill="hold"/>
                                        <p:tgtEl>
                                          <p:spTgt spid="71911"/>
                                        </p:tgtEl>
                                        <p:attrNameLst>
                                          <p:attrName>ppt_x</p:attrName>
                                          <p:attrName>ppt_y</p:attrName>
                                        </p:attrNameLst>
                                      </p:cBhvr>
                                    </p:animMotion>
                                  </p:childTnLst>
                                </p:cTn>
                              </p:par>
                              <p:par>
                                <p:cTn id="17" presetID="0" presetClass="path" presetSubtype="0" accel="50000" decel="50000" fill="hold" nodeType="withEffect">
                                  <p:stCondLst>
                                    <p:cond delay="0"/>
                                  </p:stCondLst>
                                  <p:childTnLst>
                                    <p:animMotion origin="layout" path="M 0 0 L 0 -0.13333 " pathEditMode="relative" ptsTypes="AA">
                                      <p:cBhvr>
                                        <p:cTn id="18" dur="2000" fill="hold"/>
                                        <p:tgtEl>
                                          <p:spTgt spid="71704"/>
                                        </p:tgtEl>
                                        <p:attrNameLst>
                                          <p:attrName>ppt_x</p:attrName>
                                          <p:attrName>ppt_y</p:attrName>
                                        </p:attrNameLst>
                                      </p:cBhvr>
                                    </p:animMotion>
                                  </p:childTnLst>
                                </p:cTn>
                              </p:par>
                              <p:par>
                                <p:cTn id="19" presetID="0" presetClass="path" presetSubtype="0" accel="50000" decel="50000" fill="hold" nodeType="withEffect">
                                  <p:stCondLst>
                                    <p:cond delay="0"/>
                                  </p:stCondLst>
                                  <p:childTnLst>
                                    <p:animMotion origin="layout" path="M 5.55556E-7 1.11111E-6 L 0.00035 -0.24792 " pathEditMode="relative" rAng="0" ptsTypes="AA">
                                      <p:cBhvr>
                                        <p:cTn id="20" dur="2000" fill="hold"/>
                                        <p:tgtEl>
                                          <p:spTgt spid="71928"/>
                                        </p:tgtEl>
                                        <p:attrNameLst>
                                          <p:attrName>ppt_x</p:attrName>
                                          <p:attrName>ppt_y</p:attrName>
                                        </p:attrNameLst>
                                      </p:cBhvr>
                                      <p:rCtr x="17" y="-12407"/>
                                    </p:animMotion>
                                  </p:childTnLst>
                                </p:cTn>
                              </p:par>
                              <p:par>
                                <p:cTn id="21" presetID="22" presetClass="entr" presetSubtype="4" fill="hold" grpId="0" nodeType="withEffect">
                                  <p:stCondLst>
                                    <p:cond delay="0"/>
                                  </p:stCondLst>
                                  <p:childTnLst>
                                    <p:set>
                                      <p:cBhvr>
                                        <p:cTn id="22" dur="1" fill="hold">
                                          <p:stCondLst>
                                            <p:cond delay="0"/>
                                          </p:stCondLst>
                                        </p:cTn>
                                        <p:tgtEl>
                                          <p:spTgt spid="72048"/>
                                        </p:tgtEl>
                                        <p:attrNameLst>
                                          <p:attrName>style.visibility</p:attrName>
                                        </p:attrNameLst>
                                      </p:cBhvr>
                                      <p:to>
                                        <p:strVal val="visible"/>
                                      </p:to>
                                    </p:set>
                                    <p:animEffect transition="in" filter="wipe(down)">
                                      <p:cBhvr>
                                        <p:cTn id="23" dur="2000"/>
                                        <p:tgtEl>
                                          <p:spTgt spid="72048"/>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72050"/>
                                        </p:tgtEl>
                                        <p:attrNameLst>
                                          <p:attrName>style.visibility</p:attrName>
                                        </p:attrNameLst>
                                      </p:cBhvr>
                                      <p:to>
                                        <p:strVal val="visible"/>
                                      </p:to>
                                    </p:set>
                                    <p:animEffect transition="in" filter="wipe(down)">
                                      <p:cBhvr>
                                        <p:cTn id="26" dur="2000"/>
                                        <p:tgtEl>
                                          <p:spTgt spid="72050"/>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2" fill="hold" grpId="0" nodeType="clickEffect">
                                  <p:stCondLst>
                                    <p:cond delay="0"/>
                                  </p:stCondLst>
                                  <p:childTnLst>
                                    <p:set>
                                      <p:cBhvr>
                                        <p:cTn id="30" dur="1" fill="hold">
                                          <p:stCondLst>
                                            <p:cond delay="0"/>
                                          </p:stCondLst>
                                        </p:cTn>
                                        <p:tgtEl>
                                          <p:spTgt spid="72051"/>
                                        </p:tgtEl>
                                        <p:attrNameLst>
                                          <p:attrName>style.visibility</p:attrName>
                                        </p:attrNameLst>
                                      </p:cBhvr>
                                      <p:to>
                                        <p:strVal val="visible"/>
                                      </p:to>
                                    </p:set>
                                    <p:animEffect transition="in" filter="wipe(right)">
                                      <p:cBhvr>
                                        <p:cTn id="31" dur="1000"/>
                                        <p:tgtEl>
                                          <p:spTgt spid="72051"/>
                                        </p:tgtEl>
                                      </p:cBhvr>
                                    </p:animEffect>
                                  </p:childTnLst>
                                </p:cTn>
                              </p:par>
                            </p:childTnLst>
                          </p:cTn>
                        </p:par>
                        <p:par>
                          <p:cTn id="32" fill="hold" nodeType="afterGroup">
                            <p:stCondLst>
                              <p:cond delay="1000"/>
                            </p:stCondLst>
                            <p:childTnLst>
                              <p:par>
                                <p:cTn id="33" presetID="2" presetClass="entr" presetSubtype="4" fill="hold" grpId="0" nodeType="afterEffect">
                                  <p:stCondLst>
                                    <p:cond delay="0"/>
                                  </p:stCondLst>
                                  <p:childTnLst>
                                    <p:set>
                                      <p:cBhvr>
                                        <p:cTn id="34" dur="1" fill="hold">
                                          <p:stCondLst>
                                            <p:cond delay="0"/>
                                          </p:stCondLst>
                                        </p:cTn>
                                        <p:tgtEl>
                                          <p:spTgt spid="72055"/>
                                        </p:tgtEl>
                                        <p:attrNameLst>
                                          <p:attrName>style.visibility</p:attrName>
                                        </p:attrNameLst>
                                      </p:cBhvr>
                                      <p:to>
                                        <p:strVal val="visible"/>
                                      </p:to>
                                    </p:set>
                                    <p:anim calcmode="lin" valueType="num">
                                      <p:cBhvr additive="base">
                                        <p:cTn id="35" dur="500" fill="hold"/>
                                        <p:tgtEl>
                                          <p:spTgt spid="72055"/>
                                        </p:tgtEl>
                                        <p:attrNameLst>
                                          <p:attrName>ppt_x</p:attrName>
                                        </p:attrNameLst>
                                      </p:cBhvr>
                                      <p:tavLst>
                                        <p:tav tm="0">
                                          <p:val>
                                            <p:strVal val="#ppt_x"/>
                                          </p:val>
                                        </p:tav>
                                        <p:tav tm="100000">
                                          <p:val>
                                            <p:strVal val="#ppt_x"/>
                                          </p:val>
                                        </p:tav>
                                      </p:tavLst>
                                    </p:anim>
                                    <p:anim calcmode="lin" valueType="num">
                                      <p:cBhvr additive="base">
                                        <p:cTn id="36" dur="500" fill="hold"/>
                                        <p:tgtEl>
                                          <p:spTgt spid="72055"/>
                                        </p:tgtEl>
                                        <p:attrNameLst>
                                          <p:attrName>ppt_y</p:attrName>
                                        </p:attrNameLst>
                                      </p:cBhvr>
                                      <p:tavLst>
                                        <p:tav tm="0">
                                          <p:val>
                                            <p:strVal val="1+#ppt_h/2"/>
                                          </p:val>
                                        </p:tav>
                                        <p:tav tm="100000">
                                          <p:val>
                                            <p:strVal val="#ppt_y"/>
                                          </p:val>
                                        </p:tav>
                                      </p:tavLst>
                                    </p:anim>
                                  </p:childTnLst>
                                </p:cTn>
                              </p:par>
                              <p:par>
                                <p:cTn id="37" presetID="22" presetClass="entr" presetSubtype="2" fill="hold" grpId="0" nodeType="withEffect">
                                  <p:stCondLst>
                                    <p:cond delay="0"/>
                                  </p:stCondLst>
                                  <p:childTnLst>
                                    <p:set>
                                      <p:cBhvr>
                                        <p:cTn id="38" dur="1" fill="hold">
                                          <p:stCondLst>
                                            <p:cond delay="0"/>
                                          </p:stCondLst>
                                        </p:cTn>
                                        <p:tgtEl>
                                          <p:spTgt spid="72049"/>
                                        </p:tgtEl>
                                        <p:attrNameLst>
                                          <p:attrName>style.visibility</p:attrName>
                                        </p:attrNameLst>
                                      </p:cBhvr>
                                      <p:to>
                                        <p:strVal val="visible"/>
                                      </p:to>
                                    </p:set>
                                    <p:animEffect transition="in" filter="wipe(right)">
                                      <p:cBhvr>
                                        <p:cTn id="39" dur="500"/>
                                        <p:tgtEl>
                                          <p:spTgt spid="72049"/>
                                        </p:tgtEl>
                                      </p:cBhvr>
                                    </p:animEffect>
                                  </p:childTnLst>
                                </p:cTn>
                              </p:par>
                            </p:childTnLst>
                          </p:cTn>
                        </p:par>
                        <p:par>
                          <p:cTn id="40" fill="hold" nodeType="afterGroup">
                            <p:stCondLst>
                              <p:cond delay="1500"/>
                            </p:stCondLst>
                            <p:childTnLst>
                              <p:par>
                                <p:cTn id="41" presetID="5" presetClass="entr" presetSubtype="10" fill="hold" grpId="0" nodeType="afterEffect">
                                  <p:stCondLst>
                                    <p:cond delay="0"/>
                                  </p:stCondLst>
                                  <p:childTnLst>
                                    <p:set>
                                      <p:cBhvr>
                                        <p:cTn id="42" dur="1" fill="hold">
                                          <p:stCondLst>
                                            <p:cond delay="0"/>
                                          </p:stCondLst>
                                        </p:cTn>
                                        <p:tgtEl>
                                          <p:spTgt spid="72054"/>
                                        </p:tgtEl>
                                        <p:attrNameLst>
                                          <p:attrName>style.visibility</p:attrName>
                                        </p:attrNameLst>
                                      </p:cBhvr>
                                      <p:to>
                                        <p:strVal val="visible"/>
                                      </p:to>
                                    </p:set>
                                    <p:animEffect transition="in" filter="checkerboard(across)">
                                      <p:cBhvr>
                                        <p:cTn id="43" dur="500"/>
                                        <p:tgtEl>
                                          <p:spTgt spid="72054"/>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6" presetClass="emph" presetSubtype="0" repeatCount="3000" fill="hold" grpId="1" nodeType="clickEffect">
                                  <p:stCondLst>
                                    <p:cond delay="0"/>
                                  </p:stCondLst>
                                  <p:childTnLst>
                                    <p:animEffect transition="out" filter="fade">
                                      <p:cBhvr>
                                        <p:cTn id="47" dur="1000" tmFilter="0, 0; .2, .5; .8, .5; 1, 0"/>
                                        <p:tgtEl>
                                          <p:spTgt spid="72054"/>
                                        </p:tgtEl>
                                      </p:cBhvr>
                                    </p:animEffect>
                                    <p:animScale>
                                      <p:cBhvr>
                                        <p:cTn id="48" dur="500" autoRev="1" fill="hold"/>
                                        <p:tgtEl>
                                          <p:spTgt spid="7205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048" grpId="0" animBg="1"/>
      <p:bldP spid="72049" grpId="0" animBg="1"/>
      <p:bldP spid="72050" grpId="0" animBg="1"/>
      <p:bldP spid="72051" grpId="0" animBg="1"/>
      <p:bldP spid="72052" grpId="0" animBg="1"/>
      <p:bldP spid="72053" grpId="0" animBg="1"/>
      <p:bldP spid="72054" grpId="0"/>
      <p:bldP spid="72054" grpId="1"/>
      <p:bldP spid="72055"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6" name="Text Box 2"/>
          <p:cNvSpPr txBox="1">
            <a:spLocks noChangeArrowheads="1"/>
          </p:cNvSpPr>
          <p:nvPr/>
        </p:nvSpPr>
        <p:spPr bwMode="auto">
          <a:xfrm>
            <a:off x="381000" y="76200"/>
            <a:ext cx="7802563" cy="830263"/>
          </a:xfrm>
          <a:prstGeom prst="rect">
            <a:avLst/>
          </a:prstGeom>
          <a:noFill/>
          <a:ln w="9525">
            <a:noFill/>
            <a:miter lim="800000"/>
            <a:headEnd/>
            <a:tailEnd/>
          </a:ln>
        </p:spPr>
        <p:txBody>
          <a:bodyPr>
            <a:spAutoFit/>
          </a:bodyPr>
          <a:lstStyle/>
          <a:p>
            <a:pPr eaLnBrk="0" hangingPunct="0">
              <a:spcBef>
                <a:spcPct val="50000"/>
              </a:spcBef>
            </a:pPr>
            <a:r>
              <a:rPr lang="vi-VN" altLang="en-US" sz="4800">
                <a:solidFill>
                  <a:srgbClr val="FF0066"/>
                </a:solidFill>
                <a:cs typeface="Times New Roman" pitchFamily="18" charset="0"/>
              </a:rPr>
              <a:t>BẢNG KẾT QUẢ 14.1</a:t>
            </a:r>
            <a:endParaRPr lang="en-US" altLang="en-US" sz="4800">
              <a:solidFill>
                <a:srgbClr val="FF0066"/>
              </a:solidFill>
              <a:cs typeface="Times New Roman" pitchFamily="18" charset="0"/>
            </a:endParaRPr>
          </a:p>
        </p:txBody>
      </p:sp>
      <p:sp>
        <p:nvSpPr>
          <p:cNvPr id="1027" name="Text Box 3"/>
          <p:cNvSpPr txBox="1">
            <a:spLocks noChangeArrowheads="1"/>
          </p:cNvSpPr>
          <p:nvPr/>
        </p:nvSpPr>
        <p:spPr bwMode="auto">
          <a:xfrm>
            <a:off x="685800" y="1447800"/>
            <a:ext cx="8153400" cy="457200"/>
          </a:xfrm>
          <a:prstGeom prst="rect">
            <a:avLst/>
          </a:prstGeom>
          <a:noFill/>
          <a:ln w="9525">
            <a:noFill/>
            <a:miter lim="800000"/>
            <a:headEnd/>
            <a:tailEnd/>
          </a:ln>
        </p:spPr>
        <p:txBody>
          <a:bodyPr>
            <a:spAutoFit/>
          </a:bodyPr>
          <a:lstStyle/>
          <a:p>
            <a:pPr eaLnBrk="0" hangingPunct="0">
              <a:spcBef>
                <a:spcPct val="50000"/>
              </a:spcBef>
            </a:pPr>
            <a:endParaRPr lang="vi-VN" altLang="en-US">
              <a:latin typeface="VNI-Helve" pitchFamily="2" charset="0"/>
            </a:endParaRPr>
          </a:p>
        </p:txBody>
      </p:sp>
      <p:sp>
        <p:nvSpPr>
          <p:cNvPr id="1028" name="Text Box 35"/>
          <p:cNvSpPr txBox="1">
            <a:spLocks noChangeArrowheads="1"/>
          </p:cNvSpPr>
          <p:nvPr/>
        </p:nvSpPr>
        <p:spPr bwMode="auto">
          <a:xfrm>
            <a:off x="4762500" y="3249613"/>
            <a:ext cx="685800" cy="584200"/>
          </a:xfrm>
          <a:prstGeom prst="rect">
            <a:avLst/>
          </a:prstGeom>
          <a:noFill/>
          <a:ln w="9525">
            <a:noFill/>
            <a:miter lim="800000"/>
            <a:headEnd/>
            <a:tailEnd/>
          </a:ln>
        </p:spPr>
        <p:txBody>
          <a:bodyPr>
            <a:spAutoFit/>
          </a:bodyPr>
          <a:lstStyle/>
          <a:p>
            <a:pPr>
              <a:spcBef>
                <a:spcPct val="50000"/>
              </a:spcBef>
            </a:pPr>
            <a:r>
              <a:rPr lang="en-US" altLang="en-US" sz="3200">
                <a:solidFill>
                  <a:srgbClr val="FF0000"/>
                </a:solidFill>
              </a:rPr>
              <a:t>2</a:t>
            </a:r>
          </a:p>
        </p:txBody>
      </p:sp>
      <p:sp>
        <p:nvSpPr>
          <p:cNvPr id="1029" name="Text Box 37"/>
          <p:cNvSpPr txBox="1">
            <a:spLocks noChangeArrowheads="1"/>
          </p:cNvSpPr>
          <p:nvPr/>
        </p:nvSpPr>
        <p:spPr bwMode="auto">
          <a:xfrm>
            <a:off x="4845050" y="4665663"/>
            <a:ext cx="1046163" cy="584200"/>
          </a:xfrm>
          <a:prstGeom prst="rect">
            <a:avLst/>
          </a:prstGeom>
          <a:noFill/>
          <a:ln w="9525">
            <a:noFill/>
            <a:miter lim="800000"/>
            <a:headEnd/>
            <a:tailEnd/>
          </a:ln>
        </p:spPr>
        <p:txBody>
          <a:bodyPr>
            <a:spAutoFit/>
          </a:bodyPr>
          <a:lstStyle/>
          <a:p>
            <a:pPr>
              <a:spcBef>
                <a:spcPct val="50000"/>
              </a:spcBef>
            </a:pPr>
            <a:r>
              <a:rPr lang="en-US" altLang="en-US" sz="3200">
                <a:solidFill>
                  <a:srgbClr val="FF0000"/>
                </a:solidFill>
              </a:rPr>
              <a:t>0.04</a:t>
            </a:r>
          </a:p>
        </p:txBody>
      </p:sp>
      <p:sp>
        <p:nvSpPr>
          <p:cNvPr id="55340" name="Text Box 44"/>
          <p:cNvSpPr txBox="1">
            <a:spLocks noChangeArrowheads="1"/>
          </p:cNvSpPr>
          <p:nvPr/>
        </p:nvSpPr>
        <p:spPr bwMode="auto">
          <a:xfrm>
            <a:off x="6477000" y="1143000"/>
            <a:ext cx="2438400" cy="3816350"/>
          </a:xfrm>
          <a:prstGeom prst="rect">
            <a:avLst/>
          </a:prstGeom>
          <a:noFill/>
          <a:ln w="9525">
            <a:noFill/>
            <a:miter lim="800000"/>
            <a:headEnd/>
            <a:tailEnd/>
          </a:ln>
        </p:spPr>
        <p:txBody>
          <a:bodyPr>
            <a:spAutoFit/>
          </a:bodyPr>
          <a:lstStyle/>
          <a:p>
            <a:pPr algn="just">
              <a:spcBef>
                <a:spcPct val="50000"/>
              </a:spcBef>
            </a:pPr>
            <a:r>
              <a:rPr lang="en-US" altLang="en-US" sz="4400">
                <a:solidFill>
                  <a:srgbClr val="FF0066"/>
                </a:solidFill>
              </a:rPr>
              <a:t>C1: Hãy so sánh hai lực F</a:t>
            </a:r>
            <a:r>
              <a:rPr lang="en-US" altLang="en-US" sz="4400" baseline="-25000">
                <a:solidFill>
                  <a:srgbClr val="FF0066"/>
                </a:solidFill>
              </a:rPr>
              <a:t>1</a:t>
            </a:r>
            <a:r>
              <a:rPr lang="en-US" altLang="en-US" sz="4400">
                <a:solidFill>
                  <a:srgbClr val="FF0066"/>
                </a:solidFill>
              </a:rPr>
              <a:t> và F</a:t>
            </a:r>
            <a:r>
              <a:rPr lang="en-US" altLang="en-US" sz="4400" baseline="-25000">
                <a:solidFill>
                  <a:srgbClr val="FF0066"/>
                </a:solidFill>
              </a:rPr>
              <a:t>2</a:t>
            </a:r>
            <a:r>
              <a:rPr lang="en-US" altLang="en-US" sz="4400">
                <a:solidFill>
                  <a:srgbClr val="FF0066"/>
                </a:solidFill>
              </a:rPr>
              <a:t>?</a:t>
            </a:r>
          </a:p>
          <a:p>
            <a:pPr algn="just">
              <a:spcBef>
                <a:spcPct val="50000"/>
              </a:spcBef>
            </a:pPr>
            <a:endParaRPr lang="en-US" altLang="en-US" sz="4400">
              <a:solidFill>
                <a:srgbClr val="FF0066"/>
              </a:solidFill>
            </a:endParaRPr>
          </a:p>
        </p:txBody>
      </p:sp>
      <p:graphicFrame>
        <p:nvGraphicFramePr>
          <p:cNvPr id="55369" name="Group 73"/>
          <p:cNvGraphicFramePr>
            <a:graphicFrameLocks noGrp="1"/>
          </p:cNvGraphicFramePr>
          <p:nvPr>
            <p:ph sz="half" idx="1"/>
          </p:nvPr>
        </p:nvGraphicFramePr>
        <p:xfrm>
          <a:off x="211138" y="906463"/>
          <a:ext cx="6142384" cy="5854148"/>
        </p:xfrm>
        <a:graphic>
          <a:graphicData uri="http://schemas.openxmlformats.org/drawingml/2006/table">
            <a:tbl>
              <a:tblPr/>
              <a:tblGrid>
                <a:gridCol w="1868637">
                  <a:extLst>
                    <a:ext uri="{9D8B030D-6E8A-4147-A177-3AD203B41FA5}"/>
                  </a:extLst>
                </a:gridCol>
                <a:gridCol w="1986759">
                  <a:extLst>
                    <a:ext uri="{9D8B030D-6E8A-4147-A177-3AD203B41FA5}"/>
                  </a:extLst>
                </a:gridCol>
                <a:gridCol w="2286988">
                  <a:extLst>
                    <a:ext uri="{9D8B030D-6E8A-4147-A177-3AD203B41FA5}"/>
                  </a:extLst>
                </a:gridCol>
              </a:tblGrid>
              <a:tr h="2272334">
                <a:tc>
                  <a:txBody>
                    <a:bodyPr/>
                    <a:lstStyle>
                      <a:lvl1pPr marL="342900" indent="-342900">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Các đại lượng cần xác định</a:t>
                      </a:r>
                      <a:endParaRPr kumimoji="0" lang="en-US" altLang="en-US" sz="2800" b="0" i="0" u="none" strike="noStrike" cap="none" normalizeH="0" baseline="0">
                        <a:ln>
                          <a:noFill/>
                        </a:ln>
                        <a:solidFill>
                          <a:srgbClr val="0000FF"/>
                        </a:solidFill>
                        <a:effectLst/>
                        <a:latin typeface="Arial" panose="020B0604020202020204" pitchFamily="34" charset="0"/>
                        <a:cs typeface="Arial" panose="020B0604020202020204"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Kéo trực tiếp</a:t>
                      </a:r>
                      <a:endParaRPr kumimoji="0" lang="en-US" altLang="en-US" sz="2800" b="0" i="0" u="none" strike="noStrike" cap="none" normalizeH="0" baseline="0">
                        <a:ln>
                          <a:noFill/>
                        </a:ln>
                        <a:solidFill>
                          <a:srgbClr val="0000FF"/>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Dùng ròng rọc  động</a:t>
                      </a:r>
                      <a:endParaRPr kumimoji="0" lang="en-US" altLang="en-US" sz="2800" b="0" i="0" u="none" strike="noStrike" cap="none" normalizeH="0" baseline="0">
                        <a:ln>
                          <a:noFill/>
                        </a:ln>
                        <a:solidFill>
                          <a:srgbClr val="0000FF"/>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r h="654740">
                <a:tc>
                  <a:txBody>
                    <a:bodyPr/>
                    <a:lstStyle>
                      <a:lvl1pPr marL="342900" indent="-342900">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Lực F (N)</a:t>
                      </a:r>
                      <a:endParaRPr kumimoji="0" lang="en-US" altLang="en-US" sz="2800" b="0" i="0" u="none" strike="noStrike" cap="none" normalizeH="0" baseline="0">
                        <a:ln>
                          <a:noFill/>
                        </a:ln>
                        <a:solidFill>
                          <a:srgbClr val="0000FF"/>
                        </a:solidFill>
                        <a:effectLst/>
                        <a:latin typeface="Arial" panose="020B0604020202020204" pitchFamily="34" charset="0"/>
                        <a:cs typeface="Arial" panose="020B0604020202020204"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F</a:t>
                      </a:r>
                      <a:r>
                        <a:rPr kumimoji="0" lang="en-US" altLang="en-US" sz="2800" b="0" i="0" u="none" strike="noStrike" cap="none" normalizeH="0" baseline="-25000">
                          <a:ln>
                            <a:noFill/>
                          </a:ln>
                          <a:solidFill>
                            <a:srgbClr val="0000FF"/>
                          </a:solidFill>
                          <a:effectLst/>
                          <a:latin typeface="Times New Roman" panose="02020603050405020304" pitchFamily="18" charset="0"/>
                          <a:cs typeface="Times New Roman" panose="02020603050405020304" pitchFamily="18" charset="0"/>
                        </a:rPr>
                        <a:t>1</a:t>
                      </a:r>
                      <a:r>
                        <a:rPr kumimoji="0" lang="en-US" altLang="en-US" sz="28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 </a:t>
                      </a:r>
                      <a:r>
                        <a:rPr kumimoji="0" lang="en-US" altLang="en-US" sz="2800" b="1" i="0" u="none" strike="noStrike" cap="none" normalizeH="0" baseline="0">
                          <a:ln>
                            <a:noFill/>
                          </a:ln>
                          <a:solidFill>
                            <a:srgbClr val="FF0000"/>
                          </a:solidFill>
                          <a:effectLst/>
                          <a:latin typeface="Times New Roman" panose="02020603050405020304" pitchFamily="18" charset="0"/>
                          <a:cs typeface="Times New Roman" panose="02020603050405020304" pitchFamily="18" charset="0"/>
                        </a:rPr>
                        <a:t>4</a:t>
                      </a:r>
                      <a:endParaRPr kumimoji="0" lang="en-US" altLang="en-US" sz="2800" b="1" i="0" u="none" strike="noStrike" cap="none" normalizeH="0" baseline="0">
                        <a:ln>
                          <a:noFill/>
                        </a:ln>
                        <a:solidFill>
                          <a:srgbClr val="FF0000"/>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F</a:t>
                      </a:r>
                      <a:r>
                        <a:rPr kumimoji="0" lang="en-US" altLang="en-US" sz="2800" b="0" i="0" u="none" strike="noStrike" cap="none" normalizeH="0" baseline="-25000">
                          <a:ln>
                            <a:noFill/>
                          </a:ln>
                          <a:solidFill>
                            <a:srgbClr val="0000FF"/>
                          </a:solidFill>
                          <a:effectLst/>
                          <a:latin typeface="Times New Roman" panose="02020603050405020304" pitchFamily="18" charset="0"/>
                          <a:cs typeface="Times New Roman" panose="02020603050405020304" pitchFamily="18" charset="0"/>
                        </a:rPr>
                        <a:t>2</a:t>
                      </a:r>
                      <a:r>
                        <a:rPr kumimoji="0" lang="en-US" altLang="en-US" sz="28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a:t>
                      </a:r>
                      <a:endParaRPr kumimoji="0" lang="en-US" altLang="en-US" sz="2800" b="0" i="0" u="none" strike="noStrike" cap="none" normalizeH="0" baseline="0">
                        <a:ln>
                          <a:noFill/>
                        </a:ln>
                        <a:solidFill>
                          <a:srgbClr val="0000FF"/>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r h="2272334">
                <a:tc>
                  <a:txBody>
                    <a:bodyPr/>
                    <a:lstStyle>
                      <a:lvl1pPr marL="342900" indent="-342900">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Quãng đường đi được s (m)</a:t>
                      </a:r>
                      <a:endParaRPr kumimoji="0" lang="en-US" altLang="en-US" sz="2800" b="0" i="0" u="none" strike="noStrike" cap="none" normalizeH="0" baseline="0">
                        <a:ln>
                          <a:noFill/>
                        </a:ln>
                        <a:solidFill>
                          <a:srgbClr val="0000FF"/>
                        </a:solidFill>
                        <a:effectLst/>
                        <a:latin typeface="Arial" panose="020B0604020202020204" pitchFamily="34" charset="0"/>
                        <a:cs typeface="Arial" panose="020B0604020202020204"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s</a:t>
                      </a:r>
                      <a:r>
                        <a:rPr kumimoji="0" lang="en-US" altLang="en-US" sz="2800" b="0" i="0" u="none" strike="noStrike" cap="none" normalizeH="0" baseline="-25000">
                          <a:ln>
                            <a:noFill/>
                          </a:ln>
                          <a:solidFill>
                            <a:srgbClr val="0000FF"/>
                          </a:solidFill>
                          <a:effectLst/>
                          <a:latin typeface="Times New Roman" panose="02020603050405020304" pitchFamily="18" charset="0"/>
                          <a:cs typeface="Times New Roman" panose="02020603050405020304" pitchFamily="18" charset="0"/>
                        </a:rPr>
                        <a:t>1</a:t>
                      </a:r>
                      <a:r>
                        <a:rPr kumimoji="0" lang="en-US" altLang="en-US" sz="28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 </a:t>
                      </a:r>
                      <a:r>
                        <a:rPr kumimoji="0" lang="en-US" altLang="en-US" sz="2800" b="1" i="0" u="none" strike="noStrike" cap="none" normalizeH="0" baseline="0">
                          <a:ln>
                            <a:noFill/>
                          </a:ln>
                          <a:solidFill>
                            <a:srgbClr val="FF0000"/>
                          </a:solidFill>
                          <a:effectLst/>
                          <a:latin typeface="Times New Roman" panose="02020603050405020304" pitchFamily="18" charset="0"/>
                          <a:cs typeface="Times New Roman" panose="02020603050405020304" pitchFamily="18" charset="0"/>
                        </a:rPr>
                        <a:t>0,02</a:t>
                      </a:r>
                      <a:endParaRPr kumimoji="0" lang="en-US" altLang="en-US" sz="2800" b="1" i="0" u="none" strike="noStrike" cap="none" normalizeH="0" baseline="0">
                        <a:ln>
                          <a:noFill/>
                        </a:ln>
                        <a:solidFill>
                          <a:srgbClr val="FF0000"/>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s</a:t>
                      </a:r>
                      <a:r>
                        <a:rPr kumimoji="0" lang="en-US" altLang="en-US" sz="2800" b="0" i="0" u="none" strike="noStrike" cap="none" normalizeH="0" baseline="-25000">
                          <a:ln>
                            <a:noFill/>
                          </a:ln>
                          <a:solidFill>
                            <a:srgbClr val="0000FF"/>
                          </a:solidFill>
                          <a:effectLst/>
                          <a:latin typeface="Times New Roman" panose="02020603050405020304" pitchFamily="18" charset="0"/>
                          <a:cs typeface="Times New Roman" panose="02020603050405020304" pitchFamily="18" charset="0"/>
                        </a:rPr>
                        <a:t>2</a:t>
                      </a:r>
                      <a:r>
                        <a:rPr kumimoji="0" lang="en-US" altLang="en-US" sz="28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 </a:t>
                      </a:r>
                      <a:endParaRPr kumimoji="0" lang="en-US" altLang="en-US" sz="2800" b="0" i="0" u="none" strike="noStrike" cap="none" normalizeH="0" baseline="0">
                        <a:ln>
                          <a:noFill/>
                        </a:ln>
                        <a:solidFill>
                          <a:srgbClr val="0000FF"/>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r h="654740">
                <a:tc>
                  <a:txBody>
                    <a:bodyPr/>
                    <a:lstStyle>
                      <a:lvl1pPr marL="342900" indent="-342900">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Công A (J)</a:t>
                      </a:r>
                      <a:endParaRPr kumimoji="0" lang="en-US" altLang="en-US" sz="2800" b="0" i="0" u="none" strike="noStrike" cap="none" normalizeH="0" baseline="0">
                        <a:ln>
                          <a:noFill/>
                        </a:ln>
                        <a:solidFill>
                          <a:srgbClr val="0000FF"/>
                        </a:solidFill>
                        <a:effectLst/>
                        <a:latin typeface="Arial" panose="020B0604020202020204" pitchFamily="34" charset="0"/>
                        <a:cs typeface="Arial" panose="020B0604020202020204"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A</a:t>
                      </a:r>
                      <a:r>
                        <a:rPr kumimoji="0" lang="en-US" altLang="en-US" sz="2800" b="0" i="0" u="none" strike="noStrike" cap="none" normalizeH="0" baseline="-25000">
                          <a:ln>
                            <a:noFill/>
                          </a:ln>
                          <a:solidFill>
                            <a:srgbClr val="0000FF"/>
                          </a:solidFill>
                          <a:effectLst/>
                          <a:latin typeface="Times New Roman" panose="02020603050405020304" pitchFamily="18" charset="0"/>
                          <a:cs typeface="Times New Roman" panose="02020603050405020304" pitchFamily="18" charset="0"/>
                        </a:rPr>
                        <a:t>1</a:t>
                      </a:r>
                      <a:r>
                        <a:rPr kumimoji="0" lang="en-US" altLang="en-US" sz="28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a:t>
                      </a:r>
                      <a:endParaRPr kumimoji="0" lang="en-US" altLang="en-US" sz="2800" b="0" i="0" u="none" strike="noStrike" cap="none" normalizeH="0" baseline="0">
                        <a:ln>
                          <a:noFill/>
                        </a:ln>
                        <a:solidFill>
                          <a:srgbClr val="0000FF"/>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A</a:t>
                      </a:r>
                      <a:r>
                        <a:rPr kumimoji="0" lang="en-US" altLang="en-US" sz="2800" b="0" i="0" u="none" strike="noStrike" cap="none" normalizeH="0" baseline="-25000">
                          <a:ln>
                            <a:noFill/>
                          </a:ln>
                          <a:solidFill>
                            <a:srgbClr val="0000FF"/>
                          </a:solidFill>
                          <a:effectLst/>
                          <a:latin typeface="Times New Roman" panose="02020603050405020304" pitchFamily="18" charset="0"/>
                          <a:cs typeface="Times New Roman" panose="02020603050405020304" pitchFamily="18" charset="0"/>
                        </a:rPr>
                        <a:t>2</a:t>
                      </a:r>
                      <a:r>
                        <a:rPr kumimoji="0" lang="en-US" altLang="en-US" sz="28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a:t>
                      </a:r>
                      <a:endParaRPr kumimoji="0" lang="en-US" altLang="en-US" sz="2800" b="0" i="0" u="none" strike="noStrike" cap="none" normalizeH="0" baseline="0">
                        <a:ln>
                          <a:noFill/>
                        </a:ln>
                        <a:solidFill>
                          <a:srgbClr val="0000FF"/>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Tree>
  </p:cSld>
  <p:clrMapOvr>
    <a:masterClrMapping/>
  </p:clrMapOvr>
  <p:transition spd="slow">
    <p:random/>
    <p:sndAc>
      <p:stSnd>
        <p:snd r:embed="rId2" name="recycl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5340"/>
                                        </p:tgtEl>
                                        <p:attrNameLst>
                                          <p:attrName>style.visibility</p:attrName>
                                        </p:attrNameLst>
                                      </p:cBhvr>
                                      <p:to>
                                        <p:strVal val="visible"/>
                                      </p:to>
                                    </p:set>
                                    <p:animEffect transition="in" filter="dissolve">
                                      <p:cBhvr>
                                        <p:cTn id="7" dur="1000"/>
                                        <p:tgtEl>
                                          <p:spTgt spid="553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40"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1" name="Text Box 2"/>
          <p:cNvSpPr txBox="1">
            <a:spLocks noChangeArrowheads="1"/>
          </p:cNvSpPr>
          <p:nvPr/>
        </p:nvSpPr>
        <p:spPr bwMode="auto">
          <a:xfrm>
            <a:off x="381000" y="-41275"/>
            <a:ext cx="8763000" cy="769938"/>
          </a:xfrm>
          <a:prstGeom prst="rect">
            <a:avLst/>
          </a:prstGeom>
          <a:noFill/>
          <a:ln w="9525">
            <a:noFill/>
            <a:miter lim="800000"/>
            <a:headEnd/>
            <a:tailEnd/>
          </a:ln>
        </p:spPr>
        <p:txBody>
          <a:bodyPr>
            <a:spAutoFit/>
          </a:bodyPr>
          <a:lstStyle/>
          <a:p>
            <a:pPr eaLnBrk="0" hangingPunct="0">
              <a:spcBef>
                <a:spcPct val="50000"/>
              </a:spcBef>
            </a:pPr>
            <a:r>
              <a:rPr lang="vi-VN" altLang="en-US" sz="4400">
                <a:solidFill>
                  <a:srgbClr val="FF0066"/>
                </a:solidFill>
                <a:cs typeface="Times New Roman" pitchFamily="18" charset="0"/>
              </a:rPr>
              <a:t>BẢNG KẾT QUẢ 14.1</a:t>
            </a:r>
            <a:endParaRPr lang="en-US" altLang="en-US" sz="4400">
              <a:solidFill>
                <a:srgbClr val="FF0066"/>
              </a:solidFill>
              <a:cs typeface="Times New Roman" pitchFamily="18" charset="0"/>
            </a:endParaRPr>
          </a:p>
        </p:txBody>
      </p:sp>
      <p:sp>
        <p:nvSpPr>
          <p:cNvPr id="40962" name="Text Box 3"/>
          <p:cNvSpPr txBox="1">
            <a:spLocks noChangeArrowheads="1"/>
          </p:cNvSpPr>
          <p:nvPr/>
        </p:nvSpPr>
        <p:spPr bwMode="auto">
          <a:xfrm>
            <a:off x="685800" y="1447800"/>
            <a:ext cx="8153400" cy="457200"/>
          </a:xfrm>
          <a:prstGeom prst="rect">
            <a:avLst/>
          </a:prstGeom>
          <a:noFill/>
          <a:ln w="9525">
            <a:noFill/>
            <a:miter lim="800000"/>
            <a:headEnd/>
            <a:tailEnd/>
          </a:ln>
        </p:spPr>
        <p:txBody>
          <a:bodyPr>
            <a:spAutoFit/>
          </a:bodyPr>
          <a:lstStyle/>
          <a:p>
            <a:pPr eaLnBrk="0" hangingPunct="0">
              <a:spcBef>
                <a:spcPct val="50000"/>
              </a:spcBef>
            </a:pPr>
            <a:endParaRPr lang="vi-VN" altLang="en-US">
              <a:latin typeface="VNI-Helve" pitchFamily="2" charset="0"/>
            </a:endParaRPr>
          </a:p>
        </p:txBody>
      </p:sp>
      <p:graphicFrame>
        <p:nvGraphicFramePr>
          <p:cNvPr id="57356" name="Group 12"/>
          <p:cNvGraphicFramePr>
            <a:graphicFrameLocks noGrp="1"/>
          </p:cNvGraphicFramePr>
          <p:nvPr>
            <p:ph sz="half" idx="1"/>
          </p:nvPr>
        </p:nvGraphicFramePr>
        <p:xfrm>
          <a:off x="215900" y="533400"/>
          <a:ext cx="8623853" cy="4021138"/>
        </p:xfrm>
        <a:graphic>
          <a:graphicData uri="http://schemas.openxmlformats.org/drawingml/2006/table">
            <a:tbl>
              <a:tblPr/>
              <a:tblGrid>
                <a:gridCol w="3128260">
                  <a:extLst>
                    <a:ext uri="{9D8B030D-6E8A-4147-A177-3AD203B41FA5}"/>
                  </a:extLst>
                </a:gridCol>
                <a:gridCol w="2282785">
                  <a:extLst>
                    <a:ext uri="{9D8B030D-6E8A-4147-A177-3AD203B41FA5}"/>
                  </a:extLst>
                </a:gridCol>
                <a:gridCol w="3212808">
                  <a:extLst>
                    <a:ext uri="{9D8B030D-6E8A-4147-A177-3AD203B41FA5}"/>
                  </a:extLst>
                </a:gridCol>
              </a:tblGrid>
              <a:tr h="1329474">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Các đại lượng cần xác định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Kéo trực tiếp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Dùng ròng rọc  động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636895">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Lực F (N)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32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F</a:t>
                      </a:r>
                      <a:r>
                        <a:rPr kumimoji="0" lang="en-US" altLang="en-US" sz="3200" b="0" i="0" u="none" strike="noStrike" cap="none" normalizeH="0" baseline="-25000">
                          <a:ln>
                            <a:noFill/>
                          </a:ln>
                          <a:solidFill>
                            <a:srgbClr val="0000FF"/>
                          </a:solidFill>
                          <a:effectLst/>
                          <a:latin typeface="Times New Roman" panose="02020603050405020304" pitchFamily="18" charset="0"/>
                          <a:cs typeface="Times New Roman" panose="02020603050405020304" pitchFamily="18" charset="0"/>
                        </a:rPr>
                        <a:t>1</a:t>
                      </a:r>
                      <a:r>
                        <a:rPr kumimoji="0" lang="en-US" altLang="en-US" sz="32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32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F</a:t>
                      </a:r>
                      <a:r>
                        <a:rPr kumimoji="0" lang="en-US" altLang="en-US" sz="3200" b="0" i="0" u="none" strike="noStrike" cap="none" normalizeH="0" baseline="-25000">
                          <a:ln>
                            <a:noFill/>
                          </a:ln>
                          <a:solidFill>
                            <a:srgbClr val="0000FF"/>
                          </a:solidFill>
                          <a:effectLst/>
                          <a:latin typeface="Times New Roman" panose="02020603050405020304" pitchFamily="18" charset="0"/>
                          <a:cs typeface="Times New Roman" panose="02020603050405020304" pitchFamily="18" charset="0"/>
                        </a:rPr>
                        <a:t>2</a:t>
                      </a:r>
                      <a:r>
                        <a:rPr kumimoji="0" lang="en-US" altLang="en-US" sz="32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1419962">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Quãng đường đi được s (m)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2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32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s</a:t>
                      </a:r>
                      <a:r>
                        <a:rPr kumimoji="0" lang="en-US" altLang="en-US" sz="3200" b="0" i="0" u="none" strike="noStrike" cap="none" normalizeH="0" baseline="-25000">
                          <a:ln>
                            <a:noFill/>
                          </a:ln>
                          <a:solidFill>
                            <a:srgbClr val="0000FF"/>
                          </a:solidFill>
                          <a:effectLst/>
                          <a:latin typeface="Times New Roman" panose="02020603050405020304" pitchFamily="18" charset="0"/>
                          <a:cs typeface="Times New Roman" panose="02020603050405020304" pitchFamily="18" charset="0"/>
                        </a:rPr>
                        <a:t>1</a:t>
                      </a:r>
                      <a:r>
                        <a:rPr kumimoji="0" lang="en-US" altLang="en-US" sz="32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32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32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s</a:t>
                      </a:r>
                      <a:r>
                        <a:rPr kumimoji="0" lang="en-US" altLang="en-US" sz="3200" b="0" i="0" u="none" strike="noStrike" cap="none" normalizeH="0" baseline="-25000">
                          <a:ln>
                            <a:noFill/>
                          </a:ln>
                          <a:solidFill>
                            <a:srgbClr val="0000FF"/>
                          </a:solidFill>
                          <a:effectLst/>
                          <a:latin typeface="Times New Roman" panose="02020603050405020304" pitchFamily="18" charset="0"/>
                          <a:cs typeface="Times New Roman" panose="02020603050405020304" pitchFamily="18" charset="0"/>
                        </a:rPr>
                        <a:t>2</a:t>
                      </a:r>
                      <a:r>
                        <a:rPr kumimoji="0" lang="en-US" altLang="en-US" sz="32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634807">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Công A (J)</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32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A</a:t>
                      </a:r>
                      <a:r>
                        <a:rPr kumimoji="0" lang="en-US" altLang="en-US" sz="3200" b="0" i="0" u="none" strike="noStrike" cap="none" normalizeH="0" baseline="-25000">
                          <a:ln>
                            <a:noFill/>
                          </a:ln>
                          <a:solidFill>
                            <a:srgbClr val="0000FF"/>
                          </a:solidFill>
                          <a:effectLst/>
                          <a:latin typeface="Times New Roman" panose="02020603050405020304" pitchFamily="18" charset="0"/>
                          <a:cs typeface="Times New Roman" panose="02020603050405020304" pitchFamily="18" charset="0"/>
                        </a:rPr>
                        <a:t>1</a:t>
                      </a:r>
                      <a:r>
                        <a:rPr kumimoji="0" lang="en-US" altLang="en-US" sz="32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32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A</a:t>
                      </a:r>
                      <a:r>
                        <a:rPr kumimoji="0" lang="en-US" altLang="en-US" sz="3200" b="0" i="0" u="none" strike="noStrike" cap="none" normalizeH="0" baseline="-25000">
                          <a:ln>
                            <a:noFill/>
                          </a:ln>
                          <a:solidFill>
                            <a:srgbClr val="0000FF"/>
                          </a:solidFill>
                          <a:effectLst/>
                          <a:latin typeface="Times New Roman" panose="02020603050405020304" pitchFamily="18" charset="0"/>
                          <a:cs typeface="Times New Roman" panose="02020603050405020304" pitchFamily="18" charset="0"/>
                        </a:rPr>
                        <a:t>2</a:t>
                      </a:r>
                      <a:r>
                        <a:rPr kumimoji="0" lang="en-US" altLang="en-US" sz="32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40985" name="Text Box 34"/>
          <p:cNvSpPr txBox="1">
            <a:spLocks noChangeArrowheads="1"/>
          </p:cNvSpPr>
          <p:nvPr/>
        </p:nvSpPr>
        <p:spPr bwMode="auto">
          <a:xfrm>
            <a:off x="4024313" y="1906588"/>
            <a:ext cx="2057400" cy="519112"/>
          </a:xfrm>
          <a:prstGeom prst="rect">
            <a:avLst/>
          </a:prstGeom>
          <a:noFill/>
          <a:ln w="9525">
            <a:noFill/>
            <a:miter lim="800000"/>
            <a:headEnd/>
            <a:tailEnd/>
          </a:ln>
        </p:spPr>
        <p:txBody>
          <a:bodyPr>
            <a:spAutoFit/>
          </a:bodyPr>
          <a:lstStyle/>
          <a:p>
            <a:pPr>
              <a:spcBef>
                <a:spcPct val="50000"/>
              </a:spcBef>
            </a:pPr>
            <a:r>
              <a:rPr lang="en-US" altLang="en-US" sz="2800">
                <a:solidFill>
                  <a:srgbClr val="FF0000"/>
                </a:solidFill>
              </a:rPr>
              <a:t>4</a:t>
            </a:r>
          </a:p>
        </p:txBody>
      </p:sp>
      <p:sp>
        <p:nvSpPr>
          <p:cNvPr id="40986" name="Text Box 35"/>
          <p:cNvSpPr txBox="1">
            <a:spLocks noChangeArrowheads="1"/>
          </p:cNvSpPr>
          <p:nvPr/>
        </p:nvSpPr>
        <p:spPr bwMode="auto">
          <a:xfrm>
            <a:off x="6416675" y="1935163"/>
            <a:ext cx="1716088" cy="522287"/>
          </a:xfrm>
          <a:prstGeom prst="rect">
            <a:avLst/>
          </a:prstGeom>
          <a:noFill/>
          <a:ln w="9525">
            <a:noFill/>
            <a:miter lim="800000"/>
            <a:headEnd/>
            <a:tailEnd/>
          </a:ln>
        </p:spPr>
        <p:txBody>
          <a:bodyPr>
            <a:spAutoFit/>
          </a:bodyPr>
          <a:lstStyle/>
          <a:p>
            <a:pPr>
              <a:spcBef>
                <a:spcPct val="50000"/>
              </a:spcBef>
            </a:pPr>
            <a:r>
              <a:rPr lang="en-US" altLang="en-US" sz="2800">
                <a:solidFill>
                  <a:srgbClr val="FF0000"/>
                </a:solidFill>
              </a:rPr>
              <a:t>2</a:t>
            </a:r>
          </a:p>
        </p:txBody>
      </p:sp>
      <p:sp>
        <p:nvSpPr>
          <p:cNvPr id="40987" name="Text Box 36"/>
          <p:cNvSpPr txBox="1">
            <a:spLocks noChangeArrowheads="1"/>
          </p:cNvSpPr>
          <p:nvPr/>
        </p:nvSpPr>
        <p:spPr bwMode="auto">
          <a:xfrm>
            <a:off x="4024313" y="3125788"/>
            <a:ext cx="2962275" cy="523875"/>
          </a:xfrm>
          <a:prstGeom prst="rect">
            <a:avLst/>
          </a:prstGeom>
          <a:noFill/>
          <a:ln w="9525">
            <a:noFill/>
            <a:miter lim="800000"/>
            <a:headEnd/>
            <a:tailEnd/>
          </a:ln>
        </p:spPr>
        <p:txBody>
          <a:bodyPr>
            <a:spAutoFit/>
          </a:bodyPr>
          <a:lstStyle/>
          <a:p>
            <a:pPr>
              <a:spcBef>
                <a:spcPct val="50000"/>
              </a:spcBef>
            </a:pPr>
            <a:r>
              <a:rPr lang="en-US" altLang="en-US" sz="2800">
                <a:solidFill>
                  <a:srgbClr val="FF0000"/>
                </a:solidFill>
              </a:rPr>
              <a:t>0.02</a:t>
            </a:r>
          </a:p>
        </p:txBody>
      </p:sp>
      <p:sp>
        <p:nvSpPr>
          <p:cNvPr id="40988" name="Text Box 37"/>
          <p:cNvSpPr txBox="1">
            <a:spLocks noChangeArrowheads="1"/>
          </p:cNvSpPr>
          <p:nvPr/>
        </p:nvSpPr>
        <p:spPr bwMode="auto">
          <a:xfrm>
            <a:off x="6234113" y="3133725"/>
            <a:ext cx="2757487" cy="523875"/>
          </a:xfrm>
          <a:prstGeom prst="rect">
            <a:avLst/>
          </a:prstGeom>
          <a:noFill/>
          <a:ln w="9525">
            <a:noFill/>
            <a:miter lim="800000"/>
            <a:headEnd/>
            <a:tailEnd/>
          </a:ln>
        </p:spPr>
        <p:txBody>
          <a:bodyPr>
            <a:spAutoFit/>
          </a:bodyPr>
          <a:lstStyle/>
          <a:p>
            <a:pPr>
              <a:spcBef>
                <a:spcPct val="50000"/>
              </a:spcBef>
            </a:pPr>
            <a:r>
              <a:rPr lang="en-US" altLang="en-US" sz="2800">
                <a:solidFill>
                  <a:srgbClr val="FF0000"/>
                </a:solidFill>
              </a:rPr>
              <a:t>0.04</a:t>
            </a:r>
          </a:p>
        </p:txBody>
      </p:sp>
      <p:sp>
        <p:nvSpPr>
          <p:cNvPr id="57386" name="Text Box 42"/>
          <p:cNvSpPr txBox="1">
            <a:spLocks noChangeArrowheads="1"/>
          </p:cNvSpPr>
          <p:nvPr/>
        </p:nvSpPr>
        <p:spPr bwMode="auto">
          <a:xfrm>
            <a:off x="215900" y="4462463"/>
            <a:ext cx="8928100" cy="2462212"/>
          </a:xfrm>
          <a:prstGeom prst="rect">
            <a:avLst/>
          </a:prstGeom>
          <a:noFill/>
          <a:ln w="9525">
            <a:noFill/>
            <a:miter lim="800000"/>
            <a:headEnd/>
            <a:tailEnd/>
          </a:ln>
        </p:spPr>
        <p:txBody>
          <a:bodyPr>
            <a:spAutoFit/>
          </a:bodyPr>
          <a:lstStyle/>
          <a:p>
            <a:pPr>
              <a:spcBef>
                <a:spcPct val="50000"/>
              </a:spcBef>
            </a:pPr>
            <a:r>
              <a:rPr lang="en-US" altLang="en-US" sz="4400">
                <a:solidFill>
                  <a:srgbClr val="FF0000"/>
                </a:solidFill>
              </a:rPr>
              <a:t>C2:</a:t>
            </a:r>
            <a:r>
              <a:rPr lang="en-US" altLang="en-US" sz="4400">
                <a:solidFill>
                  <a:srgbClr val="000066"/>
                </a:solidFill>
              </a:rPr>
              <a:t> </a:t>
            </a:r>
            <a:r>
              <a:rPr lang="en-US" altLang="en-US" sz="4400">
                <a:solidFill>
                  <a:srgbClr val="FF0066"/>
                </a:solidFill>
              </a:rPr>
              <a:t>Hãy so sánh hai quãng đường đi được s</a:t>
            </a:r>
            <a:r>
              <a:rPr lang="en-US" altLang="en-US" sz="4400" baseline="-25000">
                <a:solidFill>
                  <a:srgbClr val="FF0066"/>
                </a:solidFill>
              </a:rPr>
              <a:t>1</a:t>
            </a:r>
            <a:r>
              <a:rPr lang="en-US" altLang="en-US" sz="4400">
                <a:solidFill>
                  <a:srgbClr val="FF0066"/>
                </a:solidFill>
              </a:rPr>
              <a:t>, s</a:t>
            </a:r>
            <a:r>
              <a:rPr lang="en-US" altLang="en-US" sz="4400" baseline="-25000">
                <a:solidFill>
                  <a:srgbClr val="FF0066"/>
                </a:solidFill>
              </a:rPr>
              <a:t>2</a:t>
            </a:r>
            <a:r>
              <a:rPr lang="en-US" altLang="en-US" sz="4400">
                <a:solidFill>
                  <a:srgbClr val="FF0066"/>
                </a:solidFill>
              </a:rPr>
              <a:t>?</a:t>
            </a:r>
          </a:p>
          <a:p>
            <a:pPr>
              <a:spcBef>
                <a:spcPct val="50000"/>
              </a:spcBef>
            </a:pPr>
            <a:endParaRPr lang="en-US" altLang="en-US" sz="4400">
              <a:solidFill>
                <a:srgbClr val="FF0066"/>
              </a:solidFill>
            </a:endParaRPr>
          </a:p>
        </p:txBody>
      </p:sp>
    </p:spTree>
  </p:cSld>
  <p:clrMapOvr>
    <a:masterClrMapping/>
  </p:clrMapOvr>
  <p:transition spd="slow">
    <p:random/>
    <p:sndAc>
      <p:stSnd>
        <p:snd r:embed="rId2" name="recycl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7386"/>
                                        </p:tgtEl>
                                        <p:attrNameLst>
                                          <p:attrName>style.visibility</p:attrName>
                                        </p:attrNameLst>
                                      </p:cBhvr>
                                      <p:to>
                                        <p:strVal val="visible"/>
                                      </p:to>
                                    </p:set>
                                    <p:animEffect transition="in" filter="box(in)">
                                      <p:cBhvr>
                                        <p:cTn id="7" dur="500"/>
                                        <p:tgtEl>
                                          <p:spTgt spid="57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86"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5" name="Text Box 2"/>
          <p:cNvSpPr txBox="1">
            <a:spLocks noChangeArrowheads="1"/>
          </p:cNvSpPr>
          <p:nvPr/>
        </p:nvSpPr>
        <p:spPr bwMode="auto">
          <a:xfrm>
            <a:off x="152400" y="-19050"/>
            <a:ext cx="7620000" cy="769938"/>
          </a:xfrm>
          <a:prstGeom prst="rect">
            <a:avLst/>
          </a:prstGeom>
          <a:noFill/>
          <a:ln w="9525">
            <a:noFill/>
            <a:miter lim="800000"/>
            <a:headEnd/>
            <a:tailEnd/>
          </a:ln>
        </p:spPr>
        <p:txBody>
          <a:bodyPr>
            <a:spAutoFit/>
          </a:bodyPr>
          <a:lstStyle/>
          <a:p>
            <a:pPr eaLnBrk="0" hangingPunct="0">
              <a:spcBef>
                <a:spcPct val="50000"/>
              </a:spcBef>
            </a:pPr>
            <a:r>
              <a:rPr lang="vi-VN" altLang="en-US" sz="4400">
                <a:solidFill>
                  <a:srgbClr val="FF0066"/>
                </a:solidFill>
                <a:cs typeface="Times New Roman" pitchFamily="18" charset="0"/>
              </a:rPr>
              <a:t>BẢNG KẾT QUẢ 14.1</a:t>
            </a:r>
            <a:endParaRPr lang="en-US" altLang="en-US" sz="4400">
              <a:solidFill>
                <a:srgbClr val="FF0066"/>
              </a:solidFill>
              <a:cs typeface="Times New Roman" pitchFamily="18" charset="0"/>
            </a:endParaRPr>
          </a:p>
        </p:txBody>
      </p:sp>
      <p:sp>
        <p:nvSpPr>
          <p:cNvPr id="41986" name="Text Box 3"/>
          <p:cNvSpPr txBox="1">
            <a:spLocks noChangeArrowheads="1"/>
          </p:cNvSpPr>
          <p:nvPr/>
        </p:nvSpPr>
        <p:spPr bwMode="auto">
          <a:xfrm>
            <a:off x="685800" y="1447800"/>
            <a:ext cx="8153400" cy="457200"/>
          </a:xfrm>
          <a:prstGeom prst="rect">
            <a:avLst/>
          </a:prstGeom>
          <a:noFill/>
          <a:ln w="9525">
            <a:noFill/>
            <a:miter lim="800000"/>
            <a:headEnd/>
            <a:tailEnd/>
          </a:ln>
        </p:spPr>
        <p:txBody>
          <a:bodyPr>
            <a:spAutoFit/>
          </a:bodyPr>
          <a:lstStyle/>
          <a:p>
            <a:pPr eaLnBrk="0" hangingPunct="0">
              <a:spcBef>
                <a:spcPct val="50000"/>
              </a:spcBef>
            </a:pPr>
            <a:endParaRPr lang="vi-VN" altLang="en-US">
              <a:latin typeface="VNI-Helve" pitchFamily="2" charset="0"/>
            </a:endParaRPr>
          </a:p>
        </p:txBody>
      </p:sp>
      <p:graphicFrame>
        <p:nvGraphicFramePr>
          <p:cNvPr id="58380" name="Group 12"/>
          <p:cNvGraphicFramePr>
            <a:graphicFrameLocks noGrp="1"/>
          </p:cNvGraphicFramePr>
          <p:nvPr>
            <p:ph sz="half" idx="1"/>
          </p:nvPr>
        </p:nvGraphicFramePr>
        <p:xfrm>
          <a:off x="668338" y="849313"/>
          <a:ext cx="7772400" cy="3668395"/>
        </p:xfrm>
        <a:graphic>
          <a:graphicData uri="http://schemas.openxmlformats.org/drawingml/2006/table">
            <a:tbl>
              <a:tblPr/>
              <a:tblGrid>
                <a:gridCol w="2819400">
                  <a:extLst>
                    <a:ext uri="{9D8B030D-6E8A-4147-A177-3AD203B41FA5}"/>
                  </a:extLst>
                </a:gridCol>
                <a:gridCol w="2057400">
                  <a:extLst>
                    <a:ext uri="{9D8B030D-6E8A-4147-A177-3AD203B41FA5}"/>
                  </a:extLst>
                </a:gridCol>
                <a:gridCol w="2895600">
                  <a:extLst>
                    <a:ext uri="{9D8B030D-6E8A-4147-A177-3AD203B41FA5}"/>
                  </a:extLst>
                </a:gridCol>
              </a:tblGrid>
              <a:tr h="1212850">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a:ln>
                            <a:noFill/>
                          </a:ln>
                          <a:solidFill>
                            <a:srgbClr val="0000FF"/>
                          </a:solidFill>
                          <a:effectLst/>
                          <a:latin typeface="Times New Roman" panose="02020603050405020304" pitchFamily="18" charset="0"/>
                          <a:cs typeface="Arial" panose="020B0604020202020204" pitchFamily="34" charset="0"/>
                        </a:rPr>
                        <a:t>Các đại lượng cần xác định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a:ln>
                            <a:noFill/>
                          </a:ln>
                          <a:solidFill>
                            <a:srgbClr val="0000FF"/>
                          </a:solidFill>
                          <a:effectLst/>
                          <a:latin typeface="Times New Roman" panose="02020603050405020304" pitchFamily="18" charset="0"/>
                          <a:cs typeface="Arial" panose="020B0604020202020204" pitchFamily="34" charset="0"/>
                        </a:rPr>
                        <a:t>Kéo trực tiếp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a:ln>
                            <a:noFill/>
                          </a:ln>
                          <a:solidFill>
                            <a:srgbClr val="0000FF"/>
                          </a:solidFill>
                          <a:effectLst/>
                          <a:latin typeface="Times New Roman" panose="02020603050405020304" pitchFamily="18" charset="0"/>
                          <a:cs typeface="Arial" panose="020B0604020202020204" pitchFamily="34" charset="0"/>
                        </a:rPr>
                        <a:t>Dùng ròng rọc  động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581025">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a:ln>
                            <a:noFill/>
                          </a:ln>
                          <a:solidFill>
                            <a:srgbClr val="0000FF"/>
                          </a:solidFill>
                          <a:effectLst/>
                          <a:latin typeface="Times New Roman" panose="02020603050405020304" pitchFamily="18" charset="0"/>
                          <a:cs typeface="Arial" panose="020B0604020202020204" pitchFamily="34" charset="0"/>
                        </a:rPr>
                        <a:t>Lực F (N)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rgbClr val="0000FF"/>
                          </a:solidFill>
                          <a:effectLst/>
                          <a:latin typeface="Times New Roman" panose="02020603050405020304" pitchFamily="18" charset="0"/>
                          <a:cs typeface="Arial" panose="020B0604020202020204" pitchFamily="34" charset="0"/>
                        </a:rPr>
                        <a:t>F</a:t>
                      </a:r>
                      <a:r>
                        <a:rPr kumimoji="0" lang="en-US" altLang="en-US" sz="2800" b="0" i="0" u="none" strike="noStrike" cap="none" normalizeH="0" baseline="-25000">
                          <a:ln>
                            <a:noFill/>
                          </a:ln>
                          <a:solidFill>
                            <a:srgbClr val="0000FF"/>
                          </a:solidFill>
                          <a:effectLst/>
                          <a:latin typeface="Times New Roman" panose="02020603050405020304" pitchFamily="18" charset="0"/>
                          <a:cs typeface="Arial" panose="020B0604020202020204" pitchFamily="34" charset="0"/>
                        </a:rPr>
                        <a:t>1</a:t>
                      </a:r>
                      <a:r>
                        <a:rPr kumimoji="0" lang="en-US" altLang="en-US" sz="2800" b="0" i="0" u="none" strike="noStrike" cap="none" normalizeH="0" baseline="0">
                          <a:ln>
                            <a:noFill/>
                          </a:ln>
                          <a:solidFill>
                            <a:srgbClr val="0000FF"/>
                          </a:solidFill>
                          <a:effectLst/>
                          <a:latin typeface="Times New Roman" panose="02020603050405020304" pitchFamily="18" charset="0"/>
                          <a:cs typeface="Arial" panose="020B0604020202020204"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rgbClr val="0000FF"/>
                          </a:solidFill>
                          <a:effectLst/>
                          <a:latin typeface="Times New Roman" panose="02020603050405020304" pitchFamily="18" charset="0"/>
                          <a:cs typeface="Arial" panose="020B0604020202020204" pitchFamily="34" charset="0"/>
                        </a:rPr>
                        <a:t>F</a:t>
                      </a:r>
                      <a:r>
                        <a:rPr kumimoji="0" lang="en-US" altLang="en-US" sz="2800" b="0" i="0" u="none" strike="noStrike" cap="none" normalizeH="0" baseline="-25000">
                          <a:ln>
                            <a:noFill/>
                          </a:ln>
                          <a:solidFill>
                            <a:srgbClr val="0000FF"/>
                          </a:solidFill>
                          <a:effectLst/>
                          <a:latin typeface="Times New Roman" panose="02020603050405020304" pitchFamily="18" charset="0"/>
                          <a:cs typeface="Arial" panose="020B0604020202020204" pitchFamily="34" charset="0"/>
                        </a:rPr>
                        <a:t>2</a:t>
                      </a:r>
                      <a:r>
                        <a:rPr kumimoji="0" lang="en-US" altLang="en-US" sz="2800" b="0" i="0" u="none" strike="noStrike" cap="none" normalizeH="0" baseline="0">
                          <a:ln>
                            <a:noFill/>
                          </a:ln>
                          <a:solidFill>
                            <a:srgbClr val="0000FF"/>
                          </a:solidFill>
                          <a:effectLst/>
                          <a:latin typeface="Times New Roman" panose="02020603050405020304" pitchFamily="18" charset="0"/>
                          <a:cs typeface="Arial" panose="020B0604020202020204"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1295400">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a:ln>
                            <a:noFill/>
                          </a:ln>
                          <a:solidFill>
                            <a:srgbClr val="0000FF"/>
                          </a:solidFill>
                          <a:effectLst/>
                          <a:latin typeface="Times New Roman" panose="02020603050405020304" pitchFamily="18" charset="0"/>
                          <a:cs typeface="Arial" panose="020B0604020202020204" pitchFamily="34" charset="0"/>
                        </a:rPr>
                        <a:t>Quãng đường đi được s (m)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rgbClr val="0000FF"/>
                        </a:solidFill>
                        <a:effectLst/>
                        <a:latin typeface="Times New Roman" panose="02020603050405020304" pitchFamily="18" charset="0"/>
                        <a:cs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rgbClr val="0000FF"/>
                          </a:solidFill>
                          <a:effectLst/>
                          <a:latin typeface="Times New Roman" panose="02020603050405020304" pitchFamily="18" charset="0"/>
                          <a:cs typeface="Arial" panose="020B0604020202020204" pitchFamily="34" charset="0"/>
                        </a:rPr>
                        <a:t>s</a:t>
                      </a:r>
                      <a:r>
                        <a:rPr kumimoji="0" lang="en-US" altLang="en-US" sz="2800" b="0" i="0" u="none" strike="noStrike" cap="none" normalizeH="0" baseline="-25000">
                          <a:ln>
                            <a:noFill/>
                          </a:ln>
                          <a:solidFill>
                            <a:srgbClr val="0000FF"/>
                          </a:solidFill>
                          <a:effectLst/>
                          <a:latin typeface="Times New Roman" panose="02020603050405020304" pitchFamily="18" charset="0"/>
                          <a:cs typeface="Arial" panose="020B0604020202020204" pitchFamily="34" charset="0"/>
                        </a:rPr>
                        <a:t>1</a:t>
                      </a:r>
                      <a:r>
                        <a:rPr kumimoji="0" lang="en-US" altLang="en-US" sz="2800" b="0" i="0" u="none" strike="noStrike" cap="none" normalizeH="0" baseline="0">
                          <a:ln>
                            <a:noFill/>
                          </a:ln>
                          <a:solidFill>
                            <a:srgbClr val="0000FF"/>
                          </a:solidFill>
                          <a:effectLst/>
                          <a:latin typeface="Times New Roman" panose="02020603050405020304" pitchFamily="18" charset="0"/>
                          <a:cs typeface="Arial" panose="020B0604020202020204"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a:ln>
                          <a:noFill/>
                        </a:ln>
                        <a:solidFill>
                          <a:srgbClr val="0000FF"/>
                        </a:solidFill>
                        <a:effectLst/>
                        <a:latin typeface="Times New Roman" panose="02020603050405020304" pitchFamily="18" charset="0"/>
                        <a:cs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rgbClr val="0000FF"/>
                          </a:solidFill>
                          <a:effectLst/>
                          <a:latin typeface="Times New Roman" panose="02020603050405020304" pitchFamily="18" charset="0"/>
                          <a:cs typeface="Arial" panose="020B0604020202020204" pitchFamily="34" charset="0"/>
                        </a:rPr>
                        <a:t>s</a:t>
                      </a:r>
                      <a:r>
                        <a:rPr kumimoji="0" lang="en-US" altLang="en-US" sz="2800" b="0" i="0" u="none" strike="noStrike" cap="none" normalizeH="0" baseline="-25000">
                          <a:ln>
                            <a:noFill/>
                          </a:ln>
                          <a:solidFill>
                            <a:srgbClr val="0000FF"/>
                          </a:solidFill>
                          <a:effectLst/>
                          <a:latin typeface="Times New Roman" panose="02020603050405020304" pitchFamily="18" charset="0"/>
                          <a:cs typeface="Arial" panose="020B0604020202020204" pitchFamily="34" charset="0"/>
                        </a:rPr>
                        <a:t>2</a:t>
                      </a:r>
                      <a:r>
                        <a:rPr kumimoji="0" lang="en-US" altLang="en-US" sz="2800" b="0" i="0" u="none" strike="noStrike" cap="none" normalizeH="0" baseline="0">
                          <a:ln>
                            <a:noFill/>
                          </a:ln>
                          <a:solidFill>
                            <a:srgbClr val="0000FF"/>
                          </a:solidFill>
                          <a:effectLst/>
                          <a:latin typeface="Times New Roman" panose="02020603050405020304" pitchFamily="18" charset="0"/>
                          <a:cs typeface="Arial" panose="020B0604020202020204"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r h="568325">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a:ln>
                            <a:noFill/>
                          </a:ln>
                          <a:solidFill>
                            <a:srgbClr val="0000FF"/>
                          </a:solidFill>
                          <a:effectLst/>
                          <a:latin typeface="Times New Roman" panose="02020603050405020304" pitchFamily="18" charset="0"/>
                          <a:cs typeface="Arial" panose="020B0604020202020204" pitchFamily="34" charset="0"/>
                        </a:rPr>
                        <a:t>Công A (J)</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rgbClr val="0000FF"/>
                          </a:solidFill>
                          <a:effectLst/>
                          <a:latin typeface="Times New Roman" panose="02020603050405020304" pitchFamily="18" charset="0"/>
                          <a:cs typeface="Arial" panose="020B0604020202020204" pitchFamily="34" charset="0"/>
                        </a:rPr>
                        <a:t>A</a:t>
                      </a:r>
                      <a:r>
                        <a:rPr kumimoji="0" lang="en-US" altLang="en-US" sz="2800" b="0" i="0" u="none" strike="noStrike" cap="none" normalizeH="0" baseline="-25000">
                          <a:ln>
                            <a:noFill/>
                          </a:ln>
                          <a:solidFill>
                            <a:srgbClr val="0000FF"/>
                          </a:solidFill>
                          <a:effectLst/>
                          <a:latin typeface="Times New Roman" panose="02020603050405020304" pitchFamily="18" charset="0"/>
                          <a:cs typeface="Arial" panose="020B0604020202020204" pitchFamily="34" charset="0"/>
                        </a:rPr>
                        <a:t>1</a:t>
                      </a:r>
                      <a:r>
                        <a:rPr kumimoji="0" lang="en-US" altLang="en-US" sz="2800" b="0" i="0" u="none" strike="noStrike" cap="none" normalizeH="0" baseline="0">
                          <a:ln>
                            <a:noFill/>
                          </a:ln>
                          <a:solidFill>
                            <a:srgbClr val="0000FF"/>
                          </a:solidFill>
                          <a:effectLst/>
                          <a:latin typeface="Times New Roman" panose="02020603050405020304" pitchFamily="18" charset="0"/>
                          <a:cs typeface="Arial" panose="020B0604020202020204" pitchFamily="34"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cs typeface="Arial" panose="020B0604020202020204" pitchFamily="34" charset="0"/>
                        </a:defRPr>
                      </a:lvl1pPr>
                      <a:lvl2pPr>
                        <a:spcBef>
                          <a:spcPct val="20000"/>
                        </a:spcBef>
                        <a:buChar char="–"/>
                        <a:defRPr sz="2400">
                          <a:solidFill>
                            <a:schemeClr val="tx1"/>
                          </a:solidFill>
                          <a:latin typeface="Arial" panose="020B0604020202020204" pitchFamily="34" charset="0"/>
                          <a:cs typeface="Arial" panose="020B0604020202020204" pitchFamily="34" charset="0"/>
                        </a:defRPr>
                      </a:lvl2pPr>
                      <a:lvl3pPr>
                        <a:spcBef>
                          <a:spcPct val="20000"/>
                        </a:spcBef>
                        <a:buChar char="•"/>
                        <a:defRPr sz="2000">
                          <a:solidFill>
                            <a:schemeClr val="tx1"/>
                          </a:solidFill>
                          <a:latin typeface="Arial" panose="020B0604020202020204" pitchFamily="34" charset="0"/>
                          <a:cs typeface="Arial" panose="020B0604020202020204" pitchFamily="34" charset="0"/>
                        </a:defRPr>
                      </a:lvl3pPr>
                      <a:lvl4pPr>
                        <a:spcBef>
                          <a:spcPct val="20000"/>
                        </a:spcBef>
                        <a:buChar char="–"/>
                        <a:defRPr>
                          <a:solidFill>
                            <a:schemeClr val="tx1"/>
                          </a:solidFill>
                          <a:latin typeface="Arial" panose="020B0604020202020204" pitchFamily="34" charset="0"/>
                          <a:cs typeface="Arial" panose="020B0604020202020204" pitchFamily="34" charset="0"/>
                        </a:defRPr>
                      </a:lvl4pPr>
                      <a:lvl5pPr>
                        <a:spcBef>
                          <a:spcPct val="20000"/>
                        </a:spcBef>
                        <a:buChar char="»"/>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800" b="0" i="0" u="none" strike="noStrike" cap="none" normalizeH="0" baseline="0">
                          <a:ln>
                            <a:noFill/>
                          </a:ln>
                          <a:solidFill>
                            <a:srgbClr val="0000FF"/>
                          </a:solidFill>
                          <a:effectLst/>
                          <a:latin typeface="Times New Roman" panose="02020603050405020304" pitchFamily="18" charset="0"/>
                          <a:cs typeface="Arial" panose="020B0604020202020204" pitchFamily="34" charset="0"/>
                        </a:rPr>
                        <a:t>A</a:t>
                      </a:r>
                      <a:r>
                        <a:rPr kumimoji="0" lang="en-US" altLang="en-US" sz="2800" b="0" i="0" u="none" strike="noStrike" cap="none" normalizeH="0" baseline="-25000">
                          <a:ln>
                            <a:noFill/>
                          </a:ln>
                          <a:solidFill>
                            <a:srgbClr val="0000FF"/>
                          </a:solidFill>
                          <a:effectLst/>
                          <a:latin typeface="Times New Roman" panose="02020603050405020304" pitchFamily="18" charset="0"/>
                          <a:cs typeface="Arial" panose="020B0604020202020204" pitchFamily="34" charset="0"/>
                        </a:rPr>
                        <a:t>2</a:t>
                      </a:r>
                      <a:r>
                        <a:rPr kumimoji="0" lang="en-US" altLang="en-US" sz="2800" b="0" i="0" u="none" strike="noStrike" cap="none" normalizeH="0" baseline="0">
                          <a:ln>
                            <a:noFill/>
                          </a:ln>
                          <a:solidFill>
                            <a:srgbClr val="0000FF"/>
                          </a:solidFill>
                          <a:effectLst/>
                          <a:latin typeface="Times New Roman" panose="02020603050405020304" pitchFamily="18" charset="0"/>
                          <a:cs typeface="Arial" panose="020B0604020202020204" pitchFamily="34"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
        <p:nvSpPr>
          <p:cNvPr id="42009" name="Text Box 34"/>
          <p:cNvSpPr txBox="1">
            <a:spLocks noChangeArrowheads="1"/>
          </p:cNvSpPr>
          <p:nvPr/>
        </p:nvSpPr>
        <p:spPr bwMode="auto">
          <a:xfrm>
            <a:off x="4038600" y="2057400"/>
            <a:ext cx="2057400" cy="519113"/>
          </a:xfrm>
          <a:prstGeom prst="rect">
            <a:avLst/>
          </a:prstGeom>
          <a:noFill/>
          <a:ln w="9525">
            <a:noFill/>
            <a:miter lim="800000"/>
            <a:headEnd/>
            <a:tailEnd/>
          </a:ln>
        </p:spPr>
        <p:txBody>
          <a:bodyPr>
            <a:spAutoFit/>
          </a:bodyPr>
          <a:lstStyle/>
          <a:p>
            <a:pPr>
              <a:spcBef>
                <a:spcPct val="50000"/>
              </a:spcBef>
            </a:pPr>
            <a:r>
              <a:rPr lang="en-US" altLang="en-US" sz="2800">
                <a:solidFill>
                  <a:srgbClr val="FF0000"/>
                </a:solidFill>
              </a:rPr>
              <a:t>4</a:t>
            </a:r>
          </a:p>
        </p:txBody>
      </p:sp>
      <p:sp>
        <p:nvSpPr>
          <p:cNvPr id="42010" name="Text Box 35"/>
          <p:cNvSpPr txBox="1">
            <a:spLocks noChangeArrowheads="1"/>
          </p:cNvSpPr>
          <p:nvPr/>
        </p:nvSpPr>
        <p:spPr bwMode="auto">
          <a:xfrm>
            <a:off x="6019800" y="1995488"/>
            <a:ext cx="2057400" cy="519112"/>
          </a:xfrm>
          <a:prstGeom prst="rect">
            <a:avLst/>
          </a:prstGeom>
          <a:noFill/>
          <a:ln w="9525">
            <a:noFill/>
            <a:miter lim="800000"/>
            <a:headEnd/>
            <a:tailEnd/>
          </a:ln>
        </p:spPr>
        <p:txBody>
          <a:bodyPr>
            <a:spAutoFit/>
          </a:bodyPr>
          <a:lstStyle/>
          <a:p>
            <a:pPr>
              <a:spcBef>
                <a:spcPct val="50000"/>
              </a:spcBef>
            </a:pPr>
            <a:r>
              <a:rPr lang="en-US" altLang="en-US" sz="2800">
                <a:solidFill>
                  <a:srgbClr val="FF0000"/>
                </a:solidFill>
              </a:rPr>
              <a:t>2</a:t>
            </a:r>
          </a:p>
        </p:txBody>
      </p:sp>
      <p:sp>
        <p:nvSpPr>
          <p:cNvPr id="42011" name="Text Box 36"/>
          <p:cNvSpPr txBox="1">
            <a:spLocks noChangeArrowheads="1"/>
          </p:cNvSpPr>
          <p:nvPr/>
        </p:nvSpPr>
        <p:spPr bwMode="auto">
          <a:xfrm>
            <a:off x="3962400" y="3138488"/>
            <a:ext cx="2057400" cy="519112"/>
          </a:xfrm>
          <a:prstGeom prst="rect">
            <a:avLst/>
          </a:prstGeom>
          <a:noFill/>
          <a:ln w="9525">
            <a:noFill/>
            <a:miter lim="800000"/>
            <a:headEnd/>
            <a:tailEnd/>
          </a:ln>
        </p:spPr>
        <p:txBody>
          <a:bodyPr>
            <a:spAutoFit/>
          </a:bodyPr>
          <a:lstStyle/>
          <a:p>
            <a:pPr>
              <a:spcBef>
                <a:spcPct val="50000"/>
              </a:spcBef>
            </a:pPr>
            <a:r>
              <a:rPr lang="en-US" altLang="en-US" sz="2800">
                <a:solidFill>
                  <a:srgbClr val="FF0000"/>
                </a:solidFill>
              </a:rPr>
              <a:t>0.02</a:t>
            </a:r>
          </a:p>
        </p:txBody>
      </p:sp>
      <p:sp>
        <p:nvSpPr>
          <p:cNvPr id="42012" name="Text Box 37"/>
          <p:cNvSpPr txBox="1">
            <a:spLocks noChangeArrowheads="1"/>
          </p:cNvSpPr>
          <p:nvPr/>
        </p:nvSpPr>
        <p:spPr bwMode="auto">
          <a:xfrm>
            <a:off x="6081713" y="3138488"/>
            <a:ext cx="2057400" cy="519112"/>
          </a:xfrm>
          <a:prstGeom prst="rect">
            <a:avLst/>
          </a:prstGeom>
          <a:noFill/>
          <a:ln w="9525">
            <a:noFill/>
            <a:miter lim="800000"/>
            <a:headEnd/>
            <a:tailEnd/>
          </a:ln>
        </p:spPr>
        <p:txBody>
          <a:bodyPr>
            <a:spAutoFit/>
          </a:bodyPr>
          <a:lstStyle/>
          <a:p>
            <a:pPr>
              <a:spcBef>
                <a:spcPct val="50000"/>
              </a:spcBef>
            </a:pPr>
            <a:r>
              <a:rPr lang="en-US" altLang="en-US" sz="2800">
                <a:solidFill>
                  <a:srgbClr val="FF0000"/>
                </a:solidFill>
              </a:rPr>
              <a:t>0.04</a:t>
            </a:r>
          </a:p>
        </p:txBody>
      </p:sp>
      <p:sp>
        <p:nvSpPr>
          <p:cNvPr id="58408" name="Text Box 40"/>
          <p:cNvSpPr txBox="1">
            <a:spLocks noChangeArrowheads="1"/>
          </p:cNvSpPr>
          <p:nvPr/>
        </p:nvSpPr>
        <p:spPr bwMode="auto">
          <a:xfrm>
            <a:off x="381000" y="4614863"/>
            <a:ext cx="8610600" cy="2014537"/>
          </a:xfrm>
          <a:prstGeom prst="rect">
            <a:avLst/>
          </a:prstGeom>
          <a:noFill/>
          <a:ln w="9525">
            <a:noFill/>
            <a:miter lim="800000"/>
            <a:headEnd/>
            <a:tailEnd/>
          </a:ln>
        </p:spPr>
        <p:txBody>
          <a:bodyPr>
            <a:spAutoFit/>
          </a:bodyPr>
          <a:lstStyle/>
          <a:p>
            <a:pPr>
              <a:spcBef>
                <a:spcPct val="50000"/>
              </a:spcBef>
            </a:pPr>
            <a:r>
              <a:rPr lang="en-US" altLang="en-US" sz="3600">
                <a:solidFill>
                  <a:srgbClr val="FF0000"/>
                </a:solidFill>
              </a:rPr>
              <a:t>C3:</a:t>
            </a:r>
            <a:r>
              <a:rPr lang="en-US" altLang="en-US" sz="3600">
                <a:solidFill>
                  <a:srgbClr val="000066"/>
                </a:solidFill>
              </a:rPr>
              <a:t> </a:t>
            </a:r>
            <a:r>
              <a:rPr lang="en-US" altLang="en-US" sz="3600">
                <a:solidFill>
                  <a:srgbClr val="FF0066"/>
                </a:solidFill>
              </a:rPr>
              <a:t>Hãy so sánh công của lực F</a:t>
            </a:r>
            <a:r>
              <a:rPr lang="en-US" altLang="en-US" sz="3600" baseline="-25000">
                <a:solidFill>
                  <a:srgbClr val="FF0066"/>
                </a:solidFill>
              </a:rPr>
              <a:t>1</a:t>
            </a:r>
            <a:r>
              <a:rPr lang="en-US" altLang="en-US" sz="3600">
                <a:solidFill>
                  <a:srgbClr val="FF0066"/>
                </a:solidFill>
              </a:rPr>
              <a:t> (A</a:t>
            </a:r>
            <a:r>
              <a:rPr lang="en-US" altLang="en-US" sz="3600" baseline="-25000">
                <a:solidFill>
                  <a:srgbClr val="FF0066"/>
                </a:solidFill>
              </a:rPr>
              <a:t>1</a:t>
            </a:r>
            <a:r>
              <a:rPr lang="en-US" altLang="en-US" sz="3600">
                <a:solidFill>
                  <a:srgbClr val="FF0066"/>
                </a:solidFill>
              </a:rPr>
              <a:t>=F</a:t>
            </a:r>
            <a:r>
              <a:rPr lang="en-US" altLang="en-US" sz="3600" baseline="-25000">
                <a:solidFill>
                  <a:srgbClr val="FF0066"/>
                </a:solidFill>
              </a:rPr>
              <a:t>1</a:t>
            </a:r>
            <a:r>
              <a:rPr lang="en-US" altLang="en-US" sz="3600">
                <a:solidFill>
                  <a:srgbClr val="FF0066"/>
                </a:solidFill>
              </a:rPr>
              <a:t>.s</a:t>
            </a:r>
            <a:r>
              <a:rPr lang="en-US" altLang="en-US" sz="3600" baseline="-25000">
                <a:solidFill>
                  <a:srgbClr val="FF0066"/>
                </a:solidFill>
              </a:rPr>
              <a:t>1</a:t>
            </a:r>
            <a:r>
              <a:rPr lang="en-US" altLang="en-US" sz="3600">
                <a:solidFill>
                  <a:srgbClr val="FF0066"/>
                </a:solidFill>
              </a:rPr>
              <a:t>) và công của lực F</a:t>
            </a:r>
            <a:r>
              <a:rPr lang="en-US" altLang="en-US" sz="3600" baseline="-25000">
                <a:solidFill>
                  <a:srgbClr val="FF0066"/>
                </a:solidFill>
              </a:rPr>
              <a:t>2</a:t>
            </a:r>
            <a:r>
              <a:rPr lang="en-US" altLang="en-US" sz="3600">
                <a:solidFill>
                  <a:srgbClr val="FF0066"/>
                </a:solidFill>
              </a:rPr>
              <a:t>(A</a:t>
            </a:r>
            <a:r>
              <a:rPr lang="en-US" altLang="en-US" sz="3600" baseline="-25000">
                <a:solidFill>
                  <a:srgbClr val="FF0066"/>
                </a:solidFill>
              </a:rPr>
              <a:t>2</a:t>
            </a:r>
            <a:r>
              <a:rPr lang="en-US" altLang="en-US" sz="3600">
                <a:solidFill>
                  <a:srgbClr val="FF0066"/>
                </a:solidFill>
              </a:rPr>
              <a:t>=F</a:t>
            </a:r>
            <a:r>
              <a:rPr lang="en-US" altLang="en-US" sz="3600" baseline="-25000">
                <a:solidFill>
                  <a:srgbClr val="FF0066"/>
                </a:solidFill>
              </a:rPr>
              <a:t>2</a:t>
            </a:r>
            <a:r>
              <a:rPr lang="en-US" altLang="en-US" sz="3600">
                <a:solidFill>
                  <a:srgbClr val="FF0066"/>
                </a:solidFill>
              </a:rPr>
              <a:t>.s</a:t>
            </a:r>
            <a:r>
              <a:rPr lang="en-US" altLang="en-US" sz="3600" baseline="-25000">
                <a:solidFill>
                  <a:srgbClr val="FF0066"/>
                </a:solidFill>
              </a:rPr>
              <a:t>2</a:t>
            </a:r>
            <a:r>
              <a:rPr lang="en-US" altLang="en-US" sz="3600">
                <a:solidFill>
                  <a:srgbClr val="FF0066"/>
                </a:solidFill>
              </a:rPr>
              <a:t>)?</a:t>
            </a:r>
          </a:p>
          <a:p>
            <a:pPr>
              <a:spcBef>
                <a:spcPct val="50000"/>
              </a:spcBef>
            </a:pPr>
            <a:endParaRPr lang="en-US" altLang="en-US" sz="3600">
              <a:solidFill>
                <a:srgbClr val="FF0000"/>
              </a:solidFill>
            </a:endParaRPr>
          </a:p>
        </p:txBody>
      </p:sp>
      <p:sp>
        <p:nvSpPr>
          <p:cNvPr id="58409" name="Text Box 41"/>
          <p:cNvSpPr txBox="1">
            <a:spLocks noChangeArrowheads="1"/>
          </p:cNvSpPr>
          <p:nvPr/>
        </p:nvSpPr>
        <p:spPr bwMode="auto">
          <a:xfrm>
            <a:off x="2895600" y="5715000"/>
            <a:ext cx="8077200" cy="1922463"/>
          </a:xfrm>
          <a:prstGeom prst="rect">
            <a:avLst/>
          </a:prstGeom>
          <a:noFill/>
          <a:ln w="9525">
            <a:noFill/>
            <a:miter lim="800000"/>
            <a:headEnd/>
            <a:tailEnd/>
          </a:ln>
        </p:spPr>
        <p:txBody>
          <a:bodyPr>
            <a:spAutoFit/>
          </a:bodyPr>
          <a:lstStyle/>
          <a:p>
            <a:pPr>
              <a:spcBef>
                <a:spcPct val="50000"/>
              </a:spcBef>
            </a:pPr>
            <a:r>
              <a:rPr lang="en-US" altLang="en-US" sz="4800">
                <a:solidFill>
                  <a:srgbClr val="CC00CC"/>
                </a:solidFill>
              </a:rPr>
              <a:t>A</a:t>
            </a:r>
            <a:r>
              <a:rPr lang="en-US" altLang="en-US" sz="4800" baseline="-25000">
                <a:solidFill>
                  <a:srgbClr val="CC00CC"/>
                </a:solidFill>
              </a:rPr>
              <a:t>1</a:t>
            </a:r>
            <a:r>
              <a:rPr lang="en-US" altLang="en-US" sz="4800">
                <a:solidFill>
                  <a:srgbClr val="CC00CC"/>
                </a:solidFill>
              </a:rPr>
              <a:t>=A</a:t>
            </a:r>
            <a:r>
              <a:rPr lang="en-US" altLang="en-US" sz="4800" baseline="-25000">
                <a:solidFill>
                  <a:srgbClr val="CC00CC"/>
                </a:solidFill>
              </a:rPr>
              <a:t>2</a:t>
            </a:r>
          </a:p>
          <a:p>
            <a:pPr>
              <a:spcBef>
                <a:spcPct val="50000"/>
              </a:spcBef>
            </a:pPr>
            <a:endParaRPr lang="en-US" altLang="en-US" sz="4800">
              <a:solidFill>
                <a:srgbClr val="0000FF"/>
              </a:solidFill>
            </a:endParaRPr>
          </a:p>
        </p:txBody>
      </p:sp>
      <p:sp>
        <p:nvSpPr>
          <p:cNvPr id="58410" name="Text Box 42"/>
          <p:cNvSpPr txBox="1">
            <a:spLocks noChangeArrowheads="1"/>
          </p:cNvSpPr>
          <p:nvPr/>
        </p:nvSpPr>
        <p:spPr bwMode="auto">
          <a:xfrm>
            <a:off x="4162425" y="4068763"/>
            <a:ext cx="4476750" cy="522287"/>
          </a:xfrm>
          <a:prstGeom prst="rect">
            <a:avLst/>
          </a:prstGeom>
          <a:noFill/>
          <a:ln w="9525">
            <a:noFill/>
            <a:miter lim="800000"/>
            <a:headEnd/>
            <a:tailEnd/>
          </a:ln>
        </p:spPr>
        <p:txBody>
          <a:bodyPr>
            <a:spAutoFit/>
          </a:bodyPr>
          <a:lstStyle/>
          <a:p>
            <a:pPr>
              <a:spcBef>
                <a:spcPct val="50000"/>
              </a:spcBef>
            </a:pPr>
            <a:r>
              <a:rPr lang="en-US" altLang="en-US" sz="2800">
                <a:solidFill>
                  <a:srgbClr val="FF0000"/>
                </a:solidFill>
              </a:rPr>
              <a:t>0.08</a:t>
            </a:r>
          </a:p>
        </p:txBody>
      </p:sp>
      <p:sp>
        <p:nvSpPr>
          <p:cNvPr id="58411" name="Text Box 43"/>
          <p:cNvSpPr txBox="1">
            <a:spLocks noChangeArrowheads="1"/>
          </p:cNvSpPr>
          <p:nvPr/>
        </p:nvSpPr>
        <p:spPr bwMode="auto">
          <a:xfrm>
            <a:off x="6200775" y="3960813"/>
            <a:ext cx="2057400" cy="517525"/>
          </a:xfrm>
          <a:prstGeom prst="rect">
            <a:avLst/>
          </a:prstGeom>
          <a:noFill/>
          <a:ln w="9525">
            <a:noFill/>
            <a:miter lim="800000"/>
            <a:headEnd/>
            <a:tailEnd/>
          </a:ln>
        </p:spPr>
        <p:txBody>
          <a:bodyPr>
            <a:spAutoFit/>
          </a:bodyPr>
          <a:lstStyle/>
          <a:p>
            <a:pPr>
              <a:spcBef>
                <a:spcPct val="50000"/>
              </a:spcBef>
            </a:pPr>
            <a:r>
              <a:rPr lang="en-US" altLang="en-US" sz="2800">
                <a:solidFill>
                  <a:srgbClr val="FF0000"/>
                </a:solidFill>
              </a:rPr>
              <a:t>0.08</a:t>
            </a:r>
          </a:p>
        </p:txBody>
      </p:sp>
    </p:spTree>
  </p:cSld>
  <p:clrMapOvr>
    <a:masterClrMapping/>
  </p:clrMapOvr>
  <p:transition spd="slow">
    <p:random/>
    <p:sndAc>
      <p:stSnd>
        <p:snd r:embed="rId2" name="recycl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8408"/>
                                        </p:tgtEl>
                                        <p:attrNameLst>
                                          <p:attrName>style.visibility</p:attrName>
                                        </p:attrNameLst>
                                      </p:cBhvr>
                                      <p:to>
                                        <p:strVal val="visible"/>
                                      </p:to>
                                    </p:set>
                                    <p:animEffect transition="in" filter="checkerboard(across)">
                                      <p:cBhvr>
                                        <p:cTn id="7" dur="500"/>
                                        <p:tgtEl>
                                          <p:spTgt spid="584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8410"/>
                                        </p:tgtEl>
                                        <p:attrNameLst>
                                          <p:attrName>style.visibility</p:attrName>
                                        </p:attrNameLst>
                                      </p:cBhvr>
                                      <p:to>
                                        <p:strVal val="visible"/>
                                      </p:to>
                                    </p:set>
                                    <p:animEffect transition="in" filter="blinds(horizontal)">
                                      <p:cBhvr>
                                        <p:cTn id="12" dur="500"/>
                                        <p:tgtEl>
                                          <p:spTgt spid="5841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8411"/>
                                        </p:tgtEl>
                                        <p:attrNameLst>
                                          <p:attrName>style.visibility</p:attrName>
                                        </p:attrNameLst>
                                      </p:cBhvr>
                                      <p:to>
                                        <p:strVal val="visible"/>
                                      </p:to>
                                    </p:set>
                                    <p:animEffect transition="in" filter="blinds(horizontal)">
                                      <p:cBhvr>
                                        <p:cTn id="17" dur="500"/>
                                        <p:tgtEl>
                                          <p:spTgt spid="5841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8409"/>
                                        </p:tgtEl>
                                        <p:attrNameLst>
                                          <p:attrName>style.visibility</p:attrName>
                                        </p:attrNameLst>
                                      </p:cBhvr>
                                      <p:to>
                                        <p:strVal val="visible"/>
                                      </p:to>
                                    </p:set>
                                    <p:animEffect transition="in" filter="blinds(horizontal)">
                                      <p:cBhvr>
                                        <p:cTn id="22" dur="500"/>
                                        <p:tgtEl>
                                          <p:spTgt spid="584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408" grpId="0"/>
      <p:bldP spid="58409" grpId="0"/>
      <p:bldP spid="58410" grpId="0" autoUpdateAnimBg="0"/>
      <p:bldP spid="58411"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14" name="Text Box 10"/>
          <p:cNvSpPr txBox="1">
            <a:spLocks noChangeArrowheads="1"/>
          </p:cNvSpPr>
          <p:nvPr/>
        </p:nvSpPr>
        <p:spPr bwMode="auto">
          <a:xfrm>
            <a:off x="0" y="300038"/>
            <a:ext cx="9144000" cy="762000"/>
          </a:xfrm>
          <a:prstGeom prst="rect">
            <a:avLst/>
          </a:prstGeom>
          <a:noFill/>
          <a:ln w="9525">
            <a:noFill/>
            <a:miter lim="800000"/>
            <a:headEnd/>
            <a:tailEnd/>
          </a:ln>
        </p:spPr>
        <p:txBody>
          <a:bodyPr>
            <a:spAutoFit/>
          </a:bodyPr>
          <a:lstStyle/>
          <a:p>
            <a:pPr algn="just"/>
            <a:r>
              <a:rPr lang="en-US" altLang="en-US" sz="4400">
                <a:solidFill>
                  <a:srgbClr val="FF0066"/>
                </a:solidFill>
              </a:rPr>
              <a:t>C4</a:t>
            </a:r>
            <a:r>
              <a:rPr lang="en-US" altLang="en-US" sz="4400" b="0">
                <a:solidFill>
                  <a:srgbClr val="FF0066"/>
                </a:solidFill>
              </a:rPr>
              <a:t>:</a:t>
            </a:r>
          </a:p>
        </p:txBody>
      </p:sp>
      <p:sp>
        <p:nvSpPr>
          <p:cNvPr id="72715" name="Text Box 11"/>
          <p:cNvSpPr txBox="1">
            <a:spLocks noChangeArrowheads="1"/>
          </p:cNvSpPr>
          <p:nvPr/>
        </p:nvSpPr>
        <p:spPr bwMode="auto">
          <a:xfrm>
            <a:off x="0" y="990600"/>
            <a:ext cx="9144000" cy="3381375"/>
          </a:xfrm>
          <a:prstGeom prst="rect">
            <a:avLst/>
          </a:prstGeom>
          <a:noFill/>
          <a:ln w="9525">
            <a:noFill/>
            <a:miter lim="800000"/>
            <a:headEnd/>
            <a:tailEnd/>
          </a:ln>
        </p:spPr>
        <p:txBody>
          <a:bodyPr>
            <a:spAutoFit/>
          </a:bodyPr>
          <a:lstStyle/>
          <a:p>
            <a:r>
              <a:rPr lang="en-US" altLang="en-US" sz="5400" i="1">
                <a:solidFill>
                  <a:srgbClr val="CC00CC"/>
                </a:solidFill>
              </a:rPr>
              <a:t>Dùng ròng rọc động được lợi hai lần về . . . . . thì lại thiệt hai lần về . . . . . . . . . . . nghĩa là không được lợi gì về . . . . . .</a:t>
            </a:r>
          </a:p>
        </p:txBody>
      </p:sp>
      <p:sp>
        <p:nvSpPr>
          <p:cNvPr id="72716" name="Text Box 12"/>
          <p:cNvSpPr txBox="1">
            <a:spLocks noChangeArrowheads="1"/>
          </p:cNvSpPr>
          <p:nvPr/>
        </p:nvSpPr>
        <p:spPr bwMode="auto">
          <a:xfrm>
            <a:off x="3608388" y="2590800"/>
            <a:ext cx="3097212" cy="914400"/>
          </a:xfrm>
          <a:prstGeom prst="rect">
            <a:avLst/>
          </a:prstGeom>
          <a:noFill/>
          <a:ln w="9525">
            <a:noFill/>
            <a:miter lim="800000"/>
            <a:headEnd/>
            <a:tailEnd/>
          </a:ln>
        </p:spPr>
        <p:txBody>
          <a:bodyPr>
            <a:spAutoFit/>
          </a:bodyPr>
          <a:lstStyle/>
          <a:p>
            <a:r>
              <a:rPr lang="en-US" altLang="en-US" sz="5400" i="1">
                <a:solidFill>
                  <a:srgbClr val="FF0000"/>
                </a:solidFill>
              </a:rPr>
              <a:t>đường đi</a:t>
            </a:r>
          </a:p>
        </p:txBody>
      </p:sp>
      <p:sp>
        <p:nvSpPr>
          <p:cNvPr id="72717" name="Text Box 13"/>
          <p:cNvSpPr txBox="1">
            <a:spLocks noChangeArrowheads="1"/>
          </p:cNvSpPr>
          <p:nvPr/>
        </p:nvSpPr>
        <p:spPr bwMode="auto">
          <a:xfrm>
            <a:off x="3429000" y="1752600"/>
            <a:ext cx="1168400" cy="914400"/>
          </a:xfrm>
          <a:prstGeom prst="rect">
            <a:avLst/>
          </a:prstGeom>
          <a:noFill/>
          <a:ln w="9525">
            <a:noFill/>
            <a:miter lim="800000"/>
            <a:headEnd/>
            <a:tailEnd/>
          </a:ln>
        </p:spPr>
        <p:txBody>
          <a:bodyPr wrap="none">
            <a:spAutoFit/>
          </a:bodyPr>
          <a:lstStyle/>
          <a:p>
            <a:r>
              <a:rPr lang="en-US" altLang="en-US" sz="5400" i="1">
                <a:solidFill>
                  <a:srgbClr val="FF0000"/>
                </a:solidFill>
              </a:rPr>
              <a:t>lực</a:t>
            </a:r>
          </a:p>
        </p:txBody>
      </p:sp>
      <p:sp>
        <p:nvSpPr>
          <p:cNvPr id="72718" name="Text Box 14"/>
          <p:cNvSpPr txBox="1">
            <a:spLocks noChangeArrowheads="1"/>
          </p:cNvSpPr>
          <p:nvPr/>
        </p:nvSpPr>
        <p:spPr bwMode="auto">
          <a:xfrm>
            <a:off x="7207250" y="3352800"/>
            <a:ext cx="1555750" cy="914400"/>
          </a:xfrm>
          <a:prstGeom prst="rect">
            <a:avLst/>
          </a:prstGeom>
          <a:noFill/>
          <a:ln w="9525">
            <a:noFill/>
            <a:miter lim="800000"/>
            <a:headEnd/>
            <a:tailEnd/>
          </a:ln>
        </p:spPr>
        <p:txBody>
          <a:bodyPr wrap="none">
            <a:spAutoFit/>
          </a:bodyPr>
          <a:lstStyle/>
          <a:p>
            <a:r>
              <a:rPr lang="en-US" altLang="en-US" sz="5400" i="1">
                <a:solidFill>
                  <a:srgbClr val="FF0000"/>
                </a:solidFill>
              </a:rPr>
              <a:t>công</a:t>
            </a:r>
          </a:p>
        </p:txBody>
      </p:sp>
    </p:spTree>
  </p:cSld>
  <p:clrMapOvr>
    <a:masterClrMapping/>
  </p:clrMapOvr>
  <p:transition spd="slow">
    <p:random/>
    <p:sndAc>
      <p:stSnd>
        <p:snd r:embed="rId2" name="recycl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2714"/>
                                        </p:tgtEl>
                                        <p:attrNameLst>
                                          <p:attrName>style.visibility</p:attrName>
                                        </p:attrNameLst>
                                      </p:cBhvr>
                                      <p:to>
                                        <p:strVal val="visible"/>
                                      </p:to>
                                    </p:set>
                                    <p:animEffect transition="in" filter="slide(fromBottom)">
                                      <p:cBhvr>
                                        <p:cTn id="7" dur="500"/>
                                        <p:tgtEl>
                                          <p:spTgt spid="727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16" fill="hold" grpId="0" nodeType="clickEffect">
                                  <p:stCondLst>
                                    <p:cond delay="0"/>
                                  </p:stCondLst>
                                  <p:childTnLst>
                                    <p:set>
                                      <p:cBhvr>
                                        <p:cTn id="11" dur="1" fill="hold">
                                          <p:stCondLst>
                                            <p:cond delay="0"/>
                                          </p:stCondLst>
                                        </p:cTn>
                                        <p:tgtEl>
                                          <p:spTgt spid="72715"/>
                                        </p:tgtEl>
                                        <p:attrNameLst>
                                          <p:attrName>style.visibility</p:attrName>
                                        </p:attrNameLst>
                                      </p:cBhvr>
                                      <p:to>
                                        <p:strVal val="visible"/>
                                      </p:to>
                                    </p:set>
                                    <p:anim calcmode="lin" valueType="num">
                                      <p:cBhvr>
                                        <p:cTn id="12" dur="500" fill="hold"/>
                                        <p:tgtEl>
                                          <p:spTgt spid="72715"/>
                                        </p:tgtEl>
                                        <p:attrNameLst>
                                          <p:attrName>ppt_w</p:attrName>
                                        </p:attrNameLst>
                                      </p:cBhvr>
                                      <p:tavLst>
                                        <p:tav tm="0">
                                          <p:val>
                                            <p:fltVal val="0"/>
                                          </p:val>
                                        </p:tav>
                                        <p:tav tm="100000">
                                          <p:val>
                                            <p:strVal val="#ppt_w"/>
                                          </p:val>
                                        </p:tav>
                                      </p:tavLst>
                                    </p:anim>
                                    <p:anim calcmode="lin" valueType="num">
                                      <p:cBhvr>
                                        <p:cTn id="13" dur="500" fill="hold"/>
                                        <p:tgtEl>
                                          <p:spTgt spid="72715"/>
                                        </p:tgtEl>
                                        <p:attrNameLst>
                                          <p:attrName>ppt_h</p:attrName>
                                        </p:attrNameLst>
                                      </p:cBhvr>
                                      <p:tavLst>
                                        <p:tav tm="0">
                                          <p:val>
                                            <p:fltVal val="0"/>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72716"/>
                                        </p:tgtEl>
                                        <p:attrNameLst>
                                          <p:attrName>style.visibility</p:attrName>
                                        </p:attrNameLst>
                                      </p:cBhvr>
                                      <p:to>
                                        <p:strVal val="visible"/>
                                      </p:to>
                                    </p:set>
                                    <p:animEffect transition="in" filter="slide(fromBottom)">
                                      <p:cBhvr>
                                        <p:cTn id="18" dur="500"/>
                                        <p:tgtEl>
                                          <p:spTgt spid="72716"/>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72717"/>
                                        </p:tgtEl>
                                        <p:attrNameLst>
                                          <p:attrName>style.visibility</p:attrName>
                                        </p:attrNameLst>
                                      </p:cBhvr>
                                      <p:to>
                                        <p:strVal val="visible"/>
                                      </p:to>
                                    </p:set>
                                    <p:animEffect transition="in" filter="slide(fromBottom)">
                                      <p:cBhvr>
                                        <p:cTn id="21" dur="500"/>
                                        <p:tgtEl>
                                          <p:spTgt spid="72717"/>
                                        </p:tgtEl>
                                      </p:cBhvr>
                                    </p:animEffect>
                                  </p:childTnLst>
                                </p:cTn>
                              </p:par>
                              <p:par>
                                <p:cTn id="22" presetID="12" presetClass="entr" presetSubtype="4" fill="hold" grpId="0" nodeType="withEffect">
                                  <p:stCondLst>
                                    <p:cond delay="0"/>
                                  </p:stCondLst>
                                  <p:childTnLst>
                                    <p:set>
                                      <p:cBhvr>
                                        <p:cTn id="23" dur="1" fill="hold">
                                          <p:stCondLst>
                                            <p:cond delay="0"/>
                                          </p:stCondLst>
                                        </p:cTn>
                                        <p:tgtEl>
                                          <p:spTgt spid="72718"/>
                                        </p:tgtEl>
                                        <p:attrNameLst>
                                          <p:attrName>style.visibility</p:attrName>
                                        </p:attrNameLst>
                                      </p:cBhvr>
                                      <p:to>
                                        <p:strVal val="visible"/>
                                      </p:to>
                                    </p:set>
                                    <p:animEffect transition="in" filter="slide(fromBottom)">
                                      <p:cBhvr>
                                        <p:cTn id="24" dur="500"/>
                                        <p:tgtEl>
                                          <p:spTgt spid="727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14" grpId="0"/>
      <p:bldP spid="72715" grpId="0"/>
      <p:bldP spid="72716" grpId="0"/>
      <p:bldP spid="72717" grpId="0"/>
      <p:bldP spid="7271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ext Box 5"/>
          <p:cNvSpPr txBox="1">
            <a:spLocks noChangeArrowheads="1"/>
          </p:cNvSpPr>
          <p:nvPr/>
        </p:nvSpPr>
        <p:spPr bwMode="auto">
          <a:xfrm>
            <a:off x="0" y="-920750"/>
            <a:ext cx="9144000" cy="2170113"/>
          </a:xfrm>
          <a:prstGeom prst="rect">
            <a:avLst/>
          </a:prstGeom>
          <a:noFill/>
          <a:ln w="9525">
            <a:noFill/>
            <a:miter lim="800000"/>
            <a:headEnd/>
            <a:tailEnd/>
          </a:ln>
        </p:spPr>
        <p:txBody>
          <a:bodyPr>
            <a:spAutoFit/>
          </a:bodyPr>
          <a:lstStyle/>
          <a:p>
            <a:pPr>
              <a:spcBef>
                <a:spcPct val="50000"/>
              </a:spcBef>
            </a:pPr>
            <a:endParaRPr lang="en-US" altLang="en-US" sz="5400">
              <a:solidFill>
                <a:srgbClr val="FF0000"/>
              </a:solidFill>
            </a:endParaRPr>
          </a:p>
          <a:p>
            <a:pPr>
              <a:spcBef>
                <a:spcPct val="50000"/>
              </a:spcBef>
            </a:pPr>
            <a:r>
              <a:rPr lang="en-US" altLang="en-US" sz="5400">
                <a:solidFill>
                  <a:srgbClr val="FF0000"/>
                </a:solidFill>
              </a:rPr>
              <a:t>II. </a:t>
            </a:r>
            <a:r>
              <a:rPr lang="en-US" altLang="en-US" sz="5400" u="sng">
                <a:solidFill>
                  <a:srgbClr val="FF0000"/>
                </a:solidFill>
              </a:rPr>
              <a:t>ĐỊNH LUẬT VỀ CÔNG</a:t>
            </a:r>
            <a:r>
              <a:rPr lang="en-US" altLang="en-US" sz="5400">
                <a:solidFill>
                  <a:srgbClr val="FF0000"/>
                </a:solidFill>
              </a:rPr>
              <a:t>.</a:t>
            </a:r>
          </a:p>
        </p:txBody>
      </p:sp>
      <p:grpSp>
        <p:nvGrpSpPr>
          <p:cNvPr id="27657" name="Group 9"/>
          <p:cNvGrpSpPr>
            <a:grpSpLocks/>
          </p:cNvGrpSpPr>
          <p:nvPr/>
        </p:nvGrpSpPr>
        <p:grpSpPr bwMode="auto">
          <a:xfrm>
            <a:off x="265113" y="1249363"/>
            <a:ext cx="8382000" cy="5268912"/>
            <a:chOff x="240" y="816"/>
            <a:chExt cx="5040" cy="3962"/>
          </a:xfrm>
        </p:grpSpPr>
        <p:sp>
          <p:nvSpPr>
            <p:cNvPr id="46083" name="Text Box 6"/>
            <p:cNvSpPr txBox="1">
              <a:spLocks noChangeArrowheads="1"/>
            </p:cNvSpPr>
            <p:nvPr/>
          </p:nvSpPr>
          <p:spPr bwMode="auto">
            <a:xfrm>
              <a:off x="288" y="960"/>
              <a:ext cx="4848" cy="3818"/>
            </a:xfrm>
            <a:prstGeom prst="rect">
              <a:avLst/>
            </a:prstGeom>
            <a:noFill/>
            <a:ln w="28575">
              <a:solidFill>
                <a:srgbClr val="FF0000"/>
              </a:solidFill>
              <a:miter lim="800000"/>
              <a:headEnd/>
              <a:tailEnd/>
            </a:ln>
          </p:spPr>
          <p:txBody>
            <a:bodyPr>
              <a:spAutoFit/>
            </a:bodyPr>
            <a:lstStyle/>
            <a:p>
              <a:pPr algn="just">
                <a:spcBef>
                  <a:spcPct val="50000"/>
                </a:spcBef>
              </a:pPr>
              <a:r>
                <a:rPr lang="en-US" altLang="en-US" sz="5400" b="0" i="1">
                  <a:solidFill>
                    <a:srgbClr val="CC00CC"/>
                  </a:solidFill>
                </a:rPr>
                <a:t>	Không một máy cơ đơn giản nào cho ta lợi về công. Được lợi bao nhiêu lần về lực thì lại thiệt bấy nhiêu lần về đường đi và ngược lại.</a:t>
              </a:r>
            </a:p>
          </p:txBody>
        </p:sp>
        <p:sp>
          <p:nvSpPr>
            <p:cNvPr id="46084" name="Rectangle 8"/>
            <p:cNvSpPr>
              <a:spLocks noChangeArrowheads="1"/>
            </p:cNvSpPr>
            <p:nvPr/>
          </p:nvSpPr>
          <p:spPr bwMode="auto">
            <a:xfrm>
              <a:off x="240" y="816"/>
              <a:ext cx="5040" cy="1776"/>
            </a:xfrm>
            <a:prstGeom prst="rect">
              <a:avLst/>
            </a:prstGeom>
            <a:noFill/>
            <a:ln w="9525">
              <a:noFill/>
              <a:miter lim="800000"/>
              <a:headEnd/>
              <a:tailEnd/>
            </a:ln>
          </p:spPr>
          <p:txBody>
            <a:bodyPr wrap="none" anchor="ctr"/>
            <a:lstStyle/>
            <a:p>
              <a:endParaRPr lang="en-US" sz="5400"/>
            </a:p>
          </p:txBody>
        </p:sp>
      </p:grpSp>
    </p:spTree>
  </p:cSld>
  <p:clrMapOvr>
    <a:masterClrMapping/>
  </p:clrMapOvr>
  <p:transition spd="slow">
    <p:random/>
    <p:sndAc>
      <p:stSnd>
        <p:snd r:embed="rId2" name="recycl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7657"/>
                                        </p:tgtEl>
                                        <p:attrNameLst>
                                          <p:attrName>style.visibility</p:attrName>
                                        </p:attrNameLst>
                                      </p:cBhvr>
                                      <p:to>
                                        <p:strVal val="visible"/>
                                      </p:to>
                                    </p:set>
                                    <p:animEffect transition="in" filter="checkerboard(across)">
                                      <p:cBhvr>
                                        <p:cTn id="7" dur="500"/>
                                        <p:tgtEl>
                                          <p:spTgt spid="276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8" name="notify.wav">
            <a:hlinkClick r:id="" action="ppaction://media"/>
          </p:cNvPr>
          <p:cNvPicPr>
            <a:picLocks noRot="1" noChangeAspect="1" noChangeArrowheads="1"/>
          </p:cNvPicPr>
          <p:nvPr>
            <a:audioFile r:link="rId1"/>
          </p:nvPr>
        </p:nvPicPr>
        <p:blipFill>
          <a:blip r:embed="rId4"/>
          <a:srcRect/>
          <a:stretch>
            <a:fillRect/>
          </a:stretch>
        </p:blipFill>
        <p:spPr bwMode="auto">
          <a:xfrm>
            <a:off x="-533400" y="6553200"/>
            <a:ext cx="304800" cy="304800"/>
          </a:xfrm>
          <a:prstGeom prst="rect">
            <a:avLst/>
          </a:prstGeom>
          <a:noFill/>
          <a:ln w="9525">
            <a:noFill/>
            <a:miter lim="800000"/>
            <a:headEnd/>
            <a:tailEnd/>
          </a:ln>
        </p:spPr>
      </p:pic>
      <p:sp>
        <p:nvSpPr>
          <p:cNvPr id="48130" name="Text Box 5"/>
          <p:cNvSpPr txBox="1">
            <a:spLocks noChangeArrowheads="1"/>
          </p:cNvSpPr>
          <p:nvPr/>
        </p:nvSpPr>
        <p:spPr bwMode="auto">
          <a:xfrm>
            <a:off x="68263" y="-1209675"/>
            <a:ext cx="5562600" cy="1938338"/>
          </a:xfrm>
          <a:prstGeom prst="rect">
            <a:avLst/>
          </a:prstGeom>
          <a:noFill/>
          <a:ln w="9525">
            <a:noFill/>
            <a:miter lim="800000"/>
            <a:headEnd/>
            <a:tailEnd/>
          </a:ln>
        </p:spPr>
        <p:txBody>
          <a:bodyPr>
            <a:spAutoFit/>
          </a:bodyPr>
          <a:lstStyle/>
          <a:p>
            <a:endParaRPr lang="en-US" altLang="en-US" sz="4800">
              <a:solidFill>
                <a:srgbClr val="FF0000"/>
              </a:solidFill>
            </a:endParaRPr>
          </a:p>
          <a:p>
            <a:pPr>
              <a:spcBef>
                <a:spcPct val="50000"/>
              </a:spcBef>
            </a:pPr>
            <a:r>
              <a:rPr lang="en-US" altLang="en-US" sz="4800">
                <a:solidFill>
                  <a:srgbClr val="FF0000"/>
                </a:solidFill>
              </a:rPr>
              <a:t>III. </a:t>
            </a:r>
            <a:r>
              <a:rPr lang="en-US" altLang="en-US" sz="4800" u="sng">
                <a:solidFill>
                  <a:srgbClr val="FF0000"/>
                </a:solidFill>
              </a:rPr>
              <a:t>VẬN DỤNG</a:t>
            </a:r>
            <a:r>
              <a:rPr lang="en-US" altLang="en-US" sz="4800">
                <a:solidFill>
                  <a:srgbClr val="FF0000"/>
                </a:solidFill>
              </a:rPr>
              <a:t>.</a:t>
            </a:r>
          </a:p>
        </p:txBody>
      </p:sp>
      <p:sp>
        <p:nvSpPr>
          <p:cNvPr id="26630" name="Text Box 6"/>
          <p:cNvSpPr txBox="1">
            <a:spLocks noChangeArrowheads="1"/>
          </p:cNvSpPr>
          <p:nvPr/>
        </p:nvSpPr>
        <p:spPr bwMode="auto">
          <a:xfrm>
            <a:off x="0" y="609600"/>
            <a:ext cx="8915400" cy="6248400"/>
          </a:xfrm>
          <a:prstGeom prst="rect">
            <a:avLst/>
          </a:prstGeom>
          <a:noFill/>
          <a:ln w="9525">
            <a:noFill/>
            <a:miter lim="800000"/>
            <a:headEnd/>
            <a:tailEnd/>
          </a:ln>
        </p:spPr>
        <p:txBody>
          <a:bodyPr>
            <a:spAutoFit/>
          </a:bodyPr>
          <a:lstStyle/>
          <a:p>
            <a:pPr>
              <a:spcBef>
                <a:spcPct val="50000"/>
              </a:spcBef>
            </a:pPr>
            <a:r>
              <a:rPr lang="vi-VN" altLang="en-US" sz="3200" u="sng">
                <a:solidFill>
                  <a:srgbClr val="FF0000"/>
                </a:solidFill>
              </a:rPr>
              <a:t>C</a:t>
            </a:r>
            <a:r>
              <a:rPr lang="en-US" altLang="en-US" sz="3200" u="sng">
                <a:solidFill>
                  <a:srgbClr val="FF0000"/>
                </a:solidFill>
              </a:rPr>
              <a:t>5:</a:t>
            </a:r>
            <a:r>
              <a:rPr lang="en-US" altLang="en-US" sz="3200">
                <a:solidFill>
                  <a:srgbClr val="000066"/>
                </a:solidFill>
              </a:rPr>
              <a:t> </a:t>
            </a:r>
            <a:r>
              <a:rPr lang="en-US" altLang="en-US" sz="3200">
                <a:solidFill>
                  <a:srgbClr val="0000FF"/>
                </a:solidFill>
              </a:rPr>
              <a:t>Kéo đều hai thùng hàng, mỗi thùng nặng 500N lên sàn ô tô cách mặt đất 1m bằng tấm ván đặt nghiêng (ma sát không đáng kể).</a:t>
            </a:r>
          </a:p>
          <a:p>
            <a:pPr>
              <a:spcBef>
                <a:spcPct val="50000"/>
              </a:spcBef>
            </a:pPr>
            <a:r>
              <a:rPr lang="en-US" altLang="en-US" sz="3200">
                <a:solidFill>
                  <a:srgbClr val="0000FF"/>
                </a:solidFill>
              </a:rPr>
              <a:t>Kéo thùng thứ nhất, dùng tấm ván dài 4m.</a:t>
            </a:r>
          </a:p>
          <a:p>
            <a:pPr>
              <a:spcBef>
                <a:spcPct val="50000"/>
              </a:spcBef>
            </a:pPr>
            <a:r>
              <a:rPr lang="en-US" altLang="en-US" sz="3200">
                <a:solidFill>
                  <a:srgbClr val="0000FF"/>
                </a:solidFill>
              </a:rPr>
              <a:t>Kéo thùng thứ hai, dùng tấm ván dài 2m.</a:t>
            </a:r>
          </a:p>
          <a:p>
            <a:pPr>
              <a:spcBef>
                <a:spcPct val="50000"/>
              </a:spcBef>
            </a:pPr>
            <a:r>
              <a:rPr lang="en-US" altLang="en-US" sz="3200">
                <a:solidFill>
                  <a:srgbClr val="FF0000"/>
                </a:solidFill>
              </a:rPr>
              <a:t>a</a:t>
            </a:r>
            <a:r>
              <a:rPr lang="en-US" altLang="en-US" sz="3200">
                <a:solidFill>
                  <a:srgbClr val="000066"/>
                </a:solidFill>
              </a:rPr>
              <a:t>. </a:t>
            </a:r>
            <a:r>
              <a:rPr lang="en-US" altLang="en-US" sz="3200">
                <a:solidFill>
                  <a:srgbClr val="0000FF"/>
                </a:solidFill>
              </a:rPr>
              <a:t>Trong trường hợp nào người ta kéo với lực nhỏ hơn và nhỏ hơn bao nhiêu lần?</a:t>
            </a:r>
          </a:p>
          <a:p>
            <a:pPr>
              <a:spcBef>
                <a:spcPct val="50000"/>
              </a:spcBef>
            </a:pPr>
            <a:r>
              <a:rPr lang="en-US" altLang="en-US" sz="3200">
                <a:solidFill>
                  <a:srgbClr val="FF0000"/>
                </a:solidFill>
              </a:rPr>
              <a:t>b</a:t>
            </a:r>
            <a:r>
              <a:rPr lang="en-US" altLang="en-US" sz="3200">
                <a:solidFill>
                  <a:srgbClr val="000066"/>
                </a:solidFill>
              </a:rPr>
              <a:t>. </a:t>
            </a:r>
            <a:r>
              <a:rPr lang="en-US" altLang="en-US" sz="3200">
                <a:solidFill>
                  <a:srgbClr val="0000FF"/>
                </a:solidFill>
              </a:rPr>
              <a:t>Trường hợp nào thì tốn công nhiều hơn?</a:t>
            </a:r>
          </a:p>
          <a:p>
            <a:pPr>
              <a:spcBef>
                <a:spcPct val="50000"/>
              </a:spcBef>
            </a:pPr>
            <a:r>
              <a:rPr lang="en-US" altLang="en-US" sz="3200">
                <a:solidFill>
                  <a:srgbClr val="FF0000"/>
                </a:solidFill>
              </a:rPr>
              <a:t>c</a:t>
            </a:r>
            <a:r>
              <a:rPr lang="en-US" altLang="en-US" sz="3200">
                <a:solidFill>
                  <a:srgbClr val="000066"/>
                </a:solidFill>
              </a:rPr>
              <a:t>. </a:t>
            </a:r>
            <a:r>
              <a:rPr lang="en-US" altLang="en-US" sz="3200">
                <a:solidFill>
                  <a:srgbClr val="0000FF"/>
                </a:solidFill>
              </a:rPr>
              <a:t>Tính công của lực kéo thùng hàng theo mặt phẳng nghiêng lên sàn ô tô?</a:t>
            </a:r>
          </a:p>
        </p:txBody>
      </p:sp>
    </p:spTree>
  </p:cSld>
  <p:clrMapOvr>
    <a:masterClrMapping/>
  </p:clrMapOvr>
  <p:transition spd="slow">
    <p:random/>
    <p:sndAc>
      <p:stSnd>
        <p:snd r:embed="rId3" name="recycl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6630"/>
                                        </p:tgtEl>
                                        <p:attrNameLst>
                                          <p:attrName>style.visibility</p:attrName>
                                        </p:attrNameLst>
                                      </p:cBhvr>
                                      <p:to>
                                        <p:strVal val="visible"/>
                                      </p:to>
                                    </p:set>
                                    <p:animEffect transition="in" filter="box(in)">
                                      <p:cBhvr>
                                        <p:cTn id="7" dur="500"/>
                                        <p:tgtEl>
                                          <p:spTgt spid="26630"/>
                                        </p:tgtEl>
                                      </p:cBhvr>
                                    </p:animEffect>
                                  </p:childTnLst>
                                </p:cTn>
                              </p:par>
                            </p:childTnLst>
                          </p:cTn>
                        </p:par>
                      </p:childTnLst>
                    </p:cTn>
                  </p:par>
                </p:childTnLst>
              </p:cTn>
              <p:prevCondLst>
                <p:cond evt="onPrev" delay="0">
                  <p:tgtEl>
                    <p:sldTgt/>
                  </p:tgtEl>
                </p:cond>
              </p:prevCondLst>
              <p:nextCondLst>
                <p:cond evt="onNext" delay="0">
                  <p:tgtEl>
                    <p:sldTgt/>
                  </p:tgtEl>
                </p:cond>
              </p:nextCondLst>
            </p:seq>
            <p:audio>
              <p:cMediaNode>
                <p:cTn id="8" fill="hold" display="0">
                  <p:stCondLst>
                    <p:cond delay="indefinite"/>
                  </p:stCondLst>
                  <p:endCondLst>
                    <p:cond evt="onNext" delay="0">
                      <p:tgtEl>
                        <p:sldTgt/>
                      </p:tgtEl>
                    </p:cond>
                    <p:cond evt="onPrev" delay="0">
                      <p:tgtEl>
                        <p:sldTgt/>
                      </p:tgtEl>
                    </p:cond>
                    <p:cond evt="onStopAudio" delay="0">
                      <p:tgtEl>
                        <p:sldTgt/>
                      </p:tgtEl>
                    </p:cond>
                  </p:endCondLst>
                </p:cTn>
                <p:tgtEl>
                  <p:spTgt spid="26628"/>
                </p:tgtEl>
              </p:cMediaNode>
            </p:audio>
          </p:childTnLst>
        </p:cTn>
      </p:par>
    </p:tnLst>
    <p:bldLst>
      <p:bldP spid="26630"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84" name="Text Box 12"/>
          <p:cNvSpPr txBox="1">
            <a:spLocks noChangeArrowheads="1"/>
          </p:cNvSpPr>
          <p:nvPr/>
        </p:nvSpPr>
        <p:spPr bwMode="auto">
          <a:xfrm>
            <a:off x="3124200" y="1066800"/>
            <a:ext cx="3962400" cy="579438"/>
          </a:xfrm>
          <a:prstGeom prst="rect">
            <a:avLst/>
          </a:prstGeom>
          <a:noFill/>
          <a:ln w="9525">
            <a:noFill/>
            <a:miter lim="800000"/>
            <a:headEnd/>
            <a:tailEnd/>
          </a:ln>
        </p:spPr>
        <p:txBody>
          <a:bodyPr>
            <a:spAutoFit/>
          </a:bodyPr>
          <a:lstStyle/>
          <a:p>
            <a:pPr eaLnBrk="0" hangingPunct="0">
              <a:spcBef>
                <a:spcPct val="50000"/>
              </a:spcBef>
            </a:pPr>
            <a:r>
              <a:rPr lang="en-US" altLang="en-US" sz="3200">
                <a:solidFill>
                  <a:srgbClr val="CC00CC"/>
                </a:solidFill>
                <a:cs typeface="Times New Roman" pitchFamily="18" charset="0"/>
              </a:rPr>
              <a:t> </a:t>
            </a:r>
            <a:r>
              <a:rPr lang="en-US" altLang="en-US" sz="3200" b="0">
                <a:solidFill>
                  <a:srgbClr val="CC00CC"/>
                </a:solidFill>
                <a:cs typeface="Times New Roman" pitchFamily="18" charset="0"/>
              </a:rPr>
              <a:t>a. Vì l</a:t>
            </a:r>
            <a:r>
              <a:rPr lang="en-US" altLang="en-US" sz="3200" b="0" baseline="-25000">
                <a:solidFill>
                  <a:srgbClr val="CC00CC"/>
                </a:solidFill>
                <a:cs typeface="Times New Roman" pitchFamily="18" charset="0"/>
              </a:rPr>
              <a:t>1</a:t>
            </a:r>
            <a:r>
              <a:rPr lang="en-US" altLang="en-US" sz="3200" b="0">
                <a:solidFill>
                  <a:srgbClr val="CC00CC"/>
                </a:solidFill>
                <a:cs typeface="Times New Roman" pitchFamily="18" charset="0"/>
              </a:rPr>
              <a:t> = 2 l</a:t>
            </a:r>
            <a:r>
              <a:rPr lang="en-US" altLang="en-US" sz="3200" b="0" baseline="-25000">
                <a:solidFill>
                  <a:srgbClr val="CC00CC"/>
                </a:solidFill>
                <a:cs typeface="Times New Roman" pitchFamily="18" charset="0"/>
              </a:rPr>
              <a:t>2</a:t>
            </a:r>
            <a:r>
              <a:rPr lang="en-US" altLang="en-US" sz="3200" b="0">
                <a:solidFill>
                  <a:srgbClr val="CC00CC"/>
                </a:solidFill>
                <a:cs typeface="Times New Roman" pitchFamily="18" charset="0"/>
              </a:rPr>
              <a:t> nên:  </a:t>
            </a:r>
          </a:p>
        </p:txBody>
      </p:sp>
      <p:sp>
        <p:nvSpPr>
          <p:cNvPr id="28700" name="Text Box 28"/>
          <p:cNvSpPr txBox="1">
            <a:spLocks noChangeArrowheads="1"/>
          </p:cNvSpPr>
          <p:nvPr/>
        </p:nvSpPr>
        <p:spPr bwMode="auto">
          <a:xfrm>
            <a:off x="0" y="762000"/>
            <a:ext cx="3276600" cy="4275138"/>
          </a:xfrm>
          <a:prstGeom prst="rect">
            <a:avLst/>
          </a:prstGeom>
          <a:noFill/>
          <a:ln w="9525">
            <a:noFill/>
            <a:miter lim="800000"/>
            <a:headEnd/>
            <a:tailEnd/>
          </a:ln>
        </p:spPr>
        <p:txBody>
          <a:bodyPr>
            <a:spAutoFit/>
          </a:bodyPr>
          <a:lstStyle/>
          <a:p>
            <a:pPr eaLnBrk="0" hangingPunct="0">
              <a:spcBef>
                <a:spcPct val="50000"/>
              </a:spcBef>
            </a:pPr>
            <a:r>
              <a:rPr lang="en-US" altLang="en-US" sz="3600" b="0">
                <a:solidFill>
                  <a:srgbClr val="000066"/>
                </a:solidFill>
                <a:latin typeface="VNI-Helve" pitchFamily="2" charset="0"/>
              </a:rPr>
              <a:t> </a:t>
            </a:r>
            <a:r>
              <a:rPr lang="en-US" altLang="en-US" sz="3200" b="0">
                <a:solidFill>
                  <a:srgbClr val="FF0000"/>
                </a:solidFill>
              </a:rPr>
              <a:t>C</a:t>
            </a:r>
            <a:r>
              <a:rPr lang="en-US" altLang="en-US" sz="2800" b="0">
                <a:solidFill>
                  <a:srgbClr val="FF0000"/>
                </a:solidFill>
              </a:rPr>
              <a:t>5:</a:t>
            </a:r>
            <a:r>
              <a:rPr lang="en-US" altLang="en-US" sz="2800" b="0">
                <a:solidFill>
                  <a:srgbClr val="000066"/>
                </a:solidFill>
              </a:rPr>
              <a:t> </a:t>
            </a:r>
            <a:r>
              <a:rPr lang="en-US" altLang="en-US" sz="2800" b="0">
                <a:solidFill>
                  <a:srgbClr val="CC00CC"/>
                </a:solidFill>
              </a:rPr>
              <a:t>Tóm tắt:</a:t>
            </a:r>
          </a:p>
          <a:p>
            <a:pPr eaLnBrk="0" hangingPunct="0">
              <a:spcBef>
                <a:spcPct val="50000"/>
              </a:spcBef>
            </a:pPr>
            <a:r>
              <a:rPr lang="en-US" altLang="en-US" sz="2800" b="0">
                <a:solidFill>
                  <a:srgbClr val="CC00CC"/>
                </a:solidFill>
              </a:rPr>
              <a:t>P = 500N, h = 1m</a:t>
            </a:r>
          </a:p>
          <a:p>
            <a:pPr eaLnBrk="0" hangingPunct="0">
              <a:spcBef>
                <a:spcPct val="50000"/>
              </a:spcBef>
            </a:pPr>
            <a:r>
              <a:rPr lang="en-US" altLang="en-US" sz="2800" b="0">
                <a:solidFill>
                  <a:srgbClr val="CC00CC"/>
                </a:solidFill>
                <a:latin typeface="VNI-Ariston" pitchFamily="2" charset="0"/>
              </a:rPr>
              <a:t>l</a:t>
            </a:r>
            <a:r>
              <a:rPr lang="en-US" altLang="en-US" sz="2800" b="0" baseline="-25000">
                <a:solidFill>
                  <a:srgbClr val="CC00CC"/>
                </a:solidFill>
              </a:rPr>
              <a:t>1 </a:t>
            </a:r>
            <a:r>
              <a:rPr lang="en-US" altLang="en-US" sz="2800" b="0">
                <a:solidFill>
                  <a:srgbClr val="CC00CC"/>
                </a:solidFill>
              </a:rPr>
              <a:t>= 4m, </a:t>
            </a:r>
            <a:r>
              <a:rPr lang="en-US" altLang="en-US" sz="2800" b="0">
                <a:solidFill>
                  <a:srgbClr val="CC00CC"/>
                </a:solidFill>
                <a:latin typeface="VNI-Ariston" pitchFamily="2" charset="0"/>
              </a:rPr>
              <a:t>l</a:t>
            </a:r>
            <a:r>
              <a:rPr lang="en-US" altLang="en-US" sz="2800" b="0" baseline="-25000">
                <a:solidFill>
                  <a:srgbClr val="CC00CC"/>
                </a:solidFill>
              </a:rPr>
              <a:t>2 </a:t>
            </a:r>
            <a:r>
              <a:rPr lang="en-US" altLang="en-US" sz="2800" b="0">
                <a:solidFill>
                  <a:srgbClr val="CC00CC"/>
                </a:solidFill>
              </a:rPr>
              <a:t>= 2m.</a:t>
            </a:r>
          </a:p>
          <a:p>
            <a:pPr eaLnBrk="0" hangingPunct="0">
              <a:spcBef>
                <a:spcPct val="50000"/>
              </a:spcBef>
            </a:pPr>
            <a:r>
              <a:rPr lang="en-US" altLang="en-US" sz="2800" b="0">
                <a:solidFill>
                  <a:srgbClr val="CC00CC"/>
                </a:solidFill>
              </a:rPr>
              <a:t>a. So sánh F</a:t>
            </a:r>
            <a:r>
              <a:rPr lang="en-US" altLang="en-US" sz="2800" b="0" baseline="-25000">
                <a:solidFill>
                  <a:srgbClr val="CC00CC"/>
                </a:solidFill>
              </a:rPr>
              <a:t>1</a:t>
            </a:r>
            <a:r>
              <a:rPr lang="en-US" altLang="en-US" sz="2800" b="0">
                <a:solidFill>
                  <a:srgbClr val="CC00CC"/>
                </a:solidFill>
              </a:rPr>
              <a:t> và F</a:t>
            </a:r>
            <a:r>
              <a:rPr lang="en-US" altLang="en-US" sz="2800" b="0" baseline="-25000">
                <a:solidFill>
                  <a:srgbClr val="CC00CC"/>
                </a:solidFill>
              </a:rPr>
              <a:t>2</a:t>
            </a:r>
            <a:endParaRPr lang="en-US" altLang="en-US" sz="2800" b="0">
              <a:solidFill>
                <a:srgbClr val="CC00CC"/>
              </a:solidFill>
            </a:endParaRPr>
          </a:p>
          <a:p>
            <a:pPr eaLnBrk="0" hangingPunct="0">
              <a:spcBef>
                <a:spcPct val="50000"/>
              </a:spcBef>
            </a:pPr>
            <a:r>
              <a:rPr lang="en-US" altLang="en-US" sz="2800" b="0">
                <a:solidFill>
                  <a:srgbClr val="CC00CC"/>
                </a:solidFill>
              </a:rPr>
              <a:t>b. So sánh A</a:t>
            </a:r>
            <a:r>
              <a:rPr lang="en-US" altLang="en-US" sz="2800" b="0" baseline="-25000">
                <a:solidFill>
                  <a:srgbClr val="CC00CC"/>
                </a:solidFill>
              </a:rPr>
              <a:t>1</a:t>
            </a:r>
            <a:r>
              <a:rPr lang="en-US" altLang="en-US" sz="2800" b="0">
                <a:solidFill>
                  <a:srgbClr val="CC00CC"/>
                </a:solidFill>
              </a:rPr>
              <a:t> và A</a:t>
            </a:r>
            <a:r>
              <a:rPr lang="en-US" altLang="en-US" sz="2800" b="0" baseline="-25000">
                <a:solidFill>
                  <a:srgbClr val="CC00CC"/>
                </a:solidFill>
              </a:rPr>
              <a:t>2</a:t>
            </a:r>
            <a:r>
              <a:rPr lang="en-US" altLang="en-US" sz="2800" b="0">
                <a:solidFill>
                  <a:srgbClr val="CC00CC"/>
                </a:solidFill>
              </a:rPr>
              <a:t> c. A =?(J)</a:t>
            </a:r>
          </a:p>
          <a:p>
            <a:pPr eaLnBrk="0" hangingPunct="0">
              <a:spcBef>
                <a:spcPct val="50000"/>
              </a:spcBef>
            </a:pPr>
            <a:endParaRPr lang="en-US" altLang="en-US" sz="2800" b="0">
              <a:solidFill>
                <a:srgbClr val="CC00CC"/>
              </a:solidFill>
            </a:endParaRPr>
          </a:p>
        </p:txBody>
      </p:sp>
      <p:grpSp>
        <p:nvGrpSpPr>
          <p:cNvPr id="28712" name="Group 40"/>
          <p:cNvGrpSpPr>
            <a:grpSpLocks/>
          </p:cNvGrpSpPr>
          <p:nvPr/>
        </p:nvGrpSpPr>
        <p:grpSpPr bwMode="auto">
          <a:xfrm>
            <a:off x="6438900" y="533400"/>
            <a:ext cx="5410200" cy="2233613"/>
            <a:chOff x="2688" y="3216"/>
            <a:chExt cx="3600" cy="1115"/>
          </a:xfrm>
        </p:grpSpPr>
        <p:sp>
          <p:nvSpPr>
            <p:cNvPr id="3081" name="Text Box 38"/>
            <p:cNvSpPr txBox="1">
              <a:spLocks noChangeArrowheads="1"/>
            </p:cNvSpPr>
            <p:nvPr/>
          </p:nvSpPr>
          <p:spPr bwMode="auto">
            <a:xfrm>
              <a:off x="2688" y="3493"/>
              <a:ext cx="3600" cy="838"/>
            </a:xfrm>
            <a:prstGeom prst="rect">
              <a:avLst/>
            </a:prstGeom>
            <a:noFill/>
            <a:ln w="9525">
              <a:noFill/>
              <a:miter lim="800000"/>
              <a:headEnd/>
              <a:tailEnd/>
            </a:ln>
          </p:spPr>
          <p:txBody>
            <a:bodyPr>
              <a:spAutoFit/>
            </a:bodyPr>
            <a:lstStyle/>
            <a:p>
              <a:pPr>
                <a:spcBef>
                  <a:spcPct val="50000"/>
                </a:spcBef>
              </a:pPr>
              <a:r>
                <a:rPr lang="en-US" altLang="en-US" sz="3200">
                  <a:solidFill>
                    <a:srgbClr val="CC00CC"/>
                  </a:solidFill>
                </a:rPr>
                <a:t>F</a:t>
              </a:r>
              <a:r>
                <a:rPr lang="en-US" altLang="en-US" sz="3200" baseline="-25000">
                  <a:solidFill>
                    <a:srgbClr val="CC00CC"/>
                  </a:solidFill>
                </a:rPr>
                <a:t>1</a:t>
              </a:r>
              <a:r>
                <a:rPr lang="en-US" altLang="en-US" sz="3200">
                  <a:solidFill>
                    <a:srgbClr val="CC00CC"/>
                  </a:solidFill>
                </a:rPr>
                <a:t>=        F</a:t>
              </a:r>
              <a:r>
                <a:rPr lang="en-US" altLang="en-US" sz="3200" baseline="-25000">
                  <a:solidFill>
                    <a:srgbClr val="CC00CC"/>
                  </a:solidFill>
                </a:rPr>
                <a:t>2</a:t>
              </a:r>
              <a:endParaRPr lang="en-US" altLang="en-US" sz="3200">
                <a:solidFill>
                  <a:srgbClr val="CC00CC"/>
                </a:solidFill>
              </a:endParaRPr>
            </a:p>
            <a:p>
              <a:pPr>
                <a:spcBef>
                  <a:spcPct val="50000"/>
                </a:spcBef>
              </a:pPr>
              <a:endParaRPr lang="en-US" altLang="en-US" sz="4800"/>
            </a:p>
          </p:txBody>
        </p:sp>
        <p:graphicFrame>
          <p:nvGraphicFramePr>
            <p:cNvPr id="3073" name="Object 1"/>
            <p:cNvGraphicFramePr>
              <a:graphicFrameLocks noChangeAspect="1"/>
            </p:cNvGraphicFramePr>
            <p:nvPr/>
          </p:nvGraphicFramePr>
          <p:xfrm>
            <a:off x="3120" y="3216"/>
            <a:ext cx="688" cy="912"/>
          </p:xfrm>
          <a:graphic>
            <a:graphicData uri="http://schemas.openxmlformats.org/presentationml/2006/ole">
              <mc:AlternateContent xmlns:mc="http://schemas.openxmlformats.org/markup-compatibility/2006">
                <mc:Choice xmlns:v="urn:schemas-microsoft-com:vml" Requires="v">
                  <p:oleObj spid="_x0000_s3076" name="Equation" r:id="rId4" imgW="168840" imgH="450000" progId="">
                    <p:embed/>
                  </p:oleObj>
                </mc:Choice>
                <mc:Fallback>
                  <p:oleObj name="Equation" r:id="rId4" imgW="168840" imgH="450000" progId="">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20" y="3216"/>
                          <a:ext cx="688" cy="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28713" name="Text Box 41"/>
          <p:cNvSpPr txBox="1">
            <a:spLocks noChangeArrowheads="1"/>
          </p:cNvSpPr>
          <p:nvPr/>
        </p:nvSpPr>
        <p:spPr bwMode="auto">
          <a:xfrm>
            <a:off x="5029200" y="304800"/>
            <a:ext cx="1676400" cy="641350"/>
          </a:xfrm>
          <a:prstGeom prst="rect">
            <a:avLst/>
          </a:prstGeom>
          <a:noFill/>
          <a:ln w="9525">
            <a:noFill/>
            <a:miter lim="800000"/>
            <a:headEnd/>
            <a:tailEnd/>
          </a:ln>
        </p:spPr>
        <p:txBody>
          <a:bodyPr>
            <a:spAutoFit/>
          </a:bodyPr>
          <a:lstStyle/>
          <a:p>
            <a:pPr>
              <a:spcBef>
                <a:spcPct val="50000"/>
              </a:spcBef>
            </a:pPr>
            <a:r>
              <a:rPr lang="en-US" altLang="en-US" sz="3600" u="sng">
                <a:solidFill>
                  <a:srgbClr val="FF0000"/>
                </a:solidFill>
              </a:rPr>
              <a:t>Giải:</a:t>
            </a:r>
          </a:p>
        </p:txBody>
      </p:sp>
      <p:sp>
        <p:nvSpPr>
          <p:cNvPr id="28714" name="Line 42"/>
          <p:cNvSpPr>
            <a:spLocks noChangeShapeType="1"/>
          </p:cNvSpPr>
          <p:nvPr/>
        </p:nvSpPr>
        <p:spPr bwMode="auto">
          <a:xfrm>
            <a:off x="3124200" y="609600"/>
            <a:ext cx="0" cy="5715000"/>
          </a:xfrm>
          <a:prstGeom prst="line">
            <a:avLst/>
          </a:prstGeom>
          <a:noFill/>
          <a:ln w="38100">
            <a:solidFill>
              <a:srgbClr val="CC00CC"/>
            </a:solidFill>
            <a:round/>
            <a:headEnd/>
            <a:tailEnd/>
          </a:ln>
        </p:spPr>
        <p:txBody>
          <a:bodyPr/>
          <a:lstStyle/>
          <a:p>
            <a:endParaRPr lang="en-US"/>
          </a:p>
        </p:txBody>
      </p:sp>
      <p:sp>
        <p:nvSpPr>
          <p:cNvPr id="28715" name="Text Box 43"/>
          <p:cNvSpPr txBox="1">
            <a:spLocks noChangeArrowheads="1"/>
          </p:cNvSpPr>
          <p:nvPr/>
        </p:nvSpPr>
        <p:spPr bwMode="auto">
          <a:xfrm>
            <a:off x="3200400" y="2133600"/>
            <a:ext cx="5638800" cy="946150"/>
          </a:xfrm>
          <a:prstGeom prst="rect">
            <a:avLst/>
          </a:prstGeom>
          <a:noFill/>
          <a:ln w="9525">
            <a:noFill/>
            <a:miter lim="800000"/>
            <a:headEnd/>
            <a:tailEnd/>
          </a:ln>
        </p:spPr>
        <p:txBody>
          <a:bodyPr>
            <a:spAutoFit/>
          </a:bodyPr>
          <a:lstStyle/>
          <a:p>
            <a:pPr algn="just">
              <a:spcBef>
                <a:spcPct val="50000"/>
              </a:spcBef>
            </a:pPr>
            <a:r>
              <a:rPr lang="en-US" altLang="en-US" sz="2800" b="0">
                <a:solidFill>
                  <a:srgbClr val="CC00CC"/>
                </a:solidFill>
              </a:rPr>
              <a:t>b.</a:t>
            </a:r>
            <a:r>
              <a:rPr lang="en-US" altLang="en-US" sz="2800">
                <a:solidFill>
                  <a:srgbClr val="CC00CC"/>
                </a:solidFill>
              </a:rPr>
              <a:t> </a:t>
            </a:r>
            <a:r>
              <a:rPr lang="en-US" altLang="en-US" sz="2800" b="0">
                <a:solidFill>
                  <a:srgbClr val="CC00CC"/>
                </a:solidFill>
              </a:rPr>
              <a:t>Công thực hiện trong hai trường </a:t>
            </a:r>
            <a:r>
              <a:rPr lang="en-US" altLang="en-US" b="0">
                <a:solidFill>
                  <a:srgbClr val="CC00CC"/>
                </a:solidFill>
              </a:rPr>
              <a:t>hợp</a:t>
            </a:r>
            <a:r>
              <a:rPr lang="en-US" altLang="en-US" sz="2800" b="0">
                <a:solidFill>
                  <a:srgbClr val="CC00CC"/>
                </a:solidFill>
              </a:rPr>
              <a:t> là như nhau.</a:t>
            </a:r>
          </a:p>
        </p:txBody>
      </p:sp>
      <p:sp>
        <p:nvSpPr>
          <p:cNvPr id="28716" name="Text Box 44"/>
          <p:cNvSpPr txBox="1">
            <a:spLocks noChangeArrowheads="1"/>
          </p:cNvSpPr>
          <p:nvPr/>
        </p:nvSpPr>
        <p:spPr bwMode="auto">
          <a:xfrm>
            <a:off x="3276600" y="3200400"/>
            <a:ext cx="5486400" cy="2928938"/>
          </a:xfrm>
          <a:prstGeom prst="rect">
            <a:avLst/>
          </a:prstGeom>
          <a:noFill/>
          <a:ln w="9525">
            <a:noFill/>
            <a:miter lim="800000"/>
            <a:headEnd/>
            <a:tailEnd/>
          </a:ln>
        </p:spPr>
        <p:txBody>
          <a:bodyPr>
            <a:spAutoFit/>
          </a:bodyPr>
          <a:lstStyle/>
          <a:p>
            <a:pPr algn="just">
              <a:spcBef>
                <a:spcPct val="50000"/>
              </a:spcBef>
            </a:pPr>
            <a:r>
              <a:rPr lang="en-US" altLang="en-US" sz="3200" b="0">
                <a:solidFill>
                  <a:srgbClr val="CC00CC"/>
                </a:solidFill>
              </a:rPr>
              <a:t>c.</a:t>
            </a:r>
            <a:r>
              <a:rPr lang="en-US" altLang="en-US" sz="2800">
                <a:solidFill>
                  <a:srgbClr val="CC00CC"/>
                </a:solidFill>
              </a:rPr>
              <a:t> </a:t>
            </a:r>
            <a:r>
              <a:rPr lang="en-US" altLang="en-US" sz="2800" b="0">
                <a:solidFill>
                  <a:srgbClr val="CC00CC"/>
                </a:solidFill>
              </a:rPr>
              <a:t>Công của lực kéo thùng hàng theo mặt phẳng nghiêng lên ô tô cũng đúng bằng công của lực kéo trực tiếp thùng hàng theo phương thẳng đứng lên ô tô. </a:t>
            </a:r>
          </a:p>
          <a:p>
            <a:pPr>
              <a:spcBef>
                <a:spcPct val="50000"/>
              </a:spcBef>
            </a:pPr>
            <a:r>
              <a:rPr lang="en-US" altLang="en-US" sz="2800">
                <a:solidFill>
                  <a:srgbClr val="CC00CC"/>
                </a:solidFill>
              </a:rPr>
              <a:t>	A=P.h=500.1= 500(J)</a:t>
            </a:r>
          </a:p>
        </p:txBody>
      </p:sp>
    </p:spTree>
  </p:cSld>
  <p:clrMapOvr>
    <a:masterClrMapping/>
  </p:clrMapOvr>
  <p:transition spd="slow">
    <p:random/>
    <p:sndAc>
      <p:stSnd>
        <p:snd r:embed="rId3" name="chimes.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8700"/>
                                        </p:tgtEl>
                                        <p:attrNameLst>
                                          <p:attrName>style.visibility</p:attrName>
                                        </p:attrNameLst>
                                      </p:cBhvr>
                                      <p:to>
                                        <p:strVal val="visible"/>
                                      </p:to>
                                    </p:set>
                                    <p:animEffect transition="in" filter="blinds(horizontal)">
                                      <p:cBhvr>
                                        <p:cTn id="7" dur="500"/>
                                        <p:tgtEl>
                                          <p:spTgt spid="287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8714"/>
                                        </p:tgtEl>
                                        <p:attrNameLst>
                                          <p:attrName>style.visibility</p:attrName>
                                        </p:attrNameLst>
                                      </p:cBhvr>
                                      <p:to>
                                        <p:strVal val="visible"/>
                                      </p:to>
                                    </p:set>
                                    <p:animEffect transition="in" filter="blinds(horizontal)">
                                      <p:cBhvr>
                                        <p:cTn id="12" dur="500"/>
                                        <p:tgtEl>
                                          <p:spTgt spid="2871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28713"/>
                                        </p:tgtEl>
                                        <p:attrNameLst>
                                          <p:attrName>style.visibility</p:attrName>
                                        </p:attrNameLst>
                                      </p:cBhvr>
                                      <p:to>
                                        <p:strVal val="visible"/>
                                      </p:to>
                                    </p:set>
                                    <p:animEffect transition="in" filter="slide(fromBottom)">
                                      <p:cBhvr>
                                        <p:cTn id="17" dur="500"/>
                                        <p:tgtEl>
                                          <p:spTgt spid="2871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28684"/>
                                        </p:tgtEl>
                                        <p:attrNameLst>
                                          <p:attrName>style.visibility</p:attrName>
                                        </p:attrNameLst>
                                      </p:cBhvr>
                                      <p:to>
                                        <p:strVal val="visible"/>
                                      </p:to>
                                    </p:set>
                                    <p:animEffect transition="in" filter="diamond(in)">
                                      <p:cBhvr>
                                        <p:cTn id="22" dur="2000"/>
                                        <p:tgtEl>
                                          <p:spTgt spid="2868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28712"/>
                                        </p:tgtEl>
                                        <p:attrNameLst>
                                          <p:attrName>style.visibility</p:attrName>
                                        </p:attrNameLst>
                                      </p:cBhvr>
                                      <p:to>
                                        <p:strVal val="visible"/>
                                      </p:to>
                                    </p:set>
                                    <p:anim calcmode="lin" valueType="num">
                                      <p:cBhvr additive="base">
                                        <p:cTn id="27" dur="500" fill="hold"/>
                                        <p:tgtEl>
                                          <p:spTgt spid="28712"/>
                                        </p:tgtEl>
                                        <p:attrNameLst>
                                          <p:attrName>ppt_x</p:attrName>
                                        </p:attrNameLst>
                                      </p:cBhvr>
                                      <p:tavLst>
                                        <p:tav tm="0">
                                          <p:val>
                                            <p:strVal val="#ppt_x"/>
                                          </p:val>
                                        </p:tav>
                                        <p:tav tm="100000">
                                          <p:val>
                                            <p:strVal val="#ppt_x"/>
                                          </p:val>
                                        </p:tav>
                                      </p:tavLst>
                                    </p:anim>
                                    <p:anim calcmode="lin" valueType="num">
                                      <p:cBhvr additive="base">
                                        <p:cTn id="28" dur="500" fill="hold"/>
                                        <p:tgtEl>
                                          <p:spTgt spid="28712"/>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28715"/>
                                        </p:tgtEl>
                                        <p:attrNameLst>
                                          <p:attrName>style.visibility</p:attrName>
                                        </p:attrNameLst>
                                      </p:cBhvr>
                                      <p:to>
                                        <p:strVal val="visible"/>
                                      </p:to>
                                    </p:set>
                                    <p:animEffect transition="in" filter="blinds(horizontal)">
                                      <p:cBhvr>
                                        <p:cTn id="33" dur="500"/>
                                        <p:tgtEl>
                                          <p:spTgt spid="28715"/>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28716"/>
                                        </p:tgtEl>
                                        <p:attrNameLst>
                                          <p:attrName>style.visibility</p:attrName>
                                        </p:attrNameLst>
                                      </p:cBhvr>
                                      <p:to>
                                        <p:strVal val="visible"/>
                                      </p:to>
                                    </p:set>
                                    <p:animEffect transition="in" filter="blinds(horizontal)">
                                      <p:cBhvr>
                                        <p:cTn id="38" dur="500"/>
                                        <p:tgtEl>
                                          <p:spTgt spid="287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4" grpId="0"/>
      <p:bldP spid="28700" grpId="0"/>
      <p:bldP spid="28713" grpId="0"/>
      <p:bldP spid="28714" grpId="0" animBg="1"/>
      <p:bldP spid="28715" grpId="0"/>
      <p:bldP spid="2871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26" name="Group 6"/>
          <p:cNvGrpSpPr>
            <a:grpSpLocks/>
          </p:cNvGrpSpPr>
          <p:nvPr/>
        </p:nvGrpSpPr>
        <p:grpSpPr bwMode="auto">
          <a:xfrm>
            <a:off x="304800" y="609600"/>
            <a:ext cx="9144000" cy="5681663"/>
            <a:chOff x="0" y="384"/>
            <a:chExt cx="5760" cy="3579"/>
          </a:xfrm>
        </p:grpSpPr>
        <p:sp>
          <p:nvSpPr>
            <p:cNvPr id="51202" name="Text Box 4"/>
            <p:cNvSpPr txBox="1">
              <a:spLocks noChangeArrowheads="1"/>
            </p:cNvSpPr>
            <p:nvPr/>
          </p:nvSpPr>
          <p:spPr bwMode="auto">
            <a:xfrm>
              <a:off x="0" y="384"/>
              <a:ext cx="5760" cy="3559"/>
            </a:xfrm>
            <a:prstGeom prst="rect">
              <a:avLst/>
            </a:prstGeom>
            <a:noFill/>
            <a:ln w="9525">
              <a:noFill/>
              <a:miter lim="800000"/>
              <a:headEnd/>
              <a:tailEnd/>
            </a:ln>
          </p:spPr>
          <p:txBody>
            <a:bodyPr>
              <a:spAutoFit/>
            </a:bodyPr>
            <a:lstStyle/>
            <a:p>
              <a:pPr algn="just">
                <a:spcBef>
                  <a:spcPct val="50000"/>
                </a:spcBef>
              </a:pPr>
              <a:r>
                <a:rPr lang="en-US" altLang="en-US" sz="2800">
                  <a:solidFill>
                    <a:srgbClr val="FF0000"/>
                  </a:solidFill>
                </a:rPr>
                <a:t>C6:</a:t>
              </a:r>
              <a:r>
                <a:rPr lang="en-US" altLang="en-US" sz="2800">
                  <a:solidFill>
                    <a:srgbClr val="000066"/>
                  </a:solidFill>
                </a:rPr>
                <a:t> </a:t>
              </a:r>
              <a:r>
                <a:rPr lang="en-US" altLang="en-US" sz="2800">
                  <a:solidFill>
                    <a:srgbClr val="0000FF"/>
                  </a:solidFill>
                </a:rPr>
                <a:t>Để đưa một vật có trọng lượng </a:t>
              </a:r>
            </a:p>
            <a:p>
              <a:pPr algn="just">
                <a:spcBef>
                  <a:spcPct val="50000"/>
                </a:spcBef>
              </a:pPr>
              <a:r>
                <a:rPr lang="en-US" altLang="en-US" sz="2800">
                  <a:solidFill>
                    <a:srgbClr val="0000FF"/>
                  </a:solidFill>
                </a:rPr>
                <a:t>P=420N lên cao theo phương thẳng </a:t>
              </a:r>
            </a:p>
            <a:p>
              <a:pPr algn="just">
                <a:spcBef>
                  <a:spcPct val="50000"/>
                </a:spcBef>
              </a:pPr>
              <a:r>
                <a:rPr lang="en-US" altLang="en-US" sz="2800">
                  <a:solidFill>
                    <a:srgbClr val="0000FF"/>
                  </a:solidFill>
                </a:rPr>
                <a:t>đứng bằng ròng rọc động, theo </a:t>
              </a:r>
            </a:p>
            <a:p>
              <a:pPr algn="just">
                <a:spcBef>
                  <a:spcPct val="50000"/>
                </a:spcBef>
              </a:pPr>
              <a:r>
                <a:rPr lang="en-US" altLang="en-US" sz="2800">
                  <a:solidFill>
                    <a:srgbClr val="0000FF"/>
                  </a:solidFill>
                </a:rPr>
                <a:t>hình 13.3, người công nhân phải </a:t>
              </a:r>
            </a:p>
            <a:p>
              <a:pPr algn="just">
                <a:spcBef>
                  <a:spcPct val="50000"/>
                </a:spcBef>
              </a:pPr>
              <a:r>
                <a:rPr lang="en-US" altLang="en-US" sz="2800">
                  <a:solidFill>
                    <a:srgbClr val="0000FF"/>
                  </a:solidFill>
                </a:rPr>
                <a:t>kéo đầu dây đi một đoạn là 8m. </a:t>
              </a:r>
            </a:p>
            <a:p>
              <a:pPr algn="just">
                <a:spcBef>
                  <a:spcPct val="50000"/>
                </a:spcBef>
              </a:pPr>
              <a:r>
                <a:rPr lang="en-US" altLang="en-US" sz="2800">
                  <a:solidFill>
                    <a:srgbClr val="0000FF"/>
                  </a:solidFill>
                </a:rPr>
                <a:t>(Bỏ qua ma sát).</a:t>
              </a:r>
            </a:p>
            <a:p>
              <a:pPr algn="just">
                <a:spcBef>
                  <a:spcPct val="50000"/>
                </a:spcBef>
              </a:pPr>
              <a:r>
                <a:rPr lang="en-US" altLang="en-US" sz="2800">
                  <a:solidFill>
                    <a:srgbClr val="FF0000"/>
                  </a:solidFill>
                </a:rPr>
                <a:t>a</a:t>
              </a:r>
              <a:r>
                <a:rPr lang="en-US" altLang="en-US" sz="2800">
                  <a:solidFill>
                    <a:srgbClr val="0000FF"/>
                  </a:solidFill>
                </a:rPr>
                <a:t>. Tính lực kéo và độ cao đưa vật lên.</a:t>
              </a:r>
            </a:p>
            <a:p>
              <a:pPr algn="just">
                <a:spcBef>
                  <a:spcPct val="50000"/>
                </a:spcBef>
              </a:pPr>
              <a:r>
                <a:rPr lang="en-US" altLang="en-US" sz="2800">
                  <a:solidFill>
                    <a:srgbClr val="FF0000"/>
                  </a:solidFill>
                </a:rPr>
                <a:t>b</a:t>
              </a:r>
              <a:r>
                <a:rPr lang="en-US" altLang="en-US" sz="2800">
                  <a:solidFill>
                    <a:srgbClr val="0000FF"/>
                  </a:solidFill>
                </a:rPr>
                <a:t>. Tính công nâng vật lên.</a:t>
              </a:r>
            </a:p>
            <a:p>
              <a:pPr algn="just">
                <a:spcBef>
                  <a:spcPct val="50000"/>
                </a:spcBef>
              </a:pPr>
              <a:endParaRPr lang="en-US" altLang="en-US" sz="2800">
                <a:solidFill>
                  <a:srgbClr val="000066"/>
                </a:solidFill>
              </a:endParaRPr>
            </a:p>
          </p:txBody>
        </p:sp>
        <p:pic>
          <p:nvPicPr>
            <p:cNvPr id="51203" name="Picture 5" descr="H13"/>
            <p:cNvPicPr>
              <a:picLocks noChangeAspect="1" noChangeArrowheads="1"/>
            </p:cNvPicPr>
            <p:nvPr/>
          </p:nvPicPr>
          <p:blipFill>
            <a:blip r:embed="rId3">
              <a:lum bright="-54000" contrast="54000"/>
            </a:blip>
            <a:srcRect/>
            <a:stretch>
              <a:fillRect/>
            </a:stretch>
          </p:blipFill>
          <p:spPr bwMode="auto">
            <a:xfrm>
              <a:off x="3749" y="384"/>
              <a:ext cx="1584" cy="3579"/>
            </a:xfrm>
            <a:prstGeom prst="rect">
              <a:avLst/>
            </a:prstGeom>
            <a:noFill/>
            <a:ln w="9525">
              <a:noFill/>
              <a:miter lim="800000"/>
              <a:headEnd/>
              <a:tailEnd/>
            </a:ln>
          </p:spPr>
        </p:pic>
      </p:grpSp>
    </p:spTree>
  </p:cSld>
  <p:clrMapOvr>
    <a:masterClrMapping/>
  </p:clrMapOvr>
  <p:transition spd="slow">
    <p:random/>
    <p:sndAc>
      <p:stSnd>
        <p:snd r:embed="rId2" name="recycl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0726"/>
                                        </p:tgtEl>
                                        <p:attrNameLst>
                                          <p:attrName>style.visibility</p:attrName>
                                        </p:attrNameLst>
                                      </p:cBhvr>
                                      <p:to>
                                        <p:strVal val="visible"/>
                                      </p:to>
                                    </p:set>
                                    <p:animEffect transition="in" filter="blinds(horizontal)">
                                      <p:cBhvr>
                                        <p:cTn id="7" dur="500"/>
                                        <p:tgtEl>
                                          <p:spTgt spid="307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503" name="Group 15"/>
          <p:cNvGrpSpPr>
            <a:grpSpLocks/>
          </p:cNvGrpSpPr>
          <p:nvPr/>
        </p:nvGrpSpPr>
        <p:grpSpPr bwMode="auto">
          <a:xfrm>
            <a:off x="4108450" y="3810000"/>
            <a:ext cx="4806950" cy="3048000"/>
            <a:chOff x="3408" y="2352"/>
            <a:chExt cx="2016" cy="1779"/>
          </a:xfrm>
        </p:grpSpPr>
        <p:pic>
          <p:nvPicPr>
            <p:cNvPr id="28676" name="Picture 16" descr="Trang47_1"/>
            <p:cNvPicPr>
              <a:picLocks noChangeAspect="1" noChangeArrowheads="1"/>
            </p:cNvPicPr>
            <p:nvPr/>
          </p:nvPicPr>
          <p:blipFill>
            <a:blip r:embed="rId3">
              <a:lum contrast="52000"/>
            </a:blip>
            <a:srcRect/>
            <a:stretch>
              <a:fillRect/>
            </a:stretch>
          </p:blipFill>
          <p:spPr bwMode="auto">
            <a:xfrm>
              <a:off x="3408" y="2352"/>
              <a:ext cx="2016" cy="1779"/>
            </a:xfrm>
            <a:prstGeom prst="rect">
              <a:avLst/>
            </a:prstGeom>
            <a:noFill/>
            <a:ln w="9525">
              <a:noFill/>
              <a:miter lim="800000"/>
              <a:headEnd/>
              <a:tailEnd/>
            </a:ln>
          </p:spPr>
        </p:pic>
        <p:sp>
          <p:nvSpPr>
            <p:cNvPr id="28677" name="Rectangle 17"/>
            <p:cNvSpPr>
              <a:spLocks noChangeArrowheads="1"/>
            </p:cNvSpPr>
            <p:nvPr/>
          </p:nvSpPr>
          <p:spPr bwMode="auto">
            <a:xfrm>
              <a:off x="3408" y="2352"/>
              <a:ext cx="2016" cy="1776"/>
            </a:xfrm>
            <a:prstGeom prst="rect">
              <a:avLst/>
            </a:prstGeom>
            <a:noFill/>
            <a:ln w="57150" cmpd="thinThick">
              <a:solidFill>
                <a:schemeClr val="tx1"/>
              </a:solidFill>
              <a:miter lim="800000"/>
              <a:headEnd/>
              <a:tailEnd/>
            </a:ln>
          </p:spPr>
          <p:txBody>
            <a:bodyPr wrap="none" anchor="ctr"/>
            <a:lstStyle/>
            <a:p>
              <a:endParaRPr lang="en-US"/>
            </a:p>
          </p:txBody>
        </p:sp>
      </p:grpSp>
      <p:sp>
        <p:nvSpPr>
          <p:cNvPr id="63510" name="Text Box 22"/>
          <p:cNvSpPr txBox="1">
            <a:spLocks noChangeArrowheads="1"/>
          </p:cNvSpPr>
          <p:nvPr/>
        </p:nvSpPr>
        <p:spPr bwMode="auto">
          <a:xfrm>
            <a:off x="0" y="1020763"/>
            <a:ext cx="3732213" cy="4832350"/>
          </a:xfrm>
          <a:prstGeom prst="rect">
            <a:avLst/>
          </a:prstGeom>
          <a:noFill/>
          <a:ln w="9525">
            <a:noFill/>
            <a:miter lim="800000"/>
            <a:headEnd/>
            <a:tailEnd/>
          </a:ln>
        </p:spPr>
        <p:txBody>
          <a:bodyPr>
            <a:spAutoFit/>
          </a:bodyPr>
          <a:lstStyle/>
          <a:p>
            <a:pPr algn="just">
              <a:spcBef>
                <a:spcPct val="50000"/>
              </a:spcBef>
            </a:pPr>
            <a:r>
              <a:rPr lang="vi-VN" altLang="en-US" sz="4400">
                <a:solidFill>
                  <a:srgbClr val="CC00CC"/>
                </a:solidFill>
                <a:cs typeface="Times New Roman" pitchFamily="18" charset="0"/>
              </a:rPr>
              <a:t>Sử dụng máy cơ đơn giản có thể cho ta lợi về lực</a:t>
            </a:r>
            <a:r>
              <a:rPr lang="en-US" altLang="en-US" sz="4400">
                <a:solidFill>
                  <a:srgbClr val="CC00CC"/>
                </a:solidFill>
                <a:cs typeface="Times New Roman" pitchFamily="18" charset="0"/>
              </a:rPr>
              <a:t>, </a:t>
            </a:r>
            <a:r>
              <a:rPr lang="vi-VN" altLang="en-US" sz="4400">
                <a:solidFill>
                  <a:srgbClr val="CC00CC"/>
                </a:solidFill>
                <a:cs typeface="Times New Roman" pitchFamily="18" charset="0"/>
              </a:rPr>
              <a:t>nhưng liệu có thể cho ta lợi về công không?</a:t>
            </a:r>
            <a:endParaRPr lang="en-US" altLang="en-US" sz="4400">
              <a:solidFill>
                <a:srgbClr val="CC00CC"/>
              </a:solidFill>
              <a:cs typeface="Times New Roman" pitchFamily="18" charset="0"/>
            </a:endParaRPr>
          </a:p>
        </p:txBody>
      </p:sp>
      <p:pic>
        <p:nvPicPr>
          <p:cNvPr id="63703" name="Picture 215"/>
          <p:cNvPicPr>
            <a:picLocks noChangeAspect="1" noChangeArrowheads="1"/>
          </p:cNvPicPr>
          <p:nvPr/>
        </p:nvPicPr>
        <p:blipFill>
          <a:blip r:embed="rId4"/>
          <a:srcRect/>
          <a:stretch>
            <a:fillRect/>
          </a:stretch>
        </p:blipFill>
        <p:spPr bwMode="auto">
          <a:xfrm>
            <a:off x="4483100" y="85725"/>
            <a:ext cx="4057650" cy="3724275"/>
          </a:xfrm>
          <a:prstGeom prst="rect">
            <a:avLst/>
          </a:prstGeom>
          <a:noFill/>
          <a:ln w="9525">
            <a:noFill/>
            <a:miter lim="800000"/>
            <a:headEnd/>
            <a:tailEnd/>
          </a:ln>
        </p:spPr>
      </p:pic>
    </p:spTree>
  </p:cSld>
  <p:clrMapOvr>
    <a:masterClrMapping/>
  </p:clrMapOvr>
  <p:transition spd="slow">
    <p:random/>
    <p:sndAc>
      <p:stSnd>
        <p:snd r:embed="rId2" name="recycl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63703"/>
                                        </p:tgtEl>
                                        <p:attrNameLst>
                                          <p:attrName>style.visibility</p:attrName>
                                        </p:attrNameLst>
                                      </p:cBhvr>
                                      <p:to>
                                        <p:strVal val="visible"/>
                                      </p:to>
                                    </p:set>
                                    <p:animEffect transition="in" filter="dissolve">
                                      <p:cBhvr>
                                        <p:cTn id="7" dur="500"/>
                                        <p:tgtEl>
                                          <p:spTgt spid="6370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63503"/>
                                        </p:tgtEl>
                                        <p:attrNameLst>
                                          <p:attrName>style.visibility</p:attrName>
                                        </p:attrNameLst>
                                      </p:cBhvr>
                                      <p:to>
                                        <p:strVal val="visible"/>
                                      </p:to>
                                    </p:set>
                                    <p:animEffect transition="in" filter="blinds(horizontal)">
                                      <p:cBhvr>
                                        <p:cTn id="12" dur="500"/>
                                        <p:tgtEl>
                                          <p:spTgt spid="6350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3510"/>
                                        </p:tgtEl>
                                        <p:attrNameLst>
                                          <p:attrName>style.visibility</p:attrName>
                                        </p:attrNameLst>
                                      </p:cBhvr>
                                      <p:to>
                                        <p:strVal val="visible"/>
                                      </p:to>
                                    </p:set>
                                    <p:animEffect transition="in" filter="blinds(horizontal)">
                                      <p:cBhvr>
                                        <p:cTn id="17" dur="500"/>
                                        <p:tgtEl>
                                          <p:spTgt spid="635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5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3" name="Text Box 15"/>
          <p:cNvSpPr txBox="1">
            <a:spLocks noChangeArrowheads="1"/>
          </p:cNvSpPr>
          <p:nvPr/>
        </p:nvSpPr>
        <p:spPr bwMode="auto">
          <a:xfrm>
            <a:off x="2514600" y="2590800"/>
            <a:ext cx="6629400" cy="2165350"/>
          </a:xfrm>
          <a:prstGeom prst="rect">
            <a:avLst/>
          </a:prstGeom>
          <a:noFill/>
          <a:ln w="9525">
            <a:noFill/>
            <a:miter lim="800000"/>
            <a:headEnd/>
            <a:tailEnd/>
          </a:ln>
        </p:spPr>
        <p:txBody>
          <a:bodyPr>
            <a:spAutoFit/>
          </a:bodyPr>
          <a:lstStyle/>
          <a:p>
            <a:pPr>
              <a:spcBef>
                <a:spcPct val="50000"/>
              </a:spcBef>
            </a:pPr>
            <a:r>
              <a:rPr lang="en-US" altLang="en-US" sz="2800">
                <a:solidFill>
                  <a:srgbClr val="CC00CC"/>
                </a:solidFill>
              </a:rPr>
              <a:t>Dùng một cái ròng rọc động được lợi hai lần về lực thì phải thiệt hai lần về đường đi (theo định luật về công) nên</a:t>
            </a:r>
            <a:r>
              <a:rPr lang="en-US" altLang="en-US" sz="3200">
                <a:solidFill>
                  <a:srgbClr val="CC00CC"/>
                </a:solidFill>
              </a:rPr>
              <a:t>:</a:t>
            </a:r>
          </a:p>
          <a:p>
            <a:pPr>
              <a:spcBef>
                <a:spcPct val="50000"/>
              </a:spcBef>
            </a:pPr>
            <a:r>
              <a:rPr lang="en-US" altLang="en-US" sz="2800">
                <a:solidFill>
                  <a:srgbClr val="CC00CC"/>
                </a:solidFill>
              </a:rPr>
              <a:t>s = 2h = 8  =&gt; h = 8/2 = 4m</a:t>
            </a:r>
            <a:r>
              <a:rPr lang="en-US" altLang="en-US" sz="3200">
                <a:solidFill>
                  <a:srgbClr val="CC00CC"/>
                </a:solidFill>
              </a:rPr>
              <a:t>             </a:t>
            </a:r>
          </a:p>
        </p:txBody>
      </p:sp>
      <p:sp>
        <p:nvSpPr>
          <p:cNvPr id="32785" name="Text Box 17"/>
          <p:cNvSpPr txBox="1">
            <a:spLocks noChangeArrowheads="1"/>
          </p:cNvSpPr>
          <p:nvPr/>
        </p:nvSpPr>
        <p:spPr bwMode="auto">
          <a:xfrm>
            <a:off x="2667000" y="4876800"/>
            <a:ext cx="7086600" cy="1892300"/>
          </a:xfrm>
          <a:prstGeom prst="rect">
            <a:avLst/>
          </a:prstGeom>
          <a:noFill/>
          <a:ln w="9525">
            <a:noFill/>
            <a:miter lim="800000"/>
            <a:headEnd/>
            <a:tailEnd/>
          </a:ln>
        </p:spPr>
        <p:txBody>
          <a:bodyPr>
            <a:spAutoFit/>
          </a:bodyPr>
          <a:lstStyle/>
          <a:p>
            <a:pPr>
              <a:spcBef>
                <a:spcPct val="50000"/>
              </a:spcBef>
            </a:pPr>
            <a:r>
              <a:rPr lang="en-US" altLang="en-US" sz="2800">
                <a:solidFill>
                  <a:srgbClr val="CC00CC"/>
                </a:solidFill>
              </a:rPr>
              <a:t>b. Công nâng vật lên:</a:t>
            </a:r>
          </a:p>
          <a:p>
            <a:pPr>
              <a:spcBef>
                <a:spcPct val="50000"/>
              </a:spcBef>
            </a:pPr>
            <a:r>
              <a:rPr lang="en-US" altLang="en-US" sz="2800">
                <a:solidFill>
                  <a:srgbClr val="CC00CC"/>
                </a:solidFill>
              </a:rPr>
              <a:t>A = P.h = 420.4 = 1680J. </a:t>
            </a:r>
          </a:p>
          <a:p>
            <a:pPr>
              <a:spcBef>
                <a:spcPct val="50000"/>
              </a:spcBef>
            </a:pPr>
            <a:r>
              <a:rPr lang="en-US" altLang="en-US" sz="2800">
                <a:solidFill>
                  <a:srgbClr val="CC00CC"/>
                </a:solidFill>
              </a:rPr>
              <a:t>hoặc A = F.s = 210.8 = 1680J</a:t>
            </a:r>
            <a:r>
              <a:rPr lang="en-US" altLang="en-US" sz="3200">
                <a:solidFill>
                  <a:srgbClr val="CC00CC"/>
                </a:solidFill>
              </a:rPr>
              <a:t> </a:t>
            </a:r>
          </a:p>
        </p:txBody>
      </p:sp>
      <p:grpSp>
        <p:nvGrpSpPr>
          <p:cNvPr id="32790" name="Group 22"/>
          <p:cNvGrpSpPr>
            <a:grpSpLocks/>
          </p:cNvGrpSpPr>
          <p:nvPr/>
        </p:nvGrpSpPr>
        <p:grpSpPr bwMode="auto">
          <a:xfrm>
            <a:off x="2438400" y="0"/>
            <a:ext cx="6705600" cy="2514600"/>
            <a:chOff x="1536" y="96"/>
            <a:chExt cx="4416" cy="1584"/>
          </a:xfrm>
        </p:grpSpPr>
        <p:sp>
          <p:nvSpPr>
            <p:cNvPr id="53257" name="Text Box 14"/>
            <p:cNvSpPr txBox="1">
              <a:spLocks noChangeArrowheads="1"/>
            </p:cNvSpPr>
            <p:nvPr/>
          </p:nvSpPr>
          <p:spPr bwMode="auto">
            <a:xfrm>
              <a:off x="1536" y="411"/>
              <a:ext cx="4416" cy="1269"/>
            </a:xfrm>
            <a:prstGeom prst="rect">
              <a:avLst/>
            </a:prstGeom>
            <a:noFill/>
            <a:ln w="9525">
              <a:noFill/>
              <a:miter lim="800000"/>
              <a:headEnd/>
              <a:tailEnd/>
            </a:ln>
          </p:spPr>
          <p:txBody>
            <a:bodyPr>
              <a:spAutoFit/>
            </a:bodyPr>
            <a:lstStyle/>
            <a:p>
              <a:pPr>
                <a:spcBef>
                  <a:spcPct val="50000"/>
                </a:spcBef>
              </a:pPr>
              <a:r>
                <a:rPr lang="en-US" altLang="en-US" sz="2800">
                  <a:solidFill>
                    <a:srgbClr val="CC00CC"/>
                  </a:solidFill>
                </a:rPr>
                <a:t>a. Kéo vật lên cao nhờ ròng rọc động thì lực kéo chỉ bằng một nửa trọng lượng của vật.</a:t>
              </a:r>
            </a:p>
            <a:p>
              <a:pPr>
                <a:spcBef>
                  <a:spcPct val="50000"/>
                </a:spcBef>
              </a:pPr>
              <a:r>
                <a:rPr lang="en-US" altLang="en-US" sz="2800">
                  <a:solidFill>
                    <a:srgbClr val="CC00CC"/>
                  </a:solidFill>
                </a:rPr>
                <a:t>F = P/2 = 420/2 = 210N.</a:t>
              </a:r>
              <a:endParaRPr lang="en-US" altLang="en-US" sz="3200">
                <a:solidFill>
                  <a:srgbClr val="CC00CC"/>
                </a:solidFill>
              </a:endParaRPr>
            </a:p>
          </p:txBody>
        </p:sp>
        <p:sp>
          <p:nvSpPr>
            <p:cNvPr id="53258" name="Text Box 18"/>
            <p:cNvSpPr txBox="1">
              <a:spLocks noChangeArrowheads="1"/>
            </p:cNvSpPr>
            <p:nvPr/>
          </p:nvSpPr>
          <p:spPr bwMode="auto">
            <a:xfrm>
              <a:off x="1584" y="96"/>
              <a:ext cx="769" cy="404"/>
            </a:xfrm>
            <a:prstGeom prst="rect">
              <a:avLst/>
            </a:prstGeom>
            <a:noFill/>
            <a:ln w="9525">
              <a:noFill/>
              <a:miter lim="800000"/>
              <a:headEnd/>
              <a:tailEnd/>
            </a:ln>
          </p:spPr>
          <p:txBody>
            <a:bodyPr>
              <a:spAutoFit/>
            </a:bodyPr>
            <a:lstStyle/>
            <a:p>
              <a:pPr>
                <a:spcBef>
                  <a:spcPct val="50000"/>
                </a:spcBef>
              </a:pPr>
              <a:r>
                <a:rPr lang="en-US" altLang="en-US" sz="3600">
                  <a:solidFill>
                    <a:srgbClr val="CC00CC"/>
                  </a:solidFill>
                </a:rPr>
                <a:t>Giải</a:t>
              </a:r>
            </a:p>
          </p:txBody>
        </p:sp>
      </p:grpSp>
      <p:grpSp>
        <p:nvGrpSpPr>
          <p:cNvPr id="32788" name="Group 20"/>
          <p:cNvGrpSpPr>
            <a:grpSpLocks/>
          </p:cNvGrpSpPr>
          <p:nvPr/>
        </p:nvGrpSpPr>
        <p:grpSpPr bwMode="auto">
          <a:xfrm>
            <a:off x="0" y="609600"/>
            <a:ext cx="2667000" cy="6248400"/>
            <a:chOff x="0" y="384"/>
            <a:chExt cx="1680" cy="3936"/>
          </a:xfrm>
        </p:grpSpPr>
        <p:grpSp>
          <p:nvGrpSpPr>
            <p:cNvPr id="53253" name="Group 13"/>
            <p:cNvGrpSpPr>
              <a:grpSpLocks/>
            </p:cNvGrpSpPr>
            <p:nvPr/>
          </p:nvGrpSpPr>
          <p:grpSpPr bwMode="auto">
            <a:xfrm>
              <a:off x="0" y="384"/>
              <a:ext cx="1680" cy="2347"/>
              <a:chOff x="0" y="384"/>
              <a:chExt cx="1680" cy="2347"/>
            </a:xfrm>
          </p:grpSpPr>
          <p:sp>
            <p:nvSpPr>
              <p:cNvPr id="53255" name="Text Box 11"/>
              <p:cNvSpPr txBox="1">
                <a:spLocks noChangeArrowheads="1"/>
              </p:cNvSpPr>
              <p:nvPr/>
            </p:nvSpPr>
            <p:spPr bwMode="auto">
              <a:xfrm>
                <a:off x="0" y="384"/>
                <a:ext cx="1680" cy="2347"/>
              </a:xfrm>
              <a:prstGeom prst="rect">
                <a:avLst/>
              </a:prstGeom>
              <a:noFill/>
              <a:ln w="9525">
                <a:noFill/>
                <a:miter lim="800000"/>
                <a:headEnd/>
                <a:tailEnd/>
              </a:ln>
            </p:spPr>
            <p:txBody>
              <a:bodyPr>
                <a:spAutoFit/>
              </a:bodyPr>
              <a:lstStyle/>
              <a:p>
                <a:pPr marL="342900" indent="-342900">
                  <a:spcBef>
                    <a:spcPct val="50000"/>
                  </a:spcBef>
                </a:pPr>
                <a:r>
                  <a:rPr lang="en-US" altLang="en-US" sz="2800">
                    <a:solidFill>
                      <a:srgbClr val="CC00CC"/>
                    </a:solidFill>
                  </a:rPr>
                  <a:t>C6: Tóm tắt:</a:t>
                </a:r>
              </a:p>
              <a:p>
                <a:pPr marL="342900" indent="-342900">
                  <a:spcBef>
                    <a:spcPct val="50000"/>
                  </a:spcBef>
                </a:pPr>
                <a:r>
                  <a:rPr lang="en-US" altLang="en-US" sz="2800">
                    <a:solidFill>
                      <a:srgbClr val="CC00CC"/>
                    </a:solidFill>
                  </a:rPr>
                  <a:t>P = 420N.</a:t>
                </a:r>
              </a:p>
              <a:p>
                <a:pPr marL="342900" indent="-342900">
                  <a:spcBef>
                    <a:spcPct val="50000"/>
                  </a:spcBef>
                </a:pPr>
                <a:r>
                  <a:rPr lang="en-US" altLang="en-US" sz="2800">
                    <a:solidFill>
                      <a:srgbClr val="CC00CC"/>
                    </a:solidFill>
                  </a:rPr>
                  <a:t>s = 8m.</a:t>
                </a:r>
              </a:p>
              <a:p>
                <a:pPr marL="342900" indent="-342900">
                  <a:spcBef>
                    <a:spcPct val="50000"/>
                  </a:spcBef>
                  <a:buFontTx/>
                  <a:buAutoNum type="alphaLcPeriod"/>
                </a:pPr>
                <a:r>
                  <a:rPr lang="en-US" altLang="en-US" sz="2800">
                    <a:solidFill>
                      <a:srgbClr val="CC00CC"/>
                    </a:solidFill>
                  </a:rPr>
                  <a:t>F = ?(N)</a:t>
                </a:r>
              </a:p>
              <a:p>
                <a:pPr marL="342900" indent="-342900">
                  <a:spcBef>
                    <a:spcPct val="50000"/>
                  </a:spcBef>
                </a:pPr>
                <a:r>
                  <a:rPr lang="en-US" altLang="en-US" sz="2800">
                    <a:solidFill>
                      <a:srgbClr val="CC00CC"/>
                    </a:solidFill>
                  </a:rPr>
                  <a:t>    h = ?(m)</a:t>
                </a:r>
              </a:p>
              <a:p>
                <a:pPr marL="342900" indent="-342900">
                  <a:spcBef>
                    <a:spcPct val="50000"/>
                  </a:spcBef>
                </a:pPr>
                <a:r>
                  <a:rPr lang="en-US" altLang="en-US" sz="2800">
                    <a:solidFill>
                      <a:srgbClr val="CC00CC"/>
                    </a:solidFill>
                  </a:rPr>
                  <a:t>b. A = ?(J)</a:t>
                </a:r>
              </a:p>
            </p:txBody>
          </p:sp>
          <p:sp>
            <p:nvSpPr>
              <p:cNvPr id="53256" name="Line 12"/>
              <p:cNvSpPr>
                <a:spLocks noChangeShapeType="1"/>
              </p:cNvSpPr>
              <p:nvPr/>
            </p:nvSpPr>
            <p:spPr bwMode="auto">
              <a:xfrm>
                <a:off x="0" y="1584"/>
                <a:ext cx="1392" cy="0"/>
              </a:xfrm>
              <a:prstGeom prst="line">
                <a:avLst/>
              </a:prstGeom>
              <a:noFill/>
              <a:ln w="9525">
                <a:solidFill>
                  <a:schemeClr val="tx1"/>
                </a:solidFill>
                <a:round/>
                <a:headEnd/>
                <a:tailEnd/>
              </a:ln>
            </p:spPr>
            <p:txBody>
              <a:bodyPr/>
              <a:lstStyle/>
              <a:p>
                <a:endParaRPr lang="en-US"/>
              </a:p>
            </p:txBody>
          </p:sp>
        </p:grpSp>
        <p:sp>
          <p:nvSpPr>
            <p:cNvPr id="53254" name="Line 19"/>
            <p:cNvSpPr>
              <a:spLocks noChangeShapeType="1"/>
            </p:cNvSpPr>
            <p:nvPr/>
          </p:nvSpPr>
          <p:spPr bwMode="auto">
            <a:xfrm>
              <a:off x="1488" y="384"/>
              <a:ext cx="0" cy="3936"/>
            </a:xfrm>
            <a:prstGeom prst="line">
              <a:avLst/>
            </a:prstGeom>
            <a:noFill/>
            <a:ln w="9525">
              <a:solidFill>
                <a:schemeClr val="tx1"/>
              </a:solidFill>
              <a:round/>
              <a:headEnd/>
              <a:tailEnd/>
            </a:ln>
          </p:spPr>
          <p:txBody>
            <a:bodyPr/>
            <a:lstStyle/>
            <a:p>
              <a:endParaRPr lang="en-US"/>
            </a:p>
          </p:txBody>
        </p:sp>
      </p:grpSp>
    </p:spTree>
  </p:cSld>
  <p:clrMapOvr>
    <a:masterClrMapping/>
  </p:clrMapOvr>
  <p:transition spd="slow">
    <p:random/>
    <p:sndAc>
      <p:stSnd>
        <p:snd r:embed="rId2" name="recycl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2788"/>
                                        </p:tgtEl>
                                        <p:attrNameLst>
                                          <p:attrName>style.visibility</p:attrName>
                                        </p:attrNameLst>
                                      </p:cBhvr>
                                      <p:to>
                                        <p:strVal val="visible"/>
                                      </p:to>
                                    </p:set>
                                    <p:animEffect transition="in" filter="blinds(horizontal)">
                                      <p:cBhvr>
                                        <p:cTn id="7" dur="500"/>
                                        <p:tgtEl>
                                          <p:spTgt spid="3278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2790"/>
                                        </p:tgtEl>
                                        <p:attrNameLst>
                                          <p:attrName>style.visibility</p:attrName>
                                        </p:attrNameLst>
                                      </p:cBhvr>
                                      <p:to>
                                        <p:strVal val="visible"/>
                                      </p:to>
                                    </p:set>
                                    <p:animEffect transition="in" filter="blinds(horizontal)">
                                      <p:cBhvr>
                                        <p:cTn id="12" dur="500"/>
                                        <p:tgtEl>
                                          <p:spTgt spid="3279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2783"/>
                                        </p:tgtEl>
                                        <p:attrNameLst>
                                          <p:attrName>style.visibility</p:attrName>
                                        </p:attrNameLst>
                                      </p:cBhvr>
                                      <p:to>
                                        <p:strVal val="visible"/>
                                      </p:to>
                                    </p:set>
                                    <p:animEffect transition="in" filter="blinds(horizontal)">
                                      <p:cBhvr>
                                        <p:cTn id="17" dur="500"/>
                                        <p:tgtEl>
                                          <p:spTgt spid="3278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2785"/>
                                        </p:tgtEl>
                                        <p:attrNameLst>
                                          <p:attrName>style.visibility</p:attrName>
                                        </p:attrNameLst>
                                      </p:cBhvr>
                                      <p:to>
                                        <p:strVal val="visible"/>
                                      </p:to>
                                    </p:set>
                                    <p:animEffect transition="in" filter="diamond(in)">
                                      <p:cBhvr>
                                        <p:cTn id="22" dur="2000"/>
                                        <p:tgtEl>
                                          <p:spTgt spid="327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83" grpId="0"/>
      <p:bldP spid="3278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WordArt 5"/>
          <p:cNvSpPr>
            <a:spLocks noChangeArrowheads="1" noChangeShapeType="1" noTextEdit="1"/>
          </p:cNvSpPr>
          <p:nvPr/>
        </p:nvSpPr>
        <p:spPr bwMode="auto">
          <a:xfrm>
            <a:off x="319088" y="2239963"/>
            <a:ext cx="8235950" cy="2406650"/>
          </a:xfrm>
          <a:prstGeom prst="rect">
            <a:avLst/>
          </a:prstGeom>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sp3d>
          </a:bodyPr>
          <a:lstStyle/>
          <a:p>
            <a:pPr algn="ctr"/>
            <a:r>
              <a:rPr lang="en-US" sz="2700" kern="10">
                <a:ln w="9525">
                  <a:round/>
                  <a:headEnd/>
                  <a:tailEnd/>
                </a:ln>
                <a:solidFill>
                  <a:srgbClr val="FF0000"/>
                </a:solidFill>
                <a:latin typeface="Times New Roman"/>
                <a:cs typeface="Times New Roman"/>
              </a:rPr>
              <a:t>ĐỊNH LUẬT VỀ CÔNG</a:t>
            </a:r>
          </a:p>
        </p:txBody>
      </p:sp>
      <p:sp>
        <p:nvSpPr>
          <p:cNvPr id="4" name="Hộp Văn bản 3"/>
          <p:cNvSpPr txBox="1">
            <a:spLocks noChangeArrowheads="1"/>
          </p:cNvSpPr>
          <p:nvPr/>
        </p:nvSpPr>
        <p:spPr bwMode="auto">
          <a:xfrm>
            <a:off x="0" y="1062038"/>
            <a:ext cx="5106988" cy="1200150"/>
          </a:xfrm>
          <a:prstGeom prst="rect">
            <a:avLst/>
          </a:prstGeom>
          <a:noFill/>
          <a:ln w="9525">
            <a:noFill/>
            <a:miter lim="800000"/>
            <a:headEnd/>
            <a:tailEnd/>
          </a:ln>
        </p:spPr>
        <p:txBody>
          <a:bodyPr>
            <a:spAutoFit/>
          </a:bodyPr>
          <a:lstStyle/>
          <a:p>
            <a:r>
              <a:rPr lang="vi-VN" sz="7200"/>
              <a:t>BÀI 14:</a:t>
            </a: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by="(-#ppt_w*2)" calcmode="lin" valueType="num">
                                      <p:cBhvr rctx="PPT">
                                        <p:cTn id="7" dur="500" autoRev="1" fill="hold">
                                          <p:stCondLst>
                                            <p:cond delay="0"/>
                                          </p:stCondLst>
                                        </p:cTn>
                                        <p:tgtEl>
                                          <p:spTgt spid="4"/>
                                        </p:tgtEl>
                                        <p:attrNameLst>
                                          <p:attrName>ppt_w</p:attrName>
                                        </p:attrNameLst>
                                      </p:cBhvr>
                                    </p:anim>
                                    <p:anim by="(#ppt_w*0.50)" calcmode="lin" valueType="num">
                                      <p:cBhvr>
                                        <p:cTn id="8" dur="500" decel="50000" autoRev="1" fill="hold">
                                          <p:stCondLst>
                                            <p:cond delay="0"/>
                                          </p:stCondLst>
                                        </p:cTn>
                                        <p:tgtEl>
                                          <p:spTgt spid="4"/>
                                        </p:tgtEl>
                                        <p:attrNameLst>
                                          <p:attrName>ppt_x</p:attrName>
                                        </p:attrNameLst>
                                      </p:cBhvr>
                                    </p:anim>
                                    <p:anim from="(-#ppt_h/2)" to="(#ppt_y)" calcmode="lin" valueType="num">
                                      <p:cBhvr>
                                        <p:cTn id="9" dur="1000" fill="hold">
                                          <p:stCondLst>
                                            <p:cond delay="0"/>
                                          </p:stCondLst>
                                        </p:cTn>
                                        <p:tgtEl>
                                          <p:spTgt spid="4"/>
                                        </p:tgtEl>
                                        <p:attrNameLst>
                                          <p:attrName>ppt_y</p:attrName>
                                        </p:attrNameLst>
                                      </p:cBhvr>
                                    </p:anim>
                                    <p:animRot by="21600000">
                                      <p:cBhvr>
                                        <p:cTn id="10" dur="1000" fill="hold">
                                          <p:stCondLst>
                                            <p:cond delay="0"/>
                                          </p:stCondLst>
                                        </p:cTn>
                                        <p:tgtEl>
                                          <p:spTgt spid="4"/>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41" presetClass="entr" presetSubtype="0" fill="hold" grpId="0" nodeType="clickEffect">
                                  <p:stCondLst>
                                    <p:cond delay="0"/>
                                  </p:stCondLst>
                                  <p:iterate type="lt">
                                    <p:tmPct val="10000"/>
                                  </p:iterate>
                                  <p:childTnLst>
                                    <p:set>
                                      <p:cBhvr>
                                        <p:cTn id="14" dur="1" fill="hold">
                                          <p:stCondLst>
                                            <p:cond delay="0"/>
                                          </p:stCondLst>
                                        </p:cTn>
                                        <p:tgtEl>
                                          <p:spTgt spid="3"/>
                                        </p:tgtEl>
                                        <p:attrNameLst>
                                          <p:attrName>style.visibility</p:attrName>
                                        </p:attrNameLst>
                                      </p:cBhvr>
                                      <p:to>
                                        <p:strVal val="visible"/>
                                      </p:to>
                                    </p:set>
                                    <p:anim calcmode="lin" valueType="num">
                                      <p:cBhvr>
                                        <p:cTn id="15" dur="50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3"/>
                                        </p:tgtEl>
                                        <p:attrNameLst>
                                          <p:attrName>ppt_y</p:attrName>
                                        </p:attrNameLst>
                                      </p:cBhvr>
                                      <p:tavLst>
                                        <p:tav tm="0">
                                          <p:val>
                                            <p:strVal val="#ppt_y"/>
                                          </p:val>
                                        </p:tav>
                                        <p:tav tm="100000">
                                          <p:val>
                                            <p:strVal val="#ppt_y"/>
                                          </p:val>
                                        </p:tav>
                                      </p:tavLst>
                                    </p:anim>
                                    <p:anim calcmode="lin" valueType="num">
                                      <p:cBhvr>
                                        <p:cTn id="17" dur="50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8"/>
          <p:cNvSpPr>
            <a:spLocks noChangeArrowheads="1"/>
          </p:cNvSpPr>
          <p:nvPr/>
        </p:nvSpPr>
        <p:spPr bwMode="auto">
          <a:xfrm>
            <a:off x="0" y="1314450"/>
            <a:ext cx="9144000" cy="4686300"/>
          </a:xfrm>
          <a:prstGeom prst="rect">
            <a:avLst/>
          </a:prstGeom>
          <a:noFill/>
          <a:ln w="9525">
            <a:noFill/>
            <a:miter lim="800000"/>
            <a:headEnd/>
            <a:tailEnd/>
          </a:ln>
        </p:spPr>
        <p:txBody>
          <a:bodyPr>
            <a:spAutoFit/>
          </a:bodyPr>
          <a:lstStyle/>
          <a:p>
            <a:pPr algn="just"/>
            <a:r>
              <a:rPr lang="en-US" altLang="en-US" sz="6000">
                <a:solidFill>
                  <a:srgbClr val="FF0066"/>
                </a:solidFill>
                <a:cs typeface="Times New Roman" pitchFamily="18" charset="0"/>
              </a:rPr>
              <a:t>	Để so sánh công của lực khi dùng máy cơ đơn giản với công kéo vật khi không dùng máy cơ đơn giản chúng ta phải làm gì ?</a:t>
            </a:r>
          </a:p>
        </p:txBody>
      </p:sp>
      <p:pic>
        <p:nvPicPr>
          <p:cNvPr id="2" name="Picture 6" descr="0035-1"/>
          <p:cNvPicPr>
            <a:picLocks noChangeAspect="1" noChangeArrowheads="1" noCrop="1"/>
          </p:cNvPicPr>
          <p:nvPr/>
        </p:nvPicPr>
        <p:blipFill>
          <a:blip r:embed="rId2"/>
          <a:srcRect/>
          <a:stretch>
            <a:fillRect/>
          </a:stretch>
        </p:blipFill>
        <p:spPr bwMode="auto">
          <a:xfrm>
            <a:off x="-176213" y="1190625"/>
            <a:ext cx="1111251" cy="1111250"/>
          </a:xfrm>
          <a:prstGeom prst="rect">
            <a:avLst/>
          </a:prstGeom>
          <a:noFill/>
          <a:ln w="9525">
            <a:noFill/>
            <a:miter lim="800000"/>
            <a:headEnd/>
            <a:tailEnd/>
          </a:ln>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linds(horizont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4514" name="Group 2"/>
          <p:cNvGrpSpPr>
            <a:grpSpLocks/>
          </p:cNvGrpSpPr>
          <p:nvPr/>
        </p:nvGrpSpPr>
        <p:grpSpPr bwMode="auto">
          <a:xfrm>
            <a:off x="5124450" y="1701800"/>
            <a:ext cx="838200" cy="2709863"/>
            <a:chOff x="3216" y="1209"/>
            <a:chExt cx="528" cy="1707"/>
          </a:xfrm>
        </p:grpSpPr>
        <p:grpSp>
          <p:nvGrpSpPr>
            <p:cNvPr id="31983" name="Group 3"/>
            <p:cNvGrpSpPr>
              <a:grpSpLocks/>
            </p:cNvGrpSpPr>
            <p:nvPr/>
          </p:nvGrpSpPr>
          <p:grpSpPr bwMode="auto">
            <a:xfrm>
              <a:off x="3264" y="1488"/>
              <a:ext cx="288" cy="1301"/>
              <a:chOff x="4320" y="1549"/>
              <a:chExt cx="288" cy="1301"/>
            </a:xfrm>
          </p:grpSpPr>
          <p:sp>
            <p:nvSpPr>
              <p:cNvPr id="31990" name="Line 4"/>
              <p:cNvSpPr>
                <a:spLocks noChangeShapeType="1"/>
              </p:cNvSpPr>
              <p:nvPr/>
            </p:nvSpPr>
            <p:spPr bwMode="auto">
              <a:xfrm>
                <a:off x="4464" y="2658"/>
                <a:ext cx="0" cy="192"/>
              </a:xfrm>
              <a:prstGeom prst="line">
                <a:avLst/>
              </a:prstGeom>
              <a:noFill/>
              <a:ln w="57150">
                <a:solidFill>
                  <a:schemeClr val="tx1"/>
                </a:solidFill>
                <a:round/>
                <a:headEnd/>
                <a:tailEnd/>
              </a:ln>
            </p:spPr>
            <p:txBody>
              <a:bodyPr/>
              <a:lstStyle/>
              <a:p>
                <a:endParaRPr lang="en-US"/>
              </a:p>
            </p:txBody>
          </p:sp>
          <p:sp>
            <p:nvSpPr>
              <p:cNvPr id="31991" name="Rectangle 5"/>
              <p:cNvSpPr>
                <a:spLocks noChangeArrowheads="1"/>
              </p:cNvSpPr>
              <p:nvPr/>
            </p:nvSpPr>
            <p:spPr bwMode="auto">
              <a:xfrm>
                <a:off x="4320" y="1549"/>
                <a:ext cx="288" cy="1187"/>
              </a:xfrm>
              <a:prstGeom prst="rect">
                <a:avLst/>
              </a:prstGeom>
              <a:solidFill>
                <a:schemeClr val="folHlink"/>
              </a:solidFill>
              <a:ln w="9525">
                <a:solidFill>
                  <a:schemeClr val="tx1"/>
                </a:solidFill>
                <a:miter lim="800000"/>
                <a:headEnd/>
                <a:tailEnd/>
              </a:ln>
            </p:spPr>
            <p:txBody>
              <a:bodyPr wrap="none" anchor="ctr"/>
              <a:lstStyle/>
              <a:p>
                <a:endParaRPr lang="en-US"/>
              </a:p>
            </p:txBody>
          </p:sp>
          <p:grpSp>
            <p:nvGrpSpPr>
              <p:cNvPr id="31992" name="Group 6"/>
              <p:cNvGrpSpPr>
                <a:grpSpLocks/>
              </p:cNvGrpSpPr>
              <p:nvPr/>
            </p:nvGrpSpPr>
            <p:grpSpPr bwMode="auto">
              <a:xfrm>
                <a:off x="4525" y="1641"/>
                <a:ext cx="83" cy="1082"/>
                <a:chOff x="2352" y="1041"/>
                <a:chExt cx="253" cy="1082"/>
              </a:xfrm>
            </p:grpSpPr>
            <p:sp>
              <p:nvSpPr>
                <p:cNvPr id="31998" name="Line 7"/>
                <p:cNvSpPr>
                  <a:spLocks noChangeShapeType="1"/>
                </p:cNvSpPr>
                <p:nvPr/>
              </p:nvSpPr>
              <p:spPr bwMode="auto">
                <a:xfrm>
                  <a:off x="2352" y="1041"/>
                  <a:ext cx="240" cy="0"/>
                </a:xfrm>
                <a:prstGeom prst="line">
                  <a:avLst/>
                </a:prstGeom>
                <a:noFill/>
                <a:ln w="9525">
                  <a:solidFill>
                    <a:schemeClr val="tx1"/>
                  </a:solidFill>
                  <a:round/>
                  <a:headEnd/>
                  <a:tailEnd/>
                </a:ln>
              </p:spPr>
              <p:txBody>
                <a:bodyPr/>
                <a:lstStyle/>
                <a:p>
                  <a:endParaRPr lang="en-US"/>
                </a:p>
              </p:txBody>
            </p:sp>
            <p:grpSp>
              <p:nvGrpSpPr>
                <p:cNvPr id="31999" name="Group 8"/>
                <p:cNvGrpSpPr>
                  <a:grpSpLocks/>
                </p:cNvGrpSpPr>
                <p:nvPr/>
              </p:nvGrpSpPr>
              <p:grpSpPr bwMode="auto">
                <a:xfrm>
                  <a:off x="2352" y="1049"/>
                  <a:ext cx="240" cy="217"/>
                  <a:chOff x="4224" y="2880"/>
                  <a:chExt cx="480" cy="480"/>
                </a:xfrm>
              </p:grpSpPr>
              <p:grpSp>
                <p:nvGrpSpPr>
                  <p:cNvPr id="32072" name="Group 9"/>
                  <p:cNvGrpSpPr>
                    <a:grpSpLocks/>
                  </p:cNvGrpSpPr>
                  <p:nvPr/>
                </p:nvGrpSpPr>
                <p:grpSpPr bwMode="auto">
                  <a:xfrm rot="10800000">
                    <a:off x="4512" y="2880"/>
                    <a:ext cx="192" cy="480"/>
                    <a:chOff x="1920" y="1728"/>
                    <a:chExt cx="288" cy="1440"/>
                  </a:xfrm>
                </p:grpSpPr>
                <p:grpSp>
                  <p:nvGrpSpPr>
                    <p:cNvPr id="32074" name="Group 10"/>
                    <p:cNvGrpSpPr>
                      <a:grpSpLocks/>
                    </p:cNvGrpSpPr>
                    <p:nvPr/>
                  </p:nvGrpSpPr>
                  <p:grpSpPr bwMode="auto">
                    <a:xfrm>
                      <a:off x="1920" y="2880"/>
                      <a:ext cx="288" cy="288"/>
                      <a:chOff x="1920" y="2304"/>
                      <a:chExt cx="288" cy="288"/>
                    </a:xfrm>
                  </p:grpSpPr>
                  <p:sp>
                    <p:nvSpPr>
                      <p:cNvPr id="32087" name="Line 11"/>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2088" name="Line 12"/>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2075" name="Group 13"/>
                    <p:cNvGrpSpPr>
                      <a:grpSpLocks/>
                    </p:cNvGrpSpPr>
                    <p:nvPr/>
                  </p:nvGrpSpPr>
                  <p:grpSpPr bwMode="auto">
                    <a:xfrm>
                      <a:off x="1920" y="1728"/>
                      <a:ext cx="288" cy="288"/>
                      <a:chOff x="1920" y="2304"/>
                      <a:chExt cx="288" cy="288"/>
                    </a:xfrm>
                  </p:grpSpPr>
                  <p:sp>
                    <p:nvSpPr>
                      <p:cNvPr id="32085" name="Line 14"/>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2086" name="Line 15"/>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2076" name="Group 16"/>
                    <p:cNvGrpSpPr>
                      <a:grpSpLocks/>
                    </p:cNvGrpSpPr>
                    <p:nvPr/>
                  </p:nvGrpSpPr>
                  <p:grpSpPr bwMode="auto">
                    <a:xfrm>
                      <a:off x="1920" y="2016"/>
                      <a:ext cx="288" cy="288"/>
                      <a:chOff x="1920" y="2304"/>
                      <a:chExt cx="288" cy="288"/>
                    </a:xfrm>
                  </p:grpSpPr>
                  <p:sp>
                    <p:nvSpPr>
                      <p:cNvPr id="32083" name="Line 17"/>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2084" name="Line 18"/>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2077" name="Group 19"/>
                    <p:cNvGrpSpPr>
                      <a:grpSpLocks/>
                    </p:cNvGrpSpPr>
                    <p:nvPr/>
                  </p:nvGrpSpPr>
                  <p:grpSpPr bwMode="auto">
                    <a:xfrm>
                      <a:off x="1920" y="2304"/>
                      <a:ext cx="288" cy="288"/>
                      <a:chOff x="1920" y="2304"/>
                      <a:chExt cx="288" cy="288"/>
                    </a:xfrm>
                  </p:grpSpPr>
                  <p:sp>
                    <p:nvSpPr>
                      <p:cNvPr id="32081" name="Line 20"/>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2082" name="Line 21"/>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2078" name="Group 22"/>
                    <p:cNvGrpSpPr>
                      <a:grpSpLocks/>
                    </p:cNvGrpSpPr>
                    <p:nvPr/>
                  </p:nvGrpSpPr>
                  <p:grpSpPr bwMode="auto">
                    <a:xfrm>
                      <a:off x="1920" y="2592"/>
                      <a:ext cx="288" cy="288"/>
                      <a:chOff x="1920" y="2304"/>
                      <a:chExt cx="288" cy="288"/>
                    </a:xfrm>
                  </p:grpSpPr>
                  <p:sp>
                    <p:nvSpPr>
                      <p:cNvPr id="32079" name="Line 23"/>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2080" name="Line 24"/>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2073" name="Line 25"/>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2000" name="Group 26"/>
                <p:cNvGrpSpPr>
                  <a:grpSpLocks/>
                </p:cNvGrpSpPr>
                <p:nvPr/>
              </p:nvGrpSpPr>
              <p:grpSpPr bwMode="auto">
                <a:xfrm>
                  <a:off x="2352" y="1266"/>
                  <a:ext cx="240" cy="217"/>
                  <a:chOff x="4224" y="2880"/>
                  <a:chExt cx="480" cy="480"/>
                </a:xfrm>
              </p:grpSpPr>
              <p:grpSp>
                <p:nvGrpSpPr>
                  <p:cNvPr id="32055" name="Group 27"/>
                  <p:cNvGrpSpPr>
                    <a:grpSpLocks/>
                  </p:cNvGrpSpPr>
                  <p:nvPr/>
                </p:nvGrpSpPr>
                <p:grpSpPr bwMode="auto">
                  <a:xfrm rot="10800000">
                    <a:off x="4512" y="2880"/>
                    <a:ext cx="192" cy="480"/>
                    <a:chOff x="1920" y="1728"/>
                    <a:chExt cx="288" cy="1440"/>
                  </a:xfrm>
                </p:grpSpPr>
                <p:grpSp>
                  <p:nvGrpSpPr>
                    <p:cNvPr id="32057" name="Group 28"/>
                    <p:cNvGrpSpPr>
                      <a:grpSpLocks/>
                    </p:cNvGrpSpPr>
                    <p:nvPr/>
                  </p:nvGrpSpPr>
                  <p:grpSpPr bwMode="auto">
                    <a:xfrm>
                      <a:off x="1920" y="2880"/>
                      <a:ext cx="288" cy="288"/>
                      <a:chOff x="1920" y="2304"/>
                      <a:chExt cx="288" cy="288"/>
                    </a:xfrm>
                  </p:grpSpPr>
                  <p:sp>
                    <p:nvSpPr>
                      <p:cNvPr id="32070" name="Line 29"/>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2071" name="Line 30"/>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2058" name="Group 31"/>
                    <p:cNvGrpSpPr>
                      <a:grpSpLocks/>
                    </p:cNvGrpSpPr>
                    <p:nvPr/>
                  </p:nvGrpSpPr>
                  <p:grpSpPr bwMode="auto">
                    <a:xfrm>
                      <a:off x="1920" y="1728"/>
                      <a:ext cx="288" cy="288"/>
                      <a:chOff x="1920" y="2304"/>
                      <a:chExt cx="288" cy="288"/>
                    </a:xfrm>
                  </p:grpSpPr>
                  <p:sp>
                    <p:nvSpPr>
                      <p:cNvPr id="32068" name="Line 32"/>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2069" name="Line 33"/>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2059" name="Group 34"/>
                    <p:cNvGrpSpPr>
                      <a:grpSpLocks/>
                    </p:cNvGrpSpPr>
                    <p:nvPr/>
                  </p:nvGrpSpPr>
                  <p:grpSpPr bwMode="auto">
                    <a:xfrm>
                      <a:off x="1920" y="2016"/>
                      <a:ext cx="288" cy="288"/>
                      <a:chOff x="1920" y="2304"/>
                      <a:chExt cx="288" cy="288"/>
                    </a:xfrm>
                  </p:grpSpPr>
                  <p:sp>
                    <p:nvSpPr>
                      <p:cNvPr id="32066" name="Line 35"/>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2067" name="Line 36"/>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2060" name="Group 37"/>
                    <p:cNvGrpSpPr>
                      <a:grpSpLocks/>
                    </p:cNvGrpSpPr>
                    <p:nvPr/>
                  </p:nvGrpSpPr>
                  <p:grpSpPr bwMode="auto">
                    <a:xfrm>
                      <a:off x="1920" y="2304"/>
                      <a:ext cx="288" cy="288"/>
                      <a:chOff x="1920" y="2304"/>
                      <a:chExt cx="288" cy="288"/>
                    </a:xfrm>
                  </p:grpSpPr>
                  <p:sp>
                    <p:nvSpPr>
                      <p:cNvPr id="32064" name="Line 38"/>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2065" name="Line 39"/>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2061" name="Group 40"/>
                    <p:cNvGrpSpPr>
                      <a:grpSpLocks/>
                    </p:cNvGrpSpPr>
                    <p:nvPr/>
                  </p:nvGrpSpPr>
                  <p:grpSpPr bwMode="auto">
                    <a:xfrm>
                      <a:off x="1920" y="2592"/>
                      <a:ext cx="288" cy="288"/>
                      <a:chOff x="1920" y="2304"/>
                      <a:chExt cx="288" cy="288"/>
                    </a:xfrm>
                  </p:grpSpPr>
                  <p:sp>
                    <p:nvSpPr>
                      <p:cNvPr id="32062" name="Line 41"/>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2063" name="Line 42"/>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2056" name="Line 43"/>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2001" name="Group 44"/>
                <p:cNvGrpSpPr>
                  <a:grpSpLocks/>
                </p:cNvGrpSpPr>
                <p:nvPr/>
              </p:nvGrpSpPr>
              <p:grpSpPr bwMode="auto">
                <a:xfrm>
                  <a:off x="2352" y="1476"/>
                  <a:ext cx="240" cy="217"/>
                  <a:chOff x="4224" y="2880"/>
                  <a:chExt cx="480" cy="480"/>
                </a:xfrm>
              </p:grpSpPr>
              <p:grpSp>
                <p:nvGrpSpPr>
                  <p:cNvPr id="32038" name="Group 45"/>
                  <p:cNvGrpSpPr>
                    <a:grpSpLocks/>
                  </p:cNvGrpSpPr>
                  <p:nvPr/>
                </p:nvGrpSpPr>
                <p:grpSpPr bwMode="auto">
                  <a:xfrm rot="10800000">
                    <a:off x="4512" y="2880"/>
                    <a:ext cx="192" cy="480"/>
                    <a:chOff x="1920" y="1728"/>
                    <a:chExt cx="288" cy="1440"/>
                  </a:xfrm>
                </p:grpSpPr>
                <p:grpSp>
                  <p:nvGrpSpPr>
                    <p:cNvPr id="32040" name="Group 46"/>
                    <p:cNvGrpSpPr>
                      <a:grpSpLocks/>
                    </p:cNvGrpSpPr>
                    <p:nvPr/>
                  </p:nvGrpSpPr>
                  <p:grpSpPr bwMode="auto">
                    <a:xfrm>
                      <a:off x="1920" y="2880"/>
                      <a:ext cx="288" cy="288"/>
                      <a:chOff x="1920" y="2304"/>
                      <a:chExt cx="288" cy="288"/>
                    </a:xfrm>
                  </p:grpSpPr>
                  <p:sp>
                    <p:nvSpPr>
                      <p:cNvPr id="32053" name="Line 47"/>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2054" name="Line 48"/>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2041" name="Group 49"/>
                    <p:cNvGrpSpPr>
                      <a:grpSpLocks/>
                    </p:cNvGrpSpPr>
                    <p:nvPr/>
                  </p:nvGrpSpPr>
                  <p:grpSpPr bwMode="auto">
                    <a:xfrm>
                      <a:off x="1920" y="1728"/>
                      <a:ext cx="288" cy="288"/>
                      <a:chOff x="1920" y="2304"/>
                      <a:chExt cx="288" cy="288"/>
                    </a:xfrm>
                  </p:grpSpPr>
                  <p:sp>
                    <p:nvSpPr>
                      <p:cNvPr id="32051" name="Line 50"/>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2052" name="Line 51"/>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2042" name="Group 52"/>
                    <p:cNvGrpSpPr>
                      <a:grpSpLocks/>
                    </p:cNvGrpSpPr>
                    <p:nvPr/>
                  </p:nvGrpSpPr>
                  <p:grpSpPr bwMode="auto">
                    <a:xfrm>
                      <a:off x="1920" y="2016"/>
                      <a:ext cx="288" cy="288"/>
                      <a:chOff x="1920" y="2304"/>
                      <a:chExt cx="288" cy="288"/>
                    </a:xfrm>
                  </p:grpSpPr>
                  <p:sp>
                    <p:nvSpPr>
                      <p:cNvPr id="32049" name="Line 53"/>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2050" name="Line 54"/>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2043" name="Group 55"/>
                    <p:cNvGrpSpPr>
                      <a:grpSpLocks/>
                    </p:cNvGrpSpPr>
                    <p:nvPr/>
                  </p:nvGrpSpPr>
                  <p:grpSpPr bwMode="auto">
                    <a:xfrm>
                      <a:off x="1920" y="2304"/>
                      <a:ext cx="288" cy="288"/>
                      <a:chOff x="1920" y="2304"/>
                      <a:chExt cx="288" cy="288"/>
                    </a:xfrm>
                  </p:grpSpPr>
                  <p:sp>
                    <p:nvSpPr>
                      <p:cNvPr id="32047" name="Line 56"/>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2048" name="Line 57"/>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2044" name="Group 58"/>
                    <p:cNvGrpSpPr>
                      <a:grpSpLocks/>
                    </p:cNvGrpSpPr>
                    <p:nvPr/>
                  </p:nvGrpSpPr>
                  <p:grpSpPr bwMode="auto">
                    <a:xfrm>
                      <a:off x="1920" y="2592"/>
                      <a:ext cx="288" cy="288"/>
                      <a:chOff x="1920" y="2304"/>
                      <a:chExt cx="288" cy="288"/>
                    </a:xfrm>
                  </p:grpSpPr>
                  <p:sp>
                    <p:nvSpPr>
                      <p:cNvPr id="32045" name="Line 59"/>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2046" name="Line 60"/>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2039" name="Line 61"/>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2002" name="Group 62"/>
                <p:cNvGrpSpPr>
                  <a:grpSpLocks/>
                </p:cNvGrpSpPr>
                <p:nvPr/>
              </p:nvGrpSpPr>
              <p:grpSpPr bwMode="auto">
                <a:xfrm>
                  <a:off x="2356" y="1691"/>
                  <a:ext cx="240" cy="217"/>
                  <a:chOff x="4224" y="2880"/>
                  <a:chExt cx="480" cy="480"/>
                </a:xfrm>
              </p:grpSpPr>
              <p:grpSp>
                <p:nvGrpSpPr>
                  <p:cNvPr id="32021" name="Group 63"/>
                  <p:cNvGrpSpPr>
                    <a:grpSpLocks/>
                  </p:cNvGrpSpPr>
                  <p:nvPr/>
                </p:nvGrpSpPr>
                <p:grpSpPr bwMode="auto">
                  <a:xfrm rot="10800000">
                    <a:off x="4512" y="2880"/>
                    <a:ext cx="192" cy="480"/>
                    <a:chOff x="1920" y="1728"/>
                    <a:chExt cx="288" cy="1440"/>
                  </a:xfrm>
                </p:grpSpPr>
                <p:grpSp>
                  <p:nvGrpSpPr>
                    <p:cNvPr id="32023" name="Group 64"/>
                    <p:cNvGrpSpPr>
                      <a:grpSpLocks/>
                    </p:cNvGrpSpPr>
                    <p:nvPr/>
                  </p:nvGrpSpPr>
                  <p:grpSpPr bwMode="auto">
                    <a:xfrm>
                      <a:off x="1920" y="2880"/>
                      <a:ext cx="288" cy="288"/>
                      <a:chOff x="1920" y="2304"/>
                      <a:chExt cx="288" cy="288"/>
                    </a:xfrm>
                  </p:grpSpPr>
                  <p:sp>
                    <p:nvSpPr>
                      <p:cNvPr id="32036" name="Line 65"/>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2037" name="Line 66"/>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2024" name="Group 67"/>
                    <p:cNvGrpSpPr>
                      <a:grpSpLocks/>
                    </p:cNvGrpSpPr>
                    <p:nvPr/>
                  </p:nvGrpSpPr>
                  <p:grpSpPr bwMode="auto">
                    <a:xfrm>
                      <a:off x="1920" y="1728"/>
                      <a:ext cx="288" cy="288"/>
                      <a:chOff x="1920" y="2304"/>
                      <a:chExt cx="288" cy="288"/>
                    </a:xfrm>
                  </p:grpSpPr>
                  <p:sp>
                    <p:nvSpPr>
                      <p:cNvPr id="32034" name="Line 68"/>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2035" name="Line 69"/>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2025" name="Group 70"/>
                    <p:cNvGrpSpPr>
                      <a:grpSpLocks/>
                    </p:cNvGrpSpPr>
                    <p:nvPr/>
                  </p:nvGrpSpPr>
                  <p:grpSpPr bwMode="auto">
                    <a:xfrm>
                      <a:off x="1920" y="2016"/>
                      <a:ext cx="288" cy="288"/>
                      <a:chOff x="1920" y="2304"/>
                      <a:chExt cx="288" cy="288"/>
                    </a:xfrm>
                  </p:grpSpPr>
                  <p:sp>
                    <p:nvSpPr>
                      <p:cNvPr id="32032" name="Line 71"/>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2033" name="Line 72"/>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2026" name="Group 73"/>
                    <p:cNvGrpSpPr>
                      <a:grpSpLocks/>
                    </p:cNvGrpSpPr>
                    <p:nvPr/>
                  </p:nvGrpSpPr>
                  <p:grpSpPr bwMode="auto">
                    <a:xfrm>
                      <a:off x="1920" y="2304"/>
                      <a:ext cx="288" cy="288"/>
                      <a:chOff x="1920" y="2304"/>
                      <a:chExt cx="288" cy="288"/>
                    </a:xfrm>
                  </p:grpSpPr>
                  <p:sp>
                    <p:nvSpPr>
                      <p:cNvPr id="32030" name="Line 74"/>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2031" name="Line 75"/>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2027" name="Group 76"/>
                    <p:cNvGrpSpPr>
                      <a:grpSpLocks/>
                    </p:cNvGrpSpPr>
                    <p:nvPr/>
                  </p:nvGrpSpPr>
                  <p:grpSpPr bwMode="auto">
                    <a:xfrm>
                      <a:off x="1920" y="2592"/>
                      <a:ext cx="288" cy="288"/>
                      <a:chOff x="1920" y="2304"/>
                      <a:chExt cx="288" cy="288"/>
                    </a:xfrm>
                  </p:grpSpPr>
                  <p:sp>
                    <p:nvSpPr>
                      <p:cNvPr id="32028" name="Line 77"/>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2029" name="Line 78"/>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2022" name="Line 79"/>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2003" name="Group 80"/>
                <p:cNvGrpSpPr>
                  <a:grpSpLocks/>
                </p:cNvGrpSpPr>
                <p:nvPr/>
              </p:nvGrpSpPr>
              <p:grpSpPr bwMode="auto">
                <a:xfrm>
                  <a:off x="2365" y="1906"/>
                  <a:ext cx="240" cy="217"/>
                  <a:chOff x="4224" y="2880"/>
                  <a:chExt cx="480" cy="480"/>
                </a:xfrm>
              </p:grpSpPr>
              <p:grpSp>
                <p:nvGrpSpPr>
                  <p:cNvPr id="32004" name="Group 81"/>
                  <p:cNvGrpSpPr>
                    <a:grpSpLocks/>
                  </p:cNvGrpSpPr>
                  <p:nvPr/>
                </p:nvGrpSpPr>
                <p:grpSpPr bwMode="auto">
                  <a:xfrm rot="10800000">
                    <a:off x="4512" y="2880"/>
                    <a:ext cx="192" cy="480"/>
                    <a:chOff x="1920" y="1728"/>
                    <a:chExt cx="288" cy="1440"/>
                  </a:xfrm>
                </p:grpSpPr>
                <p:grpSp>
                  <p:nvGrpSpPr>
                    <p:cNvPr id="32006" name="Group 82"/>
                    <p:cNvGrpSpPr>
                      <a:grpSpLocks/>
                    </p:cNvGrpSpPr>
                    <p:nvPr/>
                  </p:nvGrpSpPr>
                  <p:grpSpPr bwMode="auto">
                    <a:xfrm>
                      <a:off x="1920" y="2880"/>
                      <a:ext cx="288" cy="288"/>
                      <a:chOff x="1920" y="2304"/>
                      <a:chExt cx="288" cy="288"/>
                    </a:xfrm>
                  </p:grpSpPr>
                  <p:sp>
                    <p:nvSpPr>
                      <p:cNvPr id="32019" name="Line 83"/>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2020" name="Line 84"/>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2007" name="Group 85"/>
                    <p:cNvGrpSpPr>
                      <a:grpSpLocks/>
                    </p:cNvGrpSpPr>
                    <p:nvPr/>
                  </p:nvGrpSpPr>
                  <p:grpSpPr bwMode="auto">
                    <a:xfrm>
                      <a:off x="1920" y="1728"/>
                      <a:ext cx="288" cy="288"/>
                      <a:chOff x="1920" y="2304"/>
                      <a:chExt cx="288" cy="288"/>
                    </a:xfrm>
                  </p:grpSpPr>
                  <p:sp>
                    <p:nvSpPr>
                      <p:cNvPr id="32017" name="Line 86"/>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2018" name="Line 87"/>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2008" name="Group 88"/>
                    <p:cNvGrpSpPr>
                      <a:grpSpLocks/>
                    </p:cNvGrpSpPr>
                    <p:nvPr/>
                  </p:nvGrpSpPr>
                  <p:grpSpPr bwMode="auto">
                    <a:xfrm>
                      <a:off x="1920" y="2016"/>
                      <a:ext cx="288" cy="288"/>
                      <a:chOff x="1920" y="2304"/>
                      <a:chExt cx="288" cy="288"/>
                    </a:xfrm>
                  </p:grpSpPr>
                  <p:sp>
                    <p:nvSpPr>
                      <p:cNvPr id="32015" name="Line 89"/>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2016" name="Line 90"/>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2009" name="Group 91"/>
                    <p:cNvGrpSpPr>
                      <a:grpSpLocks/>
                    </p:cNvGrpSpPr>
                    <p:nvPr/>
                  </p:nvGrpSpPr>
                  <p:grpSpPr bwMode="auto">
                    <a:xfrm>
                      <a:off x="1920" y="2304"/>
                      <a:ext cx="288" cy="288"/>
                      <a:chOff x="1920" y="2304"/>
                      <a:chExt cx="288" cy="288"/>
                    </a:xfrm>
                  </p:grpSpPr>
                  <p:sp>
                    <p:nvSpPr>
                      <p:cNvPr id="32013" name="Line 92"/>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2014" name="Line 93"/>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2010" name="Group 94"/>
                    <p:cNvGrpSpPr>
                      <a:grpSpLocks/>
                    </p:cNvGrpSpPr>
                    <p:nvPr/>
                  </p:nvGrpSpPr>
                  <p:grpSpPr bwMode="auto">
                    <a:xfrm>
                      <a:off x="1920" y="2592"/>
                      <a:ext cx="288" cy="288"/>
                      <a:chOff x="1920" y="2304"/>
                      <a:chExt cx="288" cy="288"/>
                    </a:xfrm>
                  </p:grpSpPr>
                  <p:sp>
                    <p:nvSpPr>
                      <p:cNvPr id="32011" name="Line 95"/>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2012" name="Line 96"/>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2005" name="Line 97"/>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sp>
            <p:nvSpPr>
              <p:cNvPr id="31993" name="Text Box 98"/>
              <p:cNvSpPr txBox="1">
                <a:spLocks noChangeArrowheads="1"/>
              </p:cNvSpPr>
              <p:nvPr/>
            </p:nvSpPr>
            <p:spPr bwMode="auto">
              <a:xfrm>
                <a:off x="4355" y="1776"/>
                <a:ext cx="240" cy="212"/>
              </a:xfrm>
              <a:prstGeom prst="rect">
                <a:avLst/>
              </a:prstGeom>
              <a:noFill/>
              <a:ln w="9525">
                <a:noFill/>
                <a:miter lim="800000"/>
                <a:headEnd/>
                <a:tailEnd/>
              </a:ln>
            </p:spPr>
            <p:txBody>
              <a:bodyPr>
                <a:spAutoFit/>
              </a:bodyPr>
              <a:lstStyle/>
              <a:p>
                <a:pPr>
                  <a:spcBef>
                    <a:spcPct val="50000"/>
                  </a:spcBef>
                </a:pPr>
                <a:r>
                  <a:rPr lang="en-US" altLang="en-US" sz="1600"/>
                  <a:t>4</a:t>
                </a:r>
              </a:p>
            </p:txBody>
          </p:sp>
          <p:sp>
            <p:nvSpPr>
              <p:cNvPr id="31994" name="Text Box 99"/>
              <p:cNvSpPr txBox="1">
                <a:spLocks noChangeArrowheads="1"/>
              </p:cNvSpPr>
              <p:nvPr/>
            </p:nvSpPr>
            <p:spPr bwMode="auto">
              <a:xfrm>
                <a:off x="4368" y="2003"/>
                <a:ext cx="240" cy="212"/>
              </a:xfrm>
              <a:prstGeom prst="rect">
                <a:avLst/>
              </a:prstGeom>
              <a:noFill/>
              <a:ln w="9525">
                <a:noFill/>
                <a:miter lim="800000"/>
                <a:headEnd/>
                <a:tailEnd/>
              </a:ln>
            </p:spPr>
            <p:txBody>
              <a:bodyPr>
                <a:spAutoFit/>
              </a:bodyPr>
              <a:lstStyle/>
              <a:p>
                <a:pPr>
                  <a:spcBef>
                    <a:spcPct val="50000"/>
                  </a:spcBef>
                </a:pPr>
                <a:r>
                  <a:rPr lang="en-US" altLang="en-US" sz="1600"/>
                  <a:t>3</a:t>
                </a:r>
              </a:p>
            </p:txBody>
          </p:sp>
          <p:sp>
            <p:nvSpPr>
              <p:cNvPr id="31995" name="Text Box 100"/>
              <p:cNvSpPr txBox="1">
                <a:spLocks noChangeArrowheads="1"/>
              </p:cNvSpPr>
              <p:nvPr/>
            </p:nvSpPr>
            <p:spPr bwMode="auto">
              <a:xfrm>
                <a:off x="4355" y="2195"/>
                <a:ext cx="240" cy="212"/>
              </a:xfrm>
              <a:prstGeom prst="rect">
                <a:avLst/>
              </a:prstGeom>
              <a:noFill/>
              <a:ln w="9525">
                <a:noFill/>
                <a:miter lim="800000"/>
                <a:headEnd/>
                <a:tailEnd/>
              </a:ln>
            </p:spPr>
            <p:txBody>
              <a:bodyPr>
                <a:spAutoFit/>
              </a:bodyPr>
              <a:lstStyle/>
              <a:p>
                <a:pPr>
                  <a:spcBef>
                    <a:spcPct val="50000"/>
                  </a:spcBef>
                </a:pPr>
                <a:r>
                  <a:rPr lang="en-US" altLang="en-US" sz="1600"/>
                  <a:t>2</a:t>
                </a:r>
              </a:p>
            </p:txBody>
          </p:sp>
          <p:sp>
            <p:nvSpPr>
              <p:cNvPr id="31996" name="Text Box 101"/>
              <p:cNvSpPr txBox="1">
                <a:spLocks noChangeArrowheads="1"/>
              </p:cNvSpPr>
              <p:nvPr/>
            </p:nvSpPr>
            <p:spPr bwMode="auto">
              <a:xfrm>
                <a:off x="4355" y="2387"/>
                <a:ext cx="240" cy="212"/>
              </a:xfrm>
              <a:prstGeom prst="rect">
                <a:avLst/>
              </a:prstGeom>
              <a:noFill/>
              <a:ln w="9525">
                <a:noFill/>
                <a:miter lim="800000"/>
                <a:headEnd/>
                <a:tailEnd/>
              </a:ln>
            </p:spPr>
            <p:txBody>
              <a:bodyPr>
                <a:spAutoFit/>
              </a:bodyPr>
              <a:lstStyle/>
              <a:p>
                <a:pPr>
                  <a:spcBef>
                    <a:spcPct val="50000"/>
                  </a:spcBef>
                </a:pPr>
                <a:r>
                  <a:rPr lang="en-US" altLang="en-US" sz="1600"/>
                  <a:t>1</a:t>
                </a:r>
              </a:p>
            </p:txBody>
          </p:sp>
          <p:sp>
            <p:nvSpPr>
              <p:cNvPr id="31997" name="Text Box 102"/>
              <p:cNvSpPr txBox="1">
                <a:spLocks noChangeArrowheads="1"/>
              </p:cNvSpPr>
              <p:nvPr/>
            </p:nvSpPr>
            <p:spPr bwMode="auto">
              <a:xfrm>
                <a:off x="4355" y="2557"/>
                <a:ext cx="192" cy="212"/>
              </a:xfrm>
              <a:prstGeom prst="rect">
                <a:avLst/>
              </a:prstGeom>
              <a:noFill/>
              <a:ln w="9525">
                <a:noFill/>
                <a:miter lim="800000"/>
                <a:headEnd/>
                <a:tailEnd/>
              </a:ln>
            </p:spPr>
            <p:txBody>
              <a:bodyPr>
                <a:spAutoFit/>
              </a:bodyPr>
              <a:lstStyle/>
              <a:p>
                <a:pPr>
                  <a:spcBef>
                    <a:spcPct val="50000"/>
                  </a:spcBef>
                </a:pPr>
                <a:r>
                  <a:rPr lang="en-US" altLang="en-US" sz="1600"/>
                  <a:t>0</a:t>
                </a:r>
              </a:p>
            </p:txBody>
          </p:sp>
        </p:grpSp>
        <p:grpSp>
          <p:nvGrpSpPr>
            <p:cNvPr id="31984" name="Group 103"/>
            <p:cNvGrpSpPr>
              <a:grpSpLocks/>
            </p:cNvGrpSpPr>
            <p:nvPr/>
          </p:nvGrpSpPr>
          <p:grpSpPr bwMode="auto">
            <a:xfrm>
              <a:off x="3216" y="1209"/>
              <a:ext cx="528" cy="1444"/>
              <a:chOff x="1030" y="1100"/>
              <a:chExt cx="528" cy="1444"/>
            </a:xfrm>
          </p:grpSpPr>
          <p:sp>
            <p:nvSpPr>
              <p:cNvPr id="31987" name="Arc 104"/>
              <p:cNvSpPr>
                <a:spLocks/>
              </p:cNvSpPr>
              <p:nvPr/>
            </p:nvSpPr>
            <p:spPr bwMode="auto">
              <a:xfrm rot="326068">
                <a:off x="1239" y="1100"/>
                <a:ext cx="105" cy="277"/>
              </a:xfrm>
              <a:custGeom>
                <a:avLst/>
                <a:gdLst>
                  <a:gd name="T0" fmla="*/ 6 w 40953"/>
                  <a:gd name="T1" fmla="*/ 277 h 31225"/>
                  <a:gd name="T2" fmla="*/ 105 w 40953"/>
                  <a:gd name="T3" fmla="*/ 107 h 31225"/>
                  <a:gd name="T4" fmla="*/ 55 w 40953"/>
                  <a:gd name="T5" fmla="*/ 192 h 31225"/>
                  <a:gd name="T6" fmla="*/ 0 60000 65536"/>
                  <a:gd name="T7" fmla="*/ 0 60000 65536"/>
                  <a:gd name="T8" fmla="*/ 0 60000 65536"/>
                  <a:gd name="T9" fmla="*/ 0 w 40953"/>
                  <a:gd name="T10" fmla="*/ 0 h 31225"/>
                  <a:gd name="T11" fmla="*/ 40953 w 40953"/>
                  <a:gd name="T12" fmla="*/ 31225 h 31225"/>
                </a:gdLst>
                <a:ahLst/>
                <a:cxnLst>
                  <a:cxn ang="T6">
                    <a:pos x="T0" y="T1"/>
                  </a:cxn>
                  <a:cxn ang="T7">
                    <a:pos x="T2" y="T3"/>
                  </a:cxn>
                  <a:cxn ang="T8">
                    <a:pos x="T4" y="T5"/>
                  </a:cxn>
                </a:cxnLst>
                <a:rect l="T9" t="T10" r="T11" b="T12"/>
                <a:pathLst>
                  <a:path w="40953" h="31225" fill="none" extrusionOk="0">
                    <a:moveTo>
                      <a:pt x="2263" y="31224"/>
                    </a:moveTo>
                    <a:cubicBezTo>
                      <a:pt x="774" y="28234"/>
                      <a:pt x="0" y="24940"/>
                      <a:pt x="0" y="21600"/>
                    </a:cubicBezTo>
                    <a:cubicBezTo>
                      <a:pt x="0" y="9670"/>
                      <a:pt x="9670" y="0"/>
                      <a:pt x="21600" y="0"/>
                    </a:cubicBezTo>
                    <a:cubicBezTo>
                      <a:pt x="29808" y="0"/>
                      <a:pt x="37307" y="4652"/>
                      <a:pt x="40952" y="12007"/>
                    </a:cubicBezTo>
                  </a:path>
                  <a:path w="40953" h="31225" stroke="0" extrusionOk="0">
                    <a:moveTo>
                      <a:pt x="2263" y="31224"/>
                    </a:moveTo>
                    <a:cubicBezTo>
                      <a:pt x="774" y="28234"/>
                      <a:pt x="0" y="24940"/>
                      <a:pt x="0" y="21600"/>
                    </a:cubicBezTo>
                    <a:cubicBezTo>
                      <a:pt x="0" y="9670"/>
                      <a:pt x="9670" y="0"/>
                      <a:pt x="21600" y="0"/>
                    </a:cubicBezTo>
                    <a:cubicBezTo>
                      <a:pt x="29808" y="0"/>
                      <a:pt x="37307" y="4652"/>
                      <a:pt x="40952" y="12007"/>
                    </a:cubicBezTo>
                    <a:lnTo>
                      <a:pt x="21600" y="21600"/>
                    </a:lnTo>
                    <a:close/>
                  </a:path>
                </a:pathLst>
              </a:custGeom>
              <a:noFill/>
              <a:ln w="38100">
                <a:solidFill>
                  <a:schemeClr val="tx1"/>
                </a:solidFill>
                <a:round/>
                <a:headEnd/>
                <a:tailEnd/>
              </a:ln>
            </p:spPr>
            <p:txBody>
              <a:bodyPr wrap="none" anchor="ctr"/>
              <a:lstStyle/>
              <a:p>
                <a:endParaRPr lang="en-US"/>
              </a:p>
            </p:txBody>
          </p:sp>
          <p:sp>
            <p:nvSpPr>
              <p:cNvPr id="31988" name="Rectangle 105"/>
              <p:cNvSpPr>
                <a:spLocks noChangeArrowheads="1"/>
              </p:cNvSpPr>
              <p:nvPr/>
            </p:nvSpPr>
            <p:spPr bwMode="auto">
              <a:xfrm>
                <a:off x="1056" y="1296"/>
                <a:ext cx="336" cy="1248"/>
              </a:xfrm>
              <a:prstGeom prst="rect">
                <a:avLst/>
              </a:prstGeom>
              <a:solidFill>
                <a:schemeClr val="accent1"/>
              </a:solidFill>
              <a:ln w="38100">
                <a:solidFill>
                  <a:schemeClr val="tx1"/>
                </a:solidFill>
                <a:miter lim="800000"/>
                <a:headEnd/>
                <a:tailEnd/>
              </a:ln>
            </p:spPr>
            <p:txBody>
              <a:bodyPr wrap="none" anchor="ctr"/>
              <a:lstStyle/>
              <a:p>
                <a:endParaRPr lang="en-US"/>
              </a:p>
            </p:txBody>
          </p:sp>
          <p:sp>
            <p:nvSpPr>
              <p:cNvPr id="31989" name="Text Box 106"/>
              <p:cNvSpPr txBox="1">
                <a:spLocks noChangeArrowheads="1"/>
              </p:cNvSpPr>
              <p:nvPr/>
            </p:nvSpPr>
            <p:spPr bwMode="auto">
              <a:xfrm>
                <a:off x="1030" y="1296"/>
                <a:ext cx="528" cy="288"/>
              </a:xfrm>
              <a:prstGeom prst="rect">
                <a:avLst/>
              </a:prstGeom>
              <a:noFill/>
              <a:ln w="9525">
                <a:noFill/>
                <a:miter lim="800000"/>
                <a:headEnd/>
                <a:tailEnd/>
              </a:ln>
            </p:spPr>
            <p:txBody>
              <a:bodyPr>
                <a:spAutoFit/>
              </a:bodyPr>
              <a:lstStyle/>
              <a:p>
                <a:pPr>
                  <a:spcBef>
                    <a:spcPct val="50000"/>
                  </a:spcBef>
                </a:pPr>
                <a:r>
                  <a:rPr lang="en-US" altLang="en-US" sz="2000">
                    <a:solidFill>
                      <a:srgbClr val="660033"/>
                    </a:solidFill>
                  </a:rPr>
                  <a:t>5N</a:t>
                </a:r>
                <a:r>
                  <a:rPr lang="en-US" altLang="en-US">
                    <a:solidFill>
                      <a:srgbClr val="000000"/>
                    </a:solidFill>
                  </a:rPr>
                  <a:t> </a:t>
                </a:r>
              </a:p>
            </p:txBody>
          </p:sp>
        </p:grpSp>
        <p:sp>
          <p:nvSpPr>
            <p:cNvPr id="31985" name="Line 107"/>
            <p:cNvSpPr>
              <a:spLocks noChangeShapeType="1"/>
            </p:cNvSpPr>
            <p:nvPr/>
          </p:nvSpPr>
          <p:spPr bwMode="auto">
            <a:xfrm flipH="1">
              <a:off x="3434" y="1213"/>
              <a:ext cx="48" cy="96"/>
            </a:xfrm>
            <a:prstGeom prst="line">
              <a:avLst/>
            </a:prstGeom>
            <a:noFill/>
            <a:ln w="38100">
              <a:solidFill>
                <a:schemeClr val="tx1"/>
              </a:solidFill>
              <a:round/>
              <a:headEnd/>
              <a:tailEnd/>
            </a:ln>
          </p:spPr>
          <p:txBody>
            <a:bodyPr/>
            <a:lstStyle/>
            <a:p>
              <a:endParaRPr lang="en-US"/>
            </a:p>
          </p:txBody>
        </p:sp>
        <p:sp>
          <p:nvSpPr>
            <p:cNvPr id="31986" name="Arc 108"/>
            <p:cNvSpPr>
              <a:spLocks/>
            </p:cNvSpPr>
            <p:nvPr/>
          </p:nvSpPr>
          <p:spPr bwMode="auto">
            <a:xfrm>
              <a:off x="3373" y="2771"/>
              <a:ext cx="53" cy="145"/>
            </a:xfrm>
            <a:custGeom>
              <a:avLst/>
              <a:gdLst>
                <a:gd name="T0" fmla="*/ 23 w 38467"/>
                <a:gd name="T1" fmla="*/ 0 h 43200"/>
                <a:gd name="T2" fmla="*/ 0 w 38467"/>
                <a:gd name="T3" fmla="*/ 118 h 43200"/>
                <a:gd name="T4" fmla="*/ 23 w 38467"/>
                <a:gd name="T5" fmla="*/ 73 h 43200"/>
                <a:gd name="T6" fmla="*/ 0 60000 65536"/>
                <a:gd name="T7" fmla="*/ 0 60000 65536"/>
                <a:gd name="T8" fmla="*/ 0 60000 65536"/>
                <a:gd name="T9" fmla="*/ 0 w 38467"/>
                <a:gd name="T10" fmla="*/ 0 h 43200"/>
                <a:gd name="T11" fmla="*/ 38467 w 38467"/>
                <a:gd name="T12" fmla="*/ 43200 h 43200"/>
              </a:gdLst>
              <a:ahLst/>
              <a:cxnLst>
                <a:cxn ang="T6">
                  <a:pos x="T0" y="T1"/>
                </a:cxn>
                <a:cxn ang="T7">
                  <a:pos x="T2" y="T3"/>
                </a:cxn>
                <a:cxn ang="T8">
                  <a:pos x="T4" y="T5"/>
                </a:cxn>
              </a:cxnLst>
              <a:rect l="T9" t="T10" r="T11" b="T12"/>
              <a:pathLst>
                <a:path w="38467" h="43200" fill="none" extrusionOk="0">
                  <a:moveTo>
                    <a:pt x="16867" y="0"/>
                  </a:moveTo>
                  <a:cubicBezTo>
                    <a:pt x="28796" y="0"/>
                    <a:pt x="38467" y="9670"/>
                    <a:pt x="38467" y="21600"/>
                  </a:cubicBezTo>
                  <a:cubicBezTo>
                    <a:pt x="38467" y="33529"/>
                    <a:pt x="28796" y="43200"/>
                    <a:pt x="16867" y="43200"/>
                  </a:cubicBezTo>
                  <a:cubicBezTo>
                    <a:pt x="10305" y="43199"/>
                    <a:pt x="4099" y="40217"/>
                    <a:pt x="-1" y="35093"/>
                  </a:cubicBezTo>
                </a:path>
                <a:path w="38467" h="43200" stroke="0" extrusionOk="0">
                  <a:moveTo>
                    <a:pt x="16867" y="0"/>
                  </a:moveTo>
                  <a:cubicBezTo>
                    <a:pt x="28796" y="0"/>
                    <a:pt x="38467" y="9670"/>
                    <a:pt x="38467" y="21600"/>
                  </a:cubicBezTo>
                  <a:cubicBezTo>
                    <a:pt x="38467" y="33529"/>
                    <a:pt x="28796" y="43200"/>
                    <a:pt x="16867" y="43200"/>
                  </a:cubicBezTo>
                  <a:cubicBezTo>
                    <a:pt x="10305" y="43199"/>
                    <a:pt x="4099" y="40217"/>
                    <a:pt x="-1" y="35093"/>
                  </a:cubicBezTo>
                  <a:lnTo>
                    <a:pt x="16867" y="21600"/>
                  </a:lnTo>
                  <a:close/>
                </a:path>
              </a:pathLst>
            </a:custGeom>
            <a:noFill/>
            <a:ln w="38100">
              <a:solidFill>
                <a:schemeClr val="tx1"/>
              </a:solidFill>
              <a:round/>
              <a:headEnd/>
              <a:tailEnd/>
            </a:ln>
          </p:spPr>
          <p:txBody>
            <a:bodyPr wrap="none" anchor="ctr"/>
            <a:lstStyle/>
            <a:p>
              <a:endParaRPr lang="en-US"/>
            </a:p>
          </p:txBody>
        </p:sp>
      </p:grpSp>
      <p:sp>
        <p:nvSpPr>
          <p:cNvPr id="64628" name="Text Box 116"/>
          <p:cNvSpPr txBox="1">
            <a:spLocks noChangeArrowheads="1"/>
          </p:cNvSpPr>
          <p:nvPr/>
        </p:nvSpPr>
        <p:spPr bwMode="auto">
          <a:xfrm>
            <a:off x="0" y="-109538"/>
            <a:ext cx="7623175" cy="1016001"/>
          </a:xfrm>
          <a:prstGeom prst="rect">
            <a:avLst/>
          </a:prstGeom>
          <a:noFill/>
          <a:ln w="9525">
            <a:noFill/>
            <a:miter lim="800000"/>
            <a:headEnd/>
            <a:tailEnd/>
          </a:ln>
        </p:spPr>
        <p:txBody>
          <a:bodyPr>
            <a:spAutoFit/>
          </a:bodyPr>
          <a:lstStyle/>
          <a:p>
            <a:pPr>
              <a:spcBef>
                <a:spcPct val="50000"/>
              </a:spcBef>
            </a:pPr>
            <a:r>
              <a:rPr lang="en-US" altLang="en-US" sz="6000">
                <a:solidFill>
                  <a:srgbClr val="FF0000"/>
                </a:solidFill>
              </a:rPr>
              <a:t>I. </a:t>
            </a:r>
            <a:r>
              <a:rPr lang="en-US" altLang="en-US" sz="6000" u="sng">
                <a:solidFill>
                  <a:srgbClr val="FF0000"/>
                </a:solidFill>
              </a:rPr>
              <a:t>THÍ NGHIỆM</a:t>
            </a:r>
          </a:p>
        </p:txBody>
      </p:sp>
      <p:sp>
        <p:nvSpPr>
          <p:cNvPr id="31747" name="Text Box 117"/>
          <p:cNvSpPr txBox="1">
            <a:spLocks noChangeArrowheads="1"/>
          </p:cNvSpPr>
          <p:nvPr/>
        </p:nvSpPr>
        <p:spPr bwMode="auto">
          <a:xfrm>
            <a:off x="228600" y="1219200"/>
            <a:ext cx="3505200" cy="366713"/>
          </a:xfrm>
          <a:prstGeom prst="rect">
            <a:avLst/>
          </a:prstGeom>
          <a:noFill/>
          <a:ln w="9525">
            <a:noFill/>
            <a:miter lim="800000"/>
            <a:headEnd/>
            <a:tailEnd/>
          </a:ln>
        </p:spPr>
        <p:txBody>
          <a:bodyPr>
            <a:spAutoFit/>
          </a:bodyPr>
          <a:lstStyle/>
          <a:p>
            <a:pPr>
              <a:spcBef>
                <a:spcPct val="50000"/>
              </a:spcBef>
            </a:pPr>
            <a:endParaRPr lang="en-US" altLang="en-US" sz="1800" b="0"/>
          </a:p>
        </p:txBody>
      </p:sp>
      <p:grpSp>
        <p:nvGrpSpPr>
          <p:cNvPr id="64631" name="Group 119"/>
          <p:cNvGrpSpPr>
            <a:grpSpLocks/>
          </p:cNvGrpSpPr>
          <p:nvPr/>
        </p:nvGrpSpPr>
        <p:grpSpPr bwMode="auto">
          <a:xfrm>
            <a:off x="6248400" y="1143000"/>
            <a:ext cx="685800" cy="5486400"/>
            <a:chOff x="4242" y="576"/>
            <a:chExt cx="432" cy="3456"/>
          </a:xfrm>
        </p:grpSpPr>
        <p:sp>
          <p:nvSpPr>
            <p:cNvPr id="31783" name="AutoShape 120"/>
            <p:cNvSpPr>
              <a:spLocks noChangeArrowheads="1"/>
            </p:cNvSpPr>
            <p:nvPr/>
          </p:nvSpPr>
          <p:spPr bwMode="auto">
            <a:xfrm rot="10800000">
              <a:off x="4434" y="3360"/>
              <a:ext cx="55" cy="672"/>
            </a:xfrm>
            <a:prstGeom prst="can">
              <a:avLst>
                <a:gd name="adj" fmla="val 17648"/>
              </a:avLst>
            </a:prstGeom>
            <a:solidFill>
              <a:schemeClr val="bg2"/>
            </a:solidFill>
            <a:ln w="15875">
              <a:solidFill>
                <a:schemeClr val="tx1"/>
              </a:solidFill>
              <a:round/>
              <a:headEnd/>
              <a:tailEnd/>
            </a:ln>
          </p:spPr>
          <p:txBody>
            <a:bodyPr wrap="none" anchor="ctr"/>
            <a:lstStyle/>
            <a:p>
              <a:endParaRPr lang="en-US"/>
            </a:p>
          </p:txBody>
        </p:sp>
        <p:grpSp>
          <p:nvGrpSpPr>
            <p:cNvPr id="31784" name="Group 121"/>
            <p:cNvGrpSpPr>
              <a:grpSpLocks/>
            </p:cNvGrpSpPr>
            <p:nvPr/>
          </p:nvGrpSpPr>
          <p:grpSpPr bwMode="auto">
            <a:xfrm>
              <a:off x="4242" y="576"/>
              <a:ext cx="432" cy="3091"/>
              <a:chOff x="4242" y="432"/>
              <a:chExt cx="432" cy="3091"/>
            </a:xfrm>
          </p:grpSpPr>
          <p:sp>
            <p:nvSpPr>
              <p:cNvPr id="31785" name="Rectangle 122"/>
              <p:cNvSpPr>
                <a:spLocks noChangeArrowheads="1"/>
              </p:cNvSpPr>
              <p:nvPr/>
            </p:nvSpPr>
            <p:spPr bwMode="auto">
              <a:xfrm>
                <a:off x="4301" y="455"/>
                <a:ext cx="307" cy="2908"/>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31786" name="Group 123"/>
              <p:cNvGrpSpPr>
                <a:grpSpLocks/>
              </p:cNvGrpSpPr>
              <p:nvPr/>
            </p:nvGrpSpPr>
            <p:grpSpPr bwMode="auto">
              <a:xfrm>
                <a:off x="4447" y="643"/>
                <a:ext cx="161" cy="2680"/>
                <a:chOff x="4224" y="240"/>
                <a:chExt cx="480" cy="3024"/>
              </a:xfrm>
            </p:grpSpPr>
            <p:grpSp>
              <p:nvGrpSpPr>
                <p:cNvPr id="31801" name="Group 124"/>
                <p:cNvGrpSpPr>
                  <a:grpSpLocks/>
                </p:cNvGrpSpPr>
                <p:nvPr/>
              </p:nvGrpSpPr>
              <p:grpSpPr bwMode="auto">
                <a:xfrm>
                  <a:off x="4224" y="240"/>
                  <a:ext cx="480" cy="304"/>
                  <a:chOff x="4272" y="1776"/>
                  <a:chExt cx="480" cy="480"/>
                </a:xfrm>
              </p:grpSpPr>
              <p:grpSp>
                <p:nvGrpSpPr>
                  <p:cNvPr id="31964" name="Group 125"/>
                  <p:cNvGrpSpPr>
                    <a:grpSpLocks/>
                  </p:cNvGrpSpPr>
                  <p:nvPr/>
                </p:nvGrpSpPr>
                <p:grpSpPr bwMode="auto">
                  <a:xfrm rot="10800000">
                    <a:off x="4560" y="1776"/>
                    <a:ext cx="192" cy="480"/>
                    <a:chOff x="1920" y="1728"/>
                    <a:chExt cx="288" cy="1440"/>
                  </a:xfrm>
                </p:grpSpPr>
                <p:grpSp>
                  <p:nvGrpSpPr>
                    <p:cNvPr id="31968" name="Group 126"/>
                    <p:cNvGrpSpPr>
                      <a:grpSpLocks/>
                    </p:cNvGrpSpPr>
                    <p:nvPr/>
                  </p:nvGrpSpPr>
                  <p:grpSpPr bwMode="auto">
                    <a:xfrm>
                      <a:off x="1920" y="2880"/>
                      <a:ext cx="288" cy="288"/>
                      <a:chOff x="1920" y="2304"/>
                      <a:chExt cx="288" cy="288"/>
                    </a:xfrm>
                  </p:grpSpPr>
                  <p:sp>
                    <p:nvSpPr>
                      <p:cNvPr id="31981" name="Line 127"/>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982" name="Line 128"/>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969" name="Group 129"/>
                    <p:cNvGrpSpPr>
                      <a:grpSpLocks/>
                    </p:cNvGrpSpPr>
                    <p:nvPr/>
                  </p:nvGrpSpPr>
                  <p:grpSpPr bwMode="auto">
                    <a:xfrm>
                      <a:off x="1920" y="1728"/>
                      <a:ext cx="288" cy="288"/>
                      <a:chOff x="1920" y="2304"/>
                      <a:chExt cx="288" cy="288"/>
                    </a:xfrm>
                  </p:grpSpPr>
                  <p:sp>
                    <p:nvSpPr>
                      <p:cNvPr id="31979" name="Line 130"/>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980" name="Line 131"/>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970" name="Group 132"/>
                    <p:cNvGrpSpPr>
                      <a:grpSpLocks/>
                    </p:cNvGrpSpPr>
                    <p:nvPr/>
                  </p:nvGrpSpPr>
                  <p:grpSpPr bwMode="auto">
                    <a:xfrm>
                      <a:off x="1920" y="2016"/>
                      <a:ext cx="288" cy="288"/>
                      <a:chOff x="1920" y="2304"/>
                      <a:chExt cx="288" cy="288"/>
                    </a:xfrm>
                  </p:grpSpPr>
                  <p:sp>
                    <p:nvSpPr>
                      <p:cNvPr id="31977" name="Line 133"/>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978" name="Line 134"/>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971" name="Group 135"/>
                    <p:cNvGrpSpPr>
                      <a:grpSpLocks/>
                    </p:cNvGrpSpPr>
                    <p:nvPr/>
                  </p:nvGrpSpPr>
                  <p:grpSpPr bwMode="auto">
                    <a:xfrm>
                      <a:off x="1920" y="2304"/>
                      <a:ext cx="288" cy="288"/>
                      <a:chOff x="1920" y="2304"/>
                      <a:chExt cx="288" cy="288"/>
                    </a:xfrm>
                  </p:grpSpPr>
                  <p:sp>
                    <p:nvSpPr>
                      <p:cNvPr id="31975" name="Line 136"/>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976" name="Line 137"/>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972" name="Group 138"/>
                    <p:cNvGrpSpPr>
                      <a:grpSpLocks/>
                    </p:cNvGrpSpPr>
                    <p:nvPr/>
                  </p:nvGrpSpPr>
                  <p:grpSpPr bwMode="auto">
                    <a:xfrm>
                      <a:off x="1920" y="2592"/>
                      <a:ext cx="288" cy="288"/>
                      <a:chOff x="1920" y="2304"/>
                      <a:chExt cx="288" cy="288"/>
                    </a:xfrm>
                  </p:grpSpPr>
                  <p:sp>
                    <p:nvSpPr>
                      <p:cNvPr id="31973" name="Line 139"/>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974" name="Line 140"/>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1965" name="Line 141"/>
                  <p:cNvSpPr>
                    <a:spLocks noChangeShapeType="1"/>
                  </p:cNvSpPr>
                  <p:nvPr/>
                </p:nvSpPr>
                <p:spPr bwMode="auto">
                  <a:xfrm rot="10800000">
                    <a:off x="4560" y="1776"/>
                    <a:ext cx="192" cy="0"/>
                  </a:xfrm>
                  <a:prstGeom prst="line">
                    <a:avLst/>
                  </a:prstGeom>
                  <a:noFill/>
                  <a:ln w="9525">
                    <a:solidFill>
                      <a:schemeClr val="tx1"/>
                    </a:solidFill>
                    <a:round/>
                    <a:headEnd/>
                    <a:tailEnd/>
                  </a:ln>
                </p:spPr>
                <p:txBody>
                  <a:bodyPr/>
                  <a:lstStyle/>
                  <a:p>
                    <a:endParaRPr lang="en-US"/>
                  </a:p>
                </p:txBody>
              </p:sp>
              <p:sp>
                <p:nvSpPr>
                  <p:cNvPr id="31966" name="Line 142"/>
                  <p:cNvSpPr>
                    <a:spLocks noChangeShapeType="1"/>
                  </p:cNvSpPr>
                  <p:nvPr/>
                </p:nvSpPr>
                <p:spPr bwMode="auto">
                  <a:xfrm>
                    <a:off x="4272" y="2256"/>
                    <a:ext cx="480" cy="0"/>
                  </a:xfrm>
                  <a:prstGeom prst="line">
                    <a:avLst/>
                  </a:prstGeom>
                  <a:noFill/>
                  <a:ln w="9525">
                    <a:solidFill>
                      <a:schemeClr val="tx1"/>
                    </a:solidFill>
                    <a:round/>
                    <a:headEnd/>
                    <a:tailEnd/>
                  </a:ln>
                </p:spPr>
                <p:txBody>
                  <a:bodyPr/>
                  <a:lstStyle/>
                  <a:p>
                    <a:endParaRPr lang="en-US"/>
                  </a:p>
                </p:txBody>
              </p:sp>
              <p:sp>
                <p:nvSpPr>
                  <p:cNvPr id="31967" name="Line 143"/>
                  <p:cNvSpPr>
                    <a:spLocks noChangeShapeType="1"/>
                  </p:cNvSpPr>
                  <p:nvPr/>
                </p:nvSpPr>
                <p:spPr bwMode="auto">
                  <a:xfrm>
                    <a:off x="4272" y="1776"/>
                    <a:ext cx="480" cy="0"/>
                  </a:xfrm>
                  <a:prstGeom prst="line">
                    <a:avLst/>
                  </a:prstGeom>
                  <a:noFill/>
                  <a:ln w="9525">
                    <a:solidFill>
                      <a:schemeClr val="tx1"/>
                    </a:solidFill>
                    <a:round/>
                    <a:headEnd/>
                    <a:tailEnd/>
                  </a:ln>
                </p:spPr>
                <p:txBody>
                  <a:bodyPr/>
                  <a:lstStyle/>
                  <a:p>
                    <a:endParaRPr lang="en-US"/>
                  </a:p>
                </p:txBody>
              </p:sp>
            </p:grpSp>
            <p:grpSp>
              <p:nvGrpSpPr>
                <p:cNvPr id="31802" name="Group 144"/>
                <p:cNvGrpSpPr>
                  <a:grpSpLocks/>
                </p:cNvGrpSpPr>
                <p:nvPr/>
              </p:nvGrpSpPr>
              <p:grpSpPr bwMode="auto">
                <a:xfrm>
                  <a:off x="4224" y="544"/>
                  <a:ext cx="480" cy="304"/>
                  <a:chOff x="4224" y="2880"/>
                  <a:chExt cx="480" cy="480"/>
                </a:xfrm>
              </p:grpSpPr>
              <p:grpSp>
                <p:nvGrpSpPr>
                  <p:cNvPr id="31947" name="Group 145"/>
                  <p:cNvGrpSpPr>
                    <a:grpSpLocks/>
                  </p:cNvGrpSpPr>
                  <p:nvPr/>
                </p:nvGrpSpPr>
                <p:grpSpPr bwMode="auto">
                  <a:xfrm rot="10800000">
                    <a:off x="4512" y="2880"/>
                    <a:ext cx="192" cy="480"/>
                    <a:chOff x="1920" y="1728"/>
                    <a:chExt cx="288" cy="1440"/>
                  </a:xfrm>
                </p:grpSpPr>
                <p:grpSp>
                  <p:nvGrpSpPr>
                    <p:cNvPr id="31949" name="Group 146"/>
                    <p:cNvGrpSpPr>
                      <a:grpSpLocks/>
                    </p:cNvGrpSpPr>
                    <p:nvPr/>
                  </p:nvGrpSpPr>
                  <p:grpSpPr bwMode="auto">
                    <a:xfrm>
                      <a:off x="1920" y="2880"/>
                      <a:ext cx="288" cy="288"/>
                      <a:chOff x="1920" y="2304"/>
                      <a:chExt cx="288" cy="288"/>
                    </a:xfrm>
                  </p:grpSpPr>
                  <p:sp>
                    <p:nvSpPr>
                      <p:cNvPr id="31962" name="Line 147"/>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963" name="Line 148"/>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950" name="Group 149"/>
                    <p:cNvGrpSpPr>
                      <a:grpSpLocks/>
                    </p:cNvGrpSpPr>
                    <p:nvPr/>
                  </p:nvGrpSpPr>
                  <p:grpSpPr bwMode="auto">
                    <a:xfrm>
                      <a:off x="1920" y="1728"/>
                      <a:ext cx="288" cy="288"/>
                      <a:chOff x="1920" y="2304"/>
                      <a:chExt cx="288" cy="288"/>
                    </a:xfrm>
                  </p:grpSpPr>
                  <p:sp>
                    <p:nvSpPr>
                      <p:cNvPr id="31960" name="Line 150"/>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961" name="Line 151"/>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951" name="Group 152"/>
                    <p:cNvGrpSpPr>
                      <a:grpSpLocks/>
                    </p:cNvGrpSpPr>
                    <p:nvPr/>
                  </p:nvGrpSpPr>
                  <p:grpSpPr bwMode="auto">
                    <a:xfrm>
                      <a:off x="1920" y="2016"/>
                      <a:ext cx="288" cy="288"/>
                      <a:chOff x="1920" y="2304"/>
                      <a:chExt cx="288" cy="288"/>
                    </a:xfrm>
                  </p:grpSpPr>
                  <p:sp>
                    <p:nvSpPr>
                      <p:cNvPr id="31958" name="Line 153"/>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959" name="Line 154"/>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952" name="Group 155"/>
                    <p:cNvGrpSpPr>
                      <a:grpSpLocks/>
                    </p:cNvGrpSpPr>
                    <p:nvPr/>
                  </p:nvGrpSpPr>
                  <p:grpSpPr bwMode="auto">
                    <a:xfrm>
                      <a:off x="1920" y="2304"/>
                      <a:ext cx="288" cy="288"/>
                      <a:chOff x="1920" y="2304"/>
                      <a:chExt cx="288" cy="288"/>
                    </a:xfrm>
                  </p:grpSpPr>
                  <p:sp>
                    <p:nvSpPr>
                      <p:cNvPr id="31956" name="Line 156"/>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957" name="Line 157"/>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953" name="Group 158"/>
                    <p:cNvGrpSpPr>
                      <a:grpSpLocks/>
                    </p:cNvGrpSpPr>
                    <p:nvPr/>
                  </p:nvGrpSpPr>
                  <p:grpSpPr bwMode="auto">
                    <a:xfrm>
                      <a:off x="1920" y="2592"/>
                      <a:ext cx="288" cy="288"/>
                      <a:chOff x="1920" y="2304"/>
                      <a:chExt cx="288" cy="288"/>
                    </a:xfrm>
                  </p:grpSpPr>
                  <p:sp>
                    <p:nvSpPr>
                      <p:cNvPr id="31954" name="Line 159"/>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955" name="Line 160"/>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1948" name="Line 161"/>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1803" name="Group 162"/>
                <p:cNvGrpSpPr>
                  <a:grpSpLocks/>
                </p:cNvGrpSpPr>
                <p:nvPr/>
              </p:nvGrpSpPr>
              <p:grpSpPr bwMode="auto">
                <a:xfrm>
                  <a:off x="4224" y="848"/>
                  <a:ext cx="480" cy="304"/>
                  <a:chOff x="4224" y="2880"/>
                  <a:chExt cx="480" cy="480"/>
                </a:xfrm>
              </p:grpSpPr>
              <p:grpSp>
                <p:nvGrpSpPr>
                  <p:cNvPr id="31930" name="Group 163"/>
                  <p:cNvGrpSpPr>
                    <a:grpSpLocks/>
                  </p:cNvGrpSpPr>
                  <p:nvPr/>
                </p:nvGrpSpPr>
                <p:grpSpPr bwMode="auto">
                  <a:xfrm rot="10800000">
                    <a:off x="4512" y="2880"/>
                    <a:ext cx="192" cy="480"/>
                    <a:chOff x="1920" y="1728"/>
                    <a:chExt cx="288" cy="1440"/>
                  </a:xfrm>
                </p:grpSpPr>
                <p:grpSp>
                  <p:nvGrpSpPr>
                    <p:cNvPr id="31932" name="Group 164"/>
                    <p:cNvGrpSpPr>
                      <a:grpSpLocks/>
                    </p:cNvGrpSpPr>
                    <p:nvPr/>
                  </p:nvGrpSpPr>
                  <p:grpSpPr bwMode="auto">
                    <a:xfrm>
                      <a:off x="1920" y="2880"/>
                      <a:ext cx="288" cy="288"/>
                      <a:chOff x="1920" y="2304"/>
                      <a:chExt cx="288" cy="288"/>
                    </a:xfrm>
                  </p:grpSpPr>
                  <p:sp>
                    <p:nvSpPr>
                      <p:cNvPr id="31945" name="Line 165"/>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946" name="Line 166"/>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933" name="Group 167"/>
                    <p:cNvGrpSpPr>
                      <a:grpSpLocks/>
                    </p:cNvGrpSpPr>
                    <p:nvPr/>
                  </p:nvGrpSpPr>
                  <p:grpSpPr bwMode="auto">
                    <a:xfrm>
                      <a:off x="1920" y="1728"/>
                      <a:ext cx="288" cy="288"/>
                      <a:chOff x="1920" y="2304"/>
                      <a:chExt cx="288" cy="288"/>
                    </a:xfrm>
                  </p:grpSpPr>
                  <p:sp>
                    <p:nvSpPr>
                      <p:cNvPr id="31943" name="Line 168"/>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944" name="Line 169"/>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934" name="Group 170"/>
                    <p:cNvGrpSpPr>
                      <a:grpSpLocks/>
                    </p:cNvGrpSpPr>
                    <p:nvPr/>
                  </p:nvGrpSpPr>
                  <p:grpSpPr bwMode="auto">
                    <a:xfrm>
                      <a:off x="1920" y="2016"/>
                      <a:ext cx="288" cy="288"/>
                      <a:chOff x="1920" y="2304"/>
                      <a:chExt cx="288" cy="288"/>
                    </a:xfrm>
                  </p:grpSpPr>
                  <p:sp>
                    <p:nvSpPr>
                      <p:cNvPr id="31941" name="Line 171"/>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942" name="Line 172"/>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935" name="Group 173"/>
                    <p:cNvGrpSpPr>
                      <a:grpSpLocks/>
                    </p:cNvGrpSpPr>
                    <p:nvPr/>
                  </p:nvGrpSpPr>
                  <p:grpSpPr bwMode="auto">
                    <a:xfrm>
                      <a:off x="1920" y="2304"/>
                      <a:ext cx="288" cy="288"/>
                      <a:chOff x="1920" y="2304"/>
                      <a:chExt cx="288" cy="288"/>
                    </a:xfrm>
                  </p:grpSpPr>
                  <p:sp>
                    <p:nvSpPr>
                      <p:cNvPr id="31939" name="Line 174"/>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940" name="Line 175"/>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936" name="Group 176"/>
                    <p:cNvGrpSpPr>
                      <a:grpSpLocks/>
                    </p:cNvGrpSpPr>
                    <p:nvPr/>
                  </p:nvGrpSpPr>
                  <p:grpSpPr bwMode="auto">
                    <a:xfrm>
                      <a:off x="1920" y="2592"/>
                      <a:ext cx="288" cy="288"/>
                      <a:chOff x="1920" y="2304"/>
                      <a:chExt cx="288" cy="288"/>
                    </a:xfrm>
                  </p:grpSpPr>
                  <p:sp>
                    <p:nvSpPr>
                      <p:cNvPr id="31937" name="Line 177"/>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938" name="Line 178"/>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1931" name="Line 179"/>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1804" name="Group 180"/>
                <p:cNvGrpSpPr>
                  <a:grpSpLocks/>
                </p:cNvGrpSpPr>
                <p:nvPr/>
              </p:nvGrpSpPr>
              <p:grpSpPr bwMode="auto">
                <a:xfrm>
                  <a:off x="4224" y="1152"/>
                  <a:ext cx="480" cy="304"/>
                  <a:chOff x="4224" y="2880"/>
                  <a:chExt cx="480" cy="480"/>
                </a:xfrm>
              </p:grpSpPr>
              <p:grpSp>
                <p:nvGrpSpPr>
                  <p:cNvPr id="31913" name="Group 181"/>
                  <p:cNvGrpSpPr>
                    <a:grpSpLocks/>
                  </p:cNvGrpSpPr>
                  <p:nvPr/>
                </p:nvGrpSpPr>
                <p:grpSpPr bwMode="auto">
                  <a:xfrm rot="10800000">
                    <a:off x="4512" y="2880"/>
                    <a:ext cx="192" cy="480"/>
                    <a:chOff x="1920" y="1728"/>
                    <a:chExt cx="288" cy="1440"/>
                  </a:xfrm>
                </p:grpSpPr>
                <p:grpSp>
                  <p:nvGrpSpPr>
                    <p:cNvPr id="31915" name="Group 182"/>
                    <p:cNvGrpSpPr>
                      <a:grpSpLocks/>
                    </p:cNvGrpSpPr>
                    <p:nvPr/>
                  </p:nvGrpSpPr>
                  <p:grpSpPr bwMode="auto">
                    <a:xfrm>
                      <a:off x="1920" y="2880"/>
                      <a:ext cx="288" cy="288"/>
                      <a:chOff x="1920" y="2304"/>
                      <a:chExt cx="288" cy="288"/>
                    </a:xfrm>
                  </p:grpSpPr>
                  <p:sp>
                    <p:nvSpPr>
                      <p:cNvPr id="31928" name="Line 183"/>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929" name="Line 184"/>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916" name="Group 185"/>
                    <p:cNvGrpSpPr>
                      <a:grpSpLocks/>
                    </p:cNvGrpSpPr>
                    <p:nvPr/>
                  </p:nvGrpSpPr>
                  <p:grpSpPr bwMode="auto">
                    <a:xfrm>
                      <a:off x="1920" y="1728"/>
                      <a:ext cx="288" cy="288"/>
                      <a:chOff x="1920" y="2304"/>
                      <a:chExt cx="288" cy="288"/>
                    </a:xfrm>
                  </p:grpSpPr>
                  <p:sp>
                    <p:nvSpPr>
                      <p:cNvPr id="31926" name="Line 186"/>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927" name="Line 187"/>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917" name="Group 188"/>
                    <p:cNvGrpSpPr>
                      <a:grpSpLocks/>
                    </p:cNvGrpSpPr>
                    <p:nvPr/>
                  </p:nvGrpSpPr>
                  <p:grpSpPr bwMode="auto">
                    <a:xfrm>
                      <a:off x="1920" y="2016"/>
                      <a:ext cx="288" cy="288"/>
                      <a:chOff x="1920" y="2304"/>
                      <a:chExt cx="288" cy="288"/>
                    </a:xfrm>
                  </p:grpSpPr>
                  <p:sp>
                    <p:nvSpPr>
                      <p:cNvPr id="31924" name="Line 189"/>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925" name="Line 190"/>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918" name="Group 191"/>
                    <p:cNvGrpSpPr>
                      <a:grpSpLocks/>
                    </p:cNvGrpSpPr>
                    <p:nvPr/>
                  </p:nvGrpSpPr>
                  <p:grpSpPr bwMode="auto">
                    <a:xfrm>
                      <a:off x="1920" y="2304"/>
                      <a:ext cx="288" cy="288"/>
                      <a:chOff x="1920" y="2304"/>
                      <a:chExt cx="288" cy="288"/>
                    </a:xfrm>
                  </p:grpSpPr>
                  <p:sp>
                    <p:nvSpPr>
                      <p:cNvPr id="31922" name="Line 192"/>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923" name="Line 193"/>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919" name="Group 194"/>
                    <p:cNvGrpSpPr>
                      <a:grpSpLocks/>
                    </p:cNvGrpSpPr>
                    <p:nvPr/>
                  </p:nvGrpSpPr>
                  <p:grpSpPr bwMode="auto">
                    <a:xfrm>
                      <a:off x="1920" y="2592"/>
                      <a:ext cx="288" cy="288"/>
                      <a:chOff x="1920" y="2304"/>
                      <a:chExt cx="288" cy="288"/>
                    </a:xfrm>
                  </p:grpSpPr>
                  <p:sp>
                    <p:nvSpPr>
                      <p:cNvPr id="31920" name="Line 195"/>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921" name="Line 196"/>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1914" name="Line 197"/>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1805" name="Group 198"/>
                <p:cNvGrpSpPr>
                  <a:grpSpLocks/>
                </p:cNvGrpSpPr>
                <p:nvPr/>
              </p:nvGrpSpPr>
              <p:grpSpPr bwMode="auto">
                <a:xfrm>
                  <a:off x="4224" y="1456"/>
                  <a:ext cx="480" cy="304"/>
                  <a:chOff x="4224" y="2880"/>
                  <a:chExt cx="480" cy="480"/>
                </a:xfrm>
              </p:grpSpPr>
              <p:grpSp>
                <p:nvGrpSpPr>
                  <p:cNvPr id="31896" name="Group 199"/>
                  <p:cNvGrpSpPr>
                    <a:grpSpLocks/>
                  </p:cNvGrpSpPr>
                  <p:nvPr/>
                </p:nvGrpSpPr>
                <p:grpSpPr bwMode="auto">
                  <a:xfrm rot="10800000">
                    <a:off x="4512" y="2880"/>
                    <a:ext cx="192" cy="480"/>
                    <a:chOff x="1920" y="1728"/>
                    <a:chExt cx="288" cy="1440"/>
                  </a:xfrm>
                </p:grpSpPr>
                <p:grpSp>
                  <p:nvGrpSpPr>
                    <p:cNvPr id="31898" name="Group 200"/>
                    <p:cNvGrpSpPr>
                      <a:grpSpLocks/>
                    </p:cNvGrpSpPr>
                    <p:nvPr/>
                  </p:nvGrpSpPr>
                  <p:grpSpPr bwMode="auto">
                    <a:xfrm>
                      <a:off x="1920" y="2880"/>
                      <a:ext cx="288" cy="288"/>
                      <a:chOff x="1920" y="2304"/>
                      <a:chExt cx="288" cy="288"/>
                    </a:xfrm>
                  </p:grpSpPr>
                  <p:sp>
                    <p:nvSpPr>
                      <p:cNvPr id="31911" name="Line 201"/>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912" name="Line 202"/>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899" name="Group 203"/>
                    <p:cNvGrpSpPr>
                      <a:grpSpLocks/>
                    </p:cNvGrpSpPr>
                    <p:nvPr/>
                  </p:nvGrpSpPr>
                  <p:grpSpPr bwMode="auto">
                    <a:xfrm>
                      <a:off x="1920" y="1728"/>
                      <a:ext cx="288" cy="288"/>
                      <a:chOff x="1920" y="2304"/>
                      <a:chExt cx="288" cy="288"/>
                    </a:xfrm>
                  </p:grpSpPr>
                  <p:sp>
                    <p:nvSpPr>
                      <p:cNvPr id="31909" name="Line 204"/>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910" name="Line 205"/>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900" name="Group 206"/>
                    <p:cNvGrpSpPr>
                      <a:grpSpLocks/>
                    </p:cNvGrpSpPr>
                    <p:nvPr/>
                  </p:nvGrpSpPr>
                  <p:grpSpPr bwMode="auto">
                    <a:xfrm>
                      <a:off x="1920" y="2016"/>
                      <a:ext cx="288" cy="288"/>
                      <a:chOff x="1920" y="2304"/>
                      <a:chExt cx="288" cy="288"/>
                    </a:xfrm>
                  </p:grpSpPr>
                  <p:sp>
                    <p:nvSpPr>
                      <p:cNvPr id="31907" name="Line 207"/>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908" name="Line 208"/>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901" name="Group 209"/>
                    <p:cNvGrpSpPr>
                      <a:grpSpLocks/>
                    </p:cNvGrpSpPr>
                    <p:nvPr/>
                  </p:nvGrpSpPr>
                  <p:grpSpPr bwMode="auto">
                    <a:xfrm>
                      <a:off x="1920" y="2304"/>
                      <a:ext cx="288" cy="288"/>
                      <a:chOff x="1920" y="2304"/>
                      <a:chExt cx="288" cy="288"/>
                    </a:xfrm>
                  </p:grpSpPr>
                  <p:sp>
                    <p:nvSpPr>
                      <p:cNvPr id="31905" name="Line 210"/>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906" name="Line 211"/>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902" name="Group 212"/>
                    <p:cNvGrpSpPr>
                      <a:grpSpLocks/>
                    </p:cNvGrpSpPr>
                    <p:nvPr/>
                  </p:nvGrpSpPr>
                  <p:grpSpPr bwMode="auto">
                    <a:xfrm>
                      <a:off x="1920" y="2592"/>
                      <a:ext cx="288" cy="288"/>
                      <a:chOff x="1920" y="2304"/>
                      <a:chExt cx="288" cy="288"/>
                    </a:xfrm>
                  </p:grpSpPr>
                  <p:sp>
                    <p:nvSpPr>
                      <p:cNvPr id="31903" name="Line 213"/>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904" name="Line 214"/>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1897" name="Line 215"/>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1806" name="Group 216"/>
                <p:cNvGrpSpPr>
                  <a:grpSpLocks/>
                </p:cNvGrpSpPr>
                <p:nvPr/>
              </p:nvGrpSpPr>
              <p:grpSpPr bwMode="auto">
                <a:xfrm>
                  <a:off x="4224" y="1760"/>
                  <a:ext cx="480" cy="304"/>
                  <a:chOff x="4224" y="2880"/>
                  <a:chExt cx="480" cy="480"/>
                </a:xfrm>
              </p:grpSpPr>
              <p:grpSp>
                <p:nvGrpSpPr>
                  <p:cNvPr id="31879" name="Group 217"/>
                  <p:cNvGrpSpPr>
                    <a:grpSpLocks/>
                  </p:cNvGrpSpPr>
                  <p:nvPr/>
                </p:nvGrpSpPr>
                <p:grpSpPr bwMode="auto">
                  <a:xfrm rot="10800000">
                    <a:off x="4512" y="2880"/>
                    <a:ext cx="192" cy="480"/>
                    <a:chOff x="1920" y="1728"/>
                    <a:chExt cx="288" cy="1440"/>
                  </a:xfrm>
                </p:grpSpPr>
                <p:grpSp>
                  <p:nvGrpSpPr>
                    <p:cNvPr id="31881" name="Group 218"/>
                    <p:cNvGrpSpPr>
                      <a:grpSpLocks/>
                    </p:cNvGrpSpPr>
                    <p:nvPr/>
                  </p:nvGrpSpPr>
                  <p:grpSpPr bwMode="auto">
                    <a:xfrm>
                      <a:off x="1920" y="2880"/>
                      <a:ext cx="288" cy="288"/>
                      <a:chOff x="1920" y="2304"/>
                      <a:chExt cx="288" cy="288"/>
                    </a:xfrm>
                  </p:grpSpPr>
                  <p:sp>
                    <p:nvSpPr>
                      <p:cNvPr id="31894" name="Line 219"/>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895" name="Line 220"/>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882" name="Group 221"/>
                    <p:cNvGrpSpPr>
                      <a:grpSpLocks/>
                    </p:cNvGrpSpPr>
                    <p:nvPr/>
                  </p:nvGrpSpPr>
                  <p:grpSpPr bwMode="auto">
                    <a:xfrm>
                      <a:off x="1920" y="1728"/>
                      <a:ext cx="288" cy="288"/>
                      <a:chOff x="1920" y="2304"/>
                      <a:chExt cx="288" cy="288"/>
                    </a:xfrm>
                  </p:grpSpPr>
                  <p:sp>
                    <p:nvSpPr>
                      <p:cNvPr id="31892" name="Line 222"/>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893" name="Line 223"/>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883" name="Group 224"/>
                    <p:cNvGrpSpPr>
                      <a:grpSpLocks/>
                    </p:cNvGrpSpPr>
                    <p:nvPr/>
                  </p:nvGrpSpPr>
                  <p:grpSpPr bwMode="auto">
                    <a:xfrm>
                      <a:off x="1920" y="2016"/>
                      <a:ext cx="288" cy="288"/>
                      <a:chOff x="1920" y="2304"/>
                      <a:chExt cx="288" cy="288"/>
                    </a:xfrm>
                  </p:grpSpPr>
                  <p:sp>
                    <p:nvSpPr>
                      <p:cNvPr id="31890" name="Line 225"/>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891" name="Line 226"/>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884" name="Group 227"/>
                    <p:cNvGrpSpPr>
                      <a:grpSpLocks/>
                    </p:cNvGrpSpPr>
                    <p:nvPr/>
                  </p:nvGrpSpPr>
                  <p:grpSpPr bwMode="auto">
                    <a:xfrm>
                      <a:off x="1920" y="2304"/>
                      <a:ext cx="288" cy="288"/>
                      <a:chOff x="1920" y="2304"/>
                      <a:chExt cx="288" cy="288"/>
                    </a:xfrm>
                  </p:grpSpPr>
                  <p:sp>
                    <p:nvSpPr>
                      <p:cNvPr id="31888" name="Line 228"/>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889" name="Line 229"/>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885" name="Group 230"/>
                    <p:cNvGrpSpPr>
                      <a:grpSpLocks/>
                    </p:cNvGrpSpPr>
                    <p:nvPr/>
                  </p:nvGrpSpPr>
                  <p:grpSpPr bwMode="auto">
                    <a:xfrm>
                      <a:off x="1920" y="2592"/>
                      <a:ext cx="288" cy="288"/>
                      <a:chOff x="1920" y="2304"/>
                      <a:chExt cx="288" cy="288"/>
                    </a:xfrm>
                  </p:grpSpPr>
                  <p:sp>
                    <p:nvSpPr>
                      <p:cNvPr id="31886" name="Line 231"/>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887" name="Line 232"/>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1880" name="Line 233"/>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1807" name="Group 234"/>
                <p:cNvGrpSpPr>
                  <a:grpSpLocks/>
                </p:cNvGrpSpPr>
                <p:nvPr/>
              </p:nvGrpSpPr>
              <p:grpSpPr bwMode="auto">
                <a:xfrm>
                  <a:off x="4224" y="2064"/>
                  <a:ext cx="480" cy="304"/>
                  <a:chOff x="4224" y="2880"/>
                  <a:chExt cx="480" cy="480"/>
                </a:xfrm>
              </p:grpSpPr>
              <p:grpSp>
                <p:nvGrpSpPr>
                  <p:cNvPr id="31862" name="Group 235"/>
                  <p:cNvGrpSpPr>
                    <a:grpSpLocks/>
                  </p:cNvGrpSpPr>
                  <p:nvPr/>
                </p:nvGrpSpPr>
                <p:grpSpPr bwMode="auto">
                  <a:xfrm rot="10800000">
                    <a:off x="4512" y="2880"/>
                    <a:ext cx="192" cy="480"/>
                    <a:chOff x="1920" y="1728"/>
                    <a:chExt cx="288" cy="1440"/>
                  </a:xfrm>
                </p:grpSpPr>
                <p:grpSp>
                  <p:nvGrpSpPr>
                    <p:cNvPr id="31864" name="Group 236"/>
                    <p:cNvGrpSpPr>
                      <a:grpSpLocks/>
                    </p:cNvGrpSpPr>
                    <p:nvPr/>
                  </p:nvGrpSpPr>
                  <p:grpSpPr bwMode="auto">
                    <a:xfrm>
                      <a:off x="1920" y="2880"/>
                      <a:ext cx="288" cy="288"/>
                      <a:chOff x="1920" y="2304"/>
                      <a:chExt cx="288" cy="288"/>
                    </a:xfrm>
                  </p:grpSpPr>
                  <p:sp>
                    <p:nvSpPr>
                      <p:cNvPr id="31877" name="Line 237"/>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878" name="Line 238"/>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865" name="Group 239"/>
                    <p:cNvGrpSpPr>
                      <a:grpSpLocks/>
                    </p:cNvGrpSpPr>
                    <p:nvPr/>
                  </p:nvGrpSpPr>
                  <p:grpSpPr bwMode="auto">
                    <a:xfrm>
                      <a:off x="1920" y="1728"/>
                      <a:ext cx="288" cy="288"/>
                      <a:chOff x="1920" y="2304"/>
                      <a:chExt cx="288" cy="288"/>
                    </a:xfrm>
                  </p:grpSpPr>
                  <p:sp>
                    <p:nvSpPr>
                      <p:cNvPr id="31875" name="Line 240"/>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876" name="Line 241"/>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866" name="Group 242"/>
                    <p:cNvGrpSpPr>
                      <a:grpSpLocks/>
                    </p:cNvGrpSpPr>
                    <p:nvPr/>
                  </p:nvGrpSpPr>
                  <p:grpSpPr bwMode="auto">
                    <a:xfrm>
                      <a:off x="1920" y="2016"/>
                      <a:ext cx="288" cy="288"/>
                      <a:chOff x="1920" y="2304"/>
                      <a:chExt cx="288" cy="288"/>
                    </a:xfrm>
                  </p:grpSpPr>
                  <p:sp>
                    <p:nvSpPr>
                      <p:cNvPr id="31873" name="Line 243"/>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874" name="Line 244"/>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867" name="Group 245"/>
                    <p:cNvGrpSpPr>
                      <a:grpSpLocks/>
                    </p:cNvGrpSpPr>
                    <p:nvPr/>
                  </p:nvGrpSpPr>
                  <p:grpSpPr bwMode="auto">
                    <a:xfrm>
                      <a:off x="1920" y="2304"/>
                      <a:ext cx="288" cy="288"/>
                      <a:chOff x="1920" y="2304"/>
                      <a:chExt cx="288" cy="288"/>
                    </a:xfrm>
                  </p:grpSpPr>
                  <p:sp>
                    <p:nvSpPr>
                      <p:cNvPr id="31871" name="Line 246"/>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872" name="Line 247"/>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868" name="Group 248"/>
                    <p:cNvGrpSpPr>
                      <a:grpSpLocks/>
                    </p:cNvGrpSpPr>
                    <p:nvPr/>
                  </p:nvGrpSpPr>
                  <p:grpSpPr bwMode="auto">
                    <a:xfrm>
                      <a:off x="1920" y="2592"/>
                      <a:ext cx="288" cy="288"/>
                      <a:chOff x="1920" y="2304"/>
                      <a:chExt cx="288" cy="288"/>
                    </a:xfrm>
                  </p:grpSpPr>
                  <p:sp>
                    <p:nvSpPr>
                      <p:cNvPr id="31869" name="Line 249"/>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870" name="Line 250"/>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1863" name="Line 251"/>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1808" name="Group 252"/>
                <p:cNvGrpSpPr>
                  <a:grpSpLocks/>
                </p:cNvGrpSpPr>
                <p:nvPr/>
              </p:nvGrpSpPr>
              <p:grpSpPr bwMode="auto">
                <a:xfrm>
                  <a:off x="4224" y="2358"/>
                  <a:ext cx="480" cy="304"/>
                  <a:chOff x="4224" y="2880"/>
                  <a:chExt cx="480" cy="480"/>
                </a:xfrm>
              </p:grpSpPr>
              <p:grpSp>
                <p:nvGrpSpPr>
                  <p:cNvPr id="31845" name="Group 253"/>
                  <p:cNvGrpSpPr>
                    <a:grpSpLocks/>
                  </p:cNvGrpSpPr>
                  <p:nvPr/>
                </p:nvGrpSpPr>
                <p:grpSpPr bwMode="auto">
                  <a:xfrm rot="10800000">
                    <a:off x="4512" y="2880"/>
                    <a:ext cx="192" cy="480"/>
                    <a:chOff x="1920" y="1728"/>
                    <a:chExt cx="288" cy="1440"/>
                  </a:xfrm>
                </p:grpSpPr>
                <p:grpSp>
                  <p:nvGrpSpPr>
                    <p:cNvPr id="31847" name="Group 254"/>
                    <p:cNvGrpSpPr>
                      <a:grpSpLocks/>
                    </p:cNvGrpSpPr>
                    <p:nvPr/>
                  </p:nvGrpSpPr>
                  <p:grpSpPr bwMode="auto">
                    <a:xfrm>
                      <a:off x="1920" y="2880"/>
                      <a:ext cx="288" cy="288"/>
                      <a:chOff x="1920" y="2304"/>
                      <a:chExt cx="288" cy="288"/>
                    </a:xfrm>
                  </p:grpSpPr>
                  <p:sp>
                    <p:nvSpPr>
                      <p:cNvPr id="31860" name="Line 255"/>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861" name="Line 256"/>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848" name="Group 257"/>
                    <p:cNvGrpSpPr>
                      <a:grpSpLocks/>
                    </p:cNvGrpSpPr>
                    <p:nvPr/>
                  </p:nvGrpSpPr>
                  <p:grpSpPr bwMode="auto">
                    <a:xfrm>
                      <a:off x="1920" y="1728"/>
                      <a:ext cx="288" cy="288"/>
                      <a:chOff x="1920" y="2304"/>
                      <a:chExt cx="288" cy="288"/>
                    </a:xfrm>
                  </p:grpSpPr>
                  <p:sp>
                    <p:nvSpPr>
                      <p:cNvPr id="31858" name="Line 258"/>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859" name="Line 259"/>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849" name="Group 260"/>
                    <p:cNvGrpSpPr>
                      <a:grpSpLocks/>
                    </p:cNvGrpSpPr>
                    <p:nvPr/>
                  </p:nvGrpSpPr>
                  <p:grpSpPr bwMode="auto">
                    <a:xfrm>
                      <a:off x="1920" y="2016"/>
                      <a:ext cx="288" cy="288"/>
                      <a:chOff x="1920" y="2304"/>
                      <a:chExt cx="288" cy="288"/>
                    </a:xfrm>
                  </p:grpSpPr>
                  <p:sp>
                    <p:nvSpPr>
                      <p:cNvPr id="31856" name="Line 261"/>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857" name="Line 262"/>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850" name="Group 263"/>
                    <p:cNvGrpSpPr>
                      <a:grpSpLocks/>
                    </p:cNvGrpSpPr>
                    <p:nvPr/>
                  </p:nvGrpSpPr>
                  <p:grpSpPr bwMode="auto">
                    <a:xfrm>
                      <a:off x="1920" y="2304"/>
                      <a:ext cx="288" cy="288"/>
                      <a:chOff x="1920" y="2304"/>
                      <a:chExt cx="288" cy="288"/>
                    </a:xfrm>
                  </p:grpSpPr>
                  <p:sp>
                    <p:nvSpPr>
                      <p:cNvPr id="31854" name="Line 264"/>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855" name="Line 265"/>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851" name="Group 266"/>
                    <p:cNvGrpSpPr>
                      <a:grpSpLocks/>
                    </p:cNvGrpSpPr>
                    <p:nvPr/>
                  </p:nvGrpSpPr>
                  <p:grpSpPr bwMode="auto">
                    <a:xfrm>
                      <a:off x="1920" y="2592"/>
                      <a:ext cx="288" cy="288"/>
                      <a:chOff x="1920" y="2304"/>
                      <a:chExt cx="288" cy="288"/>
                    </a:xfrm>
                  </p:grpSpPr>
                  <p:sp>
                    <p:nvSpPr>
                      <p:cNvPr id="31852" name="Line 267"/>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853" name="Line 268"/>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1846" name="Line 269"/>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1809" name="Group 270"/>
                <p:cNvGrpSpPr>
                  <a:grpSpLocks/>
                </p:cNvGrpSpPr>
                <p:nvPr/>
              </p:nvGrpSpPr>
              <p:grpSpPr bwMode="auto">
                <a:xfrm>
                  <a:off x="4224" y="2659"/>
                  <a:ext cx="480" cy="304"/>
                  <a:chOff x="4224" y="2880"/>
                  <a:chExt cx="480" cy="480"/>
                </a:xfrm>
              </p:grpSpPr>
              <p:grpSp>
                <p:nvGrpSpPr>
                  <p:cNvPr id="31828" name="Group 271"/>
                  <p:cNvGrpSpPr>
                    <a:grpSpLocks/>
                  </p:cNvGrpSpPr>
                  <p:nvPr/>
                </p:nvGrpSpPr>
                <p:grpSpPr bwMode="auto">
                  <a:xfrm rot="10800000">
                    <a:off x="4512" y="2880"/>
                    <a:ext cx="192" cy="480"/>
                    <a:chOff x="1920" y="1728"/>
                    <a:chExt cx="288" cy="1440"/>
                  </a:xfrm>
                </p:grpSpPr>
                <p:grpSp>
                  <p:nvGrpSpPr>
                    <p:cNvPr id="31830" name="Group 272"/>
                    <p:cNvGrpSpPr>
                      <a:grpSpLocks/>
                    </p:cNvGrpSpPr>
                    <p:nvPr/>
                  </p:nvGrpSpPr>
                  <p:grpSpPr bwMode="auto">
                    <a:xfrm>
                      <a:off x="1920" y="2880"/>
                      <a:ext cx="288" cy="288"/>
                      <a:chOff x="1920" y="2304"/>
                      <a:chExt cx="288" cy="288"/>
                    </a:xfrm>
                  </p:grpSpPr>
                  <p:sp>
                    <p:nvSpPr>
                      <p:cNvPr id="31843" name="Line 273"/>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844" name="Line 274"/>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831" name="Group 275"/>
                    <p:cNvGrpSpPr>
                      <a:grpSpLocks/>
                    </p:cNvGrpSpPr>
                    <p:nvPr/>
                  </p:nvGrpSpPr>
                  <p:grpSpPr bwMode="auto">
                    <a:xfrm>
                      <a:off x="1920" y="1728"/>
                      <a:ext cx="288" cy="288"/>
                      <a:chOff x="1920" y="2304"/>
                      <a:chExt cx="288" cy="288"/>
                    </a:xfrm>
                  </p:grpSpPr>
                  <p:sp>
                    <p:nvSpPr>
                      <p:cNvPr id="31841" name="Line 276"/>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842" name="Line 277"/>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832" name="Group 278"/>
                    <p:cNvGrpSpPr>
                      <a:grpSpLocks/>
                    </p:cNvGrpSpPr>
                    <p:nvPr/>
                  </p:nvGrpSpPr>
                  <p:grpSpPr bwMode="auto">
                    <a:xfrm>
                      <a:off x="1920" y="2016"/>
                      <a:ext cx="288" cy="288"/>
                      <a:chOff x="1920" y="2304"/>
                      <a:chExt cx="288" cy="288"/>
                    </a:xfrm>
                  </p:grpSpPr>
                  <p:sp>
                    <p:nvSpPr>
                      <p:cNvPr id="31839" name="Line 279"/>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840" name="Line 280"/>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833" name="Group 281"/>
                    <p:cNvGrpSpPr>
                      <a:grpSpLocks/>
                    </p:cNvGrpSpPr>
                    <p:nvPr/>
                  </p:nvGrpSpPr>
                  <p:grpSpPr bwMode="auto">
                    <a:xfrm>
                      <a:off x="1920" y="2304"/>
                      <a:ext cx="288" cy="288"/>
                      <a:chOff x="1920" y="2304"/>
                      <a:chExt cx="288" cy="288"/>
                    </a:xfrm>
                  </p:grpSpPr>
                  <p:sp>
                    <p:nvSpPr>
                      <p:cNvPr id="31837" name="Line 282"/>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838" name="Line 283"/>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834" name="Group 284"/>
                    <p:cNvGrpSpPr>
                      <a:grpSpLocks/>
                    </p:cNvGrpSpPr>
                    <p:nvPr/>
                  </p:nvGrpSpPr>
                  <p:grpSpPr bwMode="auto">
                    <a:xfrm>
                      <a:off x="1920" y="2592"/>
                      <a:ext cx="288" cy="288"/>
                      <a:chOff x="1920" y="2304"/>
                      <a:chExt cx="288" cy="288"/>
                    </a:xfrm>
                  </p:grpSpPr>
                  <p:sp>
                    <p:nvSpPr>
                      <p:cNvPr id="31835" name="Line 285"/>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836" name="Line 286"/>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1829" name="Line 287"/>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1810" name="Group 288"/>
                <p:cNvGrpSpPr>
                  <a:grpSpLocks/>
                </p:cNvGrpSpPr>
                <p:nvPr/>
              </p:nvGrpSpPr>
              <p:grpSpPr bwMode="auto">
                <a:xfrm>
                  <a:off x="4224" y="2960"/>
                  <a:ext cx="480" cy="304"/>
                  <a:chOff x="4224" y="2880"/>
                  <a:chExt cx="480" cy="480"/>
                </a:xfrm>
              </p:grpSpPr>
              <p:grpSp>
                <p:nvGrpSpPr>
                  <p:cNvPr id="31811" name="Group 289"/>
                  <p:cNvGrpSpPr>
                    <a:grpSpLocks/>
                  </p:cNvGrpSpPr>
                  <p:nvPr/>
                </p:nvGrpSpPr>
                <p:grpSpPr bwMode="auto">
                  <a:xfrm rot="10800000">
                    <a:off x="4512" y="2880"/>
                    <a:ext cx="192" cy="480"/>
                    <a:chOff x="1920" y="1728"/>
                    <a:chExt cx="288" cy="1440"/>
                  </a:xfrm>
                </p:grpSpPr>
                <p:grpSp>
                  <p:nvGrpSpPr>
                    <p:cNvPr id="31813" name="Group 290"/>
                    <p:cNvGrpSpPr>
                      <a:grpSpLocks/>
                    </p:cNvGrpSpPr>
                    <p:nvPr/>
                  </p:nvGrpSpPr>
                  <p:grpSpPr bwMode="auto">
                    <a:xfrm>
                      <a:off x="1920" y="2880"/>
                      <a:ext cx="288" cy="288"/>
                      <a:chOff x="1920" y="2304"/>
                      <a:chExt cx="288" cy="288"/>
                    </a:xfrm>
                  </p:grpSpPr>
                  <p:sp>
                    <p:nvSpPr>
                      <p:cNvPr id="31826" name="Line 291"/>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827" name="Line 292"/>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814" name="Group 293"/>
                    <p:cNvGrpSpPr>
                      <a:grpSpLocks/>
                    </p:cNvGrpSpPr>
                    <p:nvPr/>
                  </p:nvGrpSpPr>
                  <p:grpSpPr bwMode="auto">
                    <a:xfrm>
                      <a:off x="1920" y="1728"/>
                      <a:ext cx="288" cy="288"/>
                      <a:chOff x="1920" y="2304"/>
                      <a:chExt cx="288" cy="288"/>
                    </a:xfrm>
                  </p:grpSpPr>
                  <p:sp>
                    <p:nvSpPr>
                      <p:cNvPr id="31824" name="Line 294"/>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825" name="Line 295"/>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815" name="Group 296"/>
                    <p:cNvGrpSpPr>
                      <a:grpSpLocks/>
                    </p:cNvGrpSpPr>
                    <p:nvPr/>
                  </p:nvGrpSpPr>
                  <p:grpSpPr bwMode="auto">
                    <a:xfrm>
                      <a:off x="1920" y="2016"/>
                      <a:ext cx="288" cy="288"/>
                      <a:chOff x="1920" y="2304"/>
                      <a:chExt cx="288" cy="288"/>
                    </a:xfrm>
                  </p:grpSpPr>
                  <p:sp>
                    <p:nvSpPr>
                      <p:cNvPr id="31822" name="Line 297"/>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823" name="Line 298"/>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816" name="Group 299"/>
                    <p:cNvGrpSpPr>
                      <a:grpSpLocks/>
                    </p:cNvGrpSpPr>
                    <p:nvPr/>
                  </p:nvGrpSpPr>
                  <p:grpSpPr bwMode="auto">
                    <a:xfrm>
                      <a:off x="1920" y="2304"/>
                      <a:ext cx="288" cy="288"/>
                      <a:chOff x="1920" y="2304"/>
                      <a:chExt cx="288" cy="288"/>
                    </a:xfrm>
                  </p:grpSpPr>
                  <p:sp>
                    <p:nvSpPr>
                      <p:cNvPr id="31820" name="Line 300"/>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821" name="Line 301"/>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1817" name="Group 302"/>
                    <p:cNvGrpSpPr>
                      <a:grpSpLocks/>
                    </p:cNvGrpSpPr>
                    <p:nvPr/>
                  </p:nvGrpSpPr>
                  <p:grpSpPr bwMode="auto">
                    <a:xfrm>
                      <a:off x="1920" y="2592"/>
                      <a:ext cx="288" cy="288"/>
                      <a:chOff x="1920" y="2304"/>
                      <a:chExt cx="288" cy="288"/>
                    </a:xfrm>
                  </p:grpSpPr>
                  <p:sp>
                    <p:nvSpPr>
                      <p:cNvPr id="31818" name="Line 303"/>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1819" name="Line 304"/>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1812" name="Line 305"/>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sp>
            <p:nvSpPr>
              <p:cNvPr id="31787" name="Text Box 306"/>
              <p:cNvSpPr txBox="1">
                <a:spLocks noChangeArrowheads="1"/>
              </p:cNvSpPr>
              <p:nvPr/>
            </p:nvSpPr>
            <p:spPr bwMode="auto">
              <a:xfrm>
                <a:off x="4391" y="432"/>
                <a:ext cx="265" cy="212"/>
              </a:xfrm>
              <a:prstGeom prst="rect">
                <a:avLst/>
              </a:prstGeom>
              <a:noFill/>
              <a:ln w="9525">
                <a:noFill/>
                <a:miter lim="800000"/>
                <a:headEnd/>
                <a:tailEnd/>
              </a:ln>
            </p:spPr>
            <p:txBody>
              <a:bodyPr>
                <a:spAutoFit/>
              </a:bodyPr>
              <a:lstStyle/>
              <a:p>
                <a:pPr>
                  <a:spcBef>
                    <a:spcPct val="50000"/>
                  </a:spcBef>
                </a:pPr>
                <a:r>
                  <a:rPr lang="en-US" altLang="en-US" sz="1600"/>
                  <a:t>10</a:t>
                </a:r>
              </a:p>
            </p:txBody>
          </p:sp>
          <p:sp>
            <p:nvSpPr>
              <p:cNvPr id="31788" name="Text Box 307"/>
              <p:cNvSpPr txBox="1">
                <a:spLocks noChangeArrowheads="1"/>
              </p:cNvSpPr>
              <p:nvPr/>
            </p:nvSpPr>
            <p:spPr bwMode="auto">
              <a:xfrm>
                <a:off x="4414" y="702"/>
                <a:ext cx="162" cy="212"/>
              </a:xfrm>
              <a:prstGeom prst="rect">
                <a:avLst/>
              </a:prstGeom>
              <a:noFill/>
              <a:ln w="9525">
                <a:noFill/>
                <a:miter lim="800000"/>
                <a:headEnd/>
                <a:tailEnd/>
              </a:ln>
            </p:spPr>
            <p:txBody>
              <a:bodyPr>
                <a:spAutoFit/>
              </a:bodyPr>
              <a:lstStyle/>
              <a:p>
                <a:pPr>
                  <a:spcBef>
                    <a:spcPct val="50000"/>
                  </a:spcBef>
                </a:pPr>
                <a:r>
                  <a:rPr lang="en-US" altLang="en-US" sz="1600"/>
                  <a:t>9</a:t>
                </a:r>
              </a:p>
            </p:txBody>
          </p:sp>
          <p:sp>
            <p:nvSpPr>
              <p:cNvPr id="31789" name="Text Box 308"/>
              <p:cNvSpPr txBox="1">
                <a:spLocks noChangeArrowheads="1"/>
              </p:cNvSpPr>
              <p:nvPr/>
            </p:nvSpPr>
            <p:spPr bwMode="auto">
              <a:xfrm>
                <a:off x="4414" y="957"/>
                <a:ext cx="162" cy="212"/>
              </a:xfrm>
              <a:prstGeom prst="rect">
                <a:avLst/>
              </a:prstGeom>
              <a:noFill/>
              <a:ln w="9525">
                <a:noFill/>
                <a:miter lim="800000"/>
                <a:headEnd/>
                <a:tailEnd/>
              </a:ln>
            </p:spPr>
            <p:txBody>
              <a:bodyPr>
                <a:spAutoFit/>
              </a:bodyPr>
              <a:lstStyle/>
              <a:p>
                <a:pPr>
                  <a:spcBef>
                    <a:spcPct val="50000"/>
                  </a:spcBef>
                </a:pPr>
                <a:r>
                  <a:rPr lang="en-US" altLang="en-US" sz="1600"/>
                  <a:t>8</a:t>
                </a:r>
              </a:p>
            </p:txBody>
          </p:sp>
          <p:sp>
            <p:nvSpPr>
              <p:cNvPr id="31790" name="Text Box 309"/>
              <p:cNvSpPr txBox="1">
                <a:spLocks noChangeArrowheads="1"/>
              </p:cNvSpPr>
              <p:nvPr/>
            </p:nvSpPr>
            <p:spPr bwMode="auto">
              <a:xfrm>
                <a:off x="4414" y="1223"/>
                <a:ext cx="162" cy="212"/>
              </a:xfrm>
              <a:prstGeom prst="rect">
                <a:avLst/>
              </a:prstGeom>
              <a:noFill/>
              <a:ln w="9525">
                <a:noFill/>
                <a:miter lim="800000"/>
                <a:headEnd/>
                <a:tailEnd/>
              </a:ln>
            </p:spPr>
            <p:txBody>
              <a:bodyPr>
                <a:spAutoFit/>
              </a:bodyPr>
              <a:lstStyle/>
              <a:p>
                <a:pPr>
                  <a:spcBef>
                    <a:spcPct val="50000"/>
                  </a:spcBef>
                </a:pPr>
                <a:r>
                  <a:rPr lang="en-US" altLang="en-US" sz="1600"/>
                  <a:t>7</a:t>
                </a:r>
              </a:p>
            </p:txBody>
          </p:sp>
          <p:sp>
            <p:nvSpPr>
              <p:cNvPr id="31791" name="Text Box 310"/>
              <p:cNvSpPr txBox="1">
                <a:spLocks noChangeArrowheads="1"/>
              </p:cNvSpPr>
              <p:nvPr/>
            </p:nvSpPr>
            <p:spPr bwMode="auto">
              <a:xfrm>
                <a:off x="4414" y="1505"/>
                <a:ext cx="162" cy="212"/>
              </a:xfrm>
              <a:prstGeom prst="rect">
                <a:avLst/>
              </a:prstGeom>
              <a:noFill/>
              <a:ln w="9525">
                <a:noFill/>
                <a:miter lim="800000"/>
                <a:headEnd/>
                <a:tailEnd/>
              </a:ln>
            </p:spPr>
            <p:txBody>
              <a:bodyPr>
                <a:spAutoFit/>
              </a:bodyPr>
              <a:lstStyle/>
              <a:p>
                <a:pPr>
                  <a:spcBef>
                    <a:spcPct val="50000"/>
                  </a:spcBef>
                </a:pPr>
                <a:r>
                  <a:rPr lang="en-US" altLang="en-US" sz="1600"/>
                  <a:t>6</a:t>
                </a:r>
              </a:p>
            </p:txBody>
          </p:sp>
          <p:sp>
            <p:nvSpPr>
              <p:cNvPr id="31792" name="Text Box 311"/>
              <p:cNvSpPr txBox="1">
                <a:spLocks noChangeArrowheads="1"/>
              </p:cNvSpPr>
              <p:nvPr/>
            </p:nvSpPr>
            <p:spPr bwMode="auto">
              <a:xfrm>
                <a:off x="4414" y="1775"/>
                <a:ext cx="162" cy="212"/>
              </a:xfrm>
              <a:prstGeom prst="rect">
                <a:avLst/>
              </a:prstGeom>
              <a:noFill/>
              <a:ln w="9525">
                <a:noFill/>
                <a:miter lim="800000"/>
                <a:headEnd/>
                <a:tailEnd/>
              </a:ln>
            </p:spPr>
            <p:txBody>
              <a:bodyPr>
                <a:spAutoFit/>
              </a:bodyPr>
              <a:lstStyle/>
              <a:p>
                <a:pPr>
                  <a:spcBef>
                    <a:spcPct val="50000"/>
                  </a:spcBef>
                </a:pPr>
                <a:r>
                  <a:rPr lang="en-US" altLang="en-US" sz="1600"/>
                  <a:t>5</a:t>
                </a:r>
              </a:p>
            </p:txBody>
          </p:sp>
          <p:sp>
            <p:nvSpPr>
              <p:cNvPr id="31793" name="Text Box 312"/>
              <p:cNvSpPr txBox="1">
                <a:spLocks noChangeArrowheads="1"/>
              </p:cNvSpPr>
              <p:nvPr/>
            </p:nvSpPr>
            <p:spPr bwMode="auto">
              <a:xfrm>
                <a:off x="4414" y="2040"/>
                <a:ext cx="162" cy="212"/>
              </a:xfrm>
              <a:prstGeom prst="rect">
                <a:avLst/>
              </a:prstGeom>
              <a:noFill/>
              <a:ln w="9525">
                <a:noFill/>
                <a:miter lim="800000"/>
                <a:headEnd/>
                <a:tailEnd/>
              </a:ln>
            </p:spPr>
            <p:txBody>
              <a:bodyPr>
                <a:spAutoFit/>
              </a:bodyPr>
              <a:lstStyle/>
              <a:p>
                <a:pPr>
                  <a:spcBef>
                    <a:spcPct val="50000"/>
                  </a:spcBef>
                </a:pPr>
                <a:r>
                  <a:rPr lang="en-US" altLang="en-US" sz="1600"/>
                  <a:t>4</a:t>
                </a:r>
              </a:p>
            </p:txBody>
          </p:sp>
          <p:sp>
            <p:nvSpPr>
              <p:cNvPr id="31794" name="Text Box 313"/>
              <p:cNvSpPr txBox="1">
                <a:spLocks noChangeArrowheads="1"/>
              </p:cNvSpPr>
              <p:nvPr/>
            </p:nvSpPr>
            <p:spPr bwMode="auto">
              <a:xfrm>
                <a:off x="4414" y="2311"/>
                <a:ext cx="162" cy="212"/>
              </a:xfrm>
              <a:prstGeom prst="rect">
                <a:avLst/>
              </a:prstGeom>
              <a:noFill/>
              <a:ln w="9525">
                <a:noFill/>
                <a:miter lim="800000"/>
                <a:headEnd/>
                <a:tailEnd/>
              </a:ln>
            </p:spPr>
            <p:txBody>
              <a:bodyPr>
                <a:spAutoFit/>
              </a:bodyPr>
              <a:lstStyle/>
              <a:p>
                <a:pPr>
                  <a:spcBef>
                    <a:spcPct val="50000"/>
                  </a:spcBef>
                </a:pPr>
                <a:r>
                  <a:rPr lang="en-US" altLang="en-US" sz="1600"/>
                  <a:t>3</a:t>
                </a:r>
              </a:p>
            </p:txBody>
          </p:sp>
          <p:sp>
            <p:nvSpPr>
              <p:cNvPr id="31795" name="Text Box 314"/>
              <p:cNvSpPr txBox="1">
                <a:spLocks noChangeArrowheads="1"/>
              </p:cNvSpPr>
              <p:nvPr/>
            </p:nvSpPr>
            <p:spPr bwMode="auto">
              <a:xfrm>
                <a:off x="4414" y="2576"/>
                <a:ext cx="162" cy="212"/>
              </a:xfrm>
              <a:prstGeom prst="rect">
                <a:avLst/>
              </a:prstGeom>
              <a:noFill/>
              <a:ln w="9525">
                <a:noFill/>
                <a:miter lim="800000"/>
                <a:headEnd/>
                <a:tailEnd/>
              </a:ln>
            </p:spPr>
            <p:txBody>
              <a:bodyPr>
                <a:spAutoFit/>
              </a:bodyPr>
              <a:lstStyle/>
              <a:p>
                <a:pPr>
                  <a:spcBef>
                    <a:spcPct val="50000"/>
                  </a:spcBef>
                </a:pPr>
                <a:r>
                  <a:rPr lang="en-US" altLang="en-US" sz="1600"/>
                  <a:t>2</a:t>
                </a:r>
              </a:p>
            </p:txBody>
          </p:sp>
          <p:sp>
            <p:nvSpPr>
              <p:cNvPr id="31796" name="Text Box 315"/>
              <p:cNvSpPr txBox="1">
                <a:spLocks noChangeArrowheads="1"/>
              </p:cNvSpPr>
              <p:nvPr/>
            </p:nvSpPr>
            <p:spPr bwMode="auto">
              <a:xfrm>
                <a:off x="4414" y="2846"/>
                <a:ext cx="162" cy="213"/>
              </a:xfrm>
              <a:prstGeom prst="rect">
                <a:avLst/>
              </a:prstGeom>
              <a:noFill/>
              <a:ln w="9525">
                <a:noFill/>
                <a:miter lim="800000"/>
                <a:headEnd/>
                <a:tailEnd/>
              </a:ln>
            </p:spPr>
            <p:txBody>
              <a:bodyPr>
                <a:spAutoFit/>
              </a:bodyPr>
              <a:lstStyle/>
              <a:p>
                <a:pPr>
                  <a:spcBef>
                    <a:spcPct val="50000"/>
                  </a:spcBef>
                </a:pPr>
                <a:r>
                  <a:rPr lang="en-US" altLang="en-US" sz="1600"/>
                  <a:t>1</a:t>
                </a:r>
              </a:p>
            </p:txBody>
          </p:sp>
          <p:sp>
            <p:nvSpPr>
              <p:cNvPr id="31797" name="Text Box 316"/>
              <p:cNvSpPr txBox="1">
                <a:spLocks noChangeArrowheads="1"/>
              </p:cNvSpPr>
              <p:nvPr/>
            </p:nvSpPr>
            <p:spPr bwMode="auto">
              <a:xfrm>
                <a:off x="4417" y="3085"/>
                <a:ext cx="129" cy="212"/>
              </a:xfrm>
              <a:prstGeom prst="rect">
                <a:avLst/>
              </a:prstGeom>
              <a:noFill/>
              <a:ln w="9525">
                <a:noFill/>
                <a:miter lim="800000"/>
                <a:headEnd/>
                <a:tailEnd/>
              </a:ln>
            </p:spPr>
            <p:txBody>
              <a:bodyPr>
                <a:spAutoFit/>
              </a:bodyPr>
              <a:lstStyle/>
              <a:p>
                <a:pPr>
                  <a:spcBef>
                    <a:spcPct val="50000"/>
                  </a:spcBef>
                </a:pPr>
                <a:r>
                  <a:rPr lang="en-US" altLang="en-US" sz="1600"/>
                  <a:t>0</a:t>
                </a:r>
              </a:p>
            </p:txBody>
          </p:sp>
          <p:sp>
            <p:nvSpPr>
              <p:cNvPr id="31798" name="Text Box 317"/>
              <p:cNvSpPr txBox="1">
                <a:spLocks noChangeArrowheads="1"/>
              </p:cNvSpPr>
              <p:nvPr/>
            </p:nvSpPr>
            <p:spPr bwMode="auto">
              <a:xfrm>
                <a:off x="4242" y="2928"/>
                <a:ext cx="432" cy="231"/>
              </a:xfrm>
              <a:prstGeom prst="rect">
                <a:avLst/>
              </a:prstGeom>
              <a:noFill/>
              <a:ln w="9525">
                <a:noFill/>
                <a:miter lim="800000"/>
                <a:headEnd/>
                <a:tailEnd/>
              </a:ln>
            </p:spPr>
            <p:txBody>
              <a:bodyPr>
                <a:spAutoFit/>
              </a:bodyPr>
              <a:lstStyle/>
              <a:p>
                <a:pPr>
                  <a:spcBef>
                    <a:spcPct val="50000"/>
                  </a:spcBef>
                </a:pPr>
                <a:r>
                  <a:rPr lang="en-US" altLang="en-US" sz="1800"/>
                  <a:t>cm</a:t>
                </a:r>
              </a:p>
            </p:txBody>
          </p:sp>
          <p:sp>
            <p:nvSpPr>
              <p:cNvPr id="31799" name="AutoShape 318"/>
              <p:cNvSpPr>
                <a:spLocks noChangeArrowheads="1"/>
              </p:cNvSpPr>
              <p:nvPr/>
            </p:nvSpPr>
            <p:spPr bwMode="auto">
              <a:xfrm rot="-5400000">
                <a:off x="4304" y="3302"/>
                <a:ext cx="288" cy="118"/>
              </a:xfrm>
              <a:prstGeom prst="roundRect">
                <a:avLst>
                  <a:gd name="adj" fmla="val 16667"/>
                </a:avLst>
              </a:prstGeom>
              <a:solidFill>
                <a:srgbClr val="A50021"/>
              </a:solidFill>
              <a:ln w="9525">
                <a:solidFill>
                  <a:schemeClr val="tx1"/>
                </a:solidFill>
                <a:round/>
                <a:headEnd/>
                <a:tailEnd/>
              </a:ln>
            </p:spPr>
            <p:txBody>
              <a:bodyPr wrap="none" anchor="ctr"/>
              <a:lstStyle/>
              <a:p>
                <a:endParaRPr lang="en-US"/>
              </a:p>
            </p:txBody>
          </p:sp>
          <p:sp>
            <p:nvSpPr>
              <p:cNvPr id="31800" name="AutoShape 319"/>
              <p:cNvSpPr>
                <a:spLocks noChangeArrowheads="1"/>
              </p:cNvSpPr>
              <p:nvPr/>
            </p:nvSpPr>
            <p:spPr bwMode="auto">
              <a:xfrm rot="-5400000">
                <a:off x="4323" y="3320"/>
                <a:ext cx="288" cy="118"/>
              </a:xfrm>
              <a:prstGeom prst="roundRect">
                <a:avLst>
                  <a:gd name="adj" fmla="val 16667"/>
                </a:avLst>
              </a:prstGeom>
              <a:solidFill>
                <a:srgbClr val="A50021"/>
              </a:solidFill>
              <a:ln w="9525">
                <a:solidFill>
                  <a:schemeClr val="tx1"/>
                </a:solidFill>
                <a:round/>
                <a:headEnd/>
                <a:tailEnd/>
              </a:ln>
            </p:spPr>
            <p:txBody>
              <a:bodyPr wrap="none" anchor="ctr"/>
              <a:lstStyle/>
              <a:p>
                <a:endParaRPr lang="en-US"/>
              </a:p>
            </p:txBody>
          </p:sp>
        </p:grpSp>
      </p:grpSp>
      <p:grpSp>
        <p:nvGrpSpPr>
          <p:cNvPr id="64832" name="Group 320"/>
          <p:cNvGrpSpPr>
            <a:grpSpLocks/>
          </p:cNvGrpSpPr>
          <p:nvPr/>
        </p:nvGrpSpPr>
        <p:grpSpPr bwMode="auto">
          <a:xfrm>
            <a:off x="5410200" y="4648200"/>
            <a:ext cx="438150" cy="928688"/>
            <a:chOff x="4176" y="3264"/>
            <a:chExt cx="276" cy="585"/>
          </a:xfrm>
        </p:grpSpPr>
        <p:grpSp>
          <p:nvGrpSpPr>
            <p:cNvPr id="31766" name="Group 321"/>
            <p:cNvGrpSpPr>
              <a:grpSpLocks/>
            </p:cNvGrpSpPr>
            <p:nvPr/>
          </p:nvGrpSpPr>
          <p:grpSpPr bwMode="auto">
            <a:xfrm>
              <a:off x="4176" y="3408"/>
              <a:ext cx="276" cy="275"/>
              <a:chOff x="4176" y="2640"/>
              <a:chExt cx="384" cy="384"/>
            </a:xfrm>
          </p:grpSpPr>
          <p:sp>
            <p:nvSpPr>
              <p:cNvPr id="31781" name="Oval 322"/>
              <p:cNvSpPr>
                <a:spLocks noChangeArrowheads="1"/>
              </p:cNvSpPr>
              <p:nvPr/>
            </p:nvSpPr>
            <p:spPr bwMode="auto">
              <a:xfrm>
                <a:off x="4176" y="2640"/>
                <a:ext cx="384" cy="384"/>
              </a:xfrm>
              <a:prstGeom prst="ellipse">
                <a:avLst/>
              </a:prstGeom>
              <a:solidFill>
                <a:srgbClr val="153133"/>
              </a:solidFill>
              <a:ln w="9525">
                <a:solidFill>
                  <a:schemeClr val="tx1"/>
                </a:solidFill>
                <a:round/>
                <a:headEnd/>
                <a:tailEnd/>
              </a:ln>
            </p:spPr>
            <p:txBody>
              <a:bodyPr wrap="none" anchor="ctr"/>
              <a:lstStyle/>
              <a:p>
                <a:endParaRPr lang="en-US"/>
              </a:p>
            </p:txBody>
          </p:sp>
          <p:sp>
            <p:nvSpPr>
              <p:cNvPr id="31782" name="Oval 323"/>
              <p:cNvSpPr>
                <a:spLocks noChangeArrowheads="1"/>
              </p:cNvSpPr>
              <p:nvPr/>
            </p:nvSpPr>
            <p:spPr bwMode="auto">
              <a:xfrm>
                <a:off x="4198" y="2666"/>
                <a:ext cx="336" cy="336"/>
              </a:xfrm>
              <a:prstGeom prst="ellipse">
                <a:avLst/>
              </a:prstGeom>
              <a:noFill/>
              <a:ln w="57150">
                <a:solidFill>
                  <a:srgbClr val="660066"/>
                </a:solidFill>
                <a:round/>
                <a:headEnd/>
                <a:tailEnd/>
              </a:ln>
            </p:spPr>
            <p:txBody>
              <a:bodyPr wrap="none" anchor="ctr"/>
              <a:lstStyle/>
              <a:p>
                <a:endParaRPr lang="en-US"/>
              </a:p>
            </p:txBody>
          </p:sp>
        </p:grpSp>
        <p:grpSp>
          <p:nvGrpSpPr>
            <p:cNvPr id="31767" name="Group 324"/>
            <p:cNvGrpSpPr>
              <a:grpSpLocks/>
            </p:cNvGrpSpPr>
            <p:nvPr/>
          </p:nvGrpSpPr>
          <p:grpSpPr bwMode="auto">
            <a:xfrm>
              <a:off x="4272" y="3552"/>
              <a:ext cx="83" cy="297"/>
              <a:chOff x="4621" y="2151"/>
              <a:chExt cx="166" cy="489"/>
            </a:xfrm>
          </p:grpSpPr>
          <p:grpSp>
            <p:nvGrpSpPr>
              <p:cNvPr id="31775" name="Group 325"/>
              <p:cNvGrpSpPr>
                <a:grpSpLocks/>
              </p:cNvGrpSpPr>
              <p:nvPr/>
            </p:nvGrpSpPr>
            <p:grpSpPr bwMode="auto">
              <a:xfrm>
                <a:off x="4621" y="2151"/>
                <a:ext cx="166" cy="349"/>
                <a:chOff x="3648" y="864"/>
                <a:chExt cx="768" cy="912"/>
              </a:xfrm>
            </p:grpSpPr>
            <p:sp>
              <p:nvSpPr>
                <p:cNvPr id="31777" name="AutoShape 326"/>
                <p:cNvSpPr>
                  <a:spLocks noChangeArrowheads="1"/>
                </p:cNvSpPr>
                <p:nvPr/>
              </p:nvSpPr>
              <p:spPr bwMode="auto">
                <a:xfrm>
                  <a:off x="3648" y="864"/>
                  <a:ext cx="768" cy="912"/>
                </a:xfrm>
                <a:custGeom>
                  <a:avLst/>
                  <a:gdLst>
                    <a:gd name="T0" fmla="*/ 672 w 21600"/>
                    <a:gd name="T1" fmla="*/ 456 h 21600"/>
                    <a:gd name="T2" fmla="*/ 384 w 21600"/>
                    <a:gd name="T3" fmla="*/ 912 h 21600"/>
                    <a:gd name="T4" fmla="*/ 96 w 21600"/>
                    <a:gd name="T5" fmla="*/ 456 h 21600"/>
                    <a:gd name="T6" fmla="*/ 38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9525">
                  <a:solidFill>
                    <a:schemeClr val="tx1"/>
                  </a:solidFill>
                  <a:miter lim="800000"/>
                  <a:headEnd/>
                  <a:tailEnd/>
                </a:ln>
              </p:spPr>
              <p:txBody>
                <a:bodyPr wrap="none" anchor="ctr"/>
                <a:lstStyle/>
                <a:p>
                  <a:endParaRPr lang="en-US"/>
                </a:p>
              </p:txBody>
            </p:sp>
            <p:sp>
              <p:nvSpPr>
                <p:cNvPr id="31778" name="AutoShape 327"/>
                <p:cNvSpPr>
                  <a:spLocks noChangeArrowheads="1"/>
                </p:cNvSpPr>
                <p:nvPr/>
              </p:nvSpPr>
              <p:spPr bwMode="auto">
                <a:xfrm>
                  <a:off x="3840" y="1056"/>
                  <a:ext cx="384" cy="480"/>
                </a:xfrm>
                <a:custGeom>
                  <a:avLst/>
                  <a:gdLst>
                    <a:gd name="T0" fmla="*/ 336 w 21600"/>
                    <a:gd name="T1" fmla="*/ 240 h 21600"/>
                    <a:gd name="T2" fmla="*/ 192 w 21600"/>
                    <a:gd name="T3" fmla="*/ 480 h 21600"/>
                    <a:gd name="T4" fmla="*/ 48 w 21600"/>
                    <a:gd name="T5" fmla="*/ 240 h 21600"/>
                    <a:gd name="T6" fmla="*/ 19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tx1"/>
                </a:solidFill>
                <a:ln w="9525">
                  <a:solidFill>
                    <a:schemeClr val="tx1"/>
                  </a:solidFill>
                  <a:miter lim="800000"/>
                  <a:headEnd/>
                  <a:tailEnd/>
                </a:ln>
              </p:spPr>
              <p:txBody>
                <a:bodyPr wrap="none" anchor="ctr"/>
                <a:lstStyle/>
                <a:p>
                  <a:endParaRPr lang="en-US"/>
                </a:p>
              </p:txBody>
            </p:sp>
            <p:sp>
              <p:nvSpPr>
                <p:cNvPr id="31779" name="Oval 328"/>
                <p:cNvSpPr>
                  <a:spLocks noChangeArrowheads="1"/>
                </p:cNvSpPr>
                <p:nvPr/>
              </p:nvSpPr>
              <p:spPr bwMode="auto">
                <a:xfrm>
                  <a:off x="3936" y="886"/>
                  <a:ext cx="144" cy="144"/>
                </a:xfrm>
                <a:prstGeom prst="ellipse">
                  <a:avLst/>
                </a:prstGeom>
                <a:solidFill>
                  <a:schemeClr val="bg2"/>
                </a:solidFill>
                <a:ln w="9525">
                  <a:noFill/>
                  <a:round/>
                  <a:headEnd/>
                  <a:tailEnd/>
                </a:ln>
              </p:spPr>
              <p:txBody>
                <a:bodyPr wrap="none" anchor="ctr"/>
                <a:lstStyle/>
                <a:p>
                  <a:endParaRPr lang="en-US"/>
                </a:p>
              </p:txBody>
            </p:sp>
            <p:sp>
              <p:nvSpPr>
                <p:cNvPr id="31780" name="Oval 329"/>
                <p:cNvSpPr>
                  <a:spLocks noChangeArrowheads="1"/>
                </p:cNvSpPr>
                <p:nvPr/>
              </p:nvSpPr>
              <p:spPr bwMode="auto">
                <a:xfrm>
                  <a:off x="3971" y="1579"/>
                  <a:ext cx="144" cy="144"/>
                </a:xfrm>
                <a:prstGeom prst="ellipse">
                  <a:avLst/>
                </a:prstGeom>
                <a:solidFill>
                  <a:schemeClr val="bg2"/>
                </a:solidFill>
                <a:ln w="9525">
                  <a:noFill/>
                  <a:round/>
                  <a:headEnd/>
                  <a:tailEnd/>
                </a:ln>
              </p:spPr>
              <p:txBody>
                <a:bodyPr wrap="none" anchor="ctr"/>
                <a:lstStyle/>
                <a:p>
                  <a:endParaRPr lang="en-US"/>
                </a:p>
              </p:txBody>
            </p:sp>
          </p:grpSp>
          <p:sp>
            <p:nvSpPr>
              <p:cNvPr id="31776" name="Arc 330"/>
              <p:cNvSpPr>
                <a:spLocks/>
              </p:cNvSpPr>
              <p:nvPr/>
            </p:nvSpPr>
            <p:spPr bwMode="auto">
              <a:xfrm>
                <a:off x="4656" y="2448"/>
                <a:ext cx="48" cy="192"/>
              </a:xfrm>
              <a:custGeom>
                <a:avLst/>
                <a:gdLst>
                  <a:gd name="T0" fmla="*/ 44 w 38094"/>
                  <a:gd name="T1" fmla="*/ 0 h 33293"/>
                  <a:gd name="T2" fmla="*/ 0 w 38094"/>
                  <a:gd name="T3" fmla="*/ 148 h 33293"/>
                  <a:gd name="T4" fmla="*/ 21 w 38094"/>
                  <a:gd name="T5" fmla="*/ 67 h 33293"/>
                  <a:gd name="T6" fmla="*/ 0 60000 65536"/>
                  <a:gd name="T7" fmla="*/ 0 60000 65536"/>
                  <a:gd name="T8" fmla="*/ 0 60000 65536"/>
                  <a:gd name="T9" fmla="*/ 0 w 38094"/>
                  <a:gd name="T10" fmla="*/ 0 h 33293"/>
                  <a:gd name="T11" fmla="*/ 38094 w 38094"/>
                  <a:gd name="T12" fmla="*/ 33293 h 33293"/>
                </a:gdLst>
                <a:ahLst/>
                <a:cxnLst>
                  <a:cxn ang="T6">
                    <a:pos x="T0" y="T1"/>
                  </a:cxn>
                  <a:cxn ang="T7">
                    <a:pos x="T2" y="T3"/>
                  </a:cxn>
                  <a:cxn ang="T8">
                    <a:pos x="T4" y="T5"/>
                  </a:cxn>
                </a:cxnLst>
                <a:rect l="T9" t="T10" r="T11" b="T12"/>
                <a:pathLst>
                  <a:path w="38094" h="33293" fill="none" extrusionOk="0">
                    <a:moveTo>
                      <a:pt x="34655" y="-1"/>
                    </a:moveTo>
                    <a:cubicBezTo>
                      <a:pt x="36900" y="3486"/>
                      <a:pt x="38094" y="7545"/>
                      <a:pt x="38094" y="11693"/>
                    </a:cubicBezTo>
                    <a:cubicBezTo>
                      <a:pt x="38094" y="23622"/>
                      <a:pt x="28423" y="33293"/>
                      <a:pt x="16494" y="33293"/>
                    </a:cubicBezTo>
                    <a:cubicBezTo>
                      <a:pt x="10137" y="33292"/>
                      <a:pt x="4104" y="30493"/>
                      <a:pt x="0" y="25639"/>
                    </a:cubicBezTo>
                  </a:path>
                  <a:path w="38094" h="33293" stroke="0" extrusionOk="0">
                    <a:moveTo>
                      <a:pt x="34655" y="-1"/>
                    </a:moveTo>
                    <a:cubicBezTo>
                      <a:pt x="36900" y="3486"/>
                      <a:pt x="38094" y="7545"/>
                      <a:pt x="38094" y="11693"/>
                    </a:cubicBezTo>
                    <a:cubicBezTo>
                      <a:pt x="38094" y="23622"/>
                      <a:pt x="28423" y="33293"/>
                      <a:pt x="16494" y="33293"/>
                    </a:cubicBezTo>
                    <a:cubicBezTo>
                      <a:pt x="10137" y="33292"/>
                      <a:pt x="4104" y="30493"/>
                      <a:pt x="0" y="25639"/>
                    </a:cubicBezTo>
                    <a:lnTo>
                      <a:pt x="16494" y="11693"/>
                    </a:lnTo>
                    <a:close/>
                  </a:path>
                </a:pathLst>
              </a:custGeom>
              <a:noFill/>
              <a:ln w="38100">
                <a:solidFill>
                  <a:schemeClr val="tx1"/>
                </a:solidFill>
                <a:round/>
                <a:headEnd/>
                <a:tailEnd/>
              </a:ln>
            </p:spPr>
            <p:txBody>
              <a:bodyPr wrap="none" anchor="ctr"/>
              <a:lstStyle/>
              <a:p>
                <a:endParaRPr lang="en-US"/>
              </a:p>
            </p:txBody>
          </p:sp>
        </p:grpSp>
        <p:grpSp>
          <p:nvGrpSpPr>
            <p:cNvPr id="31768" name="Group 331"/>
            <p:cNvGrpSpPr>
              <a:grpSpLocks/>
            </p:cNvGrpSpPr>
            <p:nvPr/>
          </p:nvGrpSpPr>
          <p:grpSpPr bwMode="auto">
            <a:xfrm flipV="1">
              <a:off x="4272" y="3264"/>
              <a:ext cx="78" cy="288"/>
              <a:chOff x="4621" y="2151"/>
              <a:chExt cx="166" cy="489"/>
            </a:xfrm>
          </p:grpSpPr>
          <p:grpSp>
            <p:nvGrpSpPr>
              <p:cNvPr id="31769" name="Group 332"/>
              <p:cNvGrpSpPr>
                <a:grpSpLocks/>
              </p:cNvGrpSpPr>
              <p:nvPr/>
            </p:nvGrpSpPr>
            <p:grpSpPr bwMode="auto">
              <a:xfrm>
                <a:off x="4621" y="2151"/>
                <a:ext cx="166" cy="349"/>
                <a:chOff x="3648" y="864"/>
                <a:chExt cx="768" cy="912"/>
              </a:xfrm>
            </p:grpSpPr>
            <p:sp>
              <p:nvSpPr>
                <p:cNvPr id="31771" name="AutoShape 333"/>
                <p:cNvSpPr>
                  <a:spLocks noChangeArrowheads="1"/>
                </p:cNvSpPr>
                <p:nvPr/>
              </p:nvSpPr>
              <p:spPr bwMode="auto">
                <a:xfrm>
                  <a:off x="3648" y="864"/>
                  <a:ext cx="768" cy="912"/>
                </a:xfrm>
                <a:custGeom>
                  <a:avLst/>
                  <a:gdLst>
                    <a:gd name="T0" fmla="*/ 672 w 21600"/>
                    <a:gd name="T1" fmla="*/ 456 h 21600"/>
                    <a:gd name="T2" fmla="*/ 384 w 21600"/>
                    <a:gd name="T3" fmla="*/ 912 h 21600"/>
                    <a:gd name="T4" fmla="*/ 96 w 21600"/>
                    <a:gd name="T5" fmla="*/ 456 h 21600"/>
                    <a:gd name="T6" fmla="*/ 38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bg1"/>
                </a:solidFill>
                <a:ln w="9525">
                  <a:solidFill>
                    <a:schemeClr val="tx1"/>
                  </a:solidFill>
                  <a:miter lim="800000"/>
                  <a:headEnd/>
                  <a:tailEnd/>
                </a:ln>
              </p:spPr>
              <p:txBody>
                <a:bodyPr wrap="none" anchor="ctr"/>
                <a:lstStyle/>
                <a:p>
                  <a:endParaRPr lang="en-US"/>
                </a:p>
              </p:txBody>
            </p:sp>
            <p:sp>
              <p:nvSpPr>
                <p:cNvPr id="31772" name="AutoShape 334"/>
                <p:cNvSpPr>
                  <a:spLocks noChangeArrowheads="1"/>
                </p:cNvSpPr>
                <p:nvPr/>
              </p:nvSpPr>
              <p:spPr bwMode="auto">
                <a:xfrm>
                  <a:off x="3840" y="1056"/>
                  <a:ext cx="384" cy="480"/>
                </a:xfrm>
                <a:custGeom>
                  <a:avLst/>
                  <a:gdLst>
                    <a:gd name="T0" fmla="*/ 336 w 21600"/>
                    <a:gd name="T1" fmla="*/ 240 h 21600"/>
                    <a:gd name="T2" fmla="*/ 192 w 21600"/>
                    <a:gd name="T3" fmla="*/ 480 h 21600"/>
                    <a:gd name="T4" fmla="*/ 48 w 21600"/>
                    <a:gd name="T5" fmla="*/ 240 h 21600"/>
                    <a:gd name="T6" fmla="*/ 19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tx1"/>
                </a:solidFill>
                <a:ln w="9525">
                  <a:solidFill>
                    <a:schemeClr val="tx1"/>
                  </a:solidFill>
                  <a:miter lim="800000"/>
                  <a:headEnd/>
                  <a:tailEnd/>
                </a:ln>
              </p:spPr>
              <p:txBody>
                <a:bodyPr wrap="none" anchor="ctr"/>
                <a:lstStyle/>
                <a:p>
                  <a:endParaRPr lang="en-US"/>
                </a:p>
              </p:txBody>
            </p:sp>
            <p:sp>
              <p:nvSpPr>
                <p:cNvPr id="31773" name="Oval 335"/>
                <p:cNvSpPr>
                  <a:spLocks noChangeArrowheads="1"/>
                </p:cNvSpPr>
                <p:nvPr/>
              </p:nvSpPr>
              <p:spPr bwMode="auto">
                <a:xfrm>
                  <a:off x="3936" y="886"/>
                  <a:ext cx="144" cy="144"/>
                </a:xfrm>
                <a:prstGeom prst="ellipse">
                  <a:avLst/>
                </a:prstGeom>
                <a:solidFill>
                  <a:schemeClr val="bg2"/>
                </a:solidFill>
                <a:ln w="9525">
                  <a:noFill/>
                  <a:round/>
                  <a:headEnd/>
                  <a:tailEnd/>
                </a:ln>
              </p:spPr>
              <p:txBody>
                <a:bodyPr wrap="none" anchor="ctr"/>
                <a:lstStyle/>
                <a:p>
                  <a:endParaRPr lang="en-US"/>
                </a:p>
              </p:txBody>
            </p:sp>
            <p:sp>
              <p:nvSpPr>
                <p:cNvPr id="31774" name="Oval 336"/>
                <p:cNvSpPr>
                  <a:spLocks noChangeArrowheads="1"/>
                </p:cNvSpPr>
                <p:nvPr/>
              </p:nvSpPr>
              <p:spPr bwMode="auto">
                <a:xfrm>
                  <a:off x="3971" y="1579"/>
                  <a:ext cx="144" cy="144"/>
                </a:xfrm>
                <a:prstGeom prst="ellipse">
                  <a:avLst/>
                </a:prstGeom>
                <a:solidFill>
                  <a:schemeClr val="bg2"/>
                </a:solidFill>
                <a:ln w="9525">
                  <a:noFill/>
                  <a:round/>
                  <a:headEnd/>
                  <a:tailEnd/>
                </a:ln>
              </p:spPr>
              <p:txBody>
                <a:bodyPr wrap="none" anchor="ctr"/>
                <a:lstStyle/>
                <a:p>
                  <a:endParaRPr lang="en-US"/>
                </a:p>
              </p:txBody>
            </p:sp>
          </p:grpSp>
          <p:sp>
            <p:nvSpPr>
              <p:cNvPr id="31770" name="Arc 337"/>
              <p:cNvSpPr>
                <a:spLocks/>
              </p:cNvSpPr>
              <p:nvPr/>
            </p:nvSpPr>
            <p:spPr bwMode="auto">
              <a:xfrm>
                <a:off x="4656" y="2448"/>
                <a:ext cx="48" cy="192"/>
              </a:xfrm>
              <a:custGeom>
                <a:avLst/>
                <a:gdLst>
                  <a:gd name="T0" fmla="*/ 44 w 38094"/>
                  <a:gd name="T1" fmla="*/ 0 h 33293"/>
                  <a:gd name="T2" fmla="*/ 0 w 38094"/>
                  <a:gd name="T3" fmla="*/ 148 h 33293"/>
                  <a:gd name="T4" fmla="*/ 21 w 38094"/>
                  <a:gd name="T5" fmla="*/ 67 h 33293"/>
                  <a:gd name="T6" fmla="*/ 0 60000 65536"/>
                  <a:gd name="T7" fmla="*/ 0 60000 65536"/>
                  <a:gd name="T8" fmla="*/ 0 60000 65536"/>
                  <a:gd name="T9" fmla="*/ 0 w 38094"/>
                  <a:gd name="T10" fmla="*/ 0 h 33293"/>
                  <a:gd name="T11" fmla="*/ 38094 w 38094"/>
                  <a:gd name="T12" fmla="*/ 33293 h 33293"/>
                </a:gdLst>
                <a:ahLst/>
                <a:cxnLst>
                  <a:cxn ang="T6">
                    <a:pos x="T0" y="T1"/>
                  </a:cxn>
                  <a:cxn ang="T7">
                    <a:pos x="T2" y="T3"/>
                  </a:cxn>
                  <a:cxn ang="T8">
                    <a:pos x="T4" y="T5"/>
                  </a:cxn>
                </a:cxnLst>
                <a:rect l="T9" t="T10" r="T11" b="T12"/>
                <a:pathLst>
                  <a:path w="38094" h="33293" fill="none" extrusionOk="0">
                    <a:moveTo>
                      <a:pt x="34655" y="-1"/>
                    </a:moveTo>
                    <a:cubicBezTo>
                      <a:pt x="36900" y="3486"/>
                      <a:pt x="38094" y="7545"/>
                      <a:pt x="38094" y="11693"/>
                    </a:cubicBezTo>
                    <a:cubicBezTo>
                      <a:pt x="38094" y="23622"/>
                      <a:pt x="28423" y="33293"/>
                      <a:pt x="16494" y="33293"/>
                    </a:cubicBezTo>
                    <a:cubicBezTo>
                      <a:pt x="10137" y="33292"/>
                      <a:pt x="4104" y="30493"/>
                      <a:pt x="0" y="25639"/>
                    </a:cubicBezTo>
                  </a:path>
                  <a:path w="38094" h="33293" stroke="0" extrusionOk="0">
                    <a:moveTo>
                      <a:pt x="34655" y="-1"/>
                    </a:moveTo>
                    <a:cubicBezTo>
                      <a:pt x="36900" y="3486"/>
                      <a:pt x="38094" y="7545"/>
                      <a:pt x="38094" y="11693"/>
                    </a:cubicBezTo>
                    <a:cubicBezTo>
                      <a:pt x="38094" y="23622"/>
                      <a:pt x="28423" y="33293"/>
                      <a:pt x="16494" y="33293"/>
                    </a:cubicBezTo>
                    <a:cubicBezTo>
                      <a:pt x="10137" y="33292"/>
                      <a:pt x="4104" y="30493"/>
                      <a:pt x="0" y="25639"/>
                    </a:cubicBezTo>
                    <a:lnTo>
                      <a:pt x="16494" y="11693"/>
                    </a:lnTo>
                    <a:close/>
                  </a:path>
                </a:pathLst>
              </a:custGeom>
              <a:noFill/>
              <a:ln w="38100">
                <a:solidFill>
                  <a:schemeClr val="tx1"/>
                </a:solidFill>
                <a:round/>
                <a:headEnd/>
                <a:tailEnd/>
              </a:ln>
            </p:spPr>
            <p:txBody>
              <a:bodyPr wrap="none" anchor="ctr"/>
              <a:lstStyle/>
              <a:p>
                <a:endParaRPr lang="en-US"/>
              </a:p>
            </p:txBody>
          </p:sp>
        </p:grpSp>
      </p:grpSp>
      <p:grpSp>
        <p:nvGrpSpPr>
          <p:cNvPr id="64850" name="Group 338"/>
          <p:cNvGrpSpPr>
            <a:grpSpLocks/>
          </p:cNvGrpSpPr>
          <p:nvPr/>
        </p:nvGrpSpPr>
        <p:grpSpPr bwMode="auto">
          <a:xfrm>
            <a:off x="4953000" y="5537200"/>
            <a:ext cx="381000" cy="1016000"/>
            <a:chOff x="3255" y="2736"/>
            <a:chExt cx="240" cy="640"/>
          </a:xfrm>
        </p:grpSpPr>
        <p:sp>
          <p:nvSpPr>
            <p:cNvPr id="31762" name="AutoShape 339"/>
            <p:cNvSpPr>
              <a:spLocks noChangeArrowheads="1"/>
            </p:cNvSpPr>
            <p:nvPr/>
          </p:nvSpPr>
          <p:spPr bwMode="auto">
            <a:xfrm>
              <a:off x="3255" y="2895"/>
              <a:ext cx="240" cy="481"/>
            </a:xfrm>
            <a:prstGeom prst="can">
              <a:avLst>
                <a:gd name="adj" fmla="val 20005"/>
              </a:avLst>
            </a:prstGeom>
            <a:solidFill>
              <a:schemeClr val="bg2"/>
            </a:solidFill>
            <a:ln w="12700">
              <a:solidFill>
                <a:schemeClr val="tx1"/>
              </a:solidFill>
              <a:round/>
              <a:headEnd/>
              <a:tailEnd/>
            </a:ln>
          </p:spPr>
          <p:txBody>
            <a:bodyPr wrap="none" anchor="ctr"/>
            <a:lstStyle/>
            <a:p>
              <a:endParaRPr lang="en-US"/>
            </a:p>
          </p:txBody>
        </p:sp>
        <p:grpSp>
          <p:nvGrpSpPr>
            <p:cNvPr id="31763" name="Group 340"/>
            <p:cNvGrpSpPr>
              <a:grpSpLocks/>
            </p:cNvGrpSpPr>
            <p:nvPr/>
          </p:nvGrpSpPr>
          <p:grpSpPr bwMode="auto">
            <a:xfrm>
              <a:off x="3351" y="2736"/>
              <a:ext cx="48" cy="192"/>
              <a:chOff x="3791" y="2112"/>
              <a:chExt cx="145" cy="249"/>
            </a:xfrm>
          </p:grpSpPr>
          <p:sp>
            <p:nvSpPr>
              <p:cNvPr id="31764" name="Arc 341"/>
              <p:cNvSpPr>
                <a:spLocks/>
              </p:cNvSpPr>
              <p:nvPr/>
            </p:nvSpPr>
            <p:spPr bwMode="auto">
              <a:xfrm rot="10800000">
                <a:off x="3791" y="2112"/>
                <a:ext cx="145" cy="118"/>
              </a:xfrm>
              <a:custGeom>
                <a:avLst/>
                <a:gdLst>
                  <a:gd name="T0" fmla="*/ 79 w 42870"/>
                  <a:gd name="T1" fmla="*/ 0 h 43095"/>
                  <a:gd name="T2" fmla="*/ 0 w 42870"/>
                  <a:gd name="T3" fmla="*/ 69 h 43095"/>
                  <a:gd name="T4" fmla="*/ 72 w 42870"/>
                  <a:gd name="T5" fmla="*/ 59 h 43095"/>
                  <a:gd name="T6" fmla="*/ 0 60000 65536"/>
                  <a:gd name="T7" fmla="*/ 0 60000 65536"/>
                  <a:gd name="T8" fmla="*/ 0 60000 65536"/>
                  <a:gd name="T9" fmla="*/ 0 w 42870"/>
                  <a:gd name="T10" fmla="*/ 0 h 43095"/>
                  <a:gd name="T11" fmla="*/ 42870 w 42870"/>
                  <a:gd name="T12" fmla="*/ 43095 h 43095"/>
                </a:gdLst>
                <a:ahLst/>
                <a:cxnLst>
                  <a:cxn ang="T6">
                    <a:pos x="T0" y="T1"/>
                  </a:cxn>
                  <a:cxn ang="T7">
                    <a:pos x="T2" y="T3"/>
                  </a:cxn>
                  <a:cxn ang="T8">
                    <a:pos x="T4" y="T5"/>
                  </a:cxn>
                </a:cxnLst>
                <a:rect l="T9" t="T10" r="T11" b="T12"/>
                <a:pathLst>
                  <a:path w="42870" h="43095" fill="none" extrusionOk="0">
                    <a:moveTo>
                      <a:pt x="23401" y="0"/>
                    </a:moveTo>
                    <a:cubicBezTo>
                      <a:pt x="34451" y="1096"/>
                      <a:pt x="42870" y="10391"/>
                      <a:pt x="42870" y="21495"/>
                    </a:cubicBezTo>
                    <a:cubicBezTo>
                      <a:pt x="42870" y="33424"/>
                      <a:pt x="33199" y="43095"/>
                      <a:pt x="21270" y="43095"/>
                    </a:cubicBezTo>
                    <a:cubicBezTo>
                      <a:pt x="10791" y="43094"/>
                      <a:pt x="1824" y="35574"/>
                      <a:pt x="-1" y="25256"/>
                    </a:cubicBezTo>
                  </a:path>
                  <a:path w="42870" h="43095" stroke="0" extrusionOk="0">
                    <a:moveTo>
                      <a:pt x="23401" y="0"/>
                    </a:moveTo>
                    <a:cubicBezTo>
                      <a:pt x="34451" y="1096"/>
                      <a:pt x="42870" y="10391"/>
                      <a:pt x="42870" y="21495"/>
                    </a:cubicBezTo>
                    <a:cubicBezTo>
                      <a:pt x="42870" y="33424"/>
                      <a:pt x="33199" y="43095"/>
                      <a:pt x="21270" y="43095"/>
                    </a:cubicBezTo>
                    <a:cubicBezTo>
                      <a:pt x="10791" y="43094"/>
                      <a:pt x="1824" y="35574"/>
                      <a:pt x="-1" y="25256"/>
                    </a:cubicBezTo>
                    <a:lnTo>
                      <a:pt x="21270" y="21495"/>
                    </a:lnTo>
                    <a:close/>
                  </a:path>
                </a:pathLst>
              </a:custGeom>
              <a:noFill/>
              <a:ln w="38100">
                <a:solidFill>
                  <a:schemeClr val="tx1"/>
                </a:solidFill>
                <a:round/>
                <a:headEnd/>
                <a:tailEnd/>
              </a:ln>
            </p:spPr>
            <p:txBody>
              <a:bodyPr wrap="none" anchor="ctr"/>
              <a:lstStyle/>
              <a:p>
                <a:endParaRPr lang="en-US"/>
              </a:p>
            </p:txBody>
          </p:sp>
          <p:sp>
            <p:nvSpPr>
              <p:cNvPr id="31765" name="Line 342"/>
              <p:cNvSpPr>
                <a:spLocks noChangeShapeType="1"/>
              </p:cNvSpPr>
              <p:nvPr/>
            </p:nvSpPr>
            <p:spPr bwMode="auto">
              <a:xfrm>
                <a:off x="3862" y="2217"/>
                <a:ext cx="0" cy="144"/>
              </a:xfrm>
              <a:prstGeom prst="line">
                <a:avLst/>
              </a:prstGeom>
              <a:noFill/>
              <a:ln w="38100">
                <a:solidFill>
                  <a:schemeClr val="tx1"/>
                </a:solidFill>
                <a:round/>
                <a:headEnd/>
                <a:tailEnd/>
              </a:ln>
            </p:spPr>
            <p:txBody>
              <a:bodyPr/>
              <a:lstStyle/>
              <a:p>
                <a:endParaRPr lang="en-US"/>
              </a:p>
            </p:txBody>
          </p:sp>
        </p:grpSp>
      </p:grpSp>
      <p:grpSp>
        <p:nvGrpSpPr>
          <p:cNvPr id="64855" name="Group 343"/>
          <p:cNvGrpSpPr>
            <a:grpSpLocks/>
          </p:cNvGrpSpPr>
          <p:nvPr/>
        </p:nvGrpSpPr>
        <p:grpSpPr bwMode="auto">
          <a:xfrm>
            <a:off x="6913563" y="2743200"/>
            <a:ext cx="2230437" cy="3810000"/>
            <a:chOff x="4272" y="1706"/>
            <a:chExt cx="1405" cy="2400"/>
          </a:xfrm>
        </p:grpSpPr>
        <p:grpSp>
          <p:nvGrpSpPr>
            <p:cNvPr id="31753" name="Group 344"/>
            <p:cNvGrpSpPr>
              <a:grpSpLocks/>
            </p:cNvGrpSpPr>
            <p:nvPr/>
          </p:nvGrpSpPr>
          <p:grpSpPr bwMode="auto">
            <a:xfrm>
              <a:off x="4272" y="1706"/>
              <a:ext cx="1405" cy="2400"/>
              <a:chOff x="4272" y="1706"/>
              <a:chExt cx="1405" cy="2400"/>
            </a:xfrm>
          </p:grpSpPr>
          <p:sp>
            <p:nvSpPr>
              <p:cNvPr id="31755" name="AutoShape 345"/>
              <p:cNvSpPr>
                <a:spLocks noChangeArrowheads="1"/>
              </p:cNvSpPr>
              <p:nvPr/>
            </p:nvSpPr>
            <p:spPr bwMode="auto">
              <a:xfrm>
                <a:off x="4272" y="3927"/>
                <a:ext cx="1405" cy="179"/>
              </a:xfrm>
              <a:prstGeom prst="cube">
                <a:avLst>
                  <a:gd name="adj" fmla="val 67801"/>
                </a:avLst>
              </a:prstGeom>
              <a:solidFill>
                <a:schemeClr val="accent1"/>
              </a:solidFill>
              <a:ln w="9525">
                <a:solidFill>
                  <a:schemeClr val="tx1"/>
                </a:solidFill>
                <a:miter lim="800000"/>
                <a:headEnd/>
                <a:tailEnd/>
              </a:ln>
            </p:spPr>
            <p:txBody>
              <a:bodyPr wrap="none" anchor="ctr"/>
              <a:lstStyle/>
              <a:p>
                <a:endParaRPr lang="en-US"/>
              </a:p>
            </p:txBody>
          </p:sp>
          <p:sp>
            <p:nvSpPr>
              <p:cNvPr id="31756" name="AutoShape 346"/>
              <p:cNvSpPr>
                <a:spLocks noChangeArrowheads="1"/>
              </p:cNvSpPr>
              <p:nvPr/>
            </p:nvSpPr>
            <p:spPr bwMode="auto">
              <a:xfrm>
                <a:off x="5280" y="1706"/>
                <a:ext cx="96" cy="2256"/>
              </a:xfrm>
              <a:prstGeom prst="can">
                <a:avLst>
                  <a:gd name="adj" fmla="val 33944"/>
                </a:avLst>
              </a:prstGeom>
              <a:solidFill>
                <a:srgbClr val="1C1C1C"/>
              </a:solidFill>
              <a:ln w="15875">
                <a:solidFill>
                  <a:schemeClr val="tx1"/>
                </a:solidFill>
                <a:round/>
                <a:headEnd/>
                <a:tailEnd/>
              </a:ln>
            </p:spPr>
            <p:txBody>
              <a:bodyPr wrap="none" anchor="ctr"/>
              <a:lstStyle/>
              <a:p>
                <a:endParaRPr lang="en-US"/>
              </a:p>
            </p:txBody>
          </p:sp>
          <p:grpSp>
            <p:nvGrpSpPr>
              <p:cNvPr id="31757" name="Group 347"/>
              <p:cNvGrpSpPr>
                <a:grpSpLocks/>
              </p:cNvGrpSpPr>
              <p:nvPr/>
            </p:nvGrpSpPr>
            <p:grpSpPr bwMode="auto">
              <a:xfrm>
                <a:off x="4320" y="1824"/>
                <a:ext cx="1266" cy="47"/>
                <a:chOff x="4464" y="1872"/>
                <a:chExt cx="1000" cy="101"/>
              </a:xfrm>
            </p:grpSpPr>
            <p:sp>
              <p:nvSpPr>
                <p:cNvPr id="31758" name="AutoShape 348"/>
                <p:cNvSpPr>
                  <a:spLocks noChangeArrowheads="1"/>
                </p:cNvSpPr>
                <p:nvPr/>
              </p:nvSpPr>
              <p:spPr bwMode="auto">
                <a:xfrm rot="5400000">
                  <a:off x="4916" y="1420"/>
                  <a:ext cx="96" cy="1000"/>
                </a:xfrm>
                <a:prstGeom prst="can">
                  <a:avLst>
                    <a:gd name="adj" fmla="val 15046"/>
                  </a:avLst>
                </a:prstGeom>
                <a:solidFill>
                  <a:schemeClr val="bg2"/>
                </a:solidFill>
                <a:ln w="15875">
                  <a:solidFill>
                    <a:schemeClr val="tx1"/>
                  </a:solidFill>
                  <a:round/>
                  <a:headEnd/>
                  <a:tailEnd/>
                </a:ln>
              </p:spPr>
              <p:txBody>
                <a:bodyPr wrap="none" anchor="ctr"/>
                <a:lstStyle/>
                <a:p>
                  <a:endParaRPr lang="en-US"/>
                </a:p>
              </p:txBody>
            </p:sp>
            <p:grpSp>
              <p:nvGrpSpPr>
                <p:cNvPr id="31759" name="Group 349"/>
                <p:cNvGrpSpPr>
                  <a:grpSpLocks/>
                </p:cNvGrpSpPr>
                <p:nvPr/>
              </p:nvGrpSpPr>
              <p:grpSpPr bwMode="auto">
                <a:xfrm>
                  <a:off x="5088" y="1872"/>
                  <a:ext cx="288" cy="101"/>
                  <a:chOff x="3408" y="3120"/>
                  <a:chExt cx="288" cy="101"/>
                </a:xfrm>
              </p:grpSpPr>
              <p:sp>
                <p:nvSpPr>
                  <p:cNvPr id="31760" name="AutoShape 350"/>
                  <p:cNvSpPr>
                    <a:spLocks noChangeArrowheads="1"/>
                  </p:cNvSpPr>
                  <p:nvPr/>
                </p:nvSpPr>
                <p:spPr bwMode="auto">
                  <a:xfrm rot="8270046">
                    <a:off x="3408" y="3120"/>
                    <a:ext cx="288" cy="96"/>
                  </a:xfrm>
                  <a:prstGeom prst="roundRect">
                    <a:avLst>
                      <a:gd name="adj" fmla="val 16667"/>
                    </a:avLst>
                  </a:prstGeom>
                  <a:solidFill>
                    <a:schemeClr val="accent1"/>
                  </a:solidFill>
                  <a:ln w="9525">
                    <a:solidFill>
                      <a:schemeClr val="tx1"/>
                    </a:solidFill>
                    <a:round/>
                    <a:headEnd/>
                    <a:tailEnd/>
                  </a:ln>
                </p:spPr>
                <p:txBody>
                  <a:bodyPr wrap="none" anchor="ctr"/>
                  <a:lstStyle/>
                  <a:p>
                    <a:endParaRPr lang="en-US"/>
                  </a:p>
                </p:txBody>
              </p:sp>
              <p:sp>
                <p:nvSpPr>
                  <p:cNvPr id="31761" name="Oval 351"/>
                  <p:cNvSpPr>
                    <a:spLocks noChangeArrowheads="1"/>
                  </p:cNvSpPr>
                  <p:nvPr/>
                </p:nvSpPr>
                <p:spPr bwMode="auto">
                  <a:xfrm>
                    <a:off x="3504" y="3125"/>
                    <a:ext cx="96" cy="96"/>
                  </a:xfrm>
                  <a:prstGeom prst="ellipse">
                    <a:avLst/>
                  </a:prstGeom>
                  <a:solidFill>
                    <a:schemeClr val="tx1"/>
                  </a:solidFill>
                  <a:ln w="9525">
                    <a:solidFill>
                      <a:schemeClr val="tx1"/>
                    </a:solidFill>
                    <a:round/>
                    <a:headEnd/>
                    <a:tailEnd/>
                  </a:ln>
                </p:spPr>
                <p:txBody>
                  <a:bodyPr wrap="none" anchor="ctr"/>
                  <a:lstStyle/>
                  <a:p>
                    <a:endParaRPr lang="en-US"/>
                  </a:p>
                </p:txBody>
              </p:sp>
            </p:grpSp>
          </p:grpSp>
        </p:grpSp>
        <p:sp>
          <p:nvSpPr>
            <p:cNvPr id="31754" name="Line 352"/>
            <p:cNvSpPr>
              <a:spLocks noChangeShapeType="1"/>
            </p:cNvSpPr>
            <p:nvPr/>
          </p:nvSpPr>
          <p:spPr bwMode="auto">
            <a:xfrm>
              <a:off x="4608" y="1824"/>
              <a:ext cx="0" cy="1488"/>
            </a:xfrm>
            <a:prstGeom prst="line">
              <a:avLst/>
            </a:prstGeom>
            <a:noFill/>
            <a:ln w="9525">
              <a:solidFill>
                <a:schemeClr val="tx1"/>
              </a:solidFill>
              <a:round/>
              <a:headEnd/>
              <a:tailEnd/>
            </a:ln>
          </p:spPr>
          <p:txBody>
            <a:bodyPr/>
            <a:lstStyle/>
            <a:p>
              <a:endParaRPr lang="en-US"/>
            </a:p>
          </p:txBody>
        </p:sp>
      </p:grpSp>
    </p:spTree>
  </p:cSld>
  <p:clrMapOvr>
    <a:masterClrMapping/>
  </p:clrMapOvr>
  <p:transition spd="slow">
    <p:random/>
    <p:sndAc>
      <p:stSnd>
        <p:snd r:embed="rId2" name="recycle.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64628"/>
                                        </p:tgtEl>
                                        <p:attrNameLst>
                                          <p:attrName>style.visibility</p:attrName>
                                        </p:attrNameLst>
                                      </p:cBhvr>
                                      <p:to>
                                        <p:strVal val="visible"/>
                                      </p:to>
                                    </p:set>
                                    <p:animEffect transition="in" filter="blinds(horizontal)">
                                      <p:cBhvr>
                                        <p:cTn id="7" dur="500"/>
                                        <p:tgtEl>
                                          <p:spTgt spid="646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64514"/>
                                        </p:tgtEl>
                                        <p:attrNameLst>
                                          <p:attrName>style.visibility</p:attrName>
                                        </p:attrNameLst>
                                      </p:cBhvr>
                                      <p:to>
                                        <p:strVal val="visible"/>
                                      </p:to>
                                    </p:set>
                                    <p:anim calcmode="lin" valueType="num">
                                      <p:cBhvr additive="base">
                                        <p:cTn id="12" dur="1000" fill="hold"/>
                                        <p:tgtEl>
                                          <p:spTgt spid="64514"/>
                                        </p:tgtEl>
                                        <p:attrNameLst>
                                          <p:attrName>ppt_x</p:attrName>
                                        </p:attrNameLst>
                                      </p:cBhvr>
                                      <p:tavLst>
                                        <p:tav tm="0">
                                          <p:val>
                                            <p:strVal val="#ppt_x"/>
                                          </p:val>
                                        </p:tav>
                                        <p:tav tm="100000">
                                          <p:val>
                                            <p:strVal val="#ppt_x"/>
                                          </p:val>
                                        </p:tav>
                                      </p:tavLst>
                                    </p:anim>
                                    <p:anim calcmode="lin" valueType="num">
                                      <p:cBhvr additive="base">
                                        <p:cTn id="13" dur="1000" fill="hold"/>
                                        <p:tgtEl>
                                          <p:spTgt spid="64514"/>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42" presetClass="entr" presetSubtype="0" fill="hold" nodeType="clickEffect">
                                  <p:stCondLst>
                                    <p:cond delay="0"/>
                                  </p:stCondLst>
                                  <p:childTnLst>
                                    <p:set>
                                      <p:cBhvr>
                                        <p:cTn id="17" dur="1" fill="hold">
                                          <p:stCondLst>
                                            <p:cond delay="0"/>
                                          </p:stCondLst>
                                        </p:cTn>
                                        <p:tgtEl>
                                          <p:spTgt spid="64850"/>
                                        </p:tgtEl>
                                        <p:attrNameLst>
                                          <p:attrName>style.visibility</p:attrName>
                                        </p:attrNameLst>
                                      </p:cBhvr>
                                      <p:to>
                                        <p:strVal val="visible"/>
                                      </p:to>
                                    </p:set>
                                    <p:animEffect transition="in" filter="fade">
                                      <p:cBhvr>
                                        <p:cTn id="18" dur="1000"/>
                                        <p:tgtEl>
                                          <p:spTgt spid="64850"/>
                                        </p:tgtEl>
                                      </p:cBhvr>
                                    </p:animEffect>
                                    <p:anim calcmode="lin" valueType="num">
                                      <p:cBhvr>
                                        <p:cTn id="19" dur="1000" fill="hold"/>
                                        <p:tgtEl>
                                          <p:spTgt spid="64850"/>
                                        </p:tgtEl>
                                        <p:attrNameLst>
                                          <p:attrName>ppt_x</p:attrName>
                                        </p:attrNameLst>
                                      </p:cBhvr>
                                      <p:tavLst>
                                        <p:tav tm="0">
                                          <p:val>
                                            <p:strVal val="#ppt_x"/>
                                          </p:val>
                                        </p:tav>
                                        <p:tav tm="100000">
                                          <p:val>
                                            <p:strVal val="#ppt_x"/>
                                          </p:val>
                                        </p:tav>
                                      </p:tavLst>
                                    </p:anim>
                                    <p:anim calcmode="lin" valueType="num">
                                      <p:cBhvr>
                                        <p:cTn id="20" dur="1000" fill="hold"/>
                                        <p:tgtEl>
                                          <p:spTgt spid="64850"/>
                                        </p:tgtEl>
                                        <p:attrNameLst>
                                          <p:attrName>ppt_y</p:attrName>
                                        </p:attrNameLst>
                                      </p:cBhvr>
                                      <p:tavLst>
                                        <p:tav tm="0">
                                          <p:val>
                                            <p:strVal val="#ppt_y+.1"/>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47" presetClass="entr" presetSubtype="0" fill="hold" nodeType="clickEffect">
                                  <p:stCondLst>
                                    <p:cond delay="0"/>
                                  </p:stCondLst>
                                  <p:childTnLst>
                                    <p:set>
                                      <p:cBhvr>
                                        <p:cTn id="24" dur="1" fill="hold">
                                          <p:stCondLst>
                                            <p:cond delay="0"/>
                                          </p:stCondLst>
                                        </p:cTn>
                                        <p:tgtEl>
                                          <p:spTgt spid="64631"/>
                                        </p:tgtEl>
                                        <p:attrNameLst>
                                          <p:attrName>style.visibility</p:attrName>
                                        </p:attrNameLst>
                                      </p:cBhvr>
                                      <p:to>
                                        <p:strVal val="visible"/>
                                      </p:to>
                                    </p:set>
                                    <p:animEffect transition="in" filter="fade">
                                      <p:cBhvr>
                                        <p:cTn id="25" dur="1000"/>
                                        <p:tgtEl>
                                          <p:spTgt spid="64631"/>
                                        </p:tgtEl>
                                      </p:cBhvr>
                                    </p:animEffect>
                                    <p:anim calcmode="lin" valueType="num">
                                      <p:cBhvr>
                                        <p:cTn id="26" dur="1000" fill="hold"/>
                                        <p:tgtEl>
                                          <p:spTgt spid="64631"/>
                                        </p:tgtEl>
                                        <p:attrNameLst>
                                          <p:attrName>ppt_x</p:attrName>
                                        </p:attrNameLst>
                                      </p:cBhvr>
                                      <p:tavLst>
                                        <p:tav tm="0">
                                          <p:val>
                                            <p:strVal val="#ppt_x"/>
                                          </p:val>
                                        </p:tav>
                                        <p:tav tm="100000">
                                          <p:val>
                                            <p:strVal val="#ppt_x"/>
                                          </p:val>
                                        </p:tav>
                                      </p:tavLst>
                                    </p:anim>
                                    <p:anim calcmode="lin" valueType="num">
                                      <p:cBhvr>
                                        <p:cTn id="27" dur="1000" fill="hold"/>
                                        <p:tgtEl>
                                          <p:spTgt spid="64631"/>
                                        </p:tgtEl>
                                        <p:attrNameLst>
                                          <p:attrName>ppt_y</p:attrName>
                                        </p:attrNameLst>
                                      </p:cBhvr>
                                      <p:tavLst>
                                        <p:tav tm="0">
                                          <p:val>
                                            <p:strVal val="#ppt_y-.1"/>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17" presetClass="entr" presetSubtype="10" fill="hold" nodeType="clickEffect">
                                  <p:stCondLst>
                                    <p:cond delay="0"/>
                                  </p:stCondLst>
                                  <p:childTnLst>
                                    <p:set>
                                      <p:cBhvr>
                                        <p:cTn id="31" dur="1" fill="hold">
                                          <p:stCondLst>
                                            <p:cond delay="0"/>
                                          </p:stCondLst>
                                        </p:cTn>
                                        <p:tgtEl>
                                          <p:spTgt spid="64832"/>
                                        </p:tgtEl>
                                        <p:attrNameLst>
                                          <p:attrName>style.visibility</p:attrName>
                                        </p:attrNameLst>
                                      </p:cBhvr>
                                      <p:to>
                                        <p:strVal val="visible"/>
                                      </p:to>
                                    </p:set>
                                    <p:anim calcmode="lin" valueType="num">
                                      <p:cBhvr>
                                        <p:cTn id="32" dur="1000" fill="hold"/>
                                        <p:tgtEl>
                                          <p:spTgt spid="64832"/>
                                        </p:tgtEl>
                                        <p:attrNameLst>
                                          <p:attrName>ppt_w</p:attrName>
                                        </p:attrNameLst>
                                      </p:cBhvr>
                                      <p:tavLst>
                                        <p:tav tm="0">
                                          <p:val>
                                            <p:fltVal val="0"/>
                                          </p:val>
                                        </p:tav>
                                        <p:tav tm="100000">
                                          <p:val>
                                            <p:strVal val="#ppt_w"/>
                                          </p:val>
                                        </p:tav>
                                      </p:tavLst>
                                    </p:anim>
                                    <p:anim calcmode="lin" valueType="num">
                                      <p:cBhvr>
                                        <p:cTn id="33" dur="1000" fill="hold"/>
                                        <p:tgtEl>
                                          <p:spTgt spid="64832"/>
                                        </p:tgtEl>
                                        <p:attrNameLst>
                                          <p:attrName>ppt_h</p:attrName>
                                        </p:attrNameLst>
                                      </p:cBhvr>
                                      <p:tavLst>
                                        <p:tav tm="0">
                                          <p:val>
                                            <p:strVal val="#ppt_h"/>
                                          </p:val>
                                        </p:tav>
                                        <p:tav tm="100000">
                                          <p:val>
                                            <p:strVal val="#ppt_h"/>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16" presetClass="entr" presetSubtype="26" fill="hold" nodeType="clickEffect">
                                  <p:stCondLst>
                                    <p:cond delay="0"/>
                                  </p:stCondLst>
                                  <p:childTnLst>
                                    <p:set>
                                      <p:cBhvr>
                                        <p:cTn id="37" dur="1" fill="hold">
                                          <p:stCondLst>
                                            <p:cond delay="0"/>
                                          </p:stCondLst>
                                        </p:cTn>
                                        <p:tgtEl>
                                          <p:spTgt spid="64855"/>
                                        </p:tgtEl>
                                        <p:attrNameLst>
                                          <p:attrName>style.visibility</p:attrName>
                                        </p:attrNameLst>
                                      </p:cBhvr>
                                      <p:to>
                                        <p:strVal val="visible"/>
                                      </p:to>
                                    </p:set>
                                    <p:animEffect transition="in" filter="barn(inHorizontal)">
                                      <p:cBhvr>
                                        <p:cTn id="38" dur="500"/>
                                        <p:tgtEl>
                                          <p:spTgt spid="648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62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708" name="Text Box 148"/>
          <p:cNvSpPr txBox="1">
            <a:spLocks noChangeArrowheads="1"/>
          </p:cNvSpPr>
          <p:nvPr/>
        </p:nvSpPr>
        <p:spPr bwMode="auto">
          <a:xfrm>
            <a:off x="0" y="166688"/>
            <a:ext cx="8945563" cy="823912"/>
          </a:xfrm>
          <a:prstGeom prst="rect">
            <a:avLst/>
          </a:prstGeom>
          <a:noFill/>
          <a:ln w="9525">
            <a:noFill/>
            <a:miter lim="800000"/>
            <a:headEnd/>
            <a:tailEnd/>
          </a:ln>
        </p:spPr>
        <p:txBody>
          <a:bodyPr>
            <a:spAutoFit/>
          </a:bodyPr>
          <a:lstStyle/>
          <a:p>
            <a:pPr>
              <a:spcBef>
                <a:spcPct val="50000"/>
              </a:spcBef>
            </a:pPr>
            <a:r>
              <a:rPr lang="en-US" altLang="en-US" sz="4800" b="0">
                <a:solidFill>
                  <a:srgbClr val="FF0066"/>
                </a:solidFill>
              </a:rPr>
              <a:t>Cách tiến hành thí nghiệm</a:t>
            </a:r>
          </a:p>
        </p:txBody>
      </p:sp>
      <p:sp>
        <p:nvSpPr>
          <p:cNvPr id="66710" name="Text Box 150"/>
          <p:cNvSpPr txBox="1">
            <a:spLocks noChangeArrowheads="1"/>
          </p:cNvSpPr>
          <p:nvPr/>
        </p:nvSpPr>
        <p:spPr bwMode="auto">
          <a:xfrm>
            <a:off x="77788" y="1268413"/>
            <a:ext cx="9142412" cy="1555750"/>
          </a:xfrm>
          <a:prstGeom prst="rect">
            <a:avLst/>
          </a:prstGeom>
          <a:noFill/>
          <a:ln w="9525">
            <a:noFill/>
            <a:miter lim="800000"/>
            <a:headEnd/>
            <a:tailEnd/>
          </a:ln>
        </p:spPr>
        <p:txBody>
          <a:bodyPr>
            <a:spAutoFit/>
          </a:bodyPr>
          <a:lstStyle/>
          <a:p>
            <a:pPr>
              <a:spcBef>
                <a:spcPct val="50000"/>
              </a:spcBef>
            </a:pPr>
            <a:r>
              <a:rPr lang="en-US" altLang="en-US" sz="4800" b="0" i="1">
                <a:solidFill>
                  <a:srgbClr val="008000"/>
                </a:solidFill>
                <a:sym typeface="Wingdings" pitchFamily="2" charset="2"/>
              </a:rPr>
              <a:t>Kéo vật nặng  trực tiếp lên theo phương thẳng đứng.</a:t>
            </a:r>
          </a:p>
        </p:txBody>
      </p:sp>
    </p:spTree>
  </p:cSld>
  <p:clrMapOvr>
    <a:masterClrMapping/>
  </p:clrMapOvr>
  <p:transition spd="slow">
    <p:random/>
    <p:sndAc>
      <p:stSnd>
        <p:snd r:embed="rId2" name="recycl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6708"/>
                                        </p:tgtEl>
                                        <p:attrNameLst>
                                          <p:attrName>style.visibility</p:attrName>
                                        </p:attrNameLst>
                                      </p:cBhvr>
                                      <p:to>
                                        <p:strVal val="visible"/>
                                      </p:to>
                                    </p:set>
                                    <p:anim calcmode="lin" valueType="num">
                                      <p:cBhvr>
                                        <p:cTn id="7" dur="500" fill="hold"/>
                                        <p:tgtEl>
                                          <p:spTgt spid="66708"/>
                                        </p:tgtEl>
                                        <p:attrNameLst>
                                          <p:attrName>ppt_w</p:attrName>
                                        </p:attrNameLst>
                                      </p:cBhvr>
                                      <p:tavLst>
                                        <p:tav tm="0">
                                          <p:val>
                                            <p:fltVal val="0"/>
                                          </p:val>
                                        </p:tav>
                                        <p:tav tm="100000">
                                          <p:val>
                                            <p:strVal val="#ppt_w"/>
                                          </p:val>
                                        </p:tav>
                                      </p:tavLst>
                                    </p:anim>
                                    <p:anim calcmode="lin" valueType="num">
                                      <p:cBhvr>
                                        <p:cTn id="8" dur="500" fill="hold"/>
                                        <p:tgtEl>
                                          <p:spTgt spid="66708"/>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6710"/>
                                        </p:tgtEl>
                                        <p:attrNameLst>
                                          <p:attrName>style.visibility</p:attrName>
                                        </p:attrNameLst>
                                      </p:cBhvr>
                                      <p:to>
                                        <p:strVal val="visible"/>
                                      </p:to>
                                    </p:set>
                                    <p:anim calcmode="lin" valueType="num">
                                      <p:cBhvr additive="base">
                                        <p:cTn id="13" dur="500" fill="hold"/>
                                        <p:tgtEl>
                                          <p:spTgt spid="66710"/>
                                        </p:tgtEl>
                                        <p:attrNameLst>
                                          <p:attrName>ppt_x</p:attrName>
                                        </p:attrNameLst>
                                      </p:cBhvr>
                                      <p:tavLst>
                                        <p:tav tm="0">
                                          <p:val>
                                            <p:strVal val="#ppt_x"/>
                                          </p:val>
                                        </p:tav>
                                        <p:tav tm="100000">
                                          <p:val>
                                            <p:strVal val="#ppt_x"/>
                                          </p:val>
                                        </p:tav>
                                      </p:tavLst>
                                    </p:anim>
                                    <p:anim calcmode="lin" valueType="num">
                                      <p:cBhvr additive="base">
                                        <p:cTn id="14" dur="500" fill="hold"/>
                                        <p:tgtEl>
                                          <p:spTgt spid="667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708" grpId="0"/>
      <p:bldP spid="667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6570" name="Group 10"/>
          <p:cNvGrpSpPr>
            <a:grpSpLocks/>
          </p:cNvGrpSpPr>
          <p:nvPr/>
        </p:nvGrpSpPr>
        <p:grpSpPr bwMode="auto">
          <a:xfrm>
            <a:off x="7951788" y="2362200"/>
            <a:ext cx="457200" cy="2120900"/>
            <a:chOff x="4656" y="2264"/>
            <a:chExt cx="288" cy="1336"/>
          </a:xfrm>
        </p:grpSpPr>
        <p:grpSp>
          <p:nvGrpSpPr>
            <p:cNvPr id="33820" name="Group 11"/>
            <p:cNvGrpSpPr>
              <a:grpSpLocks/>
            </p:cNvGrpSpPr>
            <p:nvPr/>
          </p:nvGrpSpPr>
          <p:grpSpPr bwMode="auto">
            <a:xfrm>
              <a:off x="4656" y="2264"/>
              <a:ext cx="288" cy="1301"/>
              <a:chOff x="4320" y="1549"/>
              <a:chExt cx="288" cy="1301"/>
            </a:xfrm>
          </p:grpSpPr>
          <p:sp>
            <p:nvSpPr>
              <p:cNvPr id="33822" name="Line 12"/>
              <p:cNvSpPr>
                <a:spLocks noChangeShapeType="1"/>
              </p:cNvSpPr>
              <p:nvPr/>
            </p:nvSpPr>
            <p:spPr bwMode="auto">
              <a:xfrm>
                <a:off x="4464" y="2658"/>
                <a:ext cx="0" cy="192"/>
              </a:xfrm>
              <a:prstGeom prst="line">
                <a:avLst/>
              </a:prstGeom>
              <a:noFill/>
              <a:ln w="57150">
                <a:solidFill>
                  <a:schemeClr val="tx1"/>
                </a:solidFill>
                <a:round/>
                <a:headEnd/>
                <a:tailEnd/>
              </a:ln>
            </p:spPr>
            <p:txBody>
              <a:bodyPr/>
              <a:lstStyle/>
              <a:p>
                <a:endParaRPr lang="en-US"/>
              </a:p>
            </p:txBody>
          </p:sp>
          <p:sp>
            <p:nvSpPr>
              <p:cNvPr id="33823" name="Rectangle 13"/>
              <p:cNvSpPr>
                <a:spLocks noChangeArrowheads="1"/>
              </p:cNvSpPr>
              <p:nvPr/>
            </p:nvSpPr>
            <p:spPr bwMode="auto">
              <a:xfrm>
                <a:off x="4320" y="1549"/>
                <a:ext cx="288" cy="1187"/>
              </a:xfrm>
              <a:prstGeom prst="rect">
                <a:avLst/>
              </a:prstGeom>
              <a:solidFill>
                <a:schemeClr val="folHlink"/>
              </a:solidFill>
              <a:ln w="9525">
                <a:solidFill>
                  <a:schemeClr val="tx1"/>
                </a:solidFill>
                <a:miter lim="800000"/>
                <a:headEnd/>
                <a:tailEnd/>
              </a:ln>
            </p:spPr>
            <p:txBody>
              <a:bodyPr wrap="none" anchor="ctr"/>
              <a:lstStyle/>
              <a:p>
                <a:endParaRPr lang="en-US"/>
              </a:p>
            </p:txBody>
          </p:sp>
          <p:grpSp>
            <p:nvGrpSpPr>
              <p:cNvPr id="33824" name="Group 14"/>
              <p:cNvGrpSpPr>
                <a:grpSpLocks/>
              </p:cNvGrpSpPr>
              <p:nvPr/>
            </p:nvGrpSpPr>
            <p:grpSpPr bwMode="auto">
              <a:xfrm>
                <a:off x="4525" y="1641"/>
                <a:ext cx="83" cy="1082"/>
                <a:chOff x="2352" y="1041"/>
                <a:chExt cx="253" cy="1082"/>
              </a:xfrm>
            </p:grpSpPr>
            <p:sp>
              <p:nvSpPr>
                <p:cNvPr id="33830" name="Line 15"/>
                <p:cNvSpPr>
                  <a:spLocks noChangeShapeType="1"/>
                </p:cNvSpPr>
                <p:nvPr/>
              </p:nvSpPr>
              <p:spPr bwMode="auto">
                <a:xfrm>
                  <a:off x="2352" y="1041"/>
                  <a:ext cx="240" cy="0"/>
                </a:xfrm>
                <a:prstGeom prst="line">
                  <a:avLst/>
                </a:prstGeom>
                <a:noFill/>
                <a:ln w="9525">
                  <a:solidFill>
                    <a:schemeClr val="tx1"/>
                  </a:solidFill>
                  <a:round/>
                  <a:headEnd/>
                  <a:tailEnd/>
                </a:ln>
              </p:spPr>
              <p:txBody>
                <a:bodyPr/>
                <a:lstStyle/>
                <a:p>
                  <a:endParaRPr lang="en-US"/>
                </a:p>
              </p:txBody>
            </p:sp>
            <p:grpSp>
              <p:nvGrpSpPr>
                <p:cNvPr id="33831" name="Group 16"/>
                <p:cNvGrpSpPr>
                  <a:grpSpLocks/>
                </p:cNvGrpSpPr>
                <p:nvPr/>
              </p:nvGrpSpPr>
              <p:grpSpPr bwMode="auto">
                <a:xfrm>
                  <a:off x="2352" y="1049"/>
                  <a:ext cx="240" cy="217"/>
                  <a:chOff x="4224" y="2880"/>
                  <a:chExt cx="480" cy="480"/>
                </a:xfrm>
              </p:grpSpPr>
              <p:grpSp>
                <p:nvGrpSpPr>
                  <p:cNvPr id="33904" name="Group 17"/>
                  <p:cNvGrpSpPr>
                    <a:grpSpLocks/>
                  </p:cNvGrpSpPr>
                  <p:nvPr/>
                </p:nvGrpSpPr>
                <p:grpSpPr bwMode="auto">
                  <a:xfrm rot="10800000">
                    <a:off x="4512" y="2880"/>
                    <a:ext cx="192" cy="480"/>
                    <a:chOff x="1920" y="1728"/>
                    <a:chExt cx="288" cy="1440"/>
                  </a:xfrm>
                </p:grpSpPr>
                <p:grpSp>
                  <p:nvGrpSpPr>
                    <p:cNvPr id="33906" name="Group 18"/>
                    <p:cNvGrpSpPr>
                      <a:grpSpLocks/>
                    </p:cNvGrpSpPr>
                    <p:nvPr/>
                  </p:nvGrpSpPr>
                  <p:grpSpPr bwMode="auto">
                    <a:xfrm>
                      <a:off x="1920" y="2880"/>
                      <a:ext cx="288" cy="288"/>
                      <a:chOff x="1920" y="2304"/>
                      <a:chExt cx="288" cy="288"/>
                    </a:xfrm>
                  </p:grpSpPr>
                  <p:sp>
                    <p:nvSpPr>
                      <p:cNvPr id="33919" name="Line 19"/>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3920" name="Line 20"/>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3907" name="Group 21"/>
                    <p:cNvGrpSpPr>
                      <a:grpSpLocks/>
                    </p:cNvGrpSpPr>
                    <p:nvPr/>
                  </p:nvGrpSpPr>
                  <p:grpSpPr bwMode="auto">
                    <a:xfrm>
                      <a:off x="1920" y="1728"/>
                      <a:ext cx="288" cy="288"/>
                      <a:chOff x="1920" y="2304"/>
                      <a:chExt cx="288" cy="288"/>
                    </a:xfrm>
                  </p:grpSpPr>
                  <p:sp>
                    <p:nvSpPr>
                      <p:cNvPr id="33917" name="Line 22"/>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3918" name="Line 23"/>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3908" name="Group 24"/>
                    <p:cNvGrpSpPr>
                      <a:grpSpLocks/>
                    </p:cNvGrpSpPr>
                    <p:nvPr/>
                  </p:nvGrpSpPr>
                  <p:grpSpPr bwMode="auto">
                    <a:xfrm>
                      <a:off x="1920" y="2016"/>
                      <a:ext cx="288" cy="288"/>
                      <a:chOff x="1920" y="2304"/>
                      <a:chExt cx="288" cy="288"/>
                    </a:xfrm>
                  </p:grpSpPr>
                  <p:sp>
                    <p:nvSpPr>
                      <p:cNvPr id="33915" name="Line 25"/>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3916" name="Line 26"/>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3909" name="Group 27"/>
                    <p:cNvGrpSpPr>
                      <a:grpSpLocks/>
                    </p:cNvGrpSpPr>
                    <p:nvPr/>
                  </p:nvGrpSpPr>
                  <p:grpSpPr bwMode="auto">
                    <a:xfrm>
                      <a:off x="1920" y="2304"/>
                      <a:ext cx="288" cy="288"/>
                      <a:chOff x="1920" y="2304"/>
                      <a:chExt cx="288" cy="288"/>
                    </a:xfrm>
                  </p:grpSpPr>
                  <p:sp>
                    <p:nvSpPr>
                      <p:cNvPr id="33913" name="Line 28"/>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3914" name="Line 29"/>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3910" name="Group 30"/>
                    <p:cNvGrpSpPr>
                      <a:grpSpLocks/>
                    </p:cNvGrpSpPr>
                    <p:nvPr/>
                  </p:nvGrpSpPr>
                  <p:grpSpPr bwMode="auto">
                    <a:xfrm>
                      <a:off x="1920" y="2592"/>
                      <a:ext cx="288" cy="288"/>
                      <a:chOff x="1920" y="2304"/>
                      <a:chExt cx="288" cy="288"/>
                    </a:xfrm>
                  </p:grpSpPr>
                  <p:sp>
                    <p:nvSpPr>
                      <p:cNvPr id="33911" name="Line 31"/>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3912" name="Line 32"/>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3905" name="Line 33"/>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3832" name="Group 34"/>
                <p:cNvGrpSpPr>
                  <a:grpSpLocks/>
                </p:cNvGrpSpPr>
                <p:nvPr/>
              </p:nvGrpSpPr>
              <p:grpSpPr bwMode="auto">
                <a:xfrm>
                  <a:off x="2352" y="1266"/>
                  <a:ext cx="240" cy="217"/>
                  <a:chOff x="4224" y="2880"/>
                  <a:chExt cx="480" cy="480"/>
                </a:xfrm>
              </p:grpSpPr>
              <p:grpSp>
                <p:nvGrpSpPr>
                  <p:cNvPr id="33887" name="Group 35"/>
                  <p:cNvGrpSpPr>
                    <a:grpSpLocks/>
                  </p:cNvGrpSpPr>
                  <p:nvPr/>
                </p:nvGrpSpPr>
                <p:grpSpPr bwMode="auto">
                  <a:xfrm rot="10800000">
                    <a:off x="4512" y="2880"/>
                    <a:ext cx="192" cy="480"/>
                    <a:chOff x="1920" y="1728"/>
                    <a:chExt cx="288" cy="1440"/>
                  </a:xfrm>
                </p:grpSpPr>
                <p:grpSp>
                  <p:nvGrpSpPr>
                    <p:cNvPr id="33889" name="Group 36"/>
                    <p:cNvGrpSpPr>
                      <a:grpSpLocks/>
                    </p:cNvGrpSpPr>
                    <p:nvPr/>
                  </p:nvGrpSpPr>
                  <p:grpSpPr bwMode="auto">
                    <a:xfrm>
                      <a:off x="1920" y="2880"/>
                      <a:ext cx="288" cy="288"/>
                      <a:chOff x="1920" y="2304"/>
                      <a:chExt cx="288" cy="288"/>
                    </a:xfrm>
                  </p:grpSpPr>
                  <p:sp>
                    <p:nvSpPr>
                      <p:cNvPr id="33902" name="Line 37"/>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3903" name="Line 38"/>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3890" name="Group 39"/>
                    <p:cNvGrpSpPr>
                      <a:grpSpLocks/>
                    </p:cNvGrpSpPr>
                    <p:nvPr/>
                  </p:nvGrpSpPr>
                  <p:grpSpPr bwMode="auto">
                    <a:xfrm>
                      <a:off x="1920" y="1728"/>
                      <a:ext cx="288" cy="288"/>
                      <a:chOff x="1920" y="2304"/>
                      <a:chExt cx="288" cy="288"/>
                    </a:xfrm>
                  </p:grpSpPr>
                  <p:sp>
                    <p:nvSpPr>
                      <p:cNvPr id="33900" name="Line 40"/>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3901" name="Line 41"/>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3891" name="Group 42"/>
                    <p:cNvGrpSpPr>
                      <a:grpSpLocks/>
                    </p:cNvGrpSpPr>
                    <p:nvPr/>
                  </p:nvGrpSpPr>
                  <p:grpSpPr bwMode="auto">
                    <a:xfrm>
                      <a:off x="1920" y="2016"/>
                      <a:ext cx="288" cy="288"/>
                      <a:chOff x="1920" y="2304"/>
                      <a:chExt cx="288" cy="288"/>
                    </a:xfrm>
                  </p:grpSpPr>
                  <p:sp>
                    <p:nvSpPr>
                      <p:cNvPr id="33898" name="Line 43"/>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3899" name="Line 44"/>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3892" name="Group 45"/>
                    <p:cNvGrpSpPr>
                      <a:grpSpLocks/>
                    </p:cNvGrpSpPr>
                    <p:nvPr/>
                  </p:nvGrpSpPr>
                  <p:grpSpPr bwMode="auto">
                    <a:xfrm>
                      <a:off x="1920" y="2304"/>
                      <a:ext cx="288" cy="288"/>
                      <a:chOff x="1920" y="2304"/>
                      <a:chExt cx="288" cy="288"/>
                    </a:xfrm>
                  </p:grpSpPr>
                  <p:sp>
                    <p:nvSpPr>
                      <p:cNvPr id="33896" name="Line 46"/>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3897" name="Line 47"/>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3893" name="Group 48"/>
                    <p:cNvGrpSpPr>
                      <a:grpSpLocks/>
                    </p:cNvGrpSpPr>
                    <p:nvPr/>
                  </p:nvGrpSpPr>
                  <p:grpSpPr bwMode="auto">
                    <a:xfrm>
                      <a:off x="1920" y="2592"/>
                      <a:ext cx="288" cy="288"/>
                      <a:chOff x="1920" y="2304"/>
                      <a:chExt cx="288" cy="288"/>
                    </a:xfrm>
                  </p:grpSpPr>
                  <p:sp>
                    <p:nvSpPr>
                      <p:cNvPr id="33894" name="Line 49"/>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3895" name="Line 50"/>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3888" name="Line 51"/>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3833" name="Group 52"/>
                <p:cNvGrpSpPr>
                  <a:grpSpLocks/>
                </p:cNvGrpSpPr>
                <p:nvPr/>
              </p:nvGrpSpPr>
              <p:grpSpPr bwMode="auto">
                <a:xfrm>
                  <a:off x="2352" y="1476"/>
                  <a:ext cx="240" cy="217"/>
                  <a:chOff x="4224" y="2880"/>
                  <a:chExt cx="480" cy="480"/>
                </a:xfrm>
              </p:grpSpPr>
              <p:grpSp>
                <p:nvGrpSpPr>
                  <p:cNvPr id="33870" name="Group 53"/>
                  <p:cNvGrpSpPr>
                    <a:grpSpLocks/>
                  </p:cNvGrpSpPr>
                  <p:nvPr/>
                </p:nvGrpSpPr>
                <p:grpSpPr bwMode="auto">
                  <a:xfrm rot="10800000">
                    <a:off x="4512" y="2880"/>
                    <a:ext cx="192" cy="480"/>
                    <a:chOff x="1920" y="1728"/>
                    <a:chExt cx="288" cy="1440"/>
                  </a:xfrm>
                </p:grpSpPr>
                <p:grpSp>
                  <p:nvGrpSpPr>
                    <p:cNvPr id="33872" name="Group 54"/>
                    <p:cNvGrpSpPr>
                      <a:grpSpLocks/>
                    </p:cNvGrpSpPr>
                    <p:nvPr/>
                  </p:nvGrpSpPr>
                  <p:grpSpPr bwMode="auto">
                    <a:xfrm>
                      <a:off x="1920" y="2880"/>
                      <a:ext cx="288" cy="288"/>
                      <a:chOff x="1920" y="2304"/>
                      <a:chExt cx="288" cy="288"/>
                    </a:xfrm>
                  </p:grpSpPr>
                  <p:sp>
                    <p:nvSpPr>
                      <p:cNvPr id="33885" name="Line 55"/>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3886" name="Line 56"/>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3873" name="Group 57"/>
                    <p:cNvGrpSpPr>
                      <a:grpSpLocks/>
                    </p:cNvGrpSpPr>
                    <p:nvPr/>
                  </p:nvGrpSpPr>
                  <p:grpSpPr bwMode="auto">
                    <a:xfrm>
                      <a:off x="1920" y="1728"/>
                      <a:ext cx="288" cy="288"/>
                      <a:chOff x="1920" y="2304"/>
                      <a:chExt cx="288" cy="288"/>
                    </a:xfrm>
                  </p:grpSpPr>
                  <p:sp>
                    <p:nvSpPr>
                      <p:cNvPr id="33883" name="Line 58"/>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3884" name="Line 59"/>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3874" name="Group 60"/>
                    <p:cNvGrpSpPr>
                      <a:grpSpLocks/>
                    </p:cNvGrpSpPr>
                    <p:nvPr/>
                  </p:nvGrpSpPr>
                  <p:grpSpPr bwMode="auto">
                    <a:xfrm>
                      <a:off x="1920" y="2016"/>
                      <a:ext cx="288" cy="288"/>
                      <a:chOff x="1920" y="2304"/>
                      <a:chExt cx="288" cy="288"/>
                    </a:xfrm>
                  </p:grpSpPr>
                  <p:sp>
                    <p:nvSpPr>
                      <p:cNvPr id="33881" name="Line 61"/>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3882" name="Line 62"/>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3875" name="Group 63"/>
                    <p:cNvGrpSpPr>
                      <a:grpSpLocks/>
                    </p:cNvGrpSpPr>
                    <p:nvPr/>
                  </p:nvGrpSpPr>
                  <p:grpSpPr bwMode="auto">
                    <a:xfrm>
                      <a:off x="1920" y="2304"/>
                      <a:ext cx="288" cy="288"/>
                      <a:chOff x="1920" y="2304"/>
                      <a:chExt cx="288" cy="288"/>
                    </a:xfrm>
                  </p:grpSpPr>
                  <p:sp>
                    <p:nvSpPr>
                      <p:cNvPr id="33879" name="Line 64"/>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3880" name="Line 65"/>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3876" name="Group 66"/>
                    <p:cNvGrpSpPr>
                      <a:grpSpLocks/>
                    </p:cNvGrpSpPr>
                    <p:nvPr/>
                  </p:nvGrpSpPr>
                  <p:grpSpPr bwMode="auto">
                    <a:xfrm>
                      <a:off x="1920" y="2592"/>
                      <a:ext cx="288" cy="288"/>
                      <a:chOff x="1920" y="2304"/>
                      <a:chExt cx="288" cy="288"/>
                    </a:xfrm>
                  </p:grpSpPr>
                  <p:sp>
                    <p:nvSpPr>
                      <p:cNvPr id="33877" name="Line 67"/>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3878" name="Line 68"/>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3871" name="Line 69"/>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3834" name="Group 70"/>
                <p:cNvGrpSpPr>
                  <a:grpSpLocks/>
                </p:cNvGrpSpPr>
                <p:nvPr/>
              </p:nvGrpSpPr>
              <p:grpSpPr bwMode="auto">
                <a:xfrm>
                  <a:off x="2356" y="1691"/>
                  <a:ext cx="240" cy="217"/>
                  <a:chOff x="4224" y="2880"/>
                  <a:chExt cx="480" cy="480"/>
                </a:xfrm>
              </p:grpSpPr>
              <p:grpSp>
                <p:nvGrpSpPr>
                  <p:cNvPr id="33853" name="Group 71"/>
                  <p:cNvGrpSpPr>
                    <a:grpSpLocks/>
                  </p:cNvGrpSpPr>
                  <p:nvPr/>
                </p:nvGrpSpPr>
                <p:grpSpPr bwMode="auto">
                  <a:xfrm rot="10800000">
                    <a:off x="4512" y="2880"/>
                    <a:ext cx="192" cy="480"/>
                    <a:chOff x="1920" y="1728"/>
                    <a:chExt cx="288" cy="1440"/>
                  </a:xfrm>
                </p:grpSpPr>
                <p:grpSp>
                  <p:nvGrpSpPr>
                    <p:cNvPr id="33855" name="Group 72"/>
                    <p:cNvGrpSpPr>
                      <a:grpSpLocks/>
                    </p:cNvGrpSpPr>
                    <p:nvPr/>
                  </p:nvGrpSpPr>
                  <p:grpSpPr bwMode="auto">
                    <a:xfrm>
                      <a:off x="1920" y="2880"/>
                      <a:ext cx="288" cy="288"/>
                      <a:chOff x="1920" y="2304"/>
                      <a:chExt cx="288" cy="288"/>
                    </a:xfrm>
                  </p:grpSpPr>
                  <p:sp>
                    <p:nvSpPr>
                      <p:cNvPr id="33868" name="Line 73"/>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3869" name="Line 74"/>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3856" name="Group 75"/>
                    <p:cNvGrpSpPr>
                      <a:grpSpLocks/>
                    </p:cNvGrpSpPr>
                    <p:nvPr/>
                  </p:nvGrpSpPr>
                  <p:grpSpPr bwMode="auto">
                    <a:xfrm>
                      <a:off x="1920" y="1728"/>
                      <a:ext cx="288" cy="288"/>
                      <a:chOff x="1920" y="2304"/>
                      <a:chExt cx="288" cy="288"/>
                    </a:xfrm>
                  </p:grpSpPr>
                  <p:sp>
                    <p:nvSpPr>
                      <p:cNvPr id="33866" name="Line 76"/>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3867" name="Line 77"/>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3857" name="Group 78"/>
                    <p:cNvGrpSpPr>
                      <a:grpSpLocks/>
                    </p:cNvGrpSpPr>
                    <p:nvPr/>
                  </p:nvGrpSpPr>
                  <p:grpSpPr bwMode="auto">
                    <a:xfrm>
                      <a:off x="1920" y="2016"/>
                      <a:ext cx="288" cy="288"/>
                      <a:chOff x="1920" y="2304"/>
                      <a:chExt cx="288" cy="288"/>
                    </a:xfrm>
                  </p:grpSpPr>
                  <p:sp>
                    <p:nvSpPr>
                      <p:cNvPr id="33864" name="Line 79"/>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3865" name="Line 80"/>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3858" name="Group 81"/>
                    <p:cNvGrpSpPr>
                      <a:grpSpLocks/>
                    </p:cNvGrpSpPr>
                    <p:nvPr/>
                  </p:nvGrpSpPr>
                  <p:grpSpPr bwMode="auto">
                    <a:xfrm>
                      <a:off x="1920" y="2304"/>
                      <a:ext cx="288" cy="288"/>
                      <a:chOff x="1920" y="2304"/>
                      <a:chExt cx="288" cy="288"/>
                    </a:xfrm>
                  </p:grpSpPr>
                  <p:sp>
                    <p:nvSpPr>
                      <p:cNvPr id="33862" name="Line 82"/>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3863" name="Line 83"/>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3859" name="Group 84"/>
                    <p:cNvGrpSpPr>
                      <a:grpSpLocks/>
                    </p:cNvGrpSpPr>
                    <p:nvPr/>
                  </p:nvGrpSpPr>
                  <p:grpSpPr bwMode="auto">
                    <a:xfrm>
                      <a:off x="1920" y="2592"/>
                      <a:ext cx="288" cy="288"/>
                      <a:chOff x="1920" y="2304"/>
                      <a:chExt cx="288" cy="288"/>
                    </a:xfrm>
                  </p:grpSpPr>
                  <p:sp>
                    <p:nvSpPr>
                      <p:cNvPr id="33860" name="Line 85"/>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3861" name="Line 86"/>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3854" name="Line 87"/>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3835" name="Group 88"/>
                <p:cNvGrpSpPr>
                  <a:grpSpLocks/>
                </p:cNvGrpSpPr>
                <p:nvPr/>
              </p:nvGrpSpPr>
              <p:grpSpPr bwMode="auto">
                <a:xfrm>
                  <a:off x="2365" y="1906"/>
                  <a:ext cx="240" cy="217"/>
                  <a:chOff x="4224" y="2880"/>
                  <a:chExt cx="480" cy="480"/>
                </a:xfrm>
              </p:grpSpPr>
              <p:grpSp>
                <p:nvGrpSpPr>
                  <p:cNvPr id="33836" name="Group 89"/>
                  <p:cNvGrpSpPr>
                    <a:grpSpLocks/>
                  </p:cNvGrpSpPr>
                  <p:nvPr/>
                </p:nvGrpSpPr>
                <p:grpSpPr bwMode="auto">
                  <a:xfrm rot="10800000">
                    <a:off x="4512" y="2880"/>
                    <a:ext cx="192" cy="480"/>
                    <a:chOff x="1920" y="1728"/>
                    <a:chExt cx="288" cy="1440"/>
                  </a:xfrm>
                </p:grpSpPr>
                <p:grpSp>
                  <p:nvGrpSpPr>
                    <p:cNvPr id="33838" name="Group 90"/>
                    <p:cNvGrpSpPr>
                      <a:grpSpLocks/>
                    </p:cNvGrpSpPr>
                    <p:nvPr/>
                  </p:nvGrpSpPr>
                  <p:grpSpPr bwMode="auto">
                    <a:xfrm>
                      <a:off x="1920" y="2880"/>
                      <a:ext cx="288" cy="288"/>
                      <a:chOff x="1920" y="2304"/>
                      <a:chExt cx="288" cy="288"/>
                    </a:xfrm>
                  </p:grpSpPr>
                  <p:sp>
                    <p:nvSpPr>
                      <p:cNvPr id="33851" name="Line 91"/>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3852" name="Line 92"/>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3839" name="Group 93"/>
                    <p:cNvGrpSpPr>
                      <a:grpSpLocks/>
                    </p:cNvGrpSpPr>
                    <p:nvPr/>
                  </p:nvGrpSpPr>
                  <p:grpSpPr bwMode="auto">
                    <a:xfrm>
                      <a:off x="1920" y="1728"/>
                      <a:ext cx="288" cy="288"/>
                      <a:chOff x="1920" y="2304"/>
                      <a:chExt cx="288" cy="288"/>
                    </a:xfrm>
                  </p:grpSpPr>
                  <p:sp>
                    <p:nvSpPr>
                      <p:cNvPr id="33849" name="Line 94"/>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3850" name="Line 95"/>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3840" name="Group 96"/>
                    <p:cNvGrpSpPr>
                      <a:grpSpLocks/>
                    </p:cNvGrpSpPr>
                    <p:nvPr/>
                  </p:nvGrpSpPr>
                  <p:grpSpPr bwMode="auto">
                    <a:xfrm>
                      <a:off x="1920" y="2016"/>
                      <a:ext cx="288" cy="288"/>
                      <a:chOff x="1920" y="2304"/>
                      <a:chExt cx="288" cy="288"/>
                    </a:xfrm>
                  </p:grpSpPr>
                  <p:sp>
                    <p:nvSpPr>
                      <p:cNvPr id="33847" name="Line 97"/>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3848" name="Line 98"/>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3841" name="Group 99"/>
                    <p:cNvGrpSpPr>
                      <a:grpSpLocks/>
                    </p:cNvGrpSpPr>
                    <p:nvPr/>
                  </p:nvGrpSpPr>
                  <p:grpSpPr bwMode="auto">
                    <a:xfrm>
                      <a:off x="1920" y="2304"/>
                      <a:ext cx="288" cy="288"/>
                      <a:chOff x="1920" y="2304"/>
                      <a:chExt cx="288" cy="288"/>
                    </a:xfrm>
                  </p:grpSpPr>
                  <p:sp>
                    <p:nvSpPr>
                      <p:cNvPr id="33845" name="Line 100"/>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3846" name="Line 101"/>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3842" name="Group 102"/>
                    <p:cNvGrpSpPr>
                      <a:grpSpLocks/>
                    </p:cNvGrpSpPr>
                    <p:nvPr/>
                  </p:nvGrpSpPr>
                  <p:grpSpPr bwMode="auto">
                    <a:xfrm>
                      <a:off x="1920" y="2592"/>
                      <a:ext cx="288" cy="288"/>
                      <a:chOff x="1920" y="2304"/>
                      <a:chExt cx="288" cy="288"/>
                    </a:xfrm>
                  </p:grpSpPr>
                  <p:sp>
                    <p:nvSpPr>
                      <p:cNvPr id="33843" name="Line 103"/>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3844" name="Line 104"/>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3837" name="Line 105"/>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sp>
            <p:nvSpPr>
              <p:cNvPr id="33825" name="Text Box 106"/>
              <p:cNvSpPr txBox="1">
                <a:spLocks noChangeArrowheads="1"/>
              </p:cNvSpPr>
              <p:nvPr/>
            </p:nvSpPr>
            <p:spPr bwMode="auto">
              <a:xfrm>
                <a:off x="4355" y="1776"/>
                <a:ext cx="240" cy="212"/>
              </a:xfrm>
              <a:prstGeom prst="rect">
                <a:avLst/>
              </a:prstGeom>
              <a:noFill/>
              <a:ln w="9525">
                <a:noFill/>
                <a:miter lim="800000"/>
                <a:headEnd/>
                <a:tailEnd/>
              </a:ln>
            </p:spPr>
            <p:txBody>
              <a:bodyPr>
                <a:spAutoFit/>
              </a:bodyPr>
              <a:lstStyle/>
              <a:p>
                <a:pPr>
                  <a:spcBef>
                    <a:spcPct val="50000"/>
                  </a:spcBef>
                </a:pPr>
                <a:endParaRPr lang="en-US" altLang="en-US" sz="1600"/>
              </a:p>
            </p:txBody>
          </p:sp>
          <p:sp>
            <p:nvSpPr>
              <p:cNvPr id="33826" name="Text Box 107"/>
              <p:cNvSpPr txBox="1">
                <a:spLocks noChangeArrowheads="1"/>
              </p:cNvSpPr>
              <p:nvPr/>
            </p:nvSpPr>
            <p:spPr bwMode="auto">
              <a:xfrm>
                <a:off x="4368" y="2003"/>
                <a:ext cx="240" cy="212"/>
              </a:xfrm>
              <a:prstGeom prst="rect">
                <a:avLst/>
              </a:prstGeom>
              <a:noFill/>
              <a:ln w="9525">
                <a:noFill/>
                <a:miter lim="800000"/>
                <a:headEnd/>
                <a:tailEnd/>
              </a:ln>
            </p:spPr>
            <p:txBody>
              <a:bodyPr>
                <a:spAutoFit/>
              </a:bodyPr>
              <a:lstStyle/>
              <a:p>
                <a:pPr>
                  <a:spcBef>
                    <a:spcPct val="50000"/>
                  </a:spcBef>
                </a:pPr>
                <a:endParaRPr lang="en-US" altLang="en-US" sz="1600"/>
              </a:p>
            </p:txBody>
          </p:sp>
          <p:sp>
            <p:nvSpPr>
              <p:cNvPr id="33827" name="Text Box 108"/>
              <p:cNvSpPr txBox="1">
                <a:spLocks noChangeArrowheads="1"/>
              </p:cNvSpPr>
              <p:nvPr/>
            </p:nvSpPr>
            <p:spPr bwMode="auto">
              <a:xfrm>
                <a:off x="4355" y="2195"/>
                <a:ext cx="240" cy="212"/>
              </a:xfrm>
              <a:prstGeom prst="rect">
                <a:avLst/>
              </a:prstGeom>
              <a:noFill/>
              <a:ln w="9525">
                <a:noFill/>
                <a:miter lim="800000"/>
                <a:headEnd/>
                <a:tailEnd/>
              </a:ln>
            </p:spPr>
            <p:txBody>
              <a:bodyPr>
                <a:spAutoFit/>
              </a:bodyPr>
              <a:lstStyle/>
              <a:p>
                <a:pPr>
                  <a:spcBef>
                    <a:spcPct val="50000"/>
                  </a:spcBef>
                </a:pPr>
                <a:r>
                  <a:rPr lang="en-US" altLang="en-US" sz="1600"/>
                  <a:t>	</a:t>
                </a:r>
              </a:p>
            </p:txBody>
          </p:sp>
          <p:sp>
            <p:nvSpPr>
              <p:cNvPr id="33828" name="Text Box 109"/>
              <p:cNvSpPr txBox="1">
                <a:spLocks noChangeArrowheads="1"/>
              </p:cNvSpPr>
              <p:nvPr/>
            </p:nvSpPr>
            <p:spPr bwMode="auto">
              <a:xfrm>
                <a:off x="4355" y="2387"/>
                <a:ext cx="240" cy="212"/>
              </a:xfrm>
              <a:prstGeom prst="rect">
                <a:avLst/>
              </a:prstGeom>
              <a:noFill/>
              <a:ln w="9525">
                <a:noFill/>
                <a:miter lim="800000"/>
                <a:headEnd/>
                <a:tailEnd/>
              </a:ln>
            </p:spPr>
            <p:txBody>
              <a:bodyPr>
                <a:spAutoFit/>
              </a:bodyPr>
              <a:lstStyle/>
              <a:p>
                <a:pPr>
                  <a:spcBef>
                    <a:spcPct val="50000"/>
                  </a:spcBef>
                </a:pPr>
                <a:endParaRPr lang="en-US" altLang="en-US" sz="1600"/>
              </a:p>
            </p:txBody>
          </p:sp>
          <p:sp>
            <p:nvSpPr>
              <p:cNvPr id="33829" name="Text Box 110"/>
              <p:cNvSpPr txBox="1">
                <a:spLocks noChangeArrowheads="1"/>
              </p:cNvSpPr>
              <p:nvPr/>
            </p:nvSpPr>
            <p:spPr bwMode="auto">
              <a:xfrm>
                <a:off x="4355" y="2557"/>
                <a:ext cx="192" cy="212"/>
              </a:xfrm>
              <a:prstGeom prst="rect">
                <a:avLst/>
              </a:prstGeom>
              <a:noFill/>
              <a:ln w="9525">
                <a:noFill/>
                <a:miter lim="800000"/>
                <a:headEnd/>
                <a:tailEnd/>
              </a:ln>
            </p:spPr>
            <p:txBody>
              <a:bodyPr>
                <a:spAutoFit/>
              </a:bodyPr>
              <a:lstStyle/>
              <a:p>
                <a:pPr>
                  <a:spcBef>
                    <a:spcPct val="50000"/>
                  </a:spcBef>
                </a:pPr>
                <a:endParaRPr lang="en-US" altLang="en-US" sz="1600"/>
              </a:p>
            </p:txBody>
          </p:sp>
        </p:grpSp>
        <p:sp>
          <p:nvSpPr>
            <p:cNvPr id="33821" name="Oval 111"/>
            <p:cNvSpPr>
              <a:spLocks noChangeArrowheads="1"/>
            </p:cNvSpPr>
            <p:nvPr/>
          </p:nvSpPr>
          <p:spPr bwMode="auto">
            <a:xfrm>
              <a:off x="4765" y="3552"/>
              <a:ext cx="48" cy="48"/>
            </a:xfrm>
            <a:prstGeom prst="ellipse">
              <a:avLst/>
            </a:prstGeom>
            <a:solidFill>
              <a:schemeClr val="tx1"/>
            </a:solidFill>
            <a:ln w="9525">
              <a:solidFill>
                <a:schemeClr val="tx1"/>
              </a:solidFill>
              <a:round/>
              <a:headEnd/>
              <a:tailEnd/>
            </a:ln>
          </p:spPr>
          <p:txBody>
            <a:bodyPr wrap="none" anchor="ctr"/>
            <a:lstStyle/>
            <a:p>
              <a:endParaRPr lang="en-US"/>
            </a:p>
          </p:txBody>
        </p:sp>
      </p:grpSp>
      <p:grpSp>
        <p:nvGrpSpPr>
          <p:cNvPr id="66672" name="Group 112"/>
          <p:cNvGrpSpPr>
            <a:grpSpLocks/>
          </p:cNvGrpSpPr>
          <p:nvPr/>
        </p:nvGrpSpPr>
        <p:grpSpPr bwMode="auto">
          <a:xfrm>
            <a:off x="8001000" y="4343400"/>
            <a:ext cx="360363" cy="1295400"/>
            <a:chOff x="1213" y="1619"/>
            <a:chExt cx="480" cy="410"/>
          </a:xfrm>
        </p:grpSpPr>
        <p:sp>
          <p:nvSpPr>
            <p:cNvPr id="33816" name="AutoShape 113"/>
            <p:cNvSpPr>
              <a:spLocks noChangeArrowheads="1"/>
            </p:cNvSpPr>
            <p:nvPr/>
          </p:nvSpPr>
          <p:spPr bwMode="auto">
            <a:xfrm>
              <a:off x="1213" y="1772"/>
              <a:ext cx="480" cy="257"/>
            </a:xfrm>
            <a:prstGeom prst="can">
              <a:avLst>
                <a:gd name="adj" fmla="val 21356"/>
              </a:avLst>
            </a:prstGeom>
            <a:solidFill>
              <a:schemeClr val="bg2"/>
            </a:solidFill>
            <a:ln w="9525">
              <a:solidFill>
                <a:schemeClr val="tx1"/>
              </a:solidFill>
              <a:round/>
              <a:headEnd/>
              <a:tailEnd/>
            </a:ln>
          </p:spPr>
          <p:txBody>
            <a:bodyPr wrap="none" anchor="ctr"/>
            <a:lstStyle/>
            <a:p>
              <a:endParaRPr lang="en-US"/>
            </a:p>
          </p:txBody>
        </p:sp>
        <p:grpSp>
          <p:nvGrpSpPr>
            <p:cNvPr id="33817" name="Group 114"/>
            <p:cNvGrpSpPr>
              <a:grpSpLocks/>
            </p:cNvGrpSpPr>
            <p:nvPr/>
          </p:nvGrpSpPr>
          <p:grpSpPr bwMode="auto">
            <a:xfrm>
              <a:off x="1382" y="1619"/>
              <a:ext cx="132" cy="183"/>
              <a:chOff x="3791" y="2112"/>
              <a:chExt cx="145" cy="249"/>
            </a:xfrm>
          </p:grpSpPr>
          <p:sp>
            <p:nvSpPr>
              <p:cNvPr id="33818" name="Arc 115"/>
              <p:cNvSpPr>
                <a:spLocks/>
              </p:cNvSpPr>
              <p:nvPr/>
            </p:nvSpPr>
            <p:spPr bwMode="auto">
              <a:xfrm rot="10800000">
                <a:off x="3791" y="2112"/>
                <a:ext cx="145" cy="118"/>
              </a:xfrm>
              <a:custGeom>
                <a:avLst/>
                <a:gdLst>
                  <a:gd name="T0" fmla="*/ 79 w 42870"/>
                  <a:gd name="T1" fmla="*/ 0 h 43095"/>
                  <a:gd name="T2" fmla="*/ 0 w 42870"/>
                  <a:gd name="T3" fmla="*/ 69 h 43095"/>
                  <a:gd name="T4" fmla="*/ 72 w 42870"/>
                  <a:gd name="T5" fmla="*/ 59 h 43095"/>
                  <a:gd name="T6" fmla="*/ 0 60000 65536"/>
                  <a:gd name="T7" fmla="*/ 0 60000 65536"/>
                  <a:gd name="T8" fmla="*/ 0 60000 65536"/>
                  <a:gd name="T9" fmla="*/ 0 w 42870"/>
                  <a:gd name="T10" fmla="*/ 0 h 43095"/>
                  <a:gd name="T11" fmla="*/ 42870 w 42870"/>
                  <a:gd name="T12" fmla="*/ 43095 h 43095"/>
                </a:gdLst>
                <a:ahLst/>
                <a:cxnLst>
                  <a:cxn ang="T6">
                    <a:pos x="T0" y="T1"/>
                  </a:cxn>
                  <a:cxn ang="T7">
                    <a:pos x="T2" y="T3"/>
                  </a:cxn>
                  <a:cxn ang="T8">
                    <a:pos x="T4" y="T5"/>
                  </a:cxn>
                </a:cxnLst>
                <a:rect l="T9" t="T10" r="T11" b="T12"/>
                <a:pathLst>
                  <a:path w="42870" h="43095" fill="none" extrusionOk="0">
                    <a:moveTo>
                      <a:pt x="23401" y="0"/>
                    </a:moveTo>
                    <a:cubicBezTo>
                      <a:pt x="34451" y="1096"/>
                      <a:pt x="42870" y="10391"/>
                      <a:pt x="42870" y="21495"/>
                    </a:cubicBezTo>
                    <a:cubicBezTo>
                      <a:pt x="42870" y="33424"/>
                      <a:pt x="33199" y="43095"/>
                      <a:pt x="21270" y="43095"/>
                    </a:cubicBezTo>
                    <a:cubicBezTo>
                      <a:pt x="10791" y="43094"/>
                      <a:pt x="1824" y="35574"/>
                      <a:pt x="-1" y="25256"/>
                    </a:cubicBezTo>
                  </a:path>
                  <a:path w="42870" h="43095" stroke="0" extrusionOk="0">
                    <a:moveTo>
                      <a:pt x="23401" y="0"/>
                    </a:moveTo>
                    <a:cubicBezTo>
                      <a:pt x="34451" y="1096"/>
                      <a:pt x="42870" y="10391"/>
                      <a:pt x="42870" y="21495"/>
                    </a:cubicBezTo>
                    <a:cubicBezTo>
                      <a:pt x="42870" y="33424"/>
                      <a:pt x="33199" y="43095"/>
                      <a:pt x="21270" y="43095"/>
                    </a:cubicBezTo>
                    <a:cubicBezTo>
                      <a:pt x="10791" y="43094"/>
                      <a:pt x="1824" y="35574"/>
                      <a:pt x="-1" y="25256"/>
                    </a:cubicBezTo>
                    <a:lnTo>
                      <a:pt x="21270" y="21495"/>
                    </a:lnTo>
                    <a:close/>
                  </a:path>
                </a:pathLst>
              </a:custGeom>
              <a:noFill/>
              <a:ln w="38100">
                <a:solidFill>
                  <a:schemeClr val="tx1"/>
                </a:solidFill>
                <a:round/>
                <a:headEnd/>
                <a:tailEnd/>
              </a:ln>
            </p:spPr>
            <p:txBody>
              <a:bodyPr wrap="none" anchor="ctr"/>
              <a:lstStyle/>
              <a:p>
                <a:endParaRPr lang="en-US"/>
              </a:p>
            </p:txBody>
          </p:sp>
          <p:sp>
            <p:nvSpPr>
              <p:cNvPr id="33819" name="Line 116"/>
              <p:cNvSpPr>
                <a:spLocks noChangeShapeType="1"/>
              </p:cNvSpPr>
              <p:nvPr/>
            </p:nvSpPr>
            <p:spPr bwMode="auto">
              <a:xfrm>
                <a:off x="3862" y="2217"/>
                <a:ext cx="0" cy="144"/>
              </a:xfrm>
              <a:prstGeom prst="line">
                <a:avLst/>
              </a:prstGeom>
              <a:noFill/>
              <a:ln w="38100">
                <a:solidFill>
                  <a:schemeClr val="tx1"/>
                </a:solidFill>
                <a:round/>
                <a:headEnd/>
                <a:tailEnd/>
              </a:ln>
            </p:spPr>
            <p:txBody>
              <a:bodyPr/>
              <a:lstStyle/>
              <a:p>
                <a:endParaRPr lang="en-US"/>
              </a:p>
            </p:txBody>
          </p:sp>
        </p:grpSp>
      </p:grpSp>
      <p:grpSp>
        <p:nvGrpSpPr>
          <p:cNvPr id="66677" name="Group 117"/>
          <p:cNvGrpSpPr>
            <a:grpSpLocks/>
          </p:cNvGrpSpPr>
          <p:nvPr/>
        </p:nvGrpSpPr>
        <p:grpSpPr bwMode="auto">
          <a:xfrm>
            <a:off x="7848600" y="1311275"/>
            <a:ext cx="838200" cy="2917825"/>
            <a:chOff x="816" y="672"/>
            <a:chExt cx="528" cy="1837"/>
          </a:xfrm>
        </p:grpSpPr>
        <p:grpSp>
          <p:nvGrpSpPr>
            <p:cNvPr id="33800" name="Group 118"/>
            <p:cNvGrpSpPr>
              <a:grpSpLocks/>
            </p:cNvGrpSpPr>
            <p:nvPr/>
          </p:nvGrpSpPr>
          <p:grpSpPr bwMode="auto">
            <a:xfrm>
              <a:off x="816" y="1065"/>
              <a:ext cx="528" cy="1444"/>
              <a:chOff x="1030" y="1100"/>
              <a:chExt cx="528" cy="1444"/>
            </a:xfrm>
          </p:grpSpPr>
          <p:sp>
            <p:nvSpPr>
              <p:cNvPr id="33813" name="Arc 119"/>
              <p:cNvSpPr>
                <a:spLocks/>
              </p:cNvSpPr>
              <p:nvPr/>
            </p:nvSpPr>
            <p:spPr bwMode="auto">
              <a:xfrm rot="326068">
                <a:off x="1239" y="1100"/>
                <a:ext cx="105" cy="277"/>
              </a:xfrm>
              <a:custGeom>
                <a:avLst/>
                <a:gdLst>
                  <a:gd name="T0" fmla="*/ 6 w 40953"/>
                  <a:gd name="T1" fmla="*/ 277 h 31225"/>
                  <a:gd name="T2" fmla="*/ 105 w 40953"/>
                  <a:gd name="T3" fmla="*/ 107 h 31225"/>
                  <a:gd name="T4" fmla="*/ 55 w 40953"/>
                  <a:gd name="T5" fmla="*/ 192 h 31225"/>
                  <a:gd name="T6" fmla="*/ 0 60000 65536"/>
                  <a:gd name="T7" fmla="*/ 0 60000 65536"/>
                  <a:gd name="T8" fmla="*/ 0 60000 65536"/>
                  <a:gd name="T9" fmla="*/ 0 w 40953"/>
                  <a:gd name="T10" fmla="*/ 0 h 31225"/>
                  <a:gd name="T11" fmla="*/ 40953 w 40953"/>
                  <a:gd name="T12" fmla="*/ 31225 h 31225"/>
                </a:gdLst>
                <a:ahLst/>
                <a:cxnLst>
                  <a:cxn ang="T6">
                    <a:pos x="T0" y="T1"/>
                  </a:cxn>
                  <a:cxn ang="T7">
                    <a:pos x="T2" y="T3"/>
                  </a:cxn>
                  <a:cxn ang="T8">
                    <a:pos x="T4" y="T5"/>
                  </a:cxn>
                </a:cxnLst>
                <a:rect l="T9" t="T10" r="T11" b="T12"/>
                <a:pathLst>
                  <a:path w="40953" h="31225" fill="none" extrusionOk="0">
                    <a:moveTo>
                      <a:pt x="2263" y="31224"/>
                    </a:moveTo>
                    <a:cubicBezTo>
                      <a:pt x="774" y="28234"/>
                      <a:pt x="0" y="24940"/>
                      <a:pt x="0" y="21600"/>
                    </a:cubicBezTo>
                    <a:cubicBezTo>
                      <a:pt x="0" y="9670"/>
                      <a:pt x="9670" y="0"/>
                      <a:pt x="21600" y="0"/>
                    </a:cubicBezTo>
                    <a:cubicBezTo>
                      <a:pt x="29808" y="0"/>
                      <a:pt x="37307" y="4652"/>
                      <a:pt x="40952" y="12007"/>
                    </a:cubicBezTo>
                  </a:path>
                  <a:path w="40953" h="31225" stroke="0" extrusionOk="0">
                    <a:moveTo>
                      <a:pt x="2263" y="31224"/>
                    </a:moveTo>
                    <a:cubicBezTo>
                      <a:pt x="774" y="28234"/>
                      <a:pt x="0" y="24940"/>
                      <a:pt x="0" y="21600"/>
                    </a:cubicBezTo>
                    <a:cubicBezTo>
                      <a:pt x="0" y="9670"/>
                      <a:pt x="9670" y="0"/>
                      <a:pt x="21600" y="0"/>
                    </a:cubicBezTo>
                    <a:cubicBezTo>
                      <a:pt x="29808" y="0"/>
                      <a:pt x="37307" y="4652"/>
                      <a:pt x="40952" y="12007"/>
                    </a:cubicBezTo>
                    <a:lnTo>
                      <a:pt x="21600" y="21600"/>
                    </a:lnTo>
                    <a:close/>
                  </a:path>
                </a:pathLst>
              </a:custGeom>
              <a:noFill/>
              <a:ln w="38100">
                <a:solidFill>
                  <a:schemeClr val="tx1"/>
                </a:solidFill>
                <a:round/>
                <a:headEnd/>
                <a:tailEnd/>
              </a:ln>
            </p:spPr>
            <p:txBody>
              <a:bodyPr wrap="none" anchor="ctr"/>
              <a:lstStyle/>
              <a:p>
                <a:endParaRPr lang="en-US"/>
              </a:p>
            </p:txBody>
          </p:sp>
          <p:sp>
            <p:nvSpPr>
              <p:cNvPr id="33814" name="Rectangle 120"/>
              <p:cNvSpPr>
                <a:spLocks noChangeArrowheads="1"/>
              </p:cNvSpPr>
              <p:nvPr/>
            </p:nvSpPr>
            <p:spPr bwMode="auto">
              <a:xfrm>
                <a:off x="1056" y="1296"/>
                <a:ext cx="336" cy="1248"/>
              </a:xfrm>
              <a:prstGeom prst="rect">
                <a:avLst/>
              </a:prstGeom>
              <a:solidFill>
                <a:schemeClr val="accent1"/>
              </a:solidFill>
              <a:ln w="38100">
                <a:solidFill>
                  <a:schemeClr val="tx1"/>
                </a:solidFill>
                <a:miter lim="800000"/>
                <a:headEnd/>
                <a:tailEnd/>
              </a:ln>
            </p:spPr>
            <p:txBody>
              <a:bodyPr wrap="none" anchor="ctr"/>
              <a:lstStyle/>
              <a:p>
                <a:endParaRPr lang="en-US"/>
              </a:p>
            </p:txBody>
          </p:sp>
          <p:sp>
            <p:nvSpPr>
              <p:cNvPr id="33815" name="Text Box 121"/>
              <p:cNvSpPr txBox="1">
                <a:spLocks noChangeArrowheads="1"/>
              </p:cNvSpPr>
              <p:nvPr/>
            </p:nvSpPr>
            <p:spPr bwMode="auto">
              <a:xfrm>
                <a:off x="1030" y="1296"/>
                <a:ext cx="528" cy="288"/>
              </a:xfrm>
              <a:prstGeom prst="rect">
                <a:avLst/>
              </a:prstGeom>
              <a:noFill/>
              <a:ln w="9525">
                <a:noFill/>
                <a:miter lim="800000"/>
                <a:headEnd/>
                <a:tailEnd/>
              </a:ln>
            </p:spPr>
            <p:txBody>
              <a:bodyPr>
                <a:spAutoFit/>
              </a:bodyPr>
              <a:lstStyle/>
              <a:p>
                <a:pPr>
                  <a:spcBef>
                    <a:spcPct val="50000"/>
                  </a:spcBef>
                </a:pPr>
                <a:r>
                  <a:rPr lang="en-US" altLang="en-US" sz="2000">
                    <a:solidFill>
                      <a:srgbClr val="660033"/>
                    </a:solidFill>
                  </a:rPr>
                  <a:t>5N</a:t>
                </a:r>
                <a:r>
                  <a:rPr lang="en-US" altLang="en-US">
                    <a:solidFill>
                      <a:srgbClr val="000000"/>
                    </a:solidFill>
                  </a:rPr>
                  <a:t> </a:t>
                </a:r>
              </a:p>
            </p:txBody>
          </p:sp>
        </p:grpSp>
        <p:grpSp>
          <p:nvGrpSpPr>
            <p:cNvPr id="33801" name="Group 122"/>
            <p:cNvGrpSpPr>
              <a:grpSpLocks/>
            </p:cNvGrpSpPr>
            <p:nvPr/>
          </p:nvGrpSpPr>
          <p:grpSpPr bwMode="auto">
            <a:xfrm rot="5400000">
              <a:off x="867" y="713"/>
              <a:ext cx="465" cy="384"/>
              <a:chOff x="957" y="1034"/>
              <a:chExt cx="837" cy="409"/>
            </a:xfrm>
          </p:grpSpPr>
          <p:sp>
            <p:nvSpPr>
              <p:cNvPr id="33803" name="Freeform 123"/>
              <p:cNvSpPr>
                <a:spLocks/>
              </p:cNvSpPr>
              <p:nvPr/>
            </p:nvSpPr>
            <p:spPr bwMode="auto">
              <a:xfrm>
                <a:off x="1100" y="1034"/>
                <a:ext cx="694" cy="409"/>
              </a:xfrm>
              <a:custGeom>
                <a:avLst/>
                <a:gdLst>
                  <a:gd name="T0" fmla="*/ 395 w 694"/>
                  <a:gd name="T1" fmla="*/ 307 h 409"/>
                  <a:gd name="T2" fmla="*/ 435 w 694"/>
                  <a:gd name="T3" fmla="*/ 326 h 409"/>
                  <a:gd name="T4" fmla="*/ 480 w 694"/>
                  <a:gd name="T5" fmla="*/ 336 h 409"/>
                  <a:gd name="T6" fmla="*/ 543 w 694"/>
                  <a:gd name="T7" fmla="*/ 338 h 409"/>
                  <a:gd name="T8" fmla="*/ 570 w 694"/>
                  <a:gd name="T9" fmla="*/ 365 h 409"/>
                  <a:gd name="T10" fmla="*/ 530 w 694"/>
                  <a:gd name="T11" fmla="*/ 383 h 409"/>
                  <a:gd name="T12" fmla="*/ 464 w 694"/>
                  <a:gd name="T13" fmla="*/ 409 h 409"/>
                  <a:gd name="T14" fmla="*/ 398 w 694"/>
                  <a:gd name="T15" fmla="*/ 405 h 409"/>
                  <a:gd name="T16" fmla="*/ 303 w 694"/>
                  <a:gd name="T17" fmla="*/ 395 h 409"/>
                  <a:gd name="T18" fmla="*/ 246 w 694"/>
                  <a:gd name="T19" fmla="*/ 374 h 409"/>
                  <a:gd name="T20" fmla="*/ 211 w 694"/>
                  <a:gd name="T21" fmla="*/ 364 h 409"/>
                  <a:gd name="T22" fmla="*/ 174 w 694"/>
                  <a:gd name="T23" fmla="*/ 352 h 409"/>
                  <a:gd name="T24" fmla="*/ 141 w 694"/>
                  <a:gd name="T25" fmla="*/ 345 h 409"/>
                  <a:gd name="T26" fmla="*/ 91 w 694"/>
                  <a:gd name="T27" fmla="*/ 344 h 409"/>
                  <a:gd name="T28" fmla="*/ 51 w 694"/>
                  <a:gd name="T29" fmla="*/ 351 h 409"/>
                  <a:gd name="T30" fmla="*/ 11 w 694"/>
                  <a:gd name="T31" fmla="*/ 345 h 409"/>
                  <a:gd name="T32" fmla="*/ 8 w 694"/>
                  <a:gd name="T33" fmla="*/ 328 h 409"/>
                  <a:gd name="T34" fmla="*/ 27 w 694"/>
                  <a:gd name="T35" fmla="*/ 285 h 409"/>
                  <a:gd name="T36" fmla="*/ 27 w 694"/>
                  <a:gd name="T37" fmla="*/ 223 h 409"/>
                  <a:gd name="T38" fmla="*/ 33 w 694"/>
                  <a:gd name="T39" fmla="*/ 157 h 409"/>
                  <a:gd name="T40" fmla="*/ 41 w 694"/>
                  <a:gd name="T41" fmla="*/ 122 h 409"/>
                  <a:gd name="T42" fmla="*/ 75 w 694"/>
                  <a:gd name="T43" fmla="*/ 117 h 409"/>
                  <a:gd name="T44" fmla="*/ 111 w 694"/>
                  <a:gd name="T45" fmla="*/ 125 h 409"/>
                  <a:gd name="T46" fmla="*/ 137 w 694"/>
                  <a:gd name="T47" fmla="*/ 125 h 409"/>
                  <a:gd name="T48" fmla="*/ 235 w 694"/>
                  <a:gd name="T49" fmla="*/ 74 h 409"/>
                  <a:gd name="T50" fmla="*/ 312 w 694"/>
                  <a:gd name="T51" fmla="*/ 38 h 409"/>
                  <a:gd name="T52" fmla="*/ 359 w 694"/>
                  <a:gd name="T53" fmla="*/ 25 h 409"/>
                  <a:gd name="T54" fmla="*/ 400 w 694"/>
                  <a:gd name="T55" fmla="*/ 3 h 409"/>
                  <a:gd name="T56" fmla="*/ 430 w 694"/>
                  <a:gd name="T57" fmla="*/ 3 h 409"/>
                  <a:gd name="T58" fmla="*/ 472 w 694"/>
                  <a:gd name="T59" fmla="*/ 19 h 409"/>
                  <a:gd name="T60" fmla="*/ 530 w 694"/>
                  <a:gd name="T61" fmla="*/ 50 h 409"/>
                  <a:gd name="T62" fmla="*/ 575 w 694"/>
                  <a:gd name="T63" fmla="*/ 76 h 409"/>
                  <a:gd name="T64" fmla="*/ 607 w 694"/>
                  <a:gd name="T65" fmla="*/ 88 h 409"/>
                  <a:gd name="T66" fmla="*/ 636 w 694"/>
                  <a:gd name="T67" fmla="*/ 128 h 409"/>
                  <a:gd name="T68" fmla="*/ 655 w 694"/>
                  <a:gd name="T69" fmla="*/ 155 h 409"/>
                  <a:gd name="T70" fmla="*/ 671 w 694"/>
                  <a:gd name="T71" fmla="*/ 185 h 409"/>
                  <a:gd name="T72" fmla="*/ 692 w 694"/>
                  <a:gd name="T73" fmla="*/ 247 h 409"/>
                  <a:gd name="T74" fmla="*/ 694 w 694"/>
                  <a:gd name="T75" fmla="*/ 299 h 409"/>
                  <a:gd name="T76" fmla="*/ 687 w 694"/>
                  <a:gd name="T77" fmla="*/ 328 h 409"/>
                  <a:gd name="T78" fmla="*/ 655 w 694"/>
                  <a:gd name="T79" fmla="*/ 320 h 409"/>
                  <a:gd name="T80" fmla="*/ 641 w 694"/>
                  <a:gd name="T81" fmla="*/ 293 h 409"/>
                  <a:gd name="T82" fmla="*/ 636 w 694"/>
                  <a:gd name="T83" fmla="*/ 256 h 409"/>
                  <a:gd name="T84" fmla="*/ 590 w 694"/>
                  <a:gd name="T85" fmla="*/ 207 h 409"/>
                  <a:gd name="T86" fmla="*/ 570 w 694"/>
                  <a:gd name="T87" fmla="*/ 179 h 409"/>
                  <a:gd name="T88" fmla="*/ 536 w 694"/>
                  <a:gd name="T89" fmla="*/ 176 h 409"/>
                  <a:gd name="T90" fmla="*/ 501 w 694"/>
                  <a:gd name="T91" fmla="*/ 169 h 409"/>
                  <a:gd name="T92" fmla="*/ 470 w 694"/>
                  <a:gd name="T93" fmla="*/ 175 h 409"/>
                  <a:gd name="T94" fmla="*/ 434 w 694"/>
                  <a:gd name="T95" fmla="*/ 201 h 409"/>
                  <a:gd name="T96" fmla="*/ 397 w 694"/>
                  <a:gd name="T97" fmla="*/ 236 h 409"/>
                  <a:gd name="T98" fmla="*/ 385 w 694"/>
                  <a:gd name="T99" fmla="*/ 287 h 4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694"/>
                  <a:gd name="T151" fmla="*/ 0 h 409"/>
                  <a:gd name="T152" fmla="*/ 694 w 694"/>
                  <a:gd name="T153" fmla="*/ 409 h 40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694" h="409">
                    <a:moveTo>
                      <a:pt x="385" y="287"/>
                    </a:moveTo>
                    <a:lnTo>
                      <a:pt x="395" y="307"/>
                    </a:lnTo>
                    <a:lnTo>
                      <a:pt x="409" y="317"/>
                    </a:lnTo>
                    <a:lnTo>
                      <a:pt x="435" y="326"/>
                    </a:lnTo>
                    <a:lnTo>
                      <a:pt x="457" y="339"/>
                    </a:lnTo>
                    <a:lnTo>
                      <a:pt x="480" y="336"/>
                    </a:lnTo>
                    <a:lnTo>
                      <a:pt x="516" y="331"/>
                    </a:lnTo>
                    <a:lnTo>
                      <a:pt x="543" y="338"/>
                    </a:lnTo>
                    <a:lnTo>
                      <a:pt x="563" y="351"/>
                    </a:lnTo>
                    <a:lnTo>
                      <a:pt x="570" y="365"/>
                    </a:lnTo>
                    <a:lnTo>
                      <a:pt x="553" y="374"/>
                    </a:lnTo>
                    <a:lnTo>
                      <a:pt x="530" y="383"/>
                    </a:lnTo>
                    <a:lnTo>
                      <a:pt x="493" y="396"/>
                    </a:lnTo>
                    <a:lnTo>
                      <a:pt x="464" y="409"/>
                    </a:lnTo>
                    <a:lnTo>
                      <a:pt x="428" y="406"/>
                    </a:lnTo>
                    <a:lnTo>
                      <a:pt x="398" y="405"/>
                    </a:lnTo>
                    <a:lnTo>
                      <a:pt x="375" y="403"/>
                    </a:lnTo>
                    <a:lnTo>
                      <a:pt x="303" y="395"/>
                    </a:lnTo>
                    <a:lnTo>
                      <a:pt x="276" y="383"/>
                    </a:lnTo>
                    <a:lnTo>
                      <a:pt x="246" y="374"/>
                    </a:lnTo>
                    <a:lnTo>
                      <a:pt x="231" y="368"/>
                    </a:lnTo>
                    <a:lnTo>
                      <a:pt x="211" y="364"/>
                    </a:lnTo>
                    <a:lnTo>
                      <a:pt x="190" y="356"/>
                    </a:lnTo>
                    <a:lnTo>
                      <a:pt x="174" y="352"/>
                    </a:lnTo>
                    <a:lnTo>
                      <a:pt x="157" y="346"/>
                    </a:lnTo>
                    <a:lnTo>
                      <a:pt x="141" y="345"/>
                    </a:lnTo>
                    <a:lnTo>
                      <a:pt x="120" y="342"/>
                    </a:lnTo>
                    <a:lnTo>
                      <a:pt x="91" y="344"/>
                    </a:lnTo>
                    <a:lnTo>
                      <a:pt x="70" y="348"/>
                    </a:lnTo>
                    <a:lnTo>
                      <a:pt x="51" y="351"/>
                    </a:lnTo>
                    <a:lnTo>
                      <a:pt x="32" y="349"/>
                    </a:lnTo>
                    <a:lnTo>
                      <a:pt x="11" y="345"/>
                    </a:lnTo>
                    <a:lnTo>
                      <a:pt x="0" y="343"/>
                    </a:lnTo>
                    <a:lnTo>
                      <a:pt x="8" y="328"/>
                    </a:lnTo>
                    <a:lnTo>
                      <a:pt x="16" y="313"/>
                    </a:lnTo>
                    <a:lnTo>
                      <a:pt x="27" y="285"/>
                    </a:lnTo>
                    <a:lnTo>
                      <a:pt x="26" y="244"/>
                    </a:lnTo>
                    <a:lnTo>
                      <a:pt x="27" y="223"/>
                    </a:lnTo>
                    <a:lnTo>
                      <a:pt x="31" y="181"/>
                    </a:lnTo>
                    <a:lnTo>
                      <a:pt x="33" y="157"/>
                    </a:lnTo>
                    <a:lnTo>
                      <a:pt x="35" y="134"/>
                    </a:lnTo>
                    <a:lnTo>
                      <a:pt x="41" y="122"/>
                    </a:lnTo>
                    <a:lnTo>
                      <a:pt x="31" y="109"/>
                    </a:lnTo>
                    <a:lnTo>
                      <a:pt x="75" y="117"/>
                    </a:lnTo>
                    <a:lnTo>
                      <a:pt x="91" y="118"/>
                    </a:lnTo>
                    <a:lnTo>
                      <a:pt x="111" y="125"/>
                    </a:lnTo>
                    <a:lnTo>
                      <a:pt x="125" y="126"/>
                    </a:lnTo>
                    <a:lnTo>
                      <a:pt x="137" y="125"/>
                    </a:lnTo>
                    <a:lnTo>
                      <a:pt x="161" y="113"/>
                    </a:lnTo>
                    <a:lnTo>
                      <a:pt x="235" y="74"/>
                    </a:lnTo>
                    <a:lnTo>
                      <a:pt x="275" y="54"/>
                    </a:lnTo>
                    <a:lnTo>
                      <a:pt x="312" y="38"/>
                    </a:lnTo>
                    <a:lnTo>
                      <a:pt x="334" y="33"/>
                    </a:lnTo>
                    <a:lnTo>
                      <a:pt x="359" y="25"/>
                    </a:lnTo>
                    <a:lnTo>
                      <a:pt x="379" y="15"/>
                    </a:lnTo>
                    <a:lnTo>
                      <a:pt x="400" y="3"/>
                    </a:lnTo>
                    <a:lnTo>
                      <a:pt x="416" y="0"/>
                    </a:lnTo>
                    <a:lnTo>
                      <a:pt x="430" y="3"/>
                    </a:lnTo>
                    <a:lnTo>
                      <a:pt x="452" y="14"/>
                    </a:lnTo>
                    <a:lnTo>
                      <a:pt x="472" y="19"/>
                    </a:lnTo>
                    <a:lnTo>
                      <a:pt x="490" y="25"/>
                    </a:lnTo>
                    <a:lnTo>
                      <a:pt x="530" y="50"/>
                    </a:lnTo>
                    <a:lnTo>
                      <a:pt x="551" y="59"/>
                    </a:lnTo>
                    <a:lnTo>
                      <a:pt x="575" y="76"/>
                    </a:lnTo>
                    <a:lnTo>
                      <a:pt x="595" y="83"/>
                    </a:lnTo>
                    <a:lnTo>
                      <a:pt x="607" y="88"/>
                    </a:lnTo>
                    <a:lnTo>
                      <a:pt x="622" y="109"/>
                    </a:lnTo>
                    <a:lnTo>
                      <a:pt x="636" y="128"/>
                    </a:lnTo>
                    <a:lnTo>
                      <a:pt x="649" y="144"/>
                    </a:lnTo>
                    <a:lnTo>
                      <a:pt x="655" y="155"/>
                    </a:lnTo>
                    <a:lnTo>
                      <a:pt x="664" y="170"/>
                    </a:lnTo>
                    <a:lnTo>
                      <a:pt x="671" y="185"/>
                    </a:lnTo>
                    <a:lnTo>
                      <a:pt x="689" y="220"/>
                    </a:lnTo>
                    <a:lnTo>
                      <a:pt x="692" y="247"/>
                    </a:lnTo>
                    <a:lnTo>
                      <a:pt x="692" y="276"/>
                    </a:lnTo>
                    <a:lnTo>
                      <a:pt x="694" y="299"/>
                    </a:lnTo>
                    <a:lnTo>
                      <a:pt x="692" y="317"/>
                    </a:lnTo>
                    <a:lnTo>
                      <a:pt x="687" y="328"/>
                    </a:lnTo>
                    <a:lnTo>
                      <a:pt x="675" y="331"/>
                    </a:lnTo>
                    <a:lnTo>
                      <a:pt x="655" y="320"/>
                    </a:lnTo>
                    <a:lnTo>
                      <a:pt x="645" y="306"/>
                    </a:lnTo>
                    <a:lnTo>
                      <a:pt x="641" y="293"/>
                    </a:lnTo>
                    <a:lnTo>
                      <a:pt x="636" y="275"/>
                    </a:lnTo>
                    <a:lnTo>
                      <a:pt x="636" y="256"/>
                    </a:lnTo>
                    <a:lnTo>
                      <a:pt x="612" y="231"/>
                    </a:lnTo>
                    <a:lnTo>
                      <a:pt x="590" y="207"/>
                    </a:lnTo>
                    <a:lnTo>
                      <a:pt x="580" y="190"/>
                    </a:lnTo>
                    <a:lnTo>
                      <a:pt x="570" y="179"/>
                    </a:lnTo>
                    <a:lnTo>
                      <a:pt x="553" y="180"/>
                    </a:lnTo>
                    <a:lnTo>
                      <a:pt x="536" y="176"/>
                    </a:lnTo>
                    <a:lnTo>
                      <a:pt x="515" y="175"/>
                    </a:lnTo>
                    <a:lnTo>
                      <a:pt x="501" y="169"/>
                    </a:lnTo>
                    <a:lnTo>
                      <a:pt x="482" y="171"/>
                    </a:lnTo>
                    <a:lnTo>
                      <a:pt x="470" y="175"/>
                    </a:lnTo>
                    <a:lnTo>
                      <a:pt x="453" y="188"/>
                    </a:lnTo>
                    <a:lnTo>
                      <a:pt x="434" y="201"/>
                    </a:lnTo>
                    <a:lnTo>
                      <a:pt x="412" y="215"/>
                    </a:lnTo>
                    <a:lnTo>
                      <a:pt x="397" y="236"/>
                    </a:lnTo>
                    <a:lnTo>
                      <a:pt x="381" y="252"/>
                    </a:lnTo>
                    <a:lnTo>
                      <a:pt x="385" y="287"/>
                    </a:lnTo>
                    <a:close/>
                  </a:path>
                </a:pathLst>
              </a:custGeom>
              <a:solidFill>
                <a:srgbClr val="FFBFBF"/>
              </a:solidFill>
              <a:ln w="9525">
                <a:solidFill>
                  <a:srgbClr val="000000"/>
                </a:solidFill>
                <a:prstDash val="solid"/>
                <a:round/>
                <a:headEnd/>
                <a:tailEnd/>
              </a:ln>
            </p:spPr>
            <p:txBody>
              <a:bodyPr/>
              <a:lstStyle/>
              <a:p>
                <a:endParaRPr lang="en-US"/>
              </a:p>
            </p:txBody>
          </p:sp>
          <p:sp>
            <p:nvSpPr>
              <p:cNvPr id="33804" name="Freeform 124"/>
              <p:cNvSpPr>
                <a:spLocks/>
              </p:cNvSpPr>
              <p:nvPr/>
            </p:nvSpPr>
            <p:spPr bwMode="auto">
              <a:xfrm rot="2180584" flipH="1">
                <a:off x="1590" y="1083"/>
                <a:ext cx="111" cy="53"/>
              </a:xfrm>
              <a:custGeom>
                <a:avLst/>
                <a:gdLst>
                  <a:gd name="T0" fmla="*/ 0 w 138"/>
                  <a:gd name="T1" fmla="*/ 0 h 66"/>
                  <a:gd name="T2" fmla="*/ 53 w 138"/>
                  <a:gd name="T3" fmla="*/ 22 h 66"/>
                  <a:gd name="T4" fmla="*/ 111 w 138"/>
                  <a:gd name="T5" fmla="*/ 53 h 66"/>
                  <a:gd name="T6" fmla="*/ 0 60000 65536"/>
                  <a:gd name="T7" fmla="*/ 0 60000 65536"/>
                  <a:gd name="T8" fmla="*/ 0 60000 65536"/>
                  <a:gd name="T9" fmla="*/ 0 w 138"/>
                  <a:gd name="T10" fmla="*/ 0 h 66"/>
                  <a:gd name="T11" fmla="*/ 138 w 138"/>
                  <a:gd name="T12" fmla="*/ 66 h 66"/>
                </a:gdLst>
                <a:ahLst/>
                <a:cxnLst>
                  <a:cxn ang="T6">
                    <a:pos x="T0" y="T1"/>
                  </a:cxn>
                  <a:cxn ang="T7">
                    <a:pos x="T2" y="T3"/>
                  </a:cxn>
                  <a:cxn ang="T8">
                    <a:pos x="T4" y="T5"/>
                  </a:cxn>
                </a:cxnLst>
                <a:rect l="T9" t="T10" r="T11" b="T12"/>
                <a:pathLst>
                  <a:path w="138" h="66">
                    <a:moveTo>
                      <a:pt x="0" y="0"/>
                    </a:moveTo>
                    <a:lnTo>
                      <a:pt x="66" y="27"/>
                    </a:lnTo>
                    <a:lnTo>
                      <a:pt x="138" y="66"/>
                    </a:lnTo>
                  </a:path>
                </a:pathLst>
              </a:custGeom>
              <a:noFill/>
              <a:ln w="9525">
                <a:solidFill>
                  <a:srgbClr val="000000"/>
                </a:solidFill>
                <a:prstDash val="solid"/>
                <a:round/>
                <a:headEnd/>
                <a:tailEnd/>
              </a:ln>
            </p:spPr>
            <p:txBody>
              <a:bodyPr/>
              <a:lstStyle/>
              <a:p>
                <a:endParaRPr lang="en-US"/>
              </a:p>
            </p:txBody>
          </p:sp>
          <p:sp>
            <p:nvSpPr>
              <p:cNvPr id="33805" name="Freeform 125"/>
              <p:cNvSpPr>
                <a:spLocks/>
              </p:cNvSpPr>
              <p:nvPr/>
            </p:nvSpPr>
            <p:spPr bwMode="auto">
              <a:xfrm rot="3423405" flipH="1">
                <a:off x="1629" y="1374"/>
                <a:ext cx="16" cy="54"/>
              </a:xfrm>
              <a:custGeom>
                <a:avLst/>
                <a:gdLst>
                  <a:gd name="T0" fmla="*/ 5 w 70"/>
                  <a:gd name="T1" fmla="*/ 0 h 169"/>
                  <a:gd name="T2" fmla="*/ 12 w 70"/>
                  <a:gd name="T3" fmla="*/ 17 h 169"/>
                  <a:gd name="T4" fmla="*/ 16 w 70"/>
                  <a:gd name="T5" fmla="*/ 27 h 169"/>
                  <a:gd name="T6" fmla="*/ 16 w 70"/>
                  <a:gd name="T7" fmla="*/ 36 h 169"/>
                  <a:gd name="T8" fmla="*/ 13 w 70"/>
                  <a:gd name="T9" fmla="*/ 45 h 169"/>
                  <a:gd name="T10" fmla="*/ 6 w 70"/>
                  <a:gd name="T11" fmla="*/ 50 h 169"/>
                  <a:gd name="T12" fmla="*/ 0 w 70"/>
                  <a:gd name="T13" fmla="*/ 54 h 169"/>
                  <a:gd name="T14" fmla="*/ 0 60000 65536"/>
                  <a:gd name="T15" fmla="*/ 0 60000 65536"/>
                  <a:gd name="T16" fmla="*/ 0 60000 65536"/>
                  <a:gd name="T17" fmla="*/ 0 60000 65536"/>
                  <a:gd name="T18" fmla="*/ 0 60000 65536"/>
                  <a:gd name="T19" fmla="*/ 0 60000 65536"/>
                  <a:gd name="T20" fmla="*/ 0 60000 65536"/>
                  <a:gd name="T21" fmla="*/ 0 w 70"/>
                  <a:gd name="T22" fmla="*/ 0 h 169"/>
                  <a:gd name="T23" fmla="*/ 70 w 70"/>
                  <a:gd name="T24" fmla="*/ 169 h 1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0" h="169">
                    <a:moveTo>
                      <a:pt x="23" y="0"/>
                    </a:moveTo>
                    <a:lnTo>
                      <a:pt x="53" y="52"/>
                    </a:lnTo>
                    <a:lnTo>
                      <a:pt x="69" y="83"/>
                    </a:lnTo>
                    <a:lnTo>
                      <a:pt x="70" y="113"/>
                    </a:lnTo>
                    <a:lnTo>
                      <a:pt x="58" y="140"/>
                    </a:lnTo>
                    <a:lnTo>
                      <a:pt x="27" y="158"/>
                    </a:lnTo>
                    <a:lnTo>
                      <a:pt x="0" y="169"/>
                    </a:lnTo>
                  </a:path>
                </a:pathLst>
              </a:custGeom>
              <a:noFill/>
              <a:ln w="9525">
                <a:solidFill>
                  <a:srgbClr val="000000"/>
                </a:solidFill>
                <a:prstDash val="solid"/>
                <a:round/>
                <a:headEnd/>
                <a:tailEnd/>
              </a:ln>
            </p:spPr>
            <p:txBody>
              <a:bodyPr/>
              <a:lstStyle/>
              <a:p>
                <a:endParaRPr lang="en-US"/>
              </a:p>
            </p:txBody>
          </p:sp>
          <p:sp>
            <p:nvSpPr>
              <p:cNvPr id="33806" name="Freeform 126"/>
              <p:cNvSpPr>
                <a:spLocks/>
              </p:cNvSpPr>
              <p:nvPr/>
            </p:nvSpPr>
            <p:spPr bwMode="auto">
              <a:xfrm rot="3012925" flipH="1">
                <a:off x="1676" y="1190"/>
                <a:ext cx="13" cy="33"/>
              </a:xfrm>
              <a:custGeom>
                <a:avLst/>
                <a:gdLst>
                  <a:gd name="T0" fmla="*/ 0 w 50"/>
                  <a:gd name="T1" fmla="*/ 0 h 93"/>
                  <a:gd name="T2" fmla="*/ 0 w 50"/>
                  <a:gd name="T3" fmla="*/ 11 h 93"/>
                  <a:gd name="T4" fmla="*/ 2 w 50"/>
                  <a:gd name="T5" fmla="*/ 20 h 93"/>
                  <a:gd name="T6" fmla="*/ 7 w 50"/>
                  <a:gd name="T7" fmla="*/ 29 h 93"/>
                  <a:gd name="T8" fmla="*/ 13 w 50"/>
                  <a:gd name="T9" fmla="*/ 33 h 93"/>
                  <a:gd name="T10" fmla="*/ 0 60000 65536"/>
                  <a:gd name="T11" fmla="*/ 0 60000 65536"/>
                  <a:gd name="T12" fmla="*/ 0 60000 65536"/>
                  <a:gd name="T13" fmla="*/ 0 60000 65536"/>
                  <a:gd name="T14" fmla="*/ 0 60000 65536"/>
                  <a:gd name="T15" fmla="*/ 0 w 50"/>
                  <a:gd name="T16" fmla="*/ 0 h 93"/>
                  <a:gd name="T17" fmla="*/ 50 w 50"/>
                  <a:gd name="T18" fmla="*/ 93 h 93"/>
                </a:gdLst>
                <a:ahLst/>
                <a:cxnLst>
                  <a:cxn ang="T10">
                    <a:pos x="T0" y="T1"/>
                  </a:cxn>
                  <a:cxn ang="T11">
                    <a:pos x="T2" y="T3"/>
                  </a:cxn>
                  <a:cxn ang="T12">
                    <a:pos x="T4" y="T5"/>
                  </a:cxn>
                  <a:cxn ang="T13">
                    <a:pos x="T6" y="T7"/>
                  </a:cxn>
                  <a:cxn ang="T14">
                    <a:pos x="T8" y="T9"/>
                  </a:cxn>
                </a:cxnLst>
                <a:rect l="T15" t="T16" r="T17" b="T18"/>
                <a:pathLst>
                  <a:path w="50" h="93">
                    <a:moveTo>
                      <a:pt x="0" y="0"/>
                    </a:moveTo>
                    <a:lnTo>
                      <a:pt x="0" y="32"/>
                    </a:lnTo>
                    <a:lnTo>
                      <a:pt x="6" y="57"/>
                    </a:lnTo>
                    <a:lnTo>
                      <a:pt x="25" y="82"/>
                    </a:lnTo>
                    <a:lnTo>
                      <a:pt x="50" y="93"/>
                    </a:lnTo>
                  </a:path>
                </a:pathLst>
              </a:custGeom>
              <a:noFill/>
              <a:ln w="9525">
                <a:solidFill>
                  <a:srgbClr val="000000"/>
                </a:solidFill>
                <a:prstDash val="solid"/>
                <a:round/>
                <a:headEnd/>
                <a:tailEnd/>
              </a:ln>
            </p:spPr>
            <p:txBody>
              <a:bodyPr/>
              <a:lstStyle/>
              <a:p>
                <a:endParaRPr lang="en-US"/>
              </a:p>
            </p:txBody>
          </p:sp>
          <p:sp>
            <p:nvSpPr>
              <p:cNvPr id="33807" name="Freeform 127"/>
              <p:cNvSpPr>
                <a:spLocks/>
              </p:cNvSpPr>
              <p:nvPr/>
            </p:nvSpPr>
            <p:spPr bwMode="auto">
              <a:xfrm rot="3892858" flipH="1">
                <a:off x="1736" y="1271"/>
                <a:ext cx="10" cy="25"/>
              </a:xfrm>
              <a:custGeom>
                <a:avLst/>
                <a:gdLst>
                  <a:gd name="T0" fmla="*/ 0 w 19"/>
                  <a:gd name="T1" fmla="*/ 0 h 43"/>
                  <a:gd name="T2" fmla="*/ 0 w 19"/>
                  <a:gd name="T3" fmla="*/ 8 h 43"/>
                  <a:gd name="T4" fmla="*/ 2 w 19"/>
                  <a:gd name="T5" fmla="*/ 16 h 43"/>
                  <a:gd name="T6" fmla="*/ 10 w 19"/>
                  <a:gd name="T7" fmla="*/ 25 h 43"/>
                  <a:gd name="T8" fmla="*/ 0 60000 65536"/>
                  <a:gd name="T9" fmla="*/ 0 60000 65536"/>
                  <a:gd name="T10" fmla="*/ 0 60000 65536"/>
                  <a:gd name="T11" fmla="*/ 0 60000 65536"/>
                  <a:gd name="T12" fmla="*/ 0 w 19"/>
                  <a:gd name="T13" fmla="*/ 0 h 43"/>
                  <a:gd name="T14" fmla="*/ 19 w 19"/>
                  <a:gd name="T15" fmla="*/ 43 h 43"/>
                </a:gdLst>
                <a:ahLst/>
                <a:cxnLst>
                  <a:cxn ang="T8">
                    <a:pos x="T0" y="T1"/>
                  </a:cxn>
                  <a:cxn ang="T9">
                    <a:pos x="T2" y="T3"/>
                  </a:cxn>
                  <a:cxn ang="T10">
                    <a:pos x="T4" y="T5"/>
                  </a:cxn>
                  <a:cxn ang="T11">
                    <a:pos x="T6" y="T7"/>
                  </a:cxn>
                </a:cxnLst>
                <a:rect l="T12" t="T13" r="T14" b="T15"/>
                <a:pathLst>
                  <a:path w="19" h="43">
                    <a:moveTo>
                      <a:pt x="0" y="0"/>
                    </a:moveTo>
                    <a:lnTo>
                      <a:pt x="0" y="14"/>
                    </a:lnTo>
                    <a:lnTo>
                      <a:pt x="4" y="28"/>
                    </a:lnTo>
                    <a:lnTo>
                      <a:pt x="19" y="43"/>
                    </a:lnTo>
                  </a:path>
                </a:pathLst>
              </a:custGeom>
              <a:noFill/>
              <a:ln w="9525">
                <a:solidFill>
                  <a:srgbClr val="000000"/>
                </a:solidFill>
                <a:prstDash val="solid"/>
                <a:round/>
                <a:headEnd/>
                <a:tailEnd/>
              </a:ln>
            </p:spPr>
            <p:txBody>
              <a:bodyPr/>
              <a:lstStyle/>
              <a:p>
                <a:endParaRPr lang="en-US"/>
              </a:p>
            </p:txBody>
          </p:sp>
          <p:grpSp>
            <p:nvGrpSpPr>
              <p:cNvPr id="33808" name="Group 128"/>
              <p:cNvGrpSpPr>
                <a:grpSpLocks/>
              </p:cNvGrpSpPr>
              <p:nvPr/>
            </p:nvGrpSpPr>
            <p:grpSpPr bwMode="auto">
              <a:xfrm rot="11405476" flipH="1">
                <a:off x="957" y="1115"/>
                <a:ext cx="261" cy="307"/>
                <a:chOff x="2457" y="2549"/>
                <a:chExt cx="557" cy="547"/>
              </a:xfrm>
            </p:grpSpPr>
            <p:sp>
              <p:nvSpPr>
                <p:cNvPr id="33811" name="Freeform 129"/>
                <p:cNvSpPr>
                  <a:spLocks/>
                </p:cNvSpPr>
                <p:nvPr/>
              </p:nvSpPr>
              <p:spPr bwMode="auto">
                <a:xfrm>
                  <a:off x="2457" y="2549"/>
                  <a:ext cx="557" cy="547"/>
                </a:xfrm>
                <a:custGeom>
                  <a:avLst/>
                  <a:gdLst>
                    <a:gd name="T0" fmla="*/ 557 w 1112"/>
                    <a:gd name="T1" fmla="*/ 70 h 1094"/>
                    <a:gd name="T2" fmla="*/ 529 w 1112"/>
                    <a:gd name="T3" fmla="*/ 136 h 1094"/>
                    <a:gd name="T4" fmla="*/ 509 w 1112"/>
                    <a:gd name="T5" fmla="*/ 186 h 1094"/>
                    <a:gd name="T6" fmla="*/ 486 w 1112"/>
                    <a:gd name="T7" fmla="*/ 238 h 1094"/>
                    <a:gd name="T8" fmla="*/ 472 w 1112"/>
                    <a:gd name="T9" fmla="*/ 294 h 1094"/>
                    <a:gd name="T10" fmla="*/ 463 w 1112"/>
                    <a:gd name="T11" fmla="*/ 351 h 1094"/>
                    <a:gd name="T12" fmla="*/ 453 w 1112"/>
                    <a:gd name="T13" fmla="*/ 407 h 1094"/>
                    <a:gd name="T14" fmla="*/ 453 w 1112"/>
                    <a:gd name="T15" fmla="*/ 458 h 1094"/>
                    <a:gd name="T16" fmla="*/ 453 w 1112"/>
                    <a:gd name="T17" fmla="*/ 500 h 1094"/>
                    <a:gd name="T18" fmla="*/ 453 w 1112"/>
                    <a:gd name="T19" fmla="*/ 519 h 1094"/>
                    <a:gd name="T20" fmla="*/ 121 w 1112"/>
                    <a:gd name="T21" fmla="*/ 547 h 1094"/>
                    <a:gd name="T22" fmla="*/ 65 w 1112"/>
                    <a:gd name="T23" fmla="*/ 224 h 1094"/>
                    <a:gd name="T24" fmla="*/ 14 w 1112"/>
                    <a:gd name="T25" fmla="*/ 33 h 1094"/>
                    <a:gd name="T26" fmla="*/ 0 w 1112"/>
                    <a:gd name="T27" fmla="*/ 0 h 1094"/>
                    <a:gd name="T28" fmla="*/ 210 w 1112"/>
                    <a:gd name="T29" fmla="*/ 37 h 1094"/>
                    <a:gd name="T30" fmla="*/ 383 w 1112"/>
                    <a:gd name="T31" fmla="*/ 51 h 1094"/>
                    <a:gd name="T32" fmla="*/ 495 w 1112"/>
                    <a:gd name="T33" fmla="*/ 51 h 1094"/>
                    <a:gd name="T34" fmla="*/ 557 w 1112"/>
                    <a:gd name="T35" fmla="*/ 70 h 109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12"/>
                    <a:gd name="T55" fmla="*/ 0 h 1094"/>
                    <a:gd name="T56" fmla="*/ 1112 w 1112"/>
                    <a:gd name="T57" fmla="*/ 1094 h 109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12" h="1094">
                      <a:moveTo>
                        <a:pt x="1112" y="140"/>
                      </a:moveTo>
                      <a:lnTo>
                        <a:pt x="1056" y="271"/>
                      </a:lnTo>
                      <a:lnTo>
                        <a:pt x="1017" y="373"/>
                      </a:lnTo>
                      <a:lnTo>
                        <a:pt x="971" y="476"/>
                      </a:lnTo>
                      <a:lnTo>
                        <a:pt x="943" y="588"/>
                      </a:lnTo>
                      <a:lnTo>
                        <a:pt x="924" y="702"/>
                      </a:lnTo>
                      <a:lnTo>
                        <a:pt x="905" y="814"/>
                      </a:lnTo>
                      <a:lnTo>
                        <a:pt x="905" y="916"/>
                      </a:lnTo>
                      <a:lnTo>
                        <a:pt x="905" y="1001"/>
                      </a:lnTo>
                      <a:lnTo>
                        <a:pt x="905" y="1038"/>
                      </a:lnTo>
                      <a:lnTo>
                        <a:pt x="242" y="1094"/>
                      </a:lnTo>
                      <a:lnTo>
                        <a:pt x="130" y="448"/>
                      </a:lnTo>
                      <a:lnTo>
                        <a:pt x="28" y="65"/>
                      </a:lnTo>
                      <a:lnTo>
                        <a:pt x="0" y="0"/>
                      </a:lnTo>
                      <a:lnTo>
                        <a:pt x="420" y="75"/>
                      </a:lnTo>
                      <a:lnTo>
                        <a:pt x="765" y="103"/>
                      </a:lnTo>
                      <a:lnTo>
                        <a:pt x="989" y="103"/>
                      </a:lnTo>
                      <a:lnTo>
                        <a:pt x="1112" y="140"/>
                      </a:lnTo>
                      <a:close/>
                    </a:path>
                  </a:pathLst>
                </a:custGeom>
                <a:solidFill>
                  <a:srgbClr val="5F7FFF"/>
                </a:solidFill>
                <a:ln w="9525">
                  <a:solidFill>
                    <a:srgbClr val="000000"/>
                  </a:solidFill>
                  <a:prstDash val="solid"/>
                  <a:round/>
                  <a:headEnd/>
                  <a:tailEnd/>
                </a:ln>
              </p:spPr>
              <p:txBody>
                <a:bodyPr/>
                <a:lstStyle/>
                <a:p>
                  <a:endParaRPr lang="en-US"/>
                </a:p>
              </p:txBody>
            </p:sp>
            <p:sp>
              <p:nvSpPr>
                <p:cNvPr id="33812" name="Oval 130"/>
                <p:cNvSpPr>
                  <a:spLocks noChangeArrowheads="1"/>
                </p:cNvSpPr>
                <p:nvPr/>
              </p:nvSpPr>
              <p:spPr bwMode="auto">
                <a:xfrm>
                  <a:off x="2793" y="2961"/>
                  <a:ext cx="61" cy="70"/>
                </a:xfrm>
                <a:prstGeom prst="ellipse">
                  <a:avLst/>
                </a:prstGeom>
                <a:solidFill>
                  <a:srgbClr val="FFFFFF"/>
                </a:solidFill>
                <a:ln w="9525">
                  <a:solidFill>
                    <a:srgbClr val="000000"/>
                  </a:solidFill>
                  <a:round/>
                  <a:headEnd/>
                  <a:tailEnd/>
                </a:ln>
              </p:spPr>
              <p:txBody>
                <a:bodyPr vert="eaVert"/>
                <a:lstStyle/>
                <a:p>
                  <a:endParaRPr lang="en-US"/>
                </a:p>
              </p:txBody>
            </p:sp>
          </p:grpSp>
          <p:sp>
            <p:nvSpPr>
              <p:cNvPr id="33809" name="Freeform 131"/>
              <p:cNvSpPr>
                <a:spLocks/>
              </p:cNvSpPr>
              <p:nvPr/>
            </p:nvSpPr>
            <p:spPr bwMode="auto">
              <a:xfrm rot="8068401" flipH="1">
                <a:off x="1546" y="1379"/>
                <a:ext cx="15" cy="10"/>
              </a:xfrm>
              <a:custGeom>
                <a:avLst/>
                <a:gdLst>
                  <a:gd name="T0" fmla="*/ 15 w 55"/>
                  <a:gd name="T1" fmla="*/ 10 h 33"/>
                  <a:gd name="T2" fmla="*/ 7 w 55"/>
                  <a:gd name="T3" fmla="*/ 7 h 33"/>
                  <a:gd name="T4" fmla="*/ 2 w 55"/>
                  <a:gd name="T5" fmla="*/ 2 h 33"/>
                  <a:gd name="T6" fmla="*/ 0 w 55"/>
                  <a:gd name="T7" fmla="*/ 0 h 33"/>
                  <a:gd name="T8" fmla="*/ 0 60000 65536"/>
                  <a:gd name="T9" fmla="*/ 0 60000 65536"/>
                  <a:gd name="T10" fmla="*/ 0 60000 65536"/>
                  <a:gd name="T11" fmla="*/ 0 60000 65536"/>
                  <a:gd name="T12" fmla="*/ 0 w 55"/>
                  <a:gd name="T13" fmla="*/ 0 h 33"/>
                  <a:gd name="T14" fmla="*/ 55 w 55"/>
                  <a:gd name="T15" fmla="*/ 33 h 33"/>
                </a:gdLst>
                <a:ahLst/>
                <a:cxnLst>
                  <a:cxn ang="T8">
                    <a:pos x="T0" y="T1"/>
                  </a:cxn>
                  <a:cxn ang="T9">
                    <a:pos x="T2" y="T3"/>
                  </a:cxn>
                  <a:cxn ang="T10">
                    <a:pos x="T4" y="T5"/>
                  </a:cxn>
                  <a:cxn ang="T11">
                    <a:pos x="T6" y="T7"/>
                  </a:cxn>
                </a:cxnLst>
                <a:rect l="T12" t="T13" r="T14" b="T15"/>
                <a:pathLst>
                  <a:path w="55" h="33">
                    <a:moveTo>
                      <a:pt x="55" y="33"/>
                    </a:moveTo>
                    <a:lnTo>
                      <a:pt x="26" y="22"/>
                    </a:lnTo>
                    <a:lnTo>
                      <a:pt x="7" y="8"/>
                    </a:lnTo>
                    <a:lnTo>
                      <a:pt x="0" y="0"/>
                    </a:lnTo>
                  </a:path>
                </a:pathLst>
              </a:custGeom>
              <a:noFill/>
              <a:ln w="9525">
                <a:solidFill>
                  <a:srgbClr val="000000"/>
                </a:solidFill>
                <a:prstDash val="solid"/>
                <a:round/>
                <a:headEnd/>
                <a:tailEnd/>
              </a:ln>
            </p:spPr>
            <p:txBody>
              <a:bodyPr/>
              <a:lstStyle/>
              <a:p>
                <a:endParaRPr lang="en-US"/>
              </a:p>
            </p:txBody>
          </p:sp>
          <p:sp>
            <p:nvSpPr>
              <p:cNvPr id="33810" name="Freeform 132"/>
              <p:cNvSpPr>
                <a:spLocks/>
              </p:cNvSpPr>
              <p:nvPr/>
            </p:nvSpPr>
            <p:spPr bwMode="auto">
              <a:xfrm rot="2668401" flipH="1">
                <a:off x="1554" y="1050"/>
                <a:ext cx="51" cy="32"/>
              </a:xfrm>
              <a:custGeom>
                <a:avLst/>
                <a:gdLst>
                  <a:gd name="T0" fmla="*/ 0 w 53"/>
                  <a:gd name="T1" fmla="*/ 0 h 34"/>
                  <a:gd name="T2" fmla="*/ 16 w 53"/>
                  <a:gd name="T3" fmla="*/ 8 h 34"/>
                  <a:gd name="T4" fmla="*/ 51 w 53"/>
                  <a:gd name="T5" fmla="*/ 32 h 34"/>
                  <a:gd name="T6" fmla="*/ 0 60000 65536"/>
                  <a:gd name="T7" fmla="*/ 0 60000 65536"/>
                  <a:gd name="T8" fmla="*/ 0 60000 65536"/>
                  <a:gd name="T9" fmla="*/ 0 w 53"/>
                  <a:gd name="T10" fmla="*/ 0 h 34"/>
                  <a:gd name="T11" fmla="*/ 53 w 53"/>
                  <a:gd name="T12" fmla="*/ 34 h 34"/>
                </a:gdLst>
                <a:ahLst/>
                <a:cxnLst>
                  <a:cxn ang="T6">
                    <a:pos x="T0" y="T1"/>
                  </a:cxn>
                  <a:cxn ang="T7">
                    <a:pos x="T2" y="T3"/>
                  </a:cxn>
                  <a:cxn ang="T8">
                    <a:pos x="T4" y="T5"/>
                  </a:cxn>
                </a:cxnLst>
                <a:rect l="T9" t="T10" r="T11" b="T12"/>
                <a:pathLst>
                  <a:path w="53" h="34">
                    <a:moveTo>
                      <a:pt x="0" y="0"/>
                    </a:moveTo>
                    <a:lnTo>
                      <a:pt x="17" y="8"/>
                    </a:lnTo>
                    <a:lnTo>
                      <a:pt x="53" y="34"/>
                    </a:lnTo>
                  </a:path>
                </a:pathLst>
              </a:custGeom>
              <a:noFill/>
              <a:ln w="9525">
                <a:solidFill>
                  <a:srgbClr val="000000"/>
                </a:solidFill>
                <a:prstDash val="solid"/>
                <a:round/>
                <a:headEnd/>
                <a:tailEnd/>
              </a:ln>
            </p:spPr>
            <p:txBody>
              <a:bodyPr/>
              <a:lstStyle/>
              <a:p>
                <a:endParaRPr lang="en-US"/>
              </a:p>
            </p:txBody>
          </p:sp>
        </p:grpSp>
        <p:sp>
          <p:nvSpPr>
            <p:cNvPr id="33802" name="Line 133"/>
            <p:cNvSpPr>
              <a:spLocks noChangeShapeType="1"/>
            </p:cNvSpPr>
            <p:nvPr/>
          </p:nvSpPr>
          <p:spPr bwMode="auto">
            <a:xfrm flipH="1">
              <a:off x="1034" y="1069"/>
              <a:ext cx="48" cy="96"/>
            </a:xfrm>
            <a:prstGeom prst="line">
              <a:avLst/>
            </a:prstGeom>
            <a:noFill/>
            <a:ln w="38100">
              <a:solidFill>
                <a:schemeClr val="tx1"/>
              </a:solidFill>
              <a:round/>
              <a:headEnd/>
              <a:tailEnd/>
            </a:ln>
          </p:spPr>
          <p:txBody>
            <a:bodyPr/>
            <a:lstStyle/>
            <a:p>
              <a:endParaRPr lang="en-US"/>
            </a:p>
          </p:txBody>
        </p:sp>
      </p:grpSp>
      <p:sp>
        <p:nvSpPr>
          <p:cNvPr id="66694" name="AutoShape 134"/>
          <p:cNvSpPr>
            <a:spLocks noChangeArrowheads="1"/>
          </p:cNvSpPr>
          <p:nvPr/>
        </p:nvSpPr>
        <p:spPr bwMode="auto">
          <a:xfrm>
            <a:off x="8534400" y="4114800"/>
            <a:ext cx="533400" cy="304800"/>
          </a:xfrm>
          <a:prstGeom prst="leftArrow">
            <a:avLst>
              <a:gd name="adj1" fmla="val 50000"/>
              <a:gd name="adj2" fmla="val 43750"/>
            </a:avLst>
          </a:prstGeom>
          <a:solidFill>
            <a:schemeClr val="accent1"/>
          </a:solidFill>
          <a:ln w="9525">
            <a:solidFill>
              <a:schemeClr val="tx1"/>
            </a:solidFill>
            <a:miter lim="800000"/>
            <a:headEnd/>
            <a:tailEnd/>
          </a:ln>
        </p:spPr>
        <p:txBody>
          <a:bodyPr wrap="none" anchor="ctr"/>
          <a:lstStyle/>
          <a:p>
            <a:endParaRPr lang="en-US"/>
          </a:p>
        </p:txBody>
      </p:sp>
      <p:sp>
        <p:nvSpPr>
          <p:cNvPr id="66712" name="Text Box 152"/>
          <p:cNvSpPr txBox="1">
            <a:spLocks noChangeArrowheads="1"/>
          </p:cNvSpPr>
          <p:nvPr/>
        </p:nvSpPr>
        <p:spPr bwMode="auto">
          <a:xfrm>
            <a:off x="1066800" y="914400"/>
            <a:ext cx="4652963" cy="914400"/>
          </a:xfrm>
          <a:prstGeom prst="rect">
            <a:avLst/>
          </a:prstGeom>
          <a:noFill/>
          <a:ln w="9525">
            <a:noFill/>
            <a:miter lim="800000"/>
            <a:headEnd/>
            <a:tailEnd/>
          </a:ln>
        </p:spPr>
        <p:txBody>
          <a:bodyPr>
            <a:spAutoFit/>
          </a:bodyPr>
          <a:lstStyle/>
          <a:p>
            <a:r>
              <a:rPr lang="en-US" altLang="en-US" sz="5400">
                <a:solidFill>
                  <a:srgbClr val="000099"/>
                </a:solidFill>
                <a:sym typeface="Wingdings" pitchFamily="2" charset="2"/>
              </a:rPr>
              <a:t>P  = 4 N</a:t>
            </a:r>
            <a:endParaRPr lang="en-US" altLang="en-US" sz="5400"/>
          </a:p>
        </p:txBody>
      </p:sp>
      <p:sp>
        <p:nvSpPr>
          <p:cNvPr id="66713" name="Text Box 153"/>
          <p:cNvSpPr txBox="1">
            <a:spLocks noChangeArrowheads="1"/>
          </p:cNvSpPr>
          <p:nvPr/>
        </p:nvSpPr>
        <p:spPr bwMode="auto">
          <a:xfrm>
            <a:off x="228600" y="2743200"/>
            <a:ext cx="7239000" cy="3381375"/>
          </a:xfrm>
          <a:prstGeom prst="rect">
            <a:avLst/>
          </a:prstGeom>
          <a:noFill/>
          <a:ln w="9525">
            <a:noFill/>
            <a:miter lim="800000"/>
            <a:headEnd/>
            <a:tailEnd/>
          </a:ln>
        </p:spPr>
        <p:txBody>
          <a:bodyPr>
            <a:spAutoFit/>
          </a:bodyPr>
          <a:lstStyle/>
          <a:p>
            <a:pPr algn="just">
              <a:spcBef>
                <a:spcPct val="50000"/>
              </a:spcBef>
            </a:pPr>
            <a:r>
              <a:rPr lang="en-US" altLang="en-US" sz="5400" b="0">
                <a:solidFill>
                  <a:srgbClr val="0000FF"/>
                </a:solidFill>
              </a:rPr>
              <a:t>	Lực nâng F</a:t>
            </a:r>
            <a:r>
              <a:rPr lang="en-US" altLang="en-US" sz="5400" b="0" baseline="-25000">
                <a:solidFill>
                  <a:srgbClr val="0000FF"/>
                </a:solidFill>
              </a:rPr>
              <a:t>1</a:t>
            </a:r>
            <a:r>
              <a:rPr lang="en-US" altLang="en-US" sz="5400" b="0">
                <a:solidFill>
                  <a:srgbClr val="0000FF"/>
                </a:solidFill>
              </a:rPr>
              <a:t> của tay có độ lớn bằng trọng lượng P của quả nặng: F</a:t>
            </a:r>
            <a:r>
              <a:rPr lang="en-US" altLang="en-US" sz="5400" b="0" baseline="-25000">
                <a:solidFill>
                  <a:srgbClr val="0000FF"/>
                </a:solidFill>
              </a:rPr>
              <a:t>1</a:t>
            </a:r>
            <a:r>
              <a:rPr lang="en-US" altLang="en-US" sz="5400" b="0">
                <a:solidFill>
                  <a:srgbClr val="0000FF"/>
                </a:solidFill>
              </a:rPr>
              <a:t> = P = 4N</a:t>
            </a:r>
            <a:endParaRPr lang="en-US" altLang="en-US" sz="5400" b="0" baseline="-25000">
              <a:solidFill>
                <a:srgbClr val="0000FF"/>
              </a:solidFill>
            </a:endParaRPr>
          </a:p>
        </p:txBody>
      </p:sp>
    </p:spTree>
  </p:cSld>
  <p:clrMapOvr>
    <a:masterClrMapping/>
  </p:clrMapOvr>
  <p:transition spd="slow">
    <p:random/>
    <p:sndAc>
      <p:stSnd>
        <p:snd r:embed="rId2" name="recycl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66570"/>
                                        </p:tgtEl>
                                        <p:attrNameLst>
                                          <p:attrName>style.visibility</p:attrName>
                                        </p:attrNameLst>
                                      </p:cBhvr>
                                      <p:to>
                                        <p:strVal val="visible"/>
                                      </p:to>
                                    </p:set>
                                    <p:animEffect transition="in" filter="checkerboard(across)">
                                      <p:cBhvr>
                                        <p:cTn id="7" dur="500"/>
                                        <p:tgtEl>
                                          <p:spTgt spid="66570"/>
                                        </p:tgtEl>
                                      </p:cBhvr>
                                    </p:animEffect>
                                  </p:childTnLst>
                                </p:cTn>
                              </p:par>
                              <p:par>
                                <p:cTn id="8" presetID="5" presetClass="entr" presetSubtype="10" fill="hold" nodeType="withEffect">
                                  <p:stCondLst>
                                    <p:cond delay="0"/>
                                  </p:stCondLst>
                                  <p:childTnLst>
                                    <p:set>
                                      <p:cBhvr>
                                        <p:cTn id="9" dur="1" fill="hold">
                                          <p:stCondLst>
                                            <p:cond delay="0"/>
                                          </p:stCondLst>
                                        </p:cTn>
                                        <p:tgtEl>
                                          <p:spTgt spid="66677"/>
                                        </p:tgtEl>
                                        <p:attrNameLst>
                                          <p:attrName>style.visibility</p:attrName>
                                        </p:attrNameLst>
                                      </p:cBhvr>
                                      <p:to>
                                        <p:strVal val="visible"/>
                                      </p:to>
                                    </p:set>
                                    <p:animEffect transition="in" filter="checkerboard(across)">
                                      <p:cBhvr>
                                        <p:cTn id="10" dur="500"/>
                                        <p:tgtEl>
                                          <p:spTgt spid="66677"/>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3" presetClass="entr" presetSubtype="16" fill="hold" nodeType="clickEffect">
                                  <p:stCondLst>
                                    <p:cond delay="0"/>
                                  </p:stCondLst>
                                  <p:childTnLst>
                                    <p:set>
                                      <p:cBhvr>
                                        <p:cTn id="14" dur="1" fill="hold">
                                          <p:stCondLst>
                                            <p:cond delay="0"/>
                                          </p:stCondLst>
                                        </p:cTn>
                                        <p:tgtEl>
                                          <p:spTgt spid="66672"/>
                                        </p:tgtEl>
                                        <p:attrNameLst>
                                          <p:attrName>style.visibility</p:attrName>
                                        </p:attrNameLst>
                                      </p:cBhvr>
                                      <p:to>
                                        <p:strVal val="visible"/>
                                      </p:to>
                                    </p:set>
                                    <p:anim calcmode="lin" valueType="num">
                                      <p:cBhvr>
                                        <p:cTn id="15" dur="500" fill="hold"/>
                                        <p:tgtEl>
                                          <p:spTgt spid="66672"/>
                                        </p:tgtEl>
                                        <p:attrNameLst>
                                          <p:attrName>ppt_w</p:attrName>
                                        </p:attrNameLst>
                                      </p:cBhvr>
                                      <p:tavLst>
                                        <p:tav tm="0">
                                          <p:val>
                                            <p:fltVal val="0"/>
                                          </p:val>
                                        </p:tav>
                                        <p:tav tm="100000">
                                          <p:val>
                                            <p:strVal val="#ppt_w"/>
                                          </p:val>
                                        </p:tav>
                                      </p:tavLst>
                                    </p:anim>
                                    <p:anim calcmode="lin" valueType="num">
                                      <p:cBhvr>
                                        <p:cTn id="16" dur="500" fill="hold"/>
                                        <p:tgtEl>
                                          <p:spTgt spid="66672"/>
                                        </p:tgtEl>
                                        <p:attrNameLst>
                                          <p:attrName>ppt_h</p:attrName>
                                        </p:attrNameLst>
                                      </p:cBhvr>
                                      <p:tavLst>
                                        <p:tav tm="0">
                                          <p:val>
                                            <p:fltVal val="0"/>
                                          </p:val>
                                        </p:tav>
                                        <p:tav tm="100000">
                                          <p:val>
                                            <p:strVal val="#ppt_h"/>
                                          </p:val>
                                        </p:tav>
                                      </p:tavLst>
                                    </p:anim>
                                  </p:childTnLst>
                                </p:cTn>
                              </p:par>
                            </p:childTnLst>
                          </p:cTn>
                        </p:par>
                        <p:par>
                          <p:cTn id="17" fill="hold" nodeType="afterGroup">
                            <p:stCondLst>
                              <p:cond delay="500"/>
                            </p:stCondLst>
                            <p:childTnLst>
                              <p:par>
                                <p:cTn id="18" presetID="0" presetClass="path" presetSubtype="0" accel="50000" decel="50000" fill="hold" nodeType="afterEffect">
                                  <p:stCondLst>
                                    <p:cond delay="0"/>
                                  </p:stCondLst>
                                  <p:childTnLst>
                                    <p:animMotion origin="layout" path="M 0 0 L 0 0.19972 " pathEditMode="relative" ptsTypes="AA">
                                      <p:cBhvr>
                                        <p:cTn id="19" dur="2000" fill="hold"/>
                                        <p:tgtEl>
                                          <p:spTgt spid="66570"/>
                                        </p:tgtEl>
                                        <p:attrNameLst>
                                          <p:attrName>ppt_x</p:attrName>
                                          <p:attrName>ppt_y</p:attrName>
                                        </p:attrNameLst>
                                      </p:cBhvr>
                                    </p:animMotion>
                                  </p:childTnLst>
                                </p:cTn>
                              </p:par>
                              <p:par>
                                <p:cTn id="20" presetID="0" presetClass="path" presetSubtype="0" accel="50000" decel="50000" fill="hold" nodeType="withEffect">
                                  <p:stCondLst>
                                    <p:cond delay="0"/>
                                  </p:stCondLst>
                                  <p:childTnLst>
                                    <p:animMotion origin="layout" path="M 0 0 L 0 0.19972 " pathEditMode="relative" ptsTypes="AA">
                                      <p:cBhvr>
                                        <p:cTn id="21" dur="2000" fill="hold"/>
                                        <p:tgtEl>
                                          <p:spTgt spid="66672"/>
                                        </p:tgtEl>
                                        <p:attrNameLst>
                                          <p:attrName>ppt_x</p:attrName>
                                          <p:attrName>ppt_y</p:attrName>
                                        </p:attrNameLst>
                                      </p:cBhvr>
                                    </p:animMotion>
                                  </p:childTnLst>
                                </p:cTn>
                              </p:par>
                            </p:childTnLst>
                          </p:cTn>
                        </p:par>
                      </p:childTnLst>
                    </p:cTn>
                  </p:par>
                  <p:par>
                    <p:cTn id="22" fill="hold" nodeType="clickPar">
                      <p:stCondLst>
                        <p:cond delay="indefinite"/>
                      </p:stCondLst>
                      <p:childTnLst>
                        <p:par>
                          <p:cTn id="23" fill="hold" nodeType="withGroup">
                            <p:stCondLst>
                              <p:cond delay="0"/>
                            </p:stCondLst>
                            <p:childTnLst>
                              <p:par>
                                <p:cTn id="24" presetID="23" presetClass="entr" presetSubtype="16" fill="hold" nodeType="clickEffect">
                                  <p:stCondLst>
                                    <p:cond delay="0"/>
                                  </p:stCondLst>
                                  <p:childTnLst>
                                    <p:set>
                                      <p:cBhvr>
                                        <p:cTn id="25" dur="1" fill="hold">
                                          <p:stCondLst>
                                            <p:cond delay="0"/>
                                          </p:stCondLst>
                                        </p:cTn>
                                        <p:tgtEl>
                                          <p:spTgt spid="66694"/>
                                        </p:tgtEl>
                                        <p:attrNameLst>
                                          <p:attrName>style.visibility</p:attrName>
                                        </p:attrNameLst>
                                      </p:cBhvr>
                                      <p:to>
                                        <p:strVal val="visible"/>
                                      </p:to>
                                    </p:set>
                                    <p:anim calcmode="lin" valueType="num">
                                      <p:cBhvr>
                                        <p:cTn id="26" dur="500" fill="hold"/>
                                        <p:tgtEl>
                                          <p:spTgt spid="66694"/>
                                        </p:tgtEl>
                                        <p:attrNameLst>
                                          <p:attrName>ppt_w</p:attrName>
                                        </p:attrNameLst>
                                      </p:cBhvr>
                                      <p:tavLst>
                                        <p:tav tm="0">
                                          <p:val>
                                            <p:fltVal val="0"/>
                                          </p:val>
                                        </p:tav>
                                        <p:tav tm="100000">
                                          <p:val>
                                            <p:strVal val="#ppt_w"/>
                                          </p:val>
                                        </p:tav>
                                      </p:tavLst>
                                    </p:anim>
                                    <p:anim calcmode="lin" valueType="num">
                                      <p:cBhvr>
                                        <p:cTn id="27" dur="500" fill="hold"/>
                                        <p:tgtEl>
                                          <p:spTgt spid="66694"/>
                                        </p:tgtEl>
                                        <p:attrNameLst>
                                          <p:attrName>ppt_h</p:attrName>
                                        </p:attrNameLst>
                                      </p:cBhvr>
                                      <p:tavLst>
                                        <p:tav tm="0">
                                          <p:val>
                                            <p:fltVal val="0"/>
                                          </p:val>
                                        </p:tav>
                                        <p:tav tm="100000">
                                          <p:val>
                                            <p:strVal val="#ppt_h"/>
                                          </p:val>
                                        </p:tav>
                                      </p:tavLst>
                                    </p:anim>
                                  </p:childTnLst>
                                </p:cTn>
                              </p:par>
                              <p:par>
                                <p:cTn id="28" presetID="22" presetClass="emph" presetSubtype="0" fill="hold" nodeType="withEffect">
                                  <p:stCondLst>
                                    <p:cond delay="0"/>
                                  </p:stCondLst>
                                  <p:childTnLst>
                                    <p:animClr clrSpc="hsl" dir="cw">
                                      <p:cBhvr override="childStyle">
                                        <p:cTn id="29" dur="500" fill="hold"/>
                                        <p:tgtEl>
                                          <p:spTgt spid="66694"/>
                                        </p:tgtEl>
                                        <p:attrNameLst>
                                          <p:attrName>style.color</p:attrName>
                                        </p:attrNameLst>
                                      </p:cBhvr>
                                      <p:by>
                                        <p:hsl h="-7200000" s="0" l="0"/>
                                      </p:by>
                                    </p:animClr>
                                    <p:animClr clrSpc="hsl" dir="cw">
                                      <p:cBhvr>
                                        <p:cTn id="30" dur="500" fill="hold"/>
                                        <p:tgtEl>
                                          <p:spTgt spid="66694"/>
                                        </p:tgtEl>
                                        <p:attrNameLst>
                                          <p:attrName>fillcolor</p:attrName>
                                        </p:attrNameLst>
                                      </p:cBhvr>
                                      <p:by>
                                        <p:hsl h="-7200000" s="0" l="0"/>
                                      </p:by>
                                    </p:animClr>
                                    <p:animClr clrSpc="hsl" dir="cw">
                                      <p:cBhvr>
                                        <p:cTn id="31" dur="500" fill="hold"/>
                                        <p:tgtEl>
                                          <p:spTgt spid="66694"/>
                                        </p:tgtEl>
                                        <p:attrNameLst>
                                          <p:attrName>stroke.color</p:attrName>
                                        </p:attrNameLst>
                                      </p:cBhvr>
                                      <p:by>
                                        <p:hsl h="-7200000" s="0" l="0"/>
                                      </p:by>
                                    </p:animClr>
                                    <p:set>
                                      <p:cBhvr>
                                        <p:cTn id="32" dur="500" fill="hold"/>
                                        <p:tgtEl>
                                          <p:spTgt spid="66694"/>
                                        </p:tgtEl>
                                        <p:attrNameLst>
                                          <p:attrName>fill.type</p:attrName>
                                        </p:attrNameLst>
                                      </p:cBhvr>
                                      <p:to>
                                        <p:strVal val="solid"/>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66712"/>
                                        </p:tgtEl>
                                        <p:attrNameLst>
                                          <p:attrName>style.visibility</p:attrName>
                                        </p:attrNameLst>
                                      </p:cBhvr>
                                      <p:to>
                                        <p:strVal val="visible"/>
                                      </p:to>
                                    </p:set>
                                    <p:animEffect transition="in" filter="blinds(horizontal)">
                                      <p:cBhvr>
                                        <p:cTn id="37" dur="500"/>
                                        <p:tgtEl>
                                          <p:spTgt spid="6671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66713"/>
                                        </p:tgtEl>
                                        <p:attrNameLst>
                                          <p:attrName>style.visibility</p:attrName>
                                        </p:attrNameLst>
                                      </p:cBhvr>
                                      <p:to>
                                        <p:strVal val="visible"/>
                                      </p:to>
                                    </p:set>
                                    <p:animEffect transition="in" filter="blinds(horizontal)">
                                      <p:cBhvr>
                                        <p:cTn id="42" dur="500"/>
                                        <p:tgtEl>
                                          <p:spTgt spid="667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712" grpId="0"/>
      <p:bldP spid="667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8618" name="Group 10"/>
          <p:cNvGrpSpPr>
            <a:grpSpLocks/>
          </p:cNvGrpSpPr>
          <p:nvPr/>
        </p:nvGrpSpPr>
        <p:grpSpPr bwMode="auto">
          <a:xfrm>
            <a:off x="3200400" y="1970088"/>
            <a:ext cx="873125" cy="4652962"/>
            <a:chOff x="3194" y="1418"/>
            <a:chExt cx="550" cy="2809"/>
          </a:xfrm>
        </p:grpSpPr>
        <p:sp>
          <p:nvSpPr>
            <p:cNvPr id="34963" name="Rectangle 11"/>
            <p:cNvSpPr>
              <a:spLocks noChangeArrowheads="1"/>
            </p:cNvSpPr>
            <p:nvPr/>
          </p:nvSpPr>
          <p:spPr bwMode="auto">
            <a:xfrm>
              <a:off x="3242" y="1440"/>
              <a:ext cx="502" cy="2787"/>
            </a:xfrm>
            <a:prstGeom prst="rect">
              <a:avLst/>
            </a:prstGeom>
            <a:solidFill>
              <a:schemeClr val="accent1"/>
            </a:solidFill>
            <a:ln w="9525">
              <a:solidFill>
                <a:schemeClr val="tx1"/>
              </a:solidFill>
              <a:miter lim="800000"/>
              <a:headEnd/>
              <a:tailEnd/>
            </a:ln>
          </p:spPr>
          <p:txBody>
            <a:bodyPr wrap="none" anchor="ctr"/>
            <a:lstStyle/>
            <a:p>
              <a:endParaRPr lang="en-US"/>
            </a:p>
          </p:txBody>
        </p:sp>
        <p:grpSp>
          <p:nvGrpSpPr>
            <p:cNvPr id="34964" name="Group 12"/>
            <p:cNvGrpSpPr>
              <a:grpSpLocks/>
            </p:cNvGrpSpPr>
            <p:nvPr/>
          </p:nvGrpSpPr>
          <p:grpSpPr bwMode="auto">
            <a:xfrm>
              <a:off x="3480" y="1620"/>
              <a:ext cx="264" cy="2569"/>
              <a:chOff x="4224" y="240"/>
              <a:chExt cx="480" cy="3024"/>
            </a:xfrm>
          </p:grpSpPr>
          <p:grpSp>
            <p:nvGrpSpPr>
              <p:cNvPr id="34977" name="Group 13"/>
              <p:cNvGrpSpPr>
                <a:grpSpLocks/>
              </p:cNvGrpSpPr>
              <p:nvPr/>
            </p:nvGrpSpPr>
            <p:grpSpPr bwMode="auto">
              <a:xfrm>
                <a:off x="4224" y="240"/>
                <a:ext cx="480" cy="304"/>
                <a:chOff x="4272" y="1776"/>
                <a:chExt cx="480" cy="480"/>
              </a:xfrm>
            </p:grpSpPr>
            <p:grpSp>
              <p:nvGrpSpPr>
                <p:cNvPr id="35140" name="Group 14"/>
                <p:cNvGrpSpPr>
                  <a:grpSpLocks/>
                </p:cNvGrpSpPr>
                <p:nvPr/>
              </p:nvGrpSpPr>
              <p:grpSpPr bwMode="auto">
                <a:xfrm rot="10800000">
                  <a:off x="4560" y="1776"/>
                  <a:ext cx="192" cy="480"/>
                  <a:chOff x="1920" y="1728"/>
                  <a:chExt cx="288" cy="1440"/>
                </a:xfrm>
              </p:grpSpPr>
              <p:grpSp>
                <p:nvGrpSpPr>
                  <p:cNvPr id="35144" name="Group 15"/>
                  <p:cNvGrpSpPr>
                    <a:grpSpLocks/>
                  </p:cNvGrpSpPr>
                  <p:nvPr/>
                </p:nvGrpSpPr>
                <p:grpSpPr bwMode="auto">
                  <a:xfrm>
                    <a:off x="1920" y="2880"/>
                    <a:ext cx="288" cy="288"/>
                    <a:chOff x="1920" y="2304"/>
                    <a:chExt cx="288" cy="288"/>
                  </a:xfrm>
                </p:grpSpPr>
                <p:sp>
                  <p:nvSpPr>
                    <p:cNvPr id="35157" name="Line 16"/>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158" name="Line 17"/>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145" name="Group 18"/>
                  <p:cNvGrpSpPr>
                    <a:grpSpLocks/>
                  </p:cNvGrpSpPr>
                  <p:nvPr/>
                </p:nvGrpSpPr>
                <p:grpSpPr bwMode="auto">
                  <a:xfrm>
                    <a:off x="1920" y="1728"/>
                    <a:ext cx="288" cy="288"/>
                    <a:chOff x="1920" y="2304"/>
                    <a:chExt cx="288" cy="288"/>
                  </a:xfrm>
                </p:grpSpPr>
                <p:sp>
                  <p:nvSpPr>
                    <p:cNvPr id="35155" name="Line 19"/>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156" name="Line 20"/>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146" name="Group 21"/>
                  <p:cNvGrpSpPr>
                    <a:grpSpLocks/>
                  </p:cNvGrpSpPr>
                  <p:nvPr/>
                </p:nvGrpSpPr>
                <p:grpSpPr bwMode="auto">
                  <a:xfrm>
                    <a:off x="1920" y="2016"/>
                    <a:ext cx="288" cy="288"/>
                    <a:chOff x="1920" y="2304"/>
                    <a:chExt cx="288" cy="288"/>
                  </a:xfrm>
                </p:grpSpPr>
                <p:sp>
                  <p:nvSpPr>
                    <p:cNvPr id="35153" name="Line 22"/>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154" name="Line 23"/>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147" name="Group 24"/>
                  <p:cNvGrpSpPr>
                    <a:grpSpLocks/>
                  </p:cNvGrpSpPr>
                  <p:nvPr/>
                </p:nvGrpSpPr>
                <p:grpSpPr bwMode="auto">
                  <a:xfrm>
                    <a:off x="1920" y="2304"/>
                    <a:ext cx="288" cy="288"/>
                    <a:chOff x="1920" y="2304"/>
                    <a:chExt cx="288" cy="288"/>
                  </a:xfrm>
                </p:grpSpPr>
                <p:sp>
                  <p:nvSpPr>
                    <p:cNvPr id="35151" name="Line 25"/>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152" name="Line 26"/>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148" name="Group 27"/>
                  <p:cNvGrpSpPr>
                    <a:grpSpLocks/>
                  </p:cNvGrpSpPr>
                  <p:nvPr/>
                </p:nvGrpSpPr>
                <p:grpSpPr bwMode="auto">
                  <a:xfrm>
                    <a:off x="1920" y="2592"/>
                    <a:ext cx="288" cy="288"/>
                    <a:chOff x="1920" y="2304"/>
                    <a:chExt cx="288" cy="288"/>
                  </a:xfrm>
                </p:grpSpPr>
                <p:sp>
                  <p:nvSpPr>
                    <p:cNvPr id="35149" name="Line 28"/>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150" name="Line 29"/>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5141" name="Line 30"/>
                <p:cNvSpPr>
                  <a:spLocks noChangeShapeType="1"/>
                </p:cNvSpPr>
                <p:nvPr/>
              </p:nvSpPr>
              <p:spPr bwMode="auto">
                <a:xfrm rot="10800000">
                  <a:off x="4560" y="1776"/>
                  <a:ext cx="192" cy="0"/>
                </a:xfrm>
                <a:prstGeom prst="line">
                  <a:avLst/>
                </a:prstGeom>
                <a:noFill/>
                <a:ln w="9525">
                  <a:solidFill>
                    <a:schemeClr val="tx1"/>
                  </a:solidFill>
                  <a:round/>
                  <a:headEnd/>
                  <a:tailEnd/>
                </a:ln>
              </p:spPr>
              <p:txBody>
                <a:bodyPr/>
                <a:lstStyle/>
                <a:p>
                  <a:endParaRPr lang="en-US"/>
                </a:p>
              </p:txBody>
            </p:sp>
            <p:sp>
              <p:nvSpPr>
                <p:cNvPr id="35142" name="Line 31"/>
                <p:cNvSpPr>
                  <a:spLocks noChangeShapeType="1"/>
                </p:cNvSpPr>
                <p:nvPr/>
              </p:nvSpPr>
              <p:spPr bwMode="auto">
                <a:xfrm>
                  <a:off x="4272" y="2256"/>
                  <a:ext cx="480" cy="0"/>
                </a:xfrm>
                <a:prstGeom prst="line">
                  <a:avLst/>
                </a:prstGeom>
                <a:noFill/>
                <a:ln w="9525">
                  <a:solidFill>
                    <a:schemeClr val="tx1"/>
                  </a:solidFill>
                  <a:round/>
                  <a:headEnd/>
                  <a:tailEnd/>
                </a:ln>
              </p:spPr>
              <p:txBody>
                <a:bodyPr/>
                <a:lstStyle/>
                <a:p>
                  <a:endParaRPr lang="en-US"/>
                </a:p>
              </p:txBody>
            </p:sp>
            <p:sp>
              <p:nvSpPr>
                <p:cNvPr id="35143" name="Line 32"/>
                <p:cNvSpPr>
                  <a:spLocks noChangeShapeType="1"/>
                </p:cNvSpPr>
                <p:nvPr/>
              </p:nvSpPr>
              <p:spPr bwMode="auto">
                <a:xfrm>
                  <a:off x="4272" y="1776"/>
                  <a:ext cx="480" cy="0"/>
                </a:xfrm>
                <a:prstGeom prst="line">
                  <a:avLst/>
                </a:prstGeom>
                <a:noFill/>
                <a:ln w="9525">
                  <a:solidFill>
                    <a:schemeClr val="tx1"/>
                  </a:solidFill>
                  <a:round/>
                  <a:headEnd/>
                  <a:tailEnd/>
                </a:ln>
              </p:spPr>
              <p:txBody>
                <a:bodyPr/>
                <a:lstStyle/>
                <a:p>
                  <a:endParaRPr lang="en-US"/>
                </a:p>
              </p:txBody>
            </p:sp>
          </p:grpSp>
          <p:grpSp>
            <p:nvGrpSpPr>
              <p:cNvPr id="34978" name="Group 33"/>
              <p:cNvGrpSpPr>
                <a:grpSpLocks/>
              </p:cNvGrpSpPr>
              <p:nvPr/>
            </p:nvGrpSpPr>
            <p:grpSpPr bwMode="auto">
              <a:xfrm>
                <a:off x="4224" y="544"/>
                <a:ext cx="480" cy="304"/>
                <a:chOff x="4224" y="2880"/>
                <a:chExt cx="480" cy="480"/>
              </a:xfrm>
            </p:grpSpPr>
            <p:grpSp>
              <p:nvGrpSpPr>
                <p:cNvPr id="35123" name="Group 34"/>
                <p:cNvGrpSpPr>
                  <a:grpSpLocks/>
                </p:cNvGrpSpPr>
                <p:nvPr/>
              </p:nvGrpSpPr>
              <p:grpSpPr bwMode="auto">
                <a:xfrm rot="10800000">
                  <a:off x="4512" y="2880"/>
                  <a:ext cx="192" cy="480"/>
                  <a:chOff x="1920" y="1728"/>
                  <a:chExt cx="288" cy="1440"/>
                </a:xfrm>
              </p:grpSpPr>
              <p:grpSp>
                <p:nvGrpSpPr>
                  <p:cNvPr id="35125" name="Group 35"/>
                  <p:cNvGrpSpPr>
                    <a:grpSpLocks/>
                  </p:cNvGrpSpPr>
                  <p:nvPr/>
                </p:nvGrpSpPr>
                <p:grpSpPr bwMode="auto">
                  <a:xfrm>
                    <a:off x="1920" y="2880"/>
                    <a:ext cx="288" cy="288"/>
                    <a:chOff x="1920" y="2304"/>
                    <a:chExt cx="288" cy="288"/>
                  </a:xfrm>
                </p:grpSpPr>
                <p:sp>
                  <p:nvSpPr>
                    <p:cNvPr id="35138" name="Line 36"/>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139" name="Line 37"/>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126" name="Group 38"/>
                  <p:cNvGrpSpPr>
                    <a:grpSpLocks/>
                  </p:cNvGrpSpPr>
                  <p:nvPr/>
                </p:nvGrpSpPr>
                <p:grpSpPr bwMode="auto">
                  <a:xfrm>
                    <a:off x="1920" y="1728"/>
                    <a:ext cx="288" cy="288"/>
                    <a:chOff x="1920" y="2304"/>
                    <a:chExt cx="288" cy="288"/>
                  </a:xfrm>
                </p:grpSpPr>
                <p:sp>
                  <p:nvSpPr>
                    <p:cNvPr id="35136" name="Line 39"/>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137" name="Line 40"/>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127" name="Group 41"/>
                  <p:cNvGrpSpPr>
                    <a:grpSpLocks/>
                  </p:cNvGrpSpPr>
                  <p:nvPr/>
                </p:nvGrpSpPr>
                <p:grpSpPr bwMode="auto">
                  <a:xfrm>
                    <a:off x="1920" y="2016"/>
                    <a:ext cx="288" cy="288"/>
                    <a:chOff x="1920" y="2304"/>
                    <a:chExt cx="288" cy="288"/>
                  </a:xfrm>
                </p:grpSpPr>
                <p:sp>
                  <p:nvSpPr>
                    <p:cNvPr id="35134" name="Line 42"/>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135" name="Line 43"/>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128" name="Group 44"/>
                  <p:cNvGrpSpPr>
                    <a:grpSpLocks/>
                  </p:cNvGrpSpPr>
                  <p:nvPr/>
                </p:nvGrpSpPr>
                <p:grpSpPr bwMode="auto">
                  <a:xfrm>
                    <a:off x="1920" y="2304"/>
                    <a:ext cx="288" cy="288"/>
                    <a:chOff x="1920" y="2304"/>
                    <a:chExt cx="288" cy="288"/>
                  </a:xfrm>
                </p:grpSpPr>
                <p:sp>
                  <p:nvSpPr>
                    <p:cNvPr id="35132" name="Line 45"/>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133" name="Line 46"/>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129" name="Group 47"/>
                  <p:cNvGrpSpPr>
                    <a:grpSpLocks/>
                  </p:cNvGrpSpPr>
                  <p:nvPr/>
                </p:nvGrpSpPr>
                <p:grpSpPr bwMode="auto">
                  <a:xfrm>
                    <a:off x="1920" y="2592"/>
                    <a:ext cx="288" cy="288"/>
                    <a:chOff x="1920" y="2304"/>
                    <a:chExt cx="288" cy="288"/>
                  </a:xfrm>
                </p:grpSpPr>
                <p:sp>
                  <p:nvSpPr>
                    <p:cNvPr id="35130" name="Line 48"/>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131" name="Line 49"/>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5124" name="Line 50"/>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4979" name="Group 51"/>
              <p:cNvGrpSpPr>
                <a:grpSpLocks/>
              </p:cNvGrpSpPr>
              <p:nvPr/>
            </p:nvGrpSpPr>
            <p:grpSpPr bwMode="auto">
              <a:xfrm>
                <a:off x="4224" y="848"/>
                <a:ext cx="480" cy="304"/>
                <a:chOff x="4224" y="2880"/>
                <a:chExt cx="480" cy="480"/>
              </a:xfrm>
            </p:grpSpPr>
            <p:grpSp>
              <p:nvGrpSpPr>
                <p:cNvPr id="35106" name="Group 52"/>
                <p:cNvGrpSpPr>
                  <a:grpSpLocks/>
                </p:cNvGrpSpPr>
                <p:nvPr/>
              </p:nvGrpSpPr>
              <p:grpSpPr bwMode="auto">
                <a:xfrm rot="10800000">
                  <a:off x="4512" y="2880"/>
                  <a:ext cx="192" cy="480"/>
                  <a:chOff x="1920" y="1728"/>
                  <a:chExt cx="288" cy="1440"/>
                </a:xfrm>
              </p:grpSpPr>
              <p:grpSp>
                <p:nvGrpSpPr>
                  <p:cNvPr id="35108" name="Group 53"/>
                  <p:cNvGrpSpPr>
                    <a:grpSpLocks/>
                  </p:cNvGrpSpPr>
                  <p:nvPr/>
                </p:nvGrpSpPr>
                <p:grpSpPr bwMode="auto">
                  <a:xfrm>
                    <a:off x="1920" y="2880"/>
                    <a:ext cx="288" cy="288"/>
                    <a:chOff x="1920" y="2304"/>
                    <a:chExt cx="288" cy="288"/>
                  </a:xfrm>
                </p:grpSpPr>
                <p:sp>
                  <p:nvSpPr>
                    <p:cNvPr id="35121" name="Line 54"/>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122" name="Line 55"/>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109" name="Group 56"/>
                  <p:cNvGrpSpPr>
                    <a:grpSpLocks/>
                  </p:cNvGrpSpPr>
                  <p:nvPr/>
                </p:nvGrpSpPr>
                <p:grpSpPr bwMode="auto">
                  <a:xfrm>
                    <a:off x="1920" y="1728"/>
                    <a:ext cx="288" cy="288"/>
                    <a:chOff x="1920" y="2304"/>
                    <a:chExt cx="288" cy="288"/>
                  </a:xfrm>
                </p:grpSpPr>
                <p:sp>
                  <p:nvSpPr>
                    <p:cNvPr id="35119" name="Line 57"/>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120" name="Line 58"/>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110" name="Group 59"/>
                  <p:cNvGrpSpPr>
                    <a:grpSpLocks/>
                  </p:cNvGrpSpPr>
                  <p:nvPr/>
                </p:nvGrpSpPr>
                <p:grpSpPr bwMode="auto">
                  <a:xfrm>
                    <a:off x="1920" y="2016"/>
                    <a:ext cx="288" cy="288"/>
                    <a:chOff x="1920" y="2304"/>
                    <a:chExt cx="288" cy="288"/>
                  </a:xfrm>
                </p:grpSpPr>
                <p:sp>
                  <p:nvSpPr>
                    <p:cNvPr id="35117" name="Line 60"/>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118" name="Line 61"/>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111" name="Group 62"/>
                  <p:cNvGrpSpPr>
                    <a:grpSpLocks/>
                  </p:cNvGrpSpPr>
                  <p:nvPr/>
                </p:nvGrpSpPr>
                <p:grpSpPr bwMode="auto">
                  <a:xfrm>
                    <a:off x="1920" y="2304"/>
                    <a:ext cx="288" cy="288"/>
                    <a:chOff x="1920" y="2304"/>
                    <a:chExt cx="288" cy="288"/>
                  </a:xfrm>
                </p:grpSpPr>
                <p:sp>
                  <p:nvSpPr>
                    <p:cNvPr id="35115" name="Line 63"/>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116" name="Line 64"/>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112" name="Group 65"/>
                  <p:cNvGrpSpPr>
                    <a:grpSpLocks/>
                  </p:cNvGrpSpPr>
                  <p:nvPr/>
                </p:nvGrpSpPr>
                <p:grpSpPr bwMode="auto">
                  <a:xfrm>
                    <a:off x="1920" y="2592"/>
                    <a:ext cx="288" cy="288"/>
                    <a:chOff x="1920" y="2304"/>
                    <a:chExt cx="288" cy="288"/>
                  </a:xfrm>
                </p:grpSpPr>
                <p:sp>
                  <p:nvSpPr>
                    <p:cNvPr id="35113" name="Line 66"/>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114" name="Line 67"/>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5107" name="Line 68"/>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4980" name="Group 69"/>
              <p:cNvGrpSpPr>
                <a:grpSpLocks/>
              </p:cNvGrpSpPr>
              <p:nvPr/>
            </p:nvGrpSpPr>
            <p:grpSpPr bwMode="auto">
              <a:xfrm>
                <a:off x="4224" y="1152"/>
                <a:ext cx="480" cy="304"/>
                <a:chOff x="4224" y="2880"/>
                <a:chExt cx="480" cy="480"/>
              </a:xfrm>
            </p:grpSpPr>
            <p:grpSp>
              <p:nvGrpSpPr>
                <p:cNvPr id="35089" name="Group 70"/>
                <p:cNvGrpSpPr>
                  <a:grpSpLocks/>
                </p:cNvGrpSpPr>
                <p:nvPr/>
              </p:nvGrpSpPr>
              <p:grpSpPr bwMode="auto">
                <a:xfrm rot="10800000">
                  <a:off x="4512" y="2880"/>
                  <a:ext cx="192" cy="480"/>
                  <a:chOff x="1920" y="1728"/>
                  <a:chExt cx="288" cy="1440"/>
                </a:xfrm>
              </p:grpSpPr>
              <p:grpSp>
                <p:nvGrpSpPr>
                  <p:cNvPr id="35091" name="Group 71"/>
                  <p:cNvGrpSpPr>
                    <a:grpSpLocks/>
                  </p:cNvGrpSpPr>
                  <p:nvPr/>
                </p:nvGrpSpPr>
                <p:grpSpPr bwMode="auto">
                  <a:xfrm>
                    <a:off x="1920" y="2880"/>
                    <a:ext cx="288" cy="288"/>
                    <a:chOff x="1920" y="2304"/>
                    <a:chExt cx="288" cy="288"/>
                  </a:xfrm>
                </p:grpSpPr>
                <p:sp>
                  <p:nvSpPr>
                    <p:cNvPr id="35104" name="Line 72"/>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105" name="Line 73"/>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092" name="Group 74"/>
                  <p:cNvGrpSpPr>
                    <a:grpSpLocks/>
                  </p:cNvGrpSpPr>
                  <p:nvPr/>
                </p:nvGrpSpPr>
                <p:grpSpPr bwMode="auto">
                  <a:xfrm>
                    <a:off x="1920" y="1728"/>
                    <a:ext cx="288" cy="288"/>
                    <a:chOff x="1920" y="2304"/>
                    <a:chExt cx="288" cy="288"/>
                  </a:xfrm>
                </p:grpSpPr>
                <p:sp>
                  <p:nvSpPr>
                    <p:cNvPr id="35102" name="Line 75"/>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103" name="Line 76"/>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093" name="Group 77"/>
                  <p:cNvGrpSpPr>
                    <a:grpSpLocks/>
                  </p:cNvGrpSpPr>
                  <p:nvPr/>
                </p:nvGrpSpPr>
                <p:grpSpPr bwMode="auto">
                  <a:xfrm>
                    <a:off x="1920" y="2016"/>
                    <a:ext cx="288" cy="288"/>
                    <a:chOff x="1920" y="2304"/>
                    <a:chExt cx="288" cy="288"/>
                  </a:xfrm>
                </p:grpSpPr>
                <p:sp>
                  <p:nvSpPr>
                    <p:cNvPr id="35100" name="Line 78"/>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101" name="Line 79"/>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094" name="Group 80"/>
                  <p:cNvGrpSpPr>
                    <a:grpSpLocks/>
                  </p:cNvGrpSpPr>
                  <p:nvPr/>
                </p:nvGrpSpPr>
                <p:grpSpPr bwMode="auto">
                  <a:xfrm>
                    <a:off x="1920" y="2304"/>
                    <a:ext cx="288" cy="288"/>
                    <a:chOff x="1920" y="2304"/>
                    <a:chExt cx="288" cy="288"/>
                  </a:xfrm>
                </p:grpSpPr>
                <p:sp>
                  <p:nvSpPr>
                    <p:cNvPr id="35098" name="Line 81"/>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099" name="Line 82"/>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095" name="Group 83"/>
                  <p:cNvGrpSpPr>
                    <a:grpSpLocks/>
                  </p:cNvGrpSpPr>
                  <p:nvPr/>
                </p:nvGrpSpPr>
                <p:grpSpPr bwMode="auto">
                  <a:xfrm>
                    <a:off x="1920" y="2592"/>
                    <a:ext cx="288" cy="288"/>
                    <a:chOff x="1920" y="2304"/>
                    <a:chExt cx="288" cy="288"/>
                  </a:xfrm>
                </p:grpSpPr>
                <p:sp>
                  <p:nvSpPr>
                    <p:cNvPr id="35096" name="Line 84"/>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097" name="Line 85"/>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5090" name="Line 86"/>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4981" name="Group 87"/>
              <p:cNvGrpSpPr>
                <a:grpSpLocks/>
              </p:cNvGrpSpPr>
              <p:nvPr/>
            </p:nvGrpSpPr>
            <p:grpSpPr bwMode="auto">
              <a:xfrm>
                <a:off x="4224" y="1456"/>
                <a:ext cx="480" cy="304"/>
                <a:chOff x="4224" y="2880"/>
                <a:chExt cx="480" cy="480"/>
              </a:xfrm>
            </p:grpSpPr>
            <p:grpSp>
              <p:nvGrpSpPr>
                <p:cNvPr id="35072" name="Group 88"/>
                <p:cNvGrpSpPr>
                  <a:grpSpLocks/>
                </p:cNvGrpSpPr>
                <p:nvPr/>
              </p:nvGrpSpPr>
              <p:grpSpPr bwMode="auto">
                <a:xfrm rot="10800000">
                  <a:off x="4512" y="2880"/>
                  <a:ext cx="192" cy="480"/>
                  <a:chOff x="1920" y="1728"/>
                  <a:chExt cx="288" cy="1440"/>
                </a:xfrm>
              </p:grpSpPr>
              <p:grpSp>
                <p:nvGrpSpPr>
                  <p:cNvPr id="35074" name="Group 89"/>
                  <p:cNvGrpSpPr>
                    <a:grpSpLocks/>
                  </p:cNvGrpSpPr>
                  <p:nvPr/>
                </p:nvGrpSpPr>
                <p:grpSpPr bwMode="auto">
                  <a:xfrm>
                    <a:off x="1920" y="2880"/>
                    <a:ext cx="288" cy="288"/>
                    <a:chOff x="1920" y="2304"/>
                    <a:chExt cx="288" cy="288"/>
                  </a:xfrm>
                </p:grpSpPr>
                <p:sp>
                  <p:nvSpPr>
                    <p:cNvPr id="35087" name="Line 90"/>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088" name="Line 91"/>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075" name="Group 92"/>
                  <p:cNvGrpSpPr>
                    <a:grpSpLocks/>
                  </p:cNvGrpSpPr>
                  <p:nvPr/>
                </p:nvGrpSpPr>
                <p:grpSpPr bwMode="auto">
                  <a:xfrm>
                    <a:off x="1920" y="1728"/>
                    <a:ext cx="288" cy="288"/>
                    <a:chOff x="1920" y="2304"/>
                    <a:chExt cx="288" cy="288"/>
                  </a:xfrm>
                </p:grpSpPr>
                <p:sp>
                  <p:nvSpPr>
                    <p:cNvPr id="35085" name="Line 93"/>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086" name="Line 94"/>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076" name="Group 95"/>
                  <p:cNvGrpSpPr>
                    <a:grpSpLocks/>
                  </p:cNvGrpSpPr>
                  <p:nvPr/>
                </p:nvGrpSpPr>
                <p:grpSpPr bwMode="auto">
                  <a:xfrm>
                    <a:off x="1920" y="2016"/>
                    <a:ext cx="288" cy="288"/>
                    <a:chOff x="1920" y="2304"/>
                    <a:chExt cx="288" cy="288"/>
                  </a:xfrm>
                </p:grpSpPr>
                <p:sp>
                  <p:nvSpPr>
                    <p:cNvPr id="35083" name="Line 96"/>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084" name="Line 97"/>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077" name="Group 98"/>
                  <p:cNvGrpSpPr>
                    <a:grpSpLocks/>
                  </p:cNvGrpSpPr>
                  <p:nvPr/>
                </p:nvGrpSpPr>
                <p:grpSpPr bwMode="auto">
                  <a:xfrm>
                    <a:off x="1920" y="2304"/>
                    <a:ext cx="288" cy="288"/>
                    <a:chOff x="1920" y="2304"/>
                    <a:chExt cx="288" cy="288"/>
                  </a:xfrm>
                </p:grpSpPr>
                <p:sp>
                  <p:nvSpPr>
                    <p:cNvPr id="35081" name="Line 99"/>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082" name="Line 100"/>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078" name="Group 101"/>
                  <p:cNvGrpSpPr>
                    <a:grpSpLocks/>
                  </p:cNvGrpSpPr>
                  <p:nvPr/>
                </p:nvGrpSpPr>
                <p:grpSpPr bwMode="auto">
                  <a:xfrm>
                    <a:off x="1920" y="2592"/>
                    <a:ext cx="288" cy="288"/>
                    <a:chOff x="1920" y="2304"/>
                    <a:chExt cx="288" cy="288"/>
                  </a:xfrm>
                </p:grpSpPr>
                <p:sp>
                  <p:nvSpPr>
                    <p:cNvPr id="35079" name="Line 102"/>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080" name="Line 103"/>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5073" name="Line 104"/>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4982" name="Group 105"/>
              <p:cNvGrpSpPr>
                <a:grpSpLocks/>
              </p:cNvGrpSpPr>
              <p:nvPr/>
            </p:nvGrpSpPr>
            <p:grpSpPr bwMode="auto">
              <a:xfrm>
                <a:off x="4224" y="1760"/>
                <a:ext cx="480" cy="304"/>
                <a:chOff x="4224" y="2880"/>
                <a:chExt cx="480" cy="480"/>
              </a:xfrm>
            </p:grpSpPr>
            <p:grpSp>
              <p:nvGrpSpPr>
                <p:cNvPr id="35055" name="Group 106"/>
                <p:cNvGrpSpPr>
                  <a:grpSpLocks/>
                </p:cNvGrpSpPr>
                <p:nvPr/>
              </p:nvGrpSpPr>
              <p:grpSpPr bwMode="auto">
                <a:xfrm rot="10800000">
                  <a:off x="4512" y="2880"/>
                  <a:ext cx="192" cy="480"/>
                  <a:chOff x="1920" y="1728"/>
                  <a:chExt cx="288" cy="1440"/>
                </a:xfrm>
              </p:grpSpPr>
              <p:grpSp>
                <p:nvGrpSpPr>
                  <p:cNvPr id="35057" name="Group 107"/>
                  <p:cNvGrpSpPr>
                    <a:grpSpLocks/>
                  </p:cNvGrpSpPr>
                  <p:nvPr/>
                </p:nvGrpSpPr>
                <p:grpSpPr bwMode="auto">
                  <a:xfrm>
                    <a:off x="1920" y="2880"/>
                    <a:ext cx="288" cy="288"/>
                    <a:chOff x="1920" y="2304"/>
                    <a:chExt cx="288" cy="288"/>
                  </a:xfrm>
                </p:grpSpPr>
                <p:sp>
                  <p:nvSpPr>
                    <p:cNvPr id="35070" name="Line 108"/>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071" name="Line 109"/>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058" name="Group 110"/>
                  <p:cNvGrpSpPr>
                    <a:grpSpLocks/>
                  </p:cNvGrpSpPr>
                  <p:nvPr/>
                </p:nvGrpSpPr>
                <p:grpSpPr bwMode="auto">
                  <a:xfrm>
                    <a:off x="1920" y="1728"/>
                    <a:ext cx="288" cy="288"/>
                    <a:chOff x="1920" y="2304"/>
                    <a:chExt cx="288" cy="288"/>
                  </a:xfrm>
                </p:grpSpPr>
                <p:sp>
                  <p:nvSpPr>
                    <p:cNvPr id="35068" name="Line 111"/>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069" name="Line 112"/>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059" name="Group 113"/>
                  <p:cNvGrpSpPr>
                    <a:grpSpLocks/>
                  </p:cNvGrpSpPr>
                  <p:nvPr/>
                </p:nvGrpSpPr>
                <p:grpSpPr bwMode="auto">
                  <a:xfrm>
                    <a:off x="1920" y="2016"/>
                    <a:ext cx="288" cy="288"/>
                    <a:chOff x="1920" y="2304"/>
                    <a:chExt cx="288" cy="288"/>
                  </a:xfrm>
                </p:grpSpPr>
                <p:sp>
                  <p:nvSpPr>
                    <p:cNvPr id="35066" name="Line 114"/>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067" name="Line 115"/>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060" name="Group 116"/>
                  <p:cNvGrpSpPr>
                    <a:grpSpLocks/>
                  </p:cNvGrpSpPr>
                  <p:nvPr/>
                </p:nvGrpSpPr>
                <p:grpSpPr bwMode="auto">
                  <a:xfrm>
                    <a:off x="1920" y="2304"/>
                    <a:ext cx="288" cy="288"/>
                    <a:chOff x="1920" y="2304"/>
                    <a:chExt cx="288" cy="288"/>
                  </a:xfrm>
                </p:grpSpPr>
                <p:sp>
                  <p:nvSpPr>
                    <p:cNvPr id="35064" name="Line 117"/>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065" name="Line 118"/>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061" name="Group 119"/>
                  <p:cNvGrpSpPr>
                    <a:grpSpLocks/>
                  </p:cNvGrpSpPr>
                  <p:nvPr/>
                </p:nvGrpSpPr>
                <p:grpSpPr bwMode="auto">
                  <a:xfrm>
                    <a:off x="1920" y="2592"/>
                    <a:ext cx="288" cy="288"/>
                    <a:chOff x="1920" y="2304"/>
                    <a:chExt cx="288" cy="288"/>
                  </a:xfrm>
                </p:grpSpPr>
                <p:sp>
                  <p:nvSpPr>
                    <p:cNvPr id="35062" name="Line 120"/>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063" name="Line 121"/>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5056" name="Line 122"/>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4983" name="Group 123"/>
              <p:cNvGrpSpPr>
                <a:grpSpLocks/>
              </p:cNvGrpSpPr>
              <p:nvPr/>
            </p:nvGrpSpPr>
            <p:grpSpPr bwMode="auto">
              <a:xfrm>
                <a:off x="4224" y="2064"/>
                <a:ext cx="480" cy="304"/>
                <a:chOff x="4224" y="2880"/>
                <a:chExt cx="480" cy="480"/>
              </a:xfrm>
            </p:grpSpPr>
            <p:grpSp>
              <p:nvGrpSpPr>
                <p:cNvPr id="35038" name="Group 124"/>
                <p:cNvGrpSpPr>
                  <a:grpSpLocks/>
                </p:cNvGrpSpPr>
                <p:nvPr/>
              </p:nvGrpSpPr>
              <p:grpSpPr bwMode="auto">
                <a:xfrm rot="10800000">
                  <a:off x="4512" y="2880"/>
                  <a:ext cx="192" cy="480"/>
                  <a:chOff x="1920" y="1728"/>
                  <a:chExt cx="288" cy="1440"/>
                </a:xfrm>
              </p:grpSpPr>
              <p:grpSp>
                <p:nvGrpSpPr>
                  <p:cNvPr id="35040" name="Group 125"/>
                  <p:cNvGrpSpPr>
                    <a:grpSpLocks/>
                  </p:cNvGrpSpPr>
                  <p:nvPr/>
                </p:nvGrpSpPr>
                <p:grpSpPr bwMode="auto">
                  <a:xfrm>
                    <a:off x="1920" y="2880"/>
                    <a:ext cx="288" cy="288"/>
                    <a:chOff x="1920" y="2304"/>
                    <a:chExt cx="288" cy="288"/>
                  </a:xfrm>
                </p:grpSpPr>
                <p:sp>
                  <p:nvSpPr>
                    <p:cNvPr id="35053" name="Line 126"/>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054" name="Line 127"/>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041" name="Group 128"/>
                  <p:cNvGrpSpPr>
                    <a:grpSpLocks/>
                  </p:cNvGrpSpPr>
                  <p:nvPr/>
                </p:nvGrpSpPr>
                <p:grpSpPr bwMode="auto">
                  <a:xfrm>
                    <a:off x="1920" y="1728"/>
                    <a:ext cx="288" cy="288"/>
                    <a:chOff x="1920" y="2304"/>
                    <a:chExt cx="288" cy="288"/>
                  </a:xfrm>
                </p:grpSpPr>
                <p:sp>
                  <p:nvSpPr>
                    <p:cNvPr id="35051" name="Line 129"/>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052" name="Line 130"/>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042" name="Group 131"/>
                  <p:cNvGrpSpPr>
                    <a:grpSpLocks/>
                  </p:cNvGrpSpPr>
                  <p:nvPr/>
                </p:nvGrpSpPr>
                <p:grpSpPr bwMode="auto">
                  <a:xfrm>
                    <a:off x="1920" y="2016"/>
                    <a:ext cx="288" cy="288"/>
                    <a:chOff x="1920" y="2304"/>
                    <a:chExt cx="288" cy="288"/>
                  </a:xfrm>
                </p:grpSpPr>
                <p:sp>
                  <p:nvSpPr>
                    <p:cNvPr id="35049" name="Line 132"/>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050" name="Line 133"/>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043" name="Group 134"/>
                  <p:cNvGrpSpPr>
                    <a:grpSpLocks/>
                  </p:cNvGrpSpPr>
                  <p:nvPr/>
                </p:nvGrpSpPr>
                <p:grpSpPr bwMode="auto">
                  <a:xfrm>
                    <a:off x="1920" y="2304"/>
                    <a:ext cx="288" cy="288"/>
                    <a:chOff x="1920" y="2304"/>
                    <a:chExt cx="288" cy="288"/>
                  </a:xfrm>
                </p:grpSpPr>
                <p:sp>
                  <p:nvSpPr>
                    <p:cNvPr id="35047" name="Line 135"/>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048" name="Line 136"/>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044" name="Group 137"/>
                  <p:cNvGrpSpPr>
                    <a:grpSpLocks/>
                  </p:cNvGrpSpPr>
                  <p:nvPr/>
                </p:nvGrpSpPr>
                <p:grpSpPr bwMode="auto">
                  <a:xfrm>
                    <a:off x="1920" y="2592"/>
                    <a:ext cx="288" cy="288"/>
                    <a:chOff x="1920" y="2304"/>
                    <a:chExt cx="288" cy="288"/>
                  </a:xfrm>
                </p:grpSpPr>
                <p:sp>
                  <p:nvSpPr>
                    <p:cNvPr id="35045" name="Line 138"/>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046" name="Line 139"/>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5039" name="Line 140"/>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4984" name="Group 141"/>
              <p:cNvGrpSpPr>
                <a:grpSpLocks/>
              </p:cNvGrpSpPr>
              <p:nvPr/>
            </p:nvGrpSpPr>
            <p:grpSpPr bwMode="auto">
              <a:xfrm>
                <a:off x="4224" y="2358"/>
                <a:ext cx="480" cy="304"/>
                <a:chOff x="4224" y="2880"/>
                <a:chExt cx="480" cy="480"/>
              </a:xfrm>
            </p:grpSpPr>
            <p:grpSp>
              <p:nvGrpSpPr>
                <p:cNvPr id="35021" name="Group 142"/>
                <p:cNvGrpSpPr>
                  <a:grpSpLocks/>
                </p:cNvGrpSpPr>
                <p:nvPr/>
              </p:nvGrpSpPr>
              <p:grpSpPr bwMode="auto">
                <a:xfrm rot="10800000">
                  <a:off x="4512" y="2880"/>
                  <a:ext cx="192" cy="480"/>
                  <a:chOff x="1920" y="1728"/>
                  <a:chExt cx="288" cy="1440"/>
                </a:xfrm>
              </p:grpSpPr>
              <p:grpSp>
                <p:nvGrpSpPr>
                  <p:cNvPr id="35023" name="Group 143"/>
                  <p:cNvGrpSpPr>
                    <a:grpSpLocks/>
                  </p:cNvGrpSpPr>
                  <p:nvPr/>
                </p:nvGrpSpPr>
                <p:grpSpPr bwMode="auto">
                  <a:xfrm>
                    <a:off x="1920" y="2880"/>
                    <a:ext cx="288" cy="288"/>
                    <a:chOff x="1920" y="2304"/>
                    <a:chExt cx="288" cy="288"/>
                  </a:xfrm>
                </p:grpSpPr>
                <p:sp>
                  <p:nvSpPr>
                    <p:cNvPr id="35036" name="Line 144"/>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037" name="Line 145"/>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024" name="Group 146"/>
                  <p:cNvGrpSpPr>
                    <a:grpSpLocks/>
                  </p:cNvGrpSpPr>
                  <p:nvPr/>
                </p:nvGrpSpPr>
                <p:grpSpPr bwMode="auto">
                  <a:xfrm>
                    <a:off x="1920" y="1728"/>
                    <a:ext cx="288" cy="288"/>
                    <a:chOff x="1920" y="2304"/>
                    <a:chExt cx="288" cy="288"/>
                  </a:xfrm>
                </p:grpSpPr>
                <p:sp>
                  <p:nvSpPr>
                    <p:cNvPr id="35034" name="Line 147"/>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035" name="Line 148"/>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025" name="Group 149"/>
                  <p:cNvGrpSpPr>
                    <a:grpSpLocks/>
                  </p:cNvGrpSpPr>
                  <p:nvPr/>
                </p:nvGrpSpPr>
                <p:grpSpPr bwMode="auto">
                  <a:xfrm>
                    <a:off x="1920" y="2016"/>
                    <a:ext cx="288" cy="288"/>
                    <a:chOff x="1920" y="2304"/>
                    <a:chExt cx="288" cy="288"/>
                  </a:xfrm>
                </p:grpSpPr>
                <p:sp>
                  <p:nvSpPr>
                    <p:cNvPr id="35032" name="Line 150"/>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033" name="Line 151"/>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026" name="Group 152"/>
                  <p:cNvGrpSpPr>
                    <a:grpSpLocks/>
                  </p:cNvGrpSpPr>
                  <p:nvPr/>
                </p:nvGrpSpPr>
                <p:grpSpPr bwMode="auto">
                  <a:xfrm>
                    <a:off x="1920" y="2304"/>
                    <a:ext cx="288" cy="288"/>
                    <a:chOff x="1920" y="2304"/>
                    <a:chExt cx="288" cy="288"/>
                  </a:xfrm>
                </p:grpSpPr>
                <p:sp>
                  <p:nvSpPr>
                    <p:cNvPr id="35030" name="Line 153"/>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031" name="Line 154"/>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027" name="Group 155"/>
                  <p:cNvGrpSpPr>
                    <a:grpSpLocks/>
                  </p:cNvGrpSpPr>
                  <p:nvPr/>
                </p:nvGrpSpPr>
                <p:grpSpPr bwMode="auto">
                  <a:xfrm>
                    <a:off x="1920" y="2592"/>
                    <a:ext cx="288" cy="288"/>
                    <a:chOff x="1920" y="2304"/>
                    <a:chExt cx="288" cy="288"/>
                  </a:xfrm>
                </p:grpSpPr>
                <p:sp>
                  <p:nvSpPr>
                    <p:cNvPr id="35028" name="Line 156"/>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029" name="Line 157"/>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5022" name="Line 158"/>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4985" name="Group 159"/>
              <p:cNvGrpSpPr>
                <a:grpSpLocks/>
              </p:cNvGrpSpPr>
              <p:nvPr/>
            </p:nvGrpSpPr>
            <p:grpSpPr bwMode="auto">
              <a:xfrm>
                <a:off x="4224" y="2659"/>
                <a:ext cx="480" cy="304"/>
                <a:chOff x="4224" y="2880"/>
                <a:chExt cx="480" cy="480"/>
              </a:xfrm>
            </p:grpSpPr>
            <p:grpSp>
              <p:nvGrpSpPr>
                <p:cNvPr id="35004" name="Group 160"/>
                <p:cNvGrpSpPr>
                  <a:grpSpLocks/>
                </p:cNvGrpSpPr>
                <p:nvPr/>
              </p:nvGrpSpPr>
              <p:grpSpPr bwMode="auto">
                <a:xfrm rot="10800000">
                  <a:off x="4512" y="2880"/>
                  <a:ext cx="192" cy="480"/>
                  <a:chOff x="1920" y="1728"/>
                  <a:chExt cx="288" cy="1440"/>
                </a:xfrm>
              </p:grpSpPr>
              <p:grpSp>
                <p:nvGrpSpPr>
                  <p:cNvPr id="35006" name="Group 161"/>
                  <p:cNvGrpSpPr>
                    <a:grpSpLocks/>
                  </p:cNvGrpSpPr>
                  <p:nvPr/>
                </p:nvGrpSpPr>
                <p:grpSpPr bwMode="auto">
                  <a:xfrm>
                    <a:off x="1920" y="2880"/>
                    <a:ext cx="288" cy="288"/>
                    <a:chOff x="1920" y="2304"/>
                    <a:chExt cx="288" cy="288"/>
                  </a:xfrm>
                </p:grpSpPr>
                <p:sp>
                  <p:nvSpPr>
                    <p:cNvPr id="35019" name="Line 162"/>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020" name="Line 163"/>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007" name="Group 164"/>
                  <p:cNvGrpSpPr>
                    <a:grpSpLocks/>
                  </p:cNvGrpSpPr>
                  <p:nvPr/>
                </p:nvGrpSpPr>
                <p:grpSpPr bwMode="auto">
                  <a:xfrm>
                    <a:off x="1920" y="1728"/>
                    <a:ext cx="288" cy="288"/>
                    <a:chOff x="1920" y="2304"/>
                    <a:chExt cx="288" cy="288"/>
                  </a:xfrm>
                </p:grpSpPr>
                <p:sp>
                  <p:nvSpPr>
                    <p:cNvPr id="35017" name="Line 165"/>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018" name="Line 166"/>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008" name="Group 167"/>
                  <p:cNvGrpSpPr>
                    <a:grpSpLocks/>
                  </p:cNvGrpSpPr>
                  <p:nvPr/>
                </p:nvGrpSpPr>
                <p:grpSpPr bwMode="auto">
                  <a:xfrm>
                    <a:off x="1920" y="2016"/>
                    <a:ext cx="288" cy="288"/>
                    <a:chOff x="1920" y="2304"/>
                    <a:chExt cx="288" cy="288"/>
                  </a:xfrm>
                </p:grpSpPr>
                <p:sp>
                  <p:nvSpPr>
                    <p:cNvPr id="35015" name="Line 168"/>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016" name="Line 169"/>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009" name="Group 170"/>
                  <p:cNvGrpSpPr>
                    <a:grpSpLocks/>
                  </p:cNvGrpSpPr>
                  <p:nvPr/>
                </p:nvGrpSpPr>
                <p:grpSpPr bwMode="auto">
                  <a:xfrm>
                    <a:off x="1920" y="2304"/>
                    <a:ext cx="288" cy="288"/>
                    <a:chOff x="1920" y="2304"/>
                    <a:chExt cx="288" cy="288"/>
                  </a:xfrm>
                </p:grpSpPr>
                <p:sp>
                  <p:nvSpPr>
                    <p:cNvPr id="35013" name="Line 171"/>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014" name="Line 172"/>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5010" name="Group 173"/>
                  <p:cNvGrpSpPr>
                    <a:grpSpLocks/>
                  </p:cNvGrpSpPr>
                  <p:nvPr/>
                </p:nvGrpSpPr>
                <p:grpSpPr bwMode="auto">
                  <a:xfrm>
                    <a:off x="1920" y="2592"/>
                    <a:ext cx="288" cy="288"/>
                    <a:chOff x="1920" y="2304"/>
                    <a:chExt cx="288" cy="288"/>
                  </a:xfrm>
                </p:grpSpPr>
                <p:sp>
                  <p:nvSpPr>
                    <p:cNvPr id="35011" name="Line 174"/>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012" name="Line 175"/>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5005" name="Line 176"/>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4986" name="Group 177"/>
              <p:cNvGrpSpPr>
                <a:grpSpLocks/>
              </p:cNvGrpSpPr>
              <p:nvPr/>
            </p:nvGrpSpPr>
            <p:grpSpPr bwMode="auto">
              <a:xfrm>
                <a:off x="4224" y="2960"/>
                <a:ext cx="480" cy="304"/>
                <a:chOff x="4224" y="2880"/>
                <a:chExt cx="480" cy="480"/>
              </a:xfrm>
            </p:grpSpPr>
            <p:grpSp>
              <p:nvGrpSpPr>
                <p:cNvPr id="34987" name="Group 178"/>
                <p:cNvGrpSpPr>
                  <a:grpSpLocks/>
                </p:cNvGrpSpPr>
                <p:nvPr/>
              </p:nvGrpSpPr>
              <p:grpSpPr bwMode="auto">
                <a:xfrm rot="10800000">
                  <a:off x="4512" y="2880"/>
                  <a:ext cx="192" cy="480"/>
                  <a:chOff x="1920" y="1728"/>
                  <a:chExt cx="288" cy="1440"/>
                </a:xfrm>
              </p:grpSpPr>
              <p:grpSp>
                <p:nvGrpSpPr>
                  <p:cNvPr id="34989" name="Group 179"/>
                  <p:cNvGrpSpPr>
                    <a:grpSpLocks/>
                  </p:cNvGrpSpPr>
                  <p:nvPr/>
                </p:nvGrpSpPr>
                <p:grpSpPr bwMode="auto">
                  <a:xfrm>
                    <a:off x="1920" y="2880"/>
                    <a:ext cx="288" cy="288"/>
                    <a:chOff x="1920" y="2304"/>
                    <a:chExt cx="288" cy="288"/>
                  </a:xfrm>
                </p:grpSpPr>
                <p:sp>
                  <p:nvSpPr>
                    <p:cNvPr id="35002" name="Line 180"/>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003" name="Line 181"/>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4990" name="Group 182"/>
                  <p:cNvGrpSpPr>
                    <a:grpSpLocks/>
                  </p:cNvGrpSpPr>
                  <p:nvPr/>
                </p:nvGrpSpPr>
                <p:grpSpPr bwMode="auto">
                  <a:xfrm>
                    <a:off x="1920" y="1728"/>
                    <a:ext cx="288" cy="288"/>
                    <a:chOff x="1920" y="2304"/>
                    <a:chExt cx="288" cy="288"/>
                  </a:xfrm>
                </p:grpSpPr>
                <p:sp>
                  <p:nvSpPr>
                    <p:cNvPr id="35000" name="Line 183"/>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5001" name="Line 184"/>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4991" name="Group 185"/>
                  <p:cNvGrpSpPr>
                    <a:grpSpLocks/>
                  </p:cNvGrpSpPr>
                  <p:nvPr/>
                </p:nvGrpSpPr>
                <p:grpSpPr bwMode="auto">
                  <a:xfrm>
                    <a:off x="1920" y="2016"/>
                    <a:ext cx="288" cy="288"/>
                    <a:chOff x="1920" y="2304"/>
                    <a:chExt cx="288" cy="288"/>
                  </a:xfrm>
                </p:grpSpPr>
                <p:sp>
                  <p:nvSpPr>
                    <p:cNvPr id="34998" name="Line 186"/>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4999" name="Line 187"/>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4992" name="Group 188"/>
                  <p:cNvGrpSpPr>
                    <a:grpSpLocks/>
                  </p:cNvGrpSpPr>
                  <p:nvPr/>
                </p:nvGrpSpPr>
                <p:grpSpPr bwMode="auto">
                  <a:xfrm>
                    <a:off x="1920" y="2304"/>
                    <a:ext cx="288" cy="288"/>
                    <a:chOff x="1920" y="2304"/>
                    <a:chExt cx="288" cy="288"/>
                  </a:xfrm>
                </p:grpSpPr>
                <p:sp>
                  <p:nvSpPr>
                    <p:cNvPr id="34996" name="Line 189"/>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4997" name="Line 190"/>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4993" name="Group 191"/>
                  <p:cNvGrpSpPr>
                    <a:grpSpLocks/>
                  </p:cNvGrpSpPr>
                  <p:nvPr/>
                </p:nvGrpSpPr>
                <p:grpSpPr bwMode="auto">
                  <a:xfrm>
                    <a:off x="1920" y="2592"/>
                    <a:ext cx="288" cy="288"/>
                    <a:chOff x="1920" y="2304"/>
                    <a:chExt cx="288" cy="288"/>
                  </a:xfrm>
                </p:grpSpPr>
                <p:sp>
                  <p:nvSpPr>
                    <p:cNvPr id="34994" name="Line 192"/>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4995" name="Line 193"/>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4988" name="Line 194"/>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sp>
          <p:nvSpPr>
            <p:cNvPr id="34965" name="Text Box 195"/>
            <p:cNvSpPr txBox="1">
              <a:spLocks noChangeArrowheads="1"/>
            </p:cNvSpPr>
            <p:nvPr/>
          </p:nvSpPr>
          <p:spPr bwMode="auto">
            <a:xfrm>
              <a:off x="3389" y="1418"/>
              <a:ext cx="317" cy="203"/>
            </a:xfrm>
            <a:prstGeom prst="rect">
              <a:avLst/>
            </a:prstGeom>
            <a:noFill/>
            <a:ln w="9525">
              <a:noFill/>
              <a:miter lim="800000"/>
              <a:headEnd/>
              <a:tailEnd/>
            </a:ln>
          </p:spPr>
          <p:txBody>
            <a:bodyPr>
              <a:spAutoFit/>
            </a:bodyPr>
            <a:lstStyle/>
            <a:p>
              <a:pPr>
                <a:spcBef>
                  <a:spcPct val="50000"/>
                </a:spcBef>
              </a:pPr>
              <a:r>
                <a:rPr lang="en-US" altLang="en-US" sz="1600"/>
                <a:t>10</a:t>
              </a:r>
            </a:p>
          </p:txBody>
        </p:sp>
        <p:sp>
          <p:nvSpPr>
            <p:cNvPr id="34966" name="Text Box 196"/>
            <p:cNvSpPr txBox="1">
              <a:spLocks noChangeArrowheads="1"/>
            </p:cNvSpPr>
            <p:nvPr/>
          </p:nvSpPr>
          <p:spPr bwMode="auto">
            <a:xfrm>
              <a:off x="3427" y="1677"/>
              <a:ext cx="264" cy="203"/>
            </a:xfrm>
            <a:prstGeom prst="rect">
              <a:avLst/>
            </a:prstGeom>
            <a:noFill/>
            <a:ln w="9525">
              <a:noFill/>
              <a:miter lim="800000"/>
              <a:headEnd/>
              <a:tailEnd/>
            </a:ln>
          </p:spPr>
          <p:txBody>
            <a:bodyPr>
              <a:spAutoFit/>
            </a:bodyPr>
            <a:lstStyle/>
            <a:p>
              <a:pPr>
                <a:spcBef>
                  <a:spcPct val="50000"/>
                </a:spcBef>
              </a:pPr>
              <a:r>
                <a:rPr lang="en-US" altLang="en-US" sz="1600"/>
                <a:t>9</a:t>
              </a:r>
            </a:p>
          </p:txBody>
        </p:sp>
        <p:sp>
          <p:nvSpPr>
            <p:cNvPr id="34967" name="Text Box 197"/>
            <p:cNvSpPr txBox="1">
              <a:spLocks noChangeArrowheads="1"/>
            </p:cNvSpPr>
            <p:nvPr/>
          </p:nvSpPr>
          <p:spPr bwMode="auto">
            <a:xfrm>
              <a:off x="3427" y="1921"/>
              <a:ext cx="264" cy="203"/>
            </a:xfrm>
            <a:prstGeom prst="rect">
              <a:avLst/>
            </a:prstGeom>
            <a:noFill/>
            <a:ln w="9525">
              <a:noFill/>
              <a:miter lim="800000"/>
              <a:headEnd/>
              <a:tailEnd/>
            </a:ln>
          </p:spPr>
          <p:txBody>
            <a:bodyPr>
              <a:spAutoFit/>
            </a:bodyPr>
            <a:lstStyle/>
            <a:p>
              <a:pPr>
                <a:spcBef>
                  <a:spcPct val="50000"/>
                </a:spcBef>
              </a:pPr>
              <a:r>
                <a:rPr lang="en-US" altLang="en-US" sz="1600"/>
                <a:t>8</a:t>
              </a:r>
            </a:p>
          </p:txBody>
        </p:sp>
        <p:sp>
          <p:nvSpPr>
            <p:cNvPr id="34968" name="Text Box 198"/>
            <p:cNvSpPr txBox="1">
              <a:spLocks noChangeArrowheads="1"/>
            </p:cNvSpPr>
            <p:nvPr/>
          </p:nvSpPr>
          <p:spPr bwMode="auto">
            <a:xfrm>
              <a:off x="3427" y="2176"/>
              <a:ext cx="264" cy="203"/>
            </a:xfrm>
            <a:prstGeom prst="rect">
              <a:avLst/>
            </a:prstGeom>
            <a:noFill/>
            <a:ln w="9525">
              <a:noFill/>
              <a:miter lim="800000"/>
              <a:headEnd/>
              <a:tailEnd/>
            </a:ln>
          </p:spPr>
          <p:txBody>
            <a:bodyPr>
              <a:spAutoFit/>
            </a:bodyPr>
            <a:lstStyle/>
            <a:p>
              <a:pPr>
                <a:spcBef>
                  <a:spcPct val="50000"/>
                </a:spcBef>
              </a:pPr>
              <a:r>
                <a:rPr lang="en-US" altLang="en-US" sz="1600"/>
                <a:t>7</a:t>
              </a:r>
            </a:p>
          </p:txBody>
        </p:sp>
        <p:sp>
          <p:nvSpPr>
            <p:cNvPr id="34969" name="Text Box 199"/>
            <p:cNvSpPr txBox="1">
              <a:spLocks noChangeArrowheads="1"/>
            </p:cNvSpPr>
            <p:nvPr/>
          </p:nvSpPr>
          <p:spPr bwMode="auto">
            <a:xfrm>
              <a:off x="3427" y="2446"/>
              <a:ext cx="264" cy="204"/>
            </a:xfrm>
            <a:prstGeom prst="rect">
              <a:avLst/>
            </a:prstGeom>
            <a:noFill/>
            <a:ln w="9525">
              <a:noFill/>
              <a:miter lim="800000"/>
              <a:headEnd/>
              <a:tailEnd/>
            </a:ln>
          </p:spPr>
          <p:txBody>
            <a:bodyPr>
              <a:spAutoFit/>
            </a:bodyPr>
            <a:lstStyle/>
            <a:p>
              <a:pPr>
                <a:spcBef>
                  <a:spcPct val="50000"/>
                </a:spcBef>
              </a:pPr>
              <a:r>
                <a:rPr lang="en-US" altLang="en-US" sz="1600"/>
                <a:t>6</a:t>
              </a:r>
            </a:p>
          </p:txBody>
        </p:sp>
        <p:sp>
          <p:nvSpPr>
            <p:cNvPr id="34970" name="Text Box 200"/>
            <p:cNvSpPr txBox="1">
              <a:spLocks noChangeArrowheads="1"/>
            </p:cNvSpPr>
            <p:nvPr/>
          </p:nvSpPr>
          <p:spPr bwMode="auto">
            <a:xfrm>
              <a:off x="3427" y="2705"/>
              <a:ext cx="264" cy="203"/>
            </a:xfrm>
            <a:prstGeom prst="rect">
              <a:avLst/>
            </a:prstGeom>
            <a:noFill/>
            <a:ln w="9525">
              <a:noFill/>
              <a:miter lim="800000"/>
              <a:headEnd/>
              <a:tailEnd/>
            </a:ln>
          </p:spPr>
          <p:txBody>
            <a:bodyPr>
              <a:spAutoFit/>
            </a:bodyPr>
            <a:lstStyle/>
            <a:p>
              <a:pPr>
                <a:spcBef>
                  <a:spcPct val="50000"/>
                </a:spcBef>
              </a:pPr>
              <a:r>
                <a:rPr lang="en-US" altLang="en-US" sz="1600"/>
                <a:t>5</a:t>
              </a:r>
            </a:p>
          </p:txBody>
        </p:sp>
        <p:sp>
          <p:nvSpPr>
            <p:cNvPr id="34971" name="Text Box 201"/>
            <p:cNvSpPr txBox="1">
              <a:spLocks noChangeArrowheads="1"/>
            </p:cNvSpPr>
            <p:nvPr/>
          </p:nvSpPr>
          <p:spPr bwMode="auto">
            <a:xfrm>
              <a:off x="3427" y="2959"/>
              <a:ext cx="264" cy="203"/>
            </a:xfrm>
            <a:prstGeom prst="rect">
              <a:avLst/>
            </a:prstGeom>
            <a:noFill/>
            <a:ln w="9525">
              <a:noFill/>
              <a:miter lim="800000"/>
              <a:headEnd/>
              <a:tailEnd/>
            </a:ln>
          </p:spPr>
          <p:txBody>
            <a:bodyPr>
              <a:spAutoFit/>
            </a:bodyPr>
            <a:lstStyle/>
            <a:p>
              <a:pPr>
                <a:spcBef>
                  <a:spcPct val="50000"/>
                </a:spcBef>
              </a:pPr>
              <a:r>
                <a:rPr lang="en-US" altLang="en-US" sz="1600"/>
                <a:t>4</a:t>
              </a:r>
            </a:p>
          </p:txBody>
        </p:sp>
        <p:sp>
          <p:nvSpPr>
            <p:cNvPr id="34972" name="Text Box 202"/>
            <p:cNvSpPr txBox="1">
              <a:spLocks noChangeArrowheads="1"/>
            </p:cNvSpPr>
            <p:nvPr/>
          </p:nvSpPr>
          <p:spPr bwMode="auto">
            <a:xfrm>
              <a:off x="3427" y="3219"/>
              <a:ext cx="264" cy="203"/>
            </a:xfrm>
            <a:prstGeom prst="rect">
              <a:avLst/>
            </a:prstGeom>
            <a:noFill/>
            <a:ln w="9525">
              <a:noFill/>
              <a:miter lim="800000"/>
              <a:headEnd/>
              <a:tailEnd/>
            </a:ln>
          </p:spPr>
          <p:txBody>
            <a:bodyPr>
              <a:spAutoFit/>
            </a:bodyPr>
            <a:lstStyle/>
            <a:p>
              <a:pPr>
                <a:spcBef>
                  <a:spcPct val="50000"/>
                </a:spcBef>
              </a:pPr>
              <a:r>
                <a:rPr lang="en-US" altLang="en-US" sz="1600"/>
                <a:t>3</a:t>
              </a:r>
            </a:p>
          </p:txBody>
        </p:sp>
        <p:sp>
          <p:nvSpPr>
            <p:cNvPr id="34973" name="Text Box 203"/>
            <p:cNvSpPr txBox="1">
              <a:spLocks noChangeArrowheads="1"/>
            </p:cNvSpPr>
            <p:nvPr/>
          </p:nvSpPr>
          <p:spPr bwMode="auto">
            <a:xfrm>
              <a:off x="3427" y="3473"/>
              <a:ext cx="264" cy="203"/>
            </a:xfrm>
            <a:prstGeom prst="rect">
              <a:avLst/>
            </a:prstGeom>
            <a:noFill/>
            <a:ln w="9525">
              <a:noFill/>
              <a:miter lim="800000"/>
              <a:headEnd/>
              <a:tailEnd/>
            </a:ln>
          </p:spPr>
          <p:txBody>
            <a:bodyPr>
              <a:spAutoFit/>
            </a:bodyPr>
            <a:lstStyle/>
            <a:p>
              <a:pPr>
                <a:spcBef>
                  <a:spcPct val="50000"/>
                </a:spcBef>
              </a:pPr>
              <a:r>
                <a:rPr lang="en-US" altLang="en-US" sz="1600"/>
                <a:t>2</a:t>
              </a:r>
            </a:p>
          </p:txBody>
        </p:sp>
        <p:sp>
          <p:nvSpPr>
            <p:cNvPr id="34974" name="Text Box 204"/>
            <p:cNvSpPr txBox="1">
              <a:spLocks noChangeArrowheads="1"/>
            </p:cNvSpPr>
            <p:nvPr/>
          </p:nvSpPr>
          <p:spPr bwMode="auto">
            <a:xfrm>
              <a:off x="3427" y="3732"/>
              <a:ext cx="264" cy="204"/>
            </a:xfrm>
            <a:prstGeom prst="rect">
              <a:avLst/>
            </a:prstGeom>
            <a:noFill/>
            <a:ln w="9525">
              <a:noFill/>
              <a:miter lim="800000"/>
              <a:headEnd/>
              <a:tailEnd/>
            </a:ln>
          </p:spPr>
          <p:txBody>
            <a:bodyPr>
              <a:spAutoFit/>
            </a:bodyPr>
            <a:lstStyle/>
            <a:p>
              <a:pPr>
                <a:spcBef>
                  <a:spcPct val="50000"/>
                </a:spcBef>
              </a:pPr>
              <a:r>
                <a:rPr lang="en-US" altLang="en-US" sz="1600"/>
                <a:t>1</a:t>
              </a:r>
            </a:p>
          </p:txBody>
        </p:sp>
        <p:sp>
          <p:nvSpPr>
            <p:cNvPr id="34975" name="Text Box 205"/>
            <p:cNvSpPr txBox="1">
              <a:spLocks noChangeArrowheads="1"/>
            </p:cNvSpPr>
            <p:nvPr/>
          </p:nvSpPr>
          <p:spPr bwMode="auto">
            <a:xfrm>
              <a:off x="3432" y="3961"/>
              <a:ext cx="211" cy="203"/>
            </a:xfrm>
            <a:prstGeom prst="rect">
              <a:avLst/>
            </a:prstGeom>
            <a:noFill/>
            <a:ln w="9525">
              <a:noFill/>
              <a:miter lim="800000"/>
              <a:headEnd/>
              <a:tailEnd/>
            </a:ln>
          </p:spPr>
          <p:txBody>
            <a:bodyPr>
              <a:spAutoFit/>
            </a:bodyPr>
            <a:lstStyle/>
            <a:p>
              <a:pPr>
                <a:spcBef>
                  <a:spcPct val="50000"/>
                </a:spcBef>
              </a:pPr>
              <a:r>
                <a:rPr lang="en-US" altLang="en-US" sz="1600"/>
                <a:t>0</a:t>
              </a:r>
            </a:p>
          </p:txBody>
        </p:sp>
        <p:sp>
          <p:nvSpPr>
            <p:cNvPr id="34976" name="Text Box 206"/>
            <p:cNvSpPr txBox="1">
              <a:spLocks noChangeArrowheads="1"/>
            </p:cNvSpPr>
            <p:nvPr/>
          </p:nvSpPr>
          <p:spPr bwMode="auto">
            <a:xfrm>
              <a:off x="3194" y="3984"/>
              <a:ext cx="422" cy="221"/>
            </a:xfrm>
            <a:prstGeom prst="rect">
              <a:avLst/>
            </a:prstGeom>
            <a:noFill/>
            <a:ln w="9525">
              <a:noFill/>
              <a:miter lim="800000"/>
              <a:headEnd/>
              <a:tailEnd/>
            </a:ln>
          </p:spPr>
          <p:txBody>
            <a:bodyPr>
              <a:spAutoFit/>
            </a:bodyPr>
            <a:lstStyle/>
            <a:p>
              <a:pPr>
                <a:spcBef>
                  <a:spcPct val="50000"/>
                </a:spcBef>
              </a:pPr>
              <a:r>
                <a:rPr lang="en-US" altLang="en-US" sz="1800"/>
                <a:t>cm</a:t>
              </a:r>
            </a:p>
          </p:txBody>
        </p:sp>
      </p:grpSp>
      <p:sp>
        <p:nvSpPr>
          <p:cNvPr id="68815" name="Line 207"/>
          <p:cNvSpPr>
            <a:spLocks noChangeShapeType="1"/>
          </p:cNvSpPr>
          <p:nvPr/>
        </p:nvSpPr>
        <p:spPr bwMode="auto">
          <a:xfrm>
            <a:off x="4114800" y="6553200"/>
            <a:ext cx="1905000" cy="1588"/>
          </a:xfrm>
          <a:prstGeom prst="line">
            <a:avLst/>
          </a:prstGeom>
          <a:noFill/>
          <a:ln w="9525">
            <a:solidFill>
              <a:schemeClr val="tx1"/>
            </a:solidFill>
            <a:prstDash val="dash"/>
            <a:round/>
            <a:headEnd/>
            <a:tailEnd/>
          </a:ln>
        </p:spPr>
        <p:txBody>
          <a:bodyPr/>
          <a:lstStyle/>
          <a:p>
            <a:endParaRPr lang="en-US"/>
          </a:p>
        </p:txBody>
      </p:sp>
      <p:sp>
        <p:nvSpPr>
          <p:cNvPr id="68816" name="Line 208"/>
          <p:cNvSpPr>
            <a:spLocks noChangeShapeType="1"/>
          </p:cNvSpPr>
          <p:nvPr/>
        </p:nvSpPr>
        <p:spPr bwMode="auto">
          <a:xfrm>
            <a:off x="4114800" y="5702300"/>
            <a:ext cx="1905000" cy="1588"/>
          </a:xfrm>
          <a:prstGeom prst="line">
            <a:avLst/>
          </a:prstGeom>
          <a:noFill/>
          <a:ln w="9525">
            <a:solidFill>
              <a:schemeClr val="tx1"/>
            </a:solidFill>
            <a:prstDash val="dash"/>
            <a:round/>
            <a:headEnd/>
            <a:tailEnd/>
          </a:ln>
        </p:spPr>
        <p:txBody>
          <a:bodyPr/>
          <a:lstStyle/>
          <a:p>
            <a:endParaRPr lang="en-US"/>
          </a:p>
        </p:txBody>
      </p:sp>
      <p:sp>
        <p:nvSpPr>
          <p:cNvPr id="68817" name="Line 209"/>
          <p:cNvSpPr>
            <a:spLocks noChangeShapeType="1"/>
          </p:cNvSpPr>
          <p:nvPr/>
        </p:nvSpPr>
        <p:spPr bwMode="auto">
          <a:xfrm>
            <a:off x="4495800" y="4454525"/>
            <a:ext cx="0" cy="838200"/>
          </a:xfrm>
          <a:prstGeom prst="line">
            <a:avLst/>
          </a:prstGeom>
          <a:noFill/>
          <a:ln w="9525">
            <a:solidFill>
              <a:schemeClr val="tx1"/>
            </a:solidFill>
            <a:round/>
            <a:headEnd type="triangle" w="med" len="med"/>
            <a:tailEnd type="triangle" w="med" len="med"/>
          </a:ln>
        </p:spPr>
        <p:txBody>
          <a:bodyPr/>
          <a:lstStyle/>
          <a:p>
            <a:endParaRPr lang="en-US"/>
          </a:p>
        </p:txBody>
      </p:sp>
      <p:sp>
        <p:nvSpPr>
          <p:cNvPr id="68818" name="Line 210"/>
          <p:cNvSpPr>
            <a:spLocks noChangeShapeType="1"/>
          </p:cNvSpPr>
          <p:nvPr/>
        </p:nvSpPr>
        <p:spPr bwMode="auto">
          <a:xfrm flipH="1">
            <a:off x="4114800" y="4445000"/>
            <a:ext cx="1905000" cy="1588"/>
          </a:xfrm>
          <a:prstGeom prst="line">
            <a:avLst/>
          </a:prstGeom>
          <a:noFill/>
          <a:ln w="9525">
            <a:solidFill>
              <a:srgbClr val="FF0066"/>
            </a:solidFill>
            <a:prstDash val="dash"/>
            <a:round/>
            <a:headEnd/>
            <a:tailEnd/>
          </a:ln>
        </p:spPr>
        <p:txBody>
          <a:bodyPr/>
          <a:lstStyle/>
          <a:p>
            <a:endParaRPr lang="en-US"/>
          </a:p>
        </p:txBody>
      </p:sp>
      <p:sp>
        <p:nvSpPr>
          <p:cNvPr id="68819" name="Line 211"/>
          <p:cNvSpPr>
            <a:spLocks noChangeShapeType="1"/>
          </p:cNvSpPr>
          <p:nvPr/>
        </p:nvSpPr>
        <p:spPr bwMode="auto">
          <a:xfrm flipH="1">
            <a:off x="4114800" y="5295900"/>
            <a:ext cx="1905000" cy="1588"/>
          </a:xfrm>
          <a:prstGeom prst="line">
            <a:avLst/>
          </a:prstGeom>
          <a:noFill/>
          <a:ln w="9525">
            <a:solidFill>
              <a:srgbClr val="FF0066"/>
            </a:solidFill>
            <a:prstDash val="dash"/>
            <a:round/>
            <a:headEnd/>
            <a:tailEnd/>
          </a:ln>
        </p:spPr>
        <p:txBody>
          <a:bodyPr/>
          <a:lstStyle/>
          <a:p>
            <a:endParaRPr lang="en-US"/>
          </a:p>
        </p:txBody>
      </p:sp>
      <p:sp>
        <p:nvSpPr>
          <p:cNvPr id="68820" name="Line 212"/>
          <p:cNvSpPr>
            <a:spLocks noChangeShapeType="1"/>
          </p:cNvSpPr>
          <p:nvPr/>
        </p:nvSpPr>
        <p:spPr bwMode="auto">
          <a:xfrm>
            <a:off x="4495800" y="5715000"/>
            <a:ext cx="0" cy="838200"/>
          </a:xfrm>
          <a:prstGeom prst="line">
            <a:avLst/>
          </a:prstGeom>
          <a:noFill/>
          <a:ln w="9525">
            <a:solidFill>
              <a:schemeClr val="tx1"/>
            </a:solidFill>
            <a:round/>
            <a:headEnd type="triangle" w="med" len="med"/>
            <a:tailEnd type="triangle" w="med" len="med"/>
          </a:ln>
        </p:spPr>
        <p:txBody>
          <a:bodyPr/>
          <a:lstStyle/>
          <a:p>
            <a:endParaRPr lang="en-US"/>
          </a:p>
        </p:txBody>
      </p:sp>
      <p:grpSp>
        <p:nvGrpSpPr>
          <p:cNvPr id="68821" name="Group 213"/>
          <p:cNvGrpSpPr>
            <a:grpSpLocks/>
          </p:cNvGrpSpPr>
          <p:nvPr/>
        </p:nvGrpSpPr>
        <p:grpSpPr bwMode="auto">
          <a:xfrm>
            <a:off x="5219700" y="863600"/>
            <a:ext cx="838200" cy="5756275"/>
            <a:chOff x="4992" y="528"/>
            <a:chExt cx="528" cy="3626"/>
          </a:xfrm>
        </p:grpSpPr>
        <p:grpSp>
          <p:nvGrpSpPr>
            <p:cNvPr id="34839" name="Group 214"/>
            <p:cNvGrpSpPr>
              <a:grpSpLocks/>
            </p:cNvGrpSpPr>
            <p:nvPr/>
          </p:nvGrpSpPr>
          <p:grpSpPr bwMode="auto">
            <a:xfrm>
              <a:off x="5040" y="2059"/>
              <a:ext cx="288" cy="1336"/>
              <a:chOff x="4656" y="2264"/>
              <a:chExt cx="288" cy="1336"/>
            </a:xfrm>
          </p:grpSpPr>
          <p:grpSp>
            <p:nvGrpSpPr>
              <p:cNvPr id="34862" name="Group 215"/>
              <p:cNvGrpSpPr>
                <a:grpSpLocks/>
              </p:cNvGrpSpPr>
              <p:nvPr/>
            </p:nvGrpSpPr>
            <p:grpSpPr bwMode="auto">
              <a:xfrm>
                <a:off x="4656" y="2264"/>
                <a:ext cx="288" cy="1301"/>
                <a:chOff x="4320" y="1549"/>
                <a:chExt cx="288" cy="1301"/>
              </a:xfrm>
            </p:grpSpPr>
            <p:sp>
              <p:nvSpPr>
                <p:cNvPr id="34864" name="Line 216"/>
                <p:cNvSpPr>
                  <a:spLocks noChangeShapeType="1"/>
                </p:cNvSpPr>
                <p:nvPr/>
              </p:nvSpPr>
              <p:spPr bwMode="auto">
                <a:xfrm>
                  <a:off x="4464" y="2658"/>
                  <a:ext cx="0" cy="192"/>
                </a:xfrm>
                <a:prstGeom prst="line">
                  <a:avLst/>
                </a:prstGeom>
                <a:noFill/>
                <a:ln w="57150">
                  <a:solidFill>
                    <a:schemeClr val="tx1"/>
                  </a:solidFill>
                  <a:round/>
                  <a:headEnd/>
                  <a:tailEnd/>
                </a:ln>
              </p:spPr>
              <p:txBody>
                <a:bodyPr/>
                <a:lstStyle/>
                <a:p>
                  <a:endParaRPr lang="en-US"/>
                </a:p>
              </p:txBody>
            </p:sp>
            <p:sp>
              <p:nvSpPr>
                <p:cNvPr id="34865" name="Rectangle 217"/>
                <p:cNvSpPr>
                  <a:spLocks noChangeArrowheads="1"/>
                </p:cNvSpPr>
                <p:nvPr/>
              </p:nvSpPr>
              <p:spPr bwMode="auto">
                <a:xfrm>
                  <a:off x="4320" y="1549"/>
                  <a:ext cx="288" cy="1187"/>
                </a:xfrm>
                <a:prstGeom prst="rect">
                  <a:avLst/>
                </a:prstGeom>
                <a:solidFill>
                  <a:schemeClr val="folHlink"/>
                </a:solidFill>
                <a:ln w="9525">
                  <a:solidFill>
                    <a:schemeClr val="tx1"/>
                  </a:solidFill>
                  <a:miter lim="800000"/>
                  <a:headEnd/>
                  <a:tailEnd/>
                </a:ln>
              </p:spPr>
              <p:txBody>
                <a:bodyPr wrap="none" anchor="ctr"/>
                <a:lstStyle/>
                <a:p>
                  <a:endParaRPr lang="en-US"/>
                </a:p>
              </p:txBody>
            </p:sp>
            <p:grpSp>
              <p:nvGrpSpPr>
                <p:cNvPr id="34866" name="Group 218"/>
                <p:cNvGrpSpPr>
                  <a:grpSpLocks/>
                </p:cNvGrpSpPr>
                <p:nvPr/>
              </p:nvGrpSpPr>
              <p:grpSpPr bwMode="auto">
                <a:xfrm>
                  <a:off x="4525" y="1641"/>
                  <a:ext cx="83" cy="1082"/>
                  <a:chOff x="2352" y="1041"/>
                  <a:chExt cx="253" cy="1082"/>
                </a:xfrm>
              </p:grpSpPr>
              <p:sp>
                <p:nvSpPr>
                  <p:cNvPr id="34872" name="Line 219"/>
                  <p:cNvSpPr>
                    <a:spLocks noChangeShapeType="1"/>
                  </p:cNvSpPr>
                  <p:nvPr/>
                </p:nvSpPr>
                <p:spPr bwMode="auto">
                  <a:xfrm>
                    <a:off x="2352" y="1041"/>
                    <a:ext cx="240" cy="0"/>
                  </a:xfrm>
                  <a:prstGeom prst="line">
                    <a:avLst/>
                  </a:prstGeom>
                  <a:noFill/>
                  <a:ln w="9525">
                    <a:solidFill>
                      <a:schemeClr val="tx1"/>
                    </a:solidFill>
                    <a:round/>
                    <a:headEnd/>
                    <a:tailEnd/>
                  </a:ln>
                </p:spPr>
                <p:txBody>
                  <a:bodyPr/>
                  <a:lstStyle/>
                  <a:p>
                    <a:endParaRPr lang="en-US"/>
                  </a:p>
                </p:txBody>
              </p:sp>
              <p:grpSp>
                <p:nvGrpSpPr>
                  <p:cNvPr id="34873" name="Group 220"/>
                  <p:cNvGrpSpPr>
                    <a:grpSpLocks/>
                  </p:cNvGrpSpPr>
                  <p:nvPr/>
                </p:nvGrpSpPr>
                <p:grpSpPr bwMode="auto">
                  <a:xfrm>
                    <a:off x="2352" y="1049"/>
                    <a:ext cx="240" cy="217"/>
                    <a:chOff x="4224" y="2880"/>
                    <a:chExt cx="480" cy="480"/>
                  </a:xfrm>
                </p:grpSpPr>
                <p:grpSp>
                  <p:nvGrpSpPr>
                    <p:cNvPr id="34946" name="Group 221"/>
                    <p:cNvGrpSpPr>
                      <a:grpSpLocks/>
                    </p:cNvGrpSpPr>
                    <p:nvPr/>
                  </p:nvGrpSpPr>
                  <p:grpSpPr bwMode="auto">
                    <a:xfrm rot="10800000">
                      <a:off x="4512" y="2880"/>
                      <a:ext cx="192" cy="480"/>
                      <a:chOff x="1920" y="1728"/>
                      <a:chExt cx="288" cy="1440"/>
                    </a:xfrm>
                  </p:grpSpPr>
                  <p:grpSp>
                    <p:nvGrpSpPr>
                      <p:cNvPr id="34948" name="Group 222"/>
                      <p:cNvGrpSpPr>
                        <a:grpSpLocks/>
                      </p:cNvGrpSpPr>
                      <p:nvPr/>
                    </p:nvGrpSpPr>
                    <p:grpSpPr bwMode="auto">
                      <a:xfrm>
                        <a:off x="1920" y="2880"/>
                        <a:ext cx="288" cy="288"/>
                        <a:chOff x="1920" y="2304"/>
                        <a:chExt cx="288" cy="288"/>
                      </a:xfrm>
                    </p:grpSpPr>
                    <p:sp>
                      <p:nvSpPr>
                        <p:cNvPr id="34961" name="Line 223"/>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4962" name="Line 224"/>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4949" name="Group 225"/>
                      <p:cNvGrpSpPr>
                        <a:grpSpLocks/>
                      </p:cNvGrpSpPr>
                      <p:nvPr/>
                    </p:nvGrpSpPr>
                    <p:grpSpPr bwMode="auto">
                      <a:xfrm>
                        <a:off x="1920" y="1728"/>
                        <a:ext cx="288" cy="288"/>
                        <a:chOff x="1920" y="2304"/>
                        <a:chExt cx="288" cy="288"/>
                      </a:xfrm>
                    </p:grpSpPr>
                    <p:sp>
                      <p:nvSpPr>
                        <p:cNvPr id="34959" name="Line 226"/>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4960" name="Line 227"/>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4950" name="Group 228"/>
                      <p:cNvGrpSpPr>
                        <a:grpSpLocks/>
                      </p:cNvGrpSpPr>
                      <p:nvPr/>
                    </p:nvGrpSpPr>
                    <p:grpSpPr bwMode="auto">
                      <a:xfrm>
                        <a:off x="1920" y="2016"/>
                        <a:ext cx="288" cy="288"/>
                        <a:chOff x="1920" y="2304"/>
                        <a:chExt cx="288" cy="288"/>
                      </a:xfrm>
                    </p:grpSpPr>
                    <p:sp>
                      <p:nvSpPr>
                        <p:cNvPr id="34957" name="Line 229"/>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4958" name="Line 230"/>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4951" name="Group 231"/>
                      <p:cNvGrpSpPr>
                        <a:grpSpLocks/>
                      </p:cNvGrpSpPr>
                      <p:nvPr/>
                    </p:nvGrpSpPr>
                    <p:grpSpPr bwMode="auto">
                      <a:xfrm>
                        <a:off x="1920" y="2304"/>
                        <a:ext cx="288" cy="288"/>
                        <a:chOff x="1920" y="2304"/>
                        <a:chExt cx="288" cy="288"/>
                      </a:xfrm>
                    </p:grpSpPr>
                    <p:sp>
                      <p:nvSpPr>
                        <p:cNvPr id="34955" name="Line 232"/>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4956" name="Line 233"/>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4952" name="Group 234"/>
                      <p:cNvGrpSpPr>
                        <a:grpSpLocks/>
                      </p:cNvGrpSpPr>
                      <p:nvPr/>
                    </p:nvGrpSpPr>
                    <p:grpSpPr bwMode="auto">
                      <a:xfrm>
                        <a:off x="1920" y="2592"/>
                        <a:ext cx="288" cy="288"/>
                        <a:chOff x="1920" y="2304"/>
                        <a:chExt cx="288" cy="288"/>
                      </a:xfrm>
                    </p:grpSpPr>
                    <p:sp>
                      <p:nvSpPr>
                        <p:cNvPr id="34953" name="Line 235"/>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4954" name="Line 236"/>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4947" name="Line 237"/>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4874" name="Group 238"/>
                  <p:cNvGrpSpPr>
                    <a:grpSpLocks/>
                  </p:cNvGrpSpPr>
                  <p:nvPr/>
                </p:nvGrpSpPr>
                <p:grpSpPr bwMode="auto">
                  <a:xfrm>
                    <a:off x="2352" y="1266"/>
                    <a:ext cx="240" cy="217"/>
                    <a:chOff x="4224" y="2880"/>
                    <a:chExt cx="480" cy="480"/>
                  </a:xfrm>
                </p:grpSpPr>
                <p:grpSp>
                  <p:nvGrpSpPr>
                    <p:cNvPr id="34929" name="Group 239"/>
                    <p:cNvGrpSpPr>
                      <a:grpSpLocks/>
                    </p:cNvGrpSpPr>
                    <p:nvPr/>
                  </p:nvGrpSpPr>
                  <p:grpSpPr bwMode="auto">
                    <a:xfrm rot="10800000">
                      <a:off x="4512" y="2880"/>
                      <a:ext cx="192" cy="480"/>
                      <a:chOff x="1920" y="1728"/>
                      <a:chExt cx="288" cy="1440"/>
                    </a:xfrm>
                  </p:grpSpPr>
                  <p:grpSp>
                    <p:nvGrpSpPr>
                      <p:cNvPr id="34931" name="Group 240"/>
                      <p:cNvGrpSpPr>
                        <a:grpSpLocks/>
                      </p:cNvGrpSpPr>
                      <p:nvPr/>
                    </p:nvGrpSpPr>
                    <p:grpSpPr bwMode="auto">
                      <a:xfrm>
                        <a:off x="1920" y="2880"/>
                        <a:ext cx="288" cy="288"/>
                        <a:chOff x="1920" y="2304"/>
                        <a:chExt cx="288" cy="288"/>
                      </a:xfrm>
                    </p:grpSpPr>
                    <p:sp>
                      <p:nvSpPr>
                        <p:cNvPr id="34944" name="Line 241"/>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4945" name="Line 242"/>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4932" name="Group 243"/>
                      <p:cNvGrpSpPr>
                        <a:grpSpLocks/>
                      </p:cNvGrpSpPr>
                      <p:nvPr/>
                    </p:nvGrpSpPr>
                    <p:grpSpPr bwMode="auto">
                      <a:xfrm>
                        <a:off x="1920" y="1728"/>
                        <a:ext cx="288" cy="288"/>
                        <a:chOff x="1920" y="2304"/>
                        <a:chExt cx="288" cy="288"/>
                      </a:xfrm>
                    </p:grpSpPr>
                    <p:sp>
                      <p:nvSpPr>
                        <p:cNvPr id="34942" name="Line 244"/>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4943" name="Line 245"/>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4933" name="Group 246"/>
                      <p:cNvGrpSpPr>
                        <a:grpSpLocks/>
                      </p:cNvGrpSpPr>
                      <p:nvPr/>
                    </p:nvGrpSpPr>
                    <p:grpSpPr bwMode="auto">
                      <a:xfrm>
                        <a:off x="1920" y="2016"/>
                        <a:ext cx="288" cy="288"/>
                        <a:chOff x="1920" y="2304"/>
                        <a:chExt cx="288" cy="288"/>
                      </a:xfrm>
                    </p:grpSpPr>
                    <p:sp>
                      <p:nvSpPr>
                        <p:cNvPr id="34940" name="Line 247"/>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4941" name="Line 248"/>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4934" name="Group 249"/>
                      <p:cNvGrpSpPr>
                        <a:grpSpLocks/>
                      </p:cNvGrpSpPr>
                      <p:nvPr/>
                    </p:nvGrpSpPr>
                    <p:grpSpPr bwMode="auto">
                      <a:xfrm>
                        <a:off x="1920" y="2304"/>
                        <a:ext cx="288" cy="288"/>
                        <a:chOff x="1920" y="2304"/>
                        <a:chExt cx="288" cy="288"/>
                      </a:xfrm>
                    </p:grpSpPr>
                    <p:sp>
                      <p:nvSpPr>
                        <p:cNvPr id="34938" name="Line 250"/>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4939" name="Line 251"/>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4935" name="Group 252"/>
                      <p:cNvGrpSpPr>
                        <a:grpSpLocks/>
                      </p:cNvGrpSpPr>
                      <p:nvPr/>
                    </p:nvGrpSpPr>
                    <p:grpSpPr bwMode="auto">
                      <a:xfrm>
                        <a:off x="1920" y="2592"/>
                        <a:ext cx="288" cy="288"/>
                        <a:chOff x="1920" y="2304"/>
                        <a:chExt cx="288" cy="288"/>
                      </a:xfrm>
                    </p:grpSpPr>
                    <p:sp>
                      <p:nvSpPr>
                        <p:cNvPr id="34936" name="Line 253"/>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4937" name="Line 254"/>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4930" name="Line 255"/>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4875" name="Group 256"/>
                  <p:cNvGrpSpPr>
                    <a:grpSpLocks/>
                  </p:cNvGrpSpPr>
                  <p:nvPr/>
                </p:nvGrpSpPr>
                <p:grpSpPr bwMode="auto">
                  <a:xfrm>
                    <a:off x="2352" y="1476"/>
                    <a:ext cx="240" cy="217"/>
                    <a:chOff x="4224" y="2880"/>
                    <a:chExt cx="480" cy="480"/>
                  </a:xfrm>
                </p:grpSpPr>
                <p:grpSp>
                  <p:nvGrpSpPr>
                    <p:cNvPr id="34912" name="Group 257"/>
                    <p:cNvGrpSpPr>
                      <a:grpSpLocks/>
                    </p:cNvGrpSpPr>
                    <p:nvPr/>
                  </p:nvGrpSpPr>
                  <p:grpSpPr bwMode="auto">
                    <a:xfrm rot="10800000">
                      <a:off x="4512" y="2880"/>
                      <a:ext cx="192" cy="480"/>
                      <a:chOff x="1920" y="1728"/>
                      <a:chExt cx="288" cy="1440"/>
                    </a:xfrm>
                  </p:grpSpPr>
                  <p:grpSp>
                    <p:nvGrpSpPr>
                      <p:cNvPr id="34914" name="Group 258"/>
                      <p:cNvGrpSpPr>
                        <a:grpSpLocks/>
                      </p:cNvGrpSpPr>
                      <p:nvPr/>
                    </p:nvGrpSpPr>
                    <p:grpSpPr bwMode="auto">
                      <a:xfrm>
                        <a:off x="1920" y="2880"/>
                        <a:ext cx="288" cy="288"/>
                        <a:chOff x="1920" y="2304"/>
                        <a:chExt cx="288" cy="288"/>
                      </a:xfrm>
                    </p:grpSpPr>
                    <p:sp>
                      <p:nvSpPr>
                        <p:cNvPr id="34927" name="Line 259"/>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4928" name="Line 260"/>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4915" name="Group 261"/>
                      <p:cNvGrpSpPr>
                        <a:grpSpLocks/>
                      </p:cNvGrpSpPr>
                      <p:nvPr/>
                    </p:nvGrpSpPr>
                    <p:grpSpPr bwMode="auto">
                      <a:xfrm>
                        <a:off x="1920" y="1728"/>
                        <a:ext cx="288" cy="288"/>
                        <a:chOff x="1920" y="2304"/>
                        <a:chExt cx="288" cy="288"/>
                      </a:xfrm>
                    </p:grpSpPr>
                    <p:sp>
                      <p:nvSpPr>
                        <p:cNvPr id="34925" name="Line 262"/>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4926" name="Line 263"/>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4916" name="Group 264"/>
                      <p:cNvGrpSpPr>
                        <a:grpSpLocks/>
                      </p:cNvGrpSpPr>
                      <p:nvPr/>
                    </p:nvGrpSpPr>
                    <p:grpSpPr bwMode="auto">
                      <a:xfrm>
                        <a:off x="1920" y="2016"/>
                        <a:ext cx="288" cy="288"/>
                        <a:chOff x="1920" y="2304"/>
                        <a:chExt cx="288" cy="288"/>
                      </a:xfrm>
                    </p:grpSpPr>
                    <p:sp>
                      <p:nvSpPr>
                        <p:cNvPr id="34923" name="Line 265"/>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4924" name="Line 266"/>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4917" name="Group 267"/>
                      <p:cNvGrpSpPr>
                        <a:grpSpLocks/>
                      </p:cNvGrpSpPr>
                      <p:nvPr/>
                    </p:nvGrpSpPr>
                    <p:grpSpPr bwMode="auto">
                      <a:xfrm>
                        <a:off x="1920" y="2304"/>
                        <a:ext cx="288" cy="288"/>
                        <a:chOff x="1920" y="2304"/>
                        <a:chExt cx="288" cy="288"/>
                      </a:xfrm>
                    </p:grpSpPr>
                    <p:sp>
                      <p:nvSpPr>
                        <p:cNvPr id="34921" name="Line 268"/>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4922" name="Line 269"/>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4918" name="Group 270"/>
                      <p:cNvGrpSpPr>
                        <a:grpSpLocks/>
                      </p:cNvGrpSpPr>
                      <p:nvPr/>
                    </p:nvGrpSpPr>
                    <p:grpSpPr bwMode="auto">
                      <a:xfrm>
                        <a:off x="1920" y="2592"/>
                        <a:ext cx="288" cy="288"/>
                        <a:chOff x="1920" y="2304"/>
                        <a:chExt cx="288" cy="288"/>
                      </a:xfrm>
                    </p:grpSpPr>
                    <p:sp>
                      <p:nvSpPr>
                        <p:cNvPr id="34919" name="Line 271"/>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4920" name="Line 272"/>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4913" name="Line 273"/>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4876" name="Group 274"/>
                  <p:cNvGrpSpPr>
                    <a:grpSpLocks/>
                  </p:cNvGrpSpPr>
                  <p:nvPr/>
                </p:nvGrpSpPr>
                <p:grpSpPr bwMode="auto">
                  <a:xfrm>
                    <a:off x="2356" y="1691"/>
                    <a:ext cx="240" cy="217"/>
                    <a:chOff x="4224" y="2880"/>
                    <a:chExt cx="480" cy="480"/>
                  </a:xfrm>
                </p:grpSpPr>
                <p:grpSp>
                  <p:nvGrpSpPr>
                    <p:cNvPr id="34895" name="Group 275"/>
                    <p:cNvGrpSpPr>
                      <a:grpSpLocks/>
                    </p:cNvGrpSpPr>
                    <p:nvPr/>
                  </p:nvGrpSpPr>
                  <p:grpSpPr bwMode="auto">
                    <a:xfrm rot="10800000">
                      <a:off x="4512" y="2880"/>
                      <a:ext cx="192" cy="480"/>
                      <a:chOff x="1920" y="1728"/>
                      <a:chExt cx="288" cy="1440"/>
                    </a:xfrm>
                  </p:grpSpPr>
                  <p:grpSp>
                    <p:nvGrpSpPr>
                      <p:cNvPr id="34897" name="Group 276"/>
                      <p:cNvGrpSpPr>
                        <a:grpSpLocks/>
                      </p:cNvGrpSpPr>
                      <p:nvPr/>
                    </p:nvGrpSpPr>
                    <p:grpSpPr bwMode="auto">
                      <a:xfrm>
                        <a:off x="1920" y="2880"/>
                        <a:ext cx="288" cy="288"/>
                        <a:chOff x="1920" y="2304"/>
                        <a:chExt cx="288" cy="288"/>
                      </a:xfrm>
                    </p:grpSpPr>
                    <p:sp>
                      <p:nvSpPr>
                        <p:cNvPr id="34910" name="Line 277"/>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4911" name="Line 278"/>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4898" name="Group 279"/>
                      <p:cNvGrpSpPr>
                        <a:grpSpLocks/>
                      </p:cNvGrpSpPr>
                      <p:nvPr/>
                    </p:nvGrpSpPr>
                    <p:grpSpPr bwMode="auto">
                      <a:xfrm>
                        <a:off x="1920" y="1728"/>
                        <a:ext cx="288" cy="288"/>
                        <a:chOff x="1920" y="2304"/>
                        <a:chExt cx="288" cy="288"/>
                      </a:xfrm>
                    </p:grpSpPr>
                    <p:sp>
                      <p:nvSpPr>
                        <p:cNvPr id="34908" name="Line 280"/>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4909" name="Line 281"/>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4899" name="Group 282"/>
                      <p:cNvGrpSpPr>
                        <a:grpSpLocks/>
                      </p:cNvGrpSpPr>
                      <p:nvPr/>
                    </p:nvGrpSpPr>
                    <p:grpSpPr bwMode="auto">
                      <a:xfrm>
                        <a:off x="1920" y="2016"/>
                        <a:ext cx="288" cy="288"/>
                        <a:chOff x="1920" y="2304"/>
                        <a:chExt cx="288" cy="288"/>
                      </a:xfrm>
                    </p:grpSpPr>
                    <p:sp>
                      <p:nvSpPr>
                        <p:cNvPr id="34906" name="Line 283"/>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4907" name="Line 284"/>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4900" name="Group 285"/>
                      <p:cNvGrpSpPr>
                        <a:grpSpLocks/>
                      </p:cNvGrpSpPr>
                      <p:nvPr/>
                    </p:nvGrpSpPr>
                    <p:grpSpPr bwMode="auto">
                      <a:xfrm>
                        <a:off x="1920" y="2304"/>
                        <a:ext cx="288" cy="288"/>
                        <a:chOff x="1920" y="2304"/>
                        <a:chExt cx="288" cy="288"/>
                      </a:xfrm>
                    </p:grpSpPr>
                    <p:sp>
                      <p:nvSpPr>
                        <p:cNvPr id="34904" name="Line 286"/>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4905" name="Line 287"/>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4901" name="Group 288"/>
                      <p:cNvGrpSpPr>
                        <a:grpSpLocks/>
                      </p:cNvGrpSpPr>
                      <p:nvPr/>
                    </p:nvGrpSpPr>
                    <p:grpSpPr bwMode="auto">
                      <a:xfrm>
                        <a:off x="1920" y="2592"/>
                        <a:ext cx="288" cy="288"/>
                        <a:chOff x="1920" y="2304"/>
                        <a:chExt cx="288" cy="288"/>
                      </a:xfrm>
                    </p:grpSpPr>
                    <p:sp>
                      <p:nvSpPr>
                        <p:cNvPr id="34902" name="Line 289"/>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4903" name="Line 290"/>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4896" name="Line 291"/>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nvGrpSpPr>
                  <p:cNvPr id="34877" name="Group 292"/>
                  <p:cNvGrpSpPr>
                    <a:grpSpLocks/>
                  </p:cNvGrpSpPr>
                  <p:nvPr/>
                </p:nvGrpSpPr>
                <p:grpSpPr bwMode="auto">
                  <a:xfrm>
                    <a:off x="2365" y="1906"/>
                    <a:ext cx="240" cy="217"/>
                    <a:chOff x="4224" y="2880"/>
                    <a:chExt cx="480" cy="480"/>
                  </a:xfrm>
                </p:grpSpPr>
                <p:grpSp>
                  <p:nvGrpSpPr>
                    <p:cNvPr id="34878" name="Group 293"/>
                    <p:cNvGrpSpPr>
                      <a:grpSpLocks/>
                    </p:cNvGrpSpPr>
                    <p:nvPr/>
                  </p:nvGrpSpPr>
                  <p:grpSpPr bwMode="auto">
                    <a:xfrm rot="10800000">
                      <a:off x="4512" y="2880"/>
                      <a:ext cx="192" cy="480"/>
                      <a:chOff x="1920" y="1728"/>
                      <a:chExt cx="288" cy="1440"/>
                    </a:xfrm>
                  </p:grpSpPr>
                  <p:grpSp>
                    <p:nvGrpSpPr>
                      <p:cNvPr id="34880" name="Group 294"/>
                      <p:cNvGrpSpPr>
                        <a:grpSpLocks/>
                      </p:cNvGrpSpPr>
                      <p:nvPr/>
                    </p:nvGrpSpPr>
                    <p:grpSpPr bwMode="auto">
                      <a:xfrm>
                        <a:off x="1920" y="2880"/>
                        <a:ext cx="288" cy="288"/>
                        <a:chOff x="1920" y="2304"/>
                        <a:chExt cx="288" cy="288"/>
                      </a:xfrm>
                    </p:grpSpPr>
                    <p:sp>
                      <p:nvSpPr>
                        <p:cNvPr id="34893" name="Line 295"/>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4894" name="Line 296"/>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4881" name="Group 297"/>
                      <p:cNvGrpSpPr>
                        <a:grpSpLocks/>
                      </p:cNvGrpSpPr>
                      <p:nvPr/>
                    </p:nvGrpSpPr>
                    <p:grpSpPr bwMode="auto">
                      <a:xfrm>
                        <a:off x="1920" y="1728"/>
                        <a:ext cx="288" cy="288"/>
                        <a:chOff x="1920" y="2304"/>
                        <a:chExt cx="288" cy="288"/>
                      </a:xfrm>
                    </p:grpSpPr>
                    <p:sp>
                      <p:nvSpPr>
                        <p:cNvPr id="34891" name="Line 298"/>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4892" name="Line 299"/>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4882" name="Group 300"/>
                      <p:cNvGrpSpPr>
                        <a:grpSpLocks/>
                      </p:cNvGrpSpPr>
                      <p:nvPr/>
                    </p:nvGrpSpPr>
                    <p:grpSpPr bwMode="auto">
                      <a:xfrm>
                        <a:off x="1920" y="2016"/>
                        <a:ext cx="288" cy="288"/>
                        <a:chOff x="1920" y="2304"/>
                        <a:chExt cx="288" cy="288"/>
                      </a:xfrm>
                    </p:grpSpPr>
                    <p:sp>
                      <p:nvSpPr>
                        <p:cNvPr id="34889" name="Line 301"/>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4890" name="Line 302"/>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4883" name="Group 303"/>
                      <p:cNvGrpSpPr>
                        <a:grpSpLocks/>
                      </p:cNvGrpSpPr>
                      <p:nvPr/>
                    </p:nvGrpSpPr>
                    <p:grpSpPr bwMode="auto">
                      <a:xfrm>
                        <a:off x="1920" y="2304"/>
                        <a:ext cx="288" cy="288"/>
                        <a:chOff x="1920" y="2304"/>
                        <a:chExt cx="288" cy="288"/>
                      </a:xfrm>
                    </p:grpSpPr>
                    <p:sp>
                      <p:nvSpPr>
                        <p:cNvPr id="34887" name="Line 304"/>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4888" name="Line 305"/>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nvGrpSpPr>
                      <p:cNvPr id="34884" name="Group 306"/>
                      <p:cNvGrpSpPr>
                        <a:grpSpLocks/>
                      </p:cNvGrpSpPr>
                      <p:nvPr/>
                    </p:nvGrpSpPr>
                    <p:grpSpPr bwMode="auto">
                      <a:xfrm>
                        <a:off x="1920" y="2592"/>
                        <a:ext cx="288" cy="288"/>
                        <a:chOff x="1920" y="2304"/>
                        <a:chExt cx="288" cy="288"/>
                      </a:xfrm>
                    </p:grpSpPr>
                    <p:sp>
                      <p:nvSpPr>
                        <p:cNvPr id="34885" name="Line 307"/>
                        <p:cNvSpPr>
                          <a:spLocks noChangeShapeType="1"/>
                        </p:cNvSpPr>
                        <p:nvPr/>
                      </p:nvSpPr>
                      <p:spPr bwMode="auto">
                        <a:xfrm>
                          <a:off x="1920" y="2304"/>
                          <a:ext cx="0" cy="288"/>
                        </a:xfrm>
                        <a:prstGeom prst="line">
                          <a:avLst/>
                        </a:prstGeom>
                        <a:noFill/>
                        <a:ln w="9525">
                          <a:solidFill>
                            <a:schemeClr val="tx1"/>
                          </a:solidFill>
                          <a:round/>
                          <a:headEnd/>
                          <a:tailEnd/>
                        </a:ln>
                      </p:spPr>
                      <p:txBody>
                        <a:bodyPr/>
                        <a:lstStyle/>
                        <a:p>
                          <a:endParaRPr lang="en-US"/>
                        </a:p>
                      </p:txBody>
                    </p:sp>
                    <p:sp>
                      <p:nvSpPr>
                        <p:cNvPr id="34886" name="Line 308"/>
                        <p:cNvSpPr>
                          <a:spLocks noChangeShapeType="1"/>
                        </p:cNvSpPr>
                        <p:nvPr/>
                      </p:nvSpPr>
                      <p:spPr bwMode="auto">
                        <a:xfrm>
                          <a:off x="1920" y="2304"/>
                          <a:ext cx="288" cy="0"/>
                        </a:xfrm>
                        <a:prstGeom prst="line">
                          <a:avLst/>
                        </a:prstGeom>
                        <a:noFill/>
                        <a:ln w="9525">
                          <a:solidFill>
                            <a:schemeClr val="tx1"/>
                          </a:solidFill>
                          <a:round/>
                          <a:headEnd/>
                          <a:tailEnd/>
                        </a:ln>
                      </p:spPr>
                      <p:txBody>
                        <a:bodyPr/>
                        <a:lstStyle/>
                        <a:p>
                          <a:endParaRPr lang="en-US"/>
                        </a:p>
                      </p:txBody>
                    </p:sp>
                  </p:grpSp>
                </p:grpSp>
                <p:sp>
                  <p:nvSpPr>
                    <p:cNvPr id="34879" name="Line 309"/>
                    <p:cNvSpPr>
                      <a:spLocks noChangeShapeType="1"/>
                    </p:cNvSpPr>
                    <p:nvPr/>
                  </p:nvSpPr>
                  <p:spPr bwMode="auto">
                    <a:xfrm>
                      <a:off x="4224" y="3360"/>
                      <a:ext cx="480" cy="0"/>
                    </a:xfrm>
                    <a:prstGeom prst="line">
                      <a:avLst/>
                    </a:prstGeom>
                    <a:noFill/>
                    <a:ln w="9525">
                      <a:solidFill>
                        <a:schemeClr val="tx1"/>
                      </a:solidFill>
                      <a:round/>
                      <a:headEnd/>
                      <a:tailEnd/>
                    </a:ln>
                  </p:spPr>
                  <p:txBody>
                    <a:bodyPr/>
                    <a:lstStyle/>
                    <a:p>
                      <a:endParaRPr lang="en-US"/>
                    </a:p>
                  </p:txBody>
                </p:sp>
              </p:grpSp>
            </p:grpSp>
            <p:sp>
              <p:nvSpPr>
                <p:cNvPr id="34867" name="Text Box 310"/>
                <p:cNvSpPr txBox="1">
                  <a:spLocks noChangeArrowheads="1"/>
                </p:cNvSpPr>
                <p:nvPr/>
              </p:nvSpPr>
              <p:spPr bwMode="auto">
                <a:xfrm>
                  <a:off x="4355" y="1776"/>
                  <a:ext cx="240" cy="212"/>
                </a:xfrm>
                <a:prstGeom prst="rect">
                  <a:avLst/>
                </a:prstGeom>
                <a:noFill/>
                <a:ln w="9525">
                  <a:noFill/>
                  <a:miter lim="800000"/>
                  <a:headEnd/>
                  <a:tailEnd/>
                </a:ln>
              </p:spPr>
              <p:txBody>
                <a:bodyPr>
                  <a:spAutoFit/>
                </a:bodyPr>
                <a:lstStyle/>
                <a:p>
                  <a:pPr>
                    <a:spcBef>
                      <a:spcPct val="50000"/>
                    </a:spcBef>
                  </a:pPr>
                  <a:endParaRPr lang="en-US" altLang="en-US" sz="1600"/>
                </a:p>
              </p:txBody>
            </p:sp>
            <p:sp>
              <p:nvSpPr>
                <p:cNvPr id="34868" name="Text Box 311"/>
                <p:cNvSpPr txBox="1">
                  <a:spLocks noChangeArrowheads="1"/>
                </p:cNvSpPr>
                <p:nvPr/>
              </p:nvSpPr>
              <p:spPr bwMode="auto">
                <a:xfrm>
                  <a:off x="4368" y="2003"/>
                  <a:ext cx="240" cy="212"/>
                </a:xfrm>
                <a:prstGeom prst="rect">
                  <a:avLst/>
                </a:prstGeom>
                <a:noFill/>
                <a:ln w="9525">
                  <a:noFill/>
                  <a:miter lim="800000"/>
                  <a:headEnd/>
                  <a:tailEnd/>
                </a:ln>
              </p:spPr>
              <p:txBody>
                <a:bodyPr>
                  <a:spAutoFit/>
                </a:bodyPr>
                <a:lstStyle/>
                <a:p>
                  <a:pPr>
                    <a:spcBef>
                      <a:spcPct val="50000"/>
                    </a:spcBef>
                  </a:pPr>
                  <a:endParaRPr lang="en-US" altLang="en-US" sz="1600"/>
                </a:p>
              </p:txBody>
            </p:sp>
            <p:sp>
              <p:nvSpPr>
                <p:cNvPr id="34869" name="Text Box 312"/>
                <p:cNvSpPr txBox="1">
                  <a:spLocks noChangeArrowheads="1"/>
                </p:cNvSpPr>
                <p:nvPr/>
              </p:nvSpPr>
              <p:spPr bwMode="auto">
                <a:xfrm>
                  <a:off x="4355" y="2195"/>
                  <a:ext cx="240" cy="212"/>
                </a:xfrm>
                <a:prstGeom prst="rect">
                  <a:avLst/>
                </a:prstGeom>
                <a:noFill/>
                <a:ln w="9525">
                  <a:noFill/>
                  <a:miter lim="800000"/>
                  <a:headEnd/>
                  <a:tailEnd/>
                </a:ln>
              </p:spPr>
              <p:txBody>
                <a:bodyPr>
                  <a:spAutoFit/>
                </a:bodyPr>
                <a:lstStyle/>
                <a:p>
                  <a:pPr>
                    <a:spcBef>
                      <a:spcPct val="50000"/>
                    </a:spcBef>
                  </a:pPr>
                  <a:endParaRPr lang="en-US" altLang="en-US" sz="1600"/>
                </a:p>
              </p:txBody>
            </p:sp>
            <p:sp>
              <p:nvSpPr>
                <p:cNvPr id="34870" name="Text Box 313"/>
                <p:cNvSpPr txBox="1">
                  <a:spLocks noChangeArrowheads="1"/>
                </p:cNvSpPr>
                <p:nvPr/>
              </p:nvSpPr>
              <p:spPr bwMode="auto">
                <a:xfrm>
                  <a:off x="4355" y="2387"/>
                  <a:ext cx="240" cy="212"/>
                </a:xfrm>
                <a:prstGeom prst="rect">
                  <a:avLst/>
                </a:prstGeom>
                <a:noFill/>
                <a:ln w="9525">
                  <a:noFill/>
                  <a:miter lim="800000"/>
                  <a:headEnd/>
                  <a:tailEnd/>
                </a:ln>
              </p:spPr>
              <p:txBody>
                <a:bodyPr>
                  <a:spAutoFit/>
                </a:bodyPr>
                <a:lstStyle/>
                <a:p>
                  <a:pPr>
                    <a:spcBef>
                      <a:spcPct val="50000"/>
                    </a:spcBef>
                  </a:pPr>
                  <a:endParaRPr lang="en-US" altLang="en-US" sz="1600"/>
                </a:p>
              </p:txBody>
            </p:sp>
            <p:sp>
              <p:nvSpPr>
                <p:cNvPr id="34871" name="Text Box 314"/>
                <p:cNvSpPr txBox="1">
                  <a:spLocks noChangeArrowheads="1"/>
                </p:cNvSpPr>
                <p:nvPr/>
              </p:nvSpPr>
              <p:spPr bwMode="auto">
                <a:xfrm>
                  <a:off x="4355" y="2557"/>
                  <a:ext cx="192" cy="212"/>
                </a:xfrm>
                <a:prstGeom prst="rect">
                  <a:avLst/>
                </a:prstGeom>
                <a:noFill/>
                <a:ln w="9525">
                  <a:noFill/>
                  <a:miter lim="800000"/>
                  <a:headEnd/>
                  <a:tailEnd/>
                </a:ln>
              </p:spPr>
              <p:txBody>
                <a:bodyPr>
                  <a:spAutoFit/>
                </a:bodyPr>
                <a:lstStyle/>
                <a:p>
                  <a:pPr>
                    <a:spcBef>
                      <a:spcPct val="50000"/>
                    </a:spcBef>
                  </a:pPr>
                  <a:endParaRPr lang="en-US" altLang="en-US" sz="1600"/>
                </a:p>
              </p:txBody>
            </p:sp>
          </p:grpSp>
          <p:sp>
            <p:nvSpPr>
              <p:cNvPr id="34863" name="Oval 315"/>
              <p:cNvSpPr>
                <a:spLocks noChangeArrowheads="1"/>
              </p:cNvSpPr>
              <p:nvPr/>
            </p:nvSpPr>
            <p:spPr bwMode="auto">
              <a:xfrm>
                <a:off x="4765" y="3552"/>
                <a:ext cx="48" cy="48"/>
              </a:xfrm>
              <a:prstGeom prst="ellipse">
                <a:avLst/>
              </a:prstGeom>
              <a:solidFill>
                <a:schemeClr val="tx1"/>
              </a:solidFill>
              <a:ln w="9525">
                <a:solidFill>
                  <a:schemeClr val="tx1"/>
                </a:solidFill>
                <a:round/>
                <a:headEnd/>
                <a:tailEnd/>
              </a:ln>
            </p:spPr>
            <p:txBody>
              <a:bodyPr wrap="none" anchor="ctr"/>
              <a:lstStyle/>
              <a:p>
                <a:endParaRPr lang="en-US"/>
              </a:p>
            </p:txBody>
          </p:sp>
        </p:grpSp>
        <p:grpSp>
          <p:nvGrpSpPr>
            <p:cNvPr id="34840" name="Group 316"/>
            <p:cNvGrpSpPr>
              <a:grpSpLocks/>
            </p:cNvGrpSpPr>
            <p:nvPr/>
          </p:nvGrpSpPr>
          <p:grpSpPr bwMode="auto">
            <a:xfrm>
              <a:off x="4992" y="528"/>
              <a:ext cx="528" cy="1837"/>
              <a:chOff x="816" y="672"/>
              <a:chExt cx="528" cy="1837"/>
            </a:xfrm>
          </p:grpSpPr>
          <p:grpSp>
            <p:nvGrpSpPr>
              <p:cNvPr id="34846" name="Group 317"/>
              <p:cNvGrpSpPr>
                <a:grpSpLocks/>
              </p:cNvGrpSpPr>
              <p:nvPr/>
            </p:nvGrpSpPr>
            <p:grpSpPr bwMode="auto">
              <a:xfrm>
                <a:off x="816" y="1065"/>
                <a:ext cx="528" cy="1444"/>
                <a:chOff x="1030" y="1100"/>
                <a:chExt cx="528" cy="1444"/>
              </a:xfrm>
            </p:grpSpPr>
            <p:sp>
              <p:nvSpPr>
                <p:cNvPr id="34859" name="Arc 318"/>
                <p:cNvSpPr>
                  <a:spLocks/>
                </p:cNvSpPr>
                <p:nvPr/>
              </p:nvSpPr>
              <p:spPr bwMode="auto">
                <a:xfrm rot="326068">
                  <a:off x="1239" y="1100"/>
                  <a:ext cx="105" cy="277"/>
                </a:xfrm>
                <a:custGeom>
                  <a:avLst/>
                  <a:gdLst>
                    <a:gd name="T0" fmla="*/ 6 w 40953"/>
                    <a:gd name="T1" fmla="*/ 277 h 31225"/>
                    <a:gd name="T2" fmla="*/ 105 w 40953"/>
                    <a:gd name="T3" fmla="*/ 107 h 31225"/>
                    <a:gd name="T4" fmla="*/ 55 w 40953"/>
                    <a:gd name="T5" fmla="*/ 192 h 31225"/>
                    <a:gd name="T6" fmla="*/ 0 60000 65536"/>
                    <a:gd name="T7" fmla="*/ 0 60000 65536"/>
                    <a:gd name="T8" fmla="*/ 0 60000 65536"/>
                    <a:gd name="T9" fmla="*/ 0 w 40953"/>
                    <a:gd name="T10" fmla="*/ 0 h 31225"/>
                    <a:gd name="T11" fmla="*/ 40953 w 40953"/>
                    <a:gd name="T12" fmla="*/ 31225 h 31225"/>
                  </a:gdLst>
                  <a:ahLst/>
                  <a:cxnLst>
                    <a:cxn ang="T6">
                      <a:pos x="T0" y="T1"/>
                    </a:cxn>
                    <a:cxn ang="T7">
                      <a:pos x="T2" y="T3"/>
                    </a:cxn>
                    <a:cxn ang="T8">
                      <a:pos x="T4" y="T5"/>
                    </a:cxn>
                  </a:cxnLst>
                  <a:rect l="T9" t="T10" r="T11" b="T12"/>
                  <a:pathLst>
                    <a:path w="40953" h="31225" fill="none" extrusionOk="0">
                      <a:moveTo>
                        <a:pt x="2263" y="31224"/>
                      </a:moveTo>
                      <a:cubicBezTo>
                        <a:pt x="774" y="28234"/>
                        <a:pt x="0" y="24940"/>
                        <a:pt x="0" y="21600"/>
                      </a:cubicBezTo>
                      <a:cubicBezTo>
                        <a:pt x="0" y="9670"/>
                        <a:pt x="9670" y="0"/>
                        <a:pt x="21600" y="0"/>
                      </a:cubicBezTo>
                      <a:cubicBezTo>
                        <a:pt x="29808" y="0"/>
                        <a:pt x="37307" y="4652"/>
                        <a:pt x="40952" y="12007"/>
                      </a:cubicBezTo>
                    </a:path>
                    <a:path w="40953" h="31225" stroke="0" extrusionOk="0">
                      <a:moveTo>
                        <a:pt x="2263" y="31224"/>
                      </a:moveTo>
                      <a:cubicBezTo>
                        <a:pt x="774" y="28234"/>
                        <a:pt x="0" y="24940"/>
                        <a:pt x="0" y="21600"/>
                      </a:cubicBezTo>
                      <a:cubicBezTo>
                        <a:pt x="0" y="9670"/>
                        <a:pt x="9670" y="0"/>
                        <a:pt x="21600" y="0"/>
                      </a:cubicBezTo>
                      <a:cubicBezTo>
                        <a:pt x="29808" y="0"/>
                        <a:pt x="37307" y="4652"/>
                        <a:pt x="40952" y="12007"/>
                      </a:cubicBezTo>
                      <a:lnTo>
                        <a:pt x="21600" y="21600"/>
                      </a:lnTo>
                      <a:close/>
                    </a:path>
                  </a:pathLst>
                </a:custGeom>
                <a:noFill/>
                <a:ln w="38100">
                  <a:solidFill>
                    <a:schemeClr val="tx1"/>
                  </a:solidFill>
                  <a:round/>
                  <a:headEnd/>
                  <a:tailEnd/>
                </a:ln>
              </p:spPr>
              <p:txBody>
                <a:bodyPr wrap="none" anchor="ctr"/>
                <a:lstStyle/>
                <a:p>
                  <a:endParaRPr lang="en-US"/>
                </a:p>
              </p:txBody>
            </p:sp>
            <p:sp>
              <p:nvSpPr>
                <p:cNvPr id="34860" name="Rectangle 319"/>
                <p:cNvSpPr>
                  <a:spLocks noChangeArrowheads="1"/>
                </p:cNvSpPr>
                <p:nvPr/>
              </p:nvSpPr>
              <p:spPr bwMode="auto">
                <a:xfrm>
                  <a:off x="1056" y="1296"/>
                  <a:ext cx="336" cy="1248"/>
                </a:xfrm>
                <a:prstGeom prst="rect">
                  <a:avLst/>
                </a:prstGeom>
                <a:solidFill>
                  <a:schemeClr val="accent1"/>
                </a:solidFill>
                <a:ln w="38100">
                  <a:solidFill>
                    <a:schemeClr val="tx1"/>
                  </a:solidFill>
                  <a:miter lim="800000"/>
                  <a:headEnd/>
                  <a:tailEnd/>
                </a:ln>
              </p:spPr>
              <p:txBody>
                <a:bodyPr wrap="none" anchor="ctr"/>
                <a:lstStyle/>
                <a:p>
                  <a:endParaRPr lang="en-US"/>
                </a:p>
              </p:txBody>
            </p:sp>
            <p:sp>
              <p:nvSpPr>
                <p:cNvPr id="34861" name="Text Box 320"/>
                <p:cNvSpPr txBox="1">
                  <a:spLocks noChangeArrowheads="1"/>
                </p:cNvSpPr>
                <p:nvPr/>
              </p:nvSpPr>
              <p:spPr bwMode="auto">
                <a:xfrm>
                  <a:off x="1030" y="1296"/>
                  <a:ext cx="528" cy="288"/>
                </a:xfrm>
                <a:prstGeom prst="rect">
                  <a:avLst/>
                </a:prstGeom>
                <a:noFill/>
                <a:ln w="9525">
                  <a:noFill/>
                  <a:miter lim="800000"/>
                  <a:headEnd/>
                  <a:tailEnd/>
                </a:ln>
              </p:spPr>
              <p:txBody>
                <a:bodyPr>
                  <a:spAutoFit/>
                </a:bodyPr>
                <a:lstStyle/>
                <a:p>
                  <a:pPr>
                    <a:spcBef>
                      <a:spcPct val="50000"/>
                    </a:spcBef>
                  </a:pPr>
                  <a:r>
                    <a:rPr lang="en-US" altLang="en-US" sz="2000">
                      <a:solidFill>
                        <a:srgbClr val="660033"/>
                      </a:solidFill>
                    </a:rPr>
                    <a:t>5N</a:t>
                  </a:r>
                  <a:r>
                    <a:rPr lang="en-US" altLang="en-US">
                      <a:solidFill>
                        <a:srgbClr val="000000"/>
                      </a:solidFill>
                    </a:rPr>
                    <a:t> </a:t>
                  </a:r>
                </a:p>
              </p:txBody>
            </p:sp>
          </p:grpSp>
          <p:grpSp>
            <p:nvGrpSpPr>
              <p:cNvPr id="34847" name="Group 321"/>
              <p:cNvGrpSpPr>
                <a:grpSpLocks/>
              </p:cNvGrpSpPr>
              <p:nvPr/>
            </p:nvGrpSpPr>
            <p:grpSpPr bwMode="auto">
              <a:xfrm rot="5400000">
                <a:off x="867" y="713"/>
                <a:ext cx="465" cy="384"/>
                <a:chOff x="957" y="1034"/>
                <a:chExt cx="837" cy="409"/>
              </a:xfrm>
            </p:grpSpPr>
            <p:sp>
              <p:nvSpPr>
                <p:cNvPr id="34849" name="Freeform 322"/>
                <p:cNvSpPr>
                  <a:spLocks/>
                </p:cNvSpPr>
                <p:nvPr/>
              </p:nvSpPr>
              <p:spPr bwMode="auto">
                <a:xfrm>
                  <a:off x="1100" y="1034"/>
                  <a:ext cx="694" cy="409"/>
                </a:xfrm>
                <a:custGeom>
                  <a:avLst/>
                  <a:gdLst>
                    <a:gd name="T0" fmla="*/ 395 w 694"/>
                    <a:gd name="T1" fmla="*/ 307 h 409"/>
                    <a:gd name="T2" fmla="*/ 435 w 694"/>
                    <a:gd name="T3" fmla="*/ 326 h 409"/>
                    <a:gd name="T4" fmla="*/ 480 w 694"/>
                    <a:gd name="T5" fmla="*/ 336 h 409"/>
                    <a:gd name="T6" fmla="*/ 543 w 694"/>
                    <a:gd name="T7" fmla="*/ 338 h 409"/>
                    <a:gd name="T8" fmla="*/ 570 w 694"/>
                    <a:gd name="T9" fmla="*/ 365 h 409"/>
                    <a:gd name="T10" fmla="*/ 530 w 694"/>
                    <a:gd name="T11" fmla="*/ 383 h 409"/>
                    <a:gd name="T12" fmla="*/ 464 w 694"/>
                    <a:gd name="T13" fmla="*/ 409 h 409"/>
                    <a:gd name="T14" fmla="*/ 398 w 694"/>
                    <a:gd name="T15" fmla="*/ 405 h 409"/>
                    <a:gd name="T16" fmla="*/ 303 w 694"/>
                    <a:gd name="T17" fmla="*/ 395 h 409"/>
                    <a:gd name="T18" fmla="*/ 246 w 694"/>
                    <a:gd name="T19" fmla="*/ 374 h 409"/>
                    <a:gd name="T20" fmla="*/ 211 w 694"/>
                    <a:gd name="T21" fmla="*/ 364 h 409"/>
                    <a:gd name="T22" fmla="*/ 174 w 694"/>
                    <a:gd name="T23" fmla="*/ 352 h 409"/>
                    <a:gd name="T24" fmla="*/ 141 w 694"/>
                    <a:gd name="T25" fmla="*/ 345 h 409"/>
                    <a:gd name="T26" fmla="*/ 91 w 694"/>
                    <a:gd name="T27" fmla="*/ 344 h 409"/>
                    <a:gd name="T28" fmla="*/ 51 w 694"/>
                    <a:gd name="T29" fmla="*/ 351 h 409"/>
                    <a:gd name="T30" fmla="*/ 11 w 694"/>
                    <a:gd name="T31" fmla="*/ 345 h 409"/>
                    <a:gd name="T32" fmla="*/ 8 w 694"/>
                    <a:gd name="T33" fmla="*/ 328 h 409"/>
                    <a:gd name="T34" fmla="*/ 27 w 694"/>
                    <a:gd name="T35" fmla="*/ 285 h 409"/>
                    <a:gd name="T36" fmla="*/ 27 w 694"/>
                    <a:gd name="T37" fmla="*/ 223 h 409"/>
                    <a:gd name="T38" fmla="*/ 33 w 694"/>
                    <a:gd name="T39" fmla="*/ 157 h 409"/>
                    <a:gd name="T40" fmla="*/ 41 w 694"/>
                    <a:gd name="T41" fmla="*/ 122 h 409"/>
                    <a:gd name="T42" fmla="*/ 75 w 694"/>
                    <a:gd name="T43" fmla="*/ 117 h 409"/>
                    <a:gd name="T44" fmla="*/ 111 w 694"/>
                    <a:gd name="T45" fmla="*/ 125 h 409"/>
                    <a:gd name="T46" fmla="*/ 137 w 694"/>
                    <a:gd name="T47" fmla="*/ 125 h 409"/>
                    <a:gd name="T48" fmla="*/ 235 w 694"/>
                    <a:gd name="T49" fmla="*/ 74 h 409"/>
                    <a:gd name="T50" fmla="*/ 312 w 694"/>
                    <a:gd name="T51" fmla="*/ 38 h 409"/>
                    <a:gd name="T52" fmla="*/ 359 w 694"/>
                    <a:gd name="T53" fmla="*/ 25 h 409"/>
                    <a:gd name="T54" fmla="*/ 400 w 694"/>
                    <a:gd name="T55" fmla="*/ 3 h 409"/>
                    <a:gd name="T56" fmla="*/ 430 w 694"/>
                    <a:gd name="T57" fmla="*/ 3 h 409"/>
                    <a:gd name="T58" fmla="*/ 472 w 694"/>
                    <a:gd name="T59" fmla="*/ 19 h 409"/>
                    <a:gd name="T60" fmla="*/ 530 w 694"/>
                    <a:gd name="T61" fmla="*/ 50 h 409"/>
                    <a:gd name="T62" fmla="*/ 575 w 694"/>
                    <a:gd name="T63" fmla="*/ 76 h 409"/>
                    <a:gd name="T64" fmla="*/ 607 w 694"/>
                    <a:gd name="T65" fmla="*/ 88 h 409"/>
                    <a:gd name="T66" fmla="*/ 636 w 694"/>
                    <a:gd name="T67" fmla="*/ 128 h 409"/>
                    <a:gd name="T68" fmla="*/ 655 w 694"/>
                    <a:gd name="T69" fmla="*/ 155 h 409"/>
                    <a:gd name="T70" fmla="*/ 671 w 694"/>
                    <a:gd name="T71" fmla="*/ 185 h 409"/>
                    <a:gd name="T72" fmla="*/ 692 w 694"/>
                    <a:gd name="T73" fmla="*/ 247 h 409"/>
                    <a:gd name="T74" fmla="*/ 694 w 694"/>
                    <a:gd name="T75" fmla="*/ 299 h 409"/>
                    <a:gd name="T76" fmla="*/ 687 w 694"/>
                    <a:gd name="T77" fmla="*/ 328 h 409"/>
                    <a:gd name="T78" fmla="*/ 655 w 694"/>
                    <a:gd name="T79" fmla="*/ 320 h 409"/>
                    <a:gd name="T80" fmla="*/ 641 w 694"/>
                    <a:gd name="T81" fmla="*/ 293 h 409"/>
                    <a:gd name="T82" fmla="*/ 636 w 694"/>
                    <a:gd name="T83" fmla="*/ 256 h 409"/>
                    <a:gd name="T84" fmla="*/ 590 w 694"/>
                    <a:gd name="T85" fmla="*/ 207 h 409"/>
                    <a:gd name="T86" fmla="*/ 570 w 694"/>
                    <a:gd name="T87" fmla="*/ 179 h 409"/>
                    <a:gd name="T88" fmla="*/ 536 w 694"/>
                    <a:gd name="T89" fmla="*/ 176 h 409"/>
                    <a:gd name="T90" fmla="*/ 501 w 694"/>
                    <a:gd name="T91" fmla="*/ 169 h 409"/>
                    <a:gd name="T92" fmla="*/ 470 w 694"/>
                    <a:gd name="T93" fmla="*/ 175 h 409"/>
                    <a:gd name="T94" fmla="*/ 434 w 694"/>
                    <a:gd name="T95" fmla="*/ 201 h 409"/>
                    <a:gd name="T96" fmla="*/ 397 w 694"/>
                    <a:gd name="T97" fmla="*/ 236 h 409"/>
                    <a:gd name="T98" fmla="*/ 385 w 694"/>
                    <a:gd name="T99" fmla="*/ 287 h 40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694"/>
                    <a:gd name="T151" fmla="*/ 0 h 409"/>
                    <a:gd name="T152" fmla="*/ 694 w 694"/>
                    <a:gd name="T153" fmla="*/ 409 h 40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694" h="409">
                      <a:moveTo>
                        <a:pt x="385" y="287"/>
                      </a:moveTo>
                      <a:lnTo>
                        <a:pt x="395" y="307"/>
                      </a:lnTo>
                      <a:lnTo>
                        <a:pt x="409" y="317"/>
                      </a:lnTo>
                      <a:lnTo>
                        <a:pt x="435" y="326"/>
                      </a:lnTo>
                      <a:lnTo>
                        <a:pt x="457" y="339"/>
                      </a:lnTo>
                      <a:lnTo>
                        <a:pt x="480" y="336"/>
                      </a:lnTo>
                      <a:lnTo>
                        <a:pt x="516" y="331"/>
                      </a:lnTo>
                      <a:lnTo>
                        <a:pt x="543" y="338"/>
                      </a:lnTo>
                      <a:lnTo>
                        <a:pt x="563" y="351"/>
                      </a:lnTo>
                      <a:lnTo>
                        <a:pt x="570" y="365"/>
                      </a:lnTo>
                      <a:lnTo>
                        <a:pt x="553" y="374"/>
                      </a:lnTo>
                      <a:lnTo>
                        <a:pt x="530" y="383"/>
                      </a:lnTo>
                      <a:lnTo>
                        <a:pt x="493" y="396"/>
                      </a:lnTo>
                      <a:lnTo>
                        <a:pt x="464" y="409"/>
                      </a:lnTo>
                      <a:lnTo>
                        <a:pt x="428" y="406"/>
                      </a:lnTo>
                      <a:lnTo>
                        <a:pt x="398" y="405"/>
                      </a:lnTo>
                      <a:lnTo>
                        <a:pt x="375" y="403"/>
                      </a:lnTo>
                      <a:lnTo>
                        <a:pt x="303" y="395"/>
                      </a:lnTo>
                      <a:lnTo>
                        <a:pt x="276" y="383"/>
                      </a:lnTo>
                      <a:lnTo>
                        <a:pt x="246" y="374"/>
                      </a:lnTo>
                      <a:lnTo>
                        <a:pt x="231" y="368"/>
                      </a:lnTo>
                      <a:lnTo>
                        <a:pt x="211" y="364"/>
                      </a:lnTo>
                      <a:lnTo>
                        <a:pt x="190" y="356"/>
                      </a:lnTo>
                      <a:lnTo>
                        <a:pt x="174" y="352"/>
                      </a:lnTo>
                      <a:lnTo>
                        <a:pt x="157" y="346"/>
                      </a:lnTo>
                      <a:lnTo>
                        <a:pt x="141" y="345"/>
                      </a:lnTo>
                      <a:lnTo>
                        <a:pt x="120" y="342"/>
                      </a:lnTo>
                      <a:lnTo>
                        <a:pt x="91" y="344"/>
                      </a:lnTo>
                      <a:lnTo>
                        <a:pt x="70" y="348"/>
                      </a:lnTo>
                      <a:lnTo>
                        <a:pt x="51" y="351"/>
                      </a:lnTo>
                      <a:lnTo>
                        <a:pt x="32" y="349"/>
                      </a:lnTo>
                      <a:lnTo>
                        <a:pt x="11" y="345"/>
                      </a:lnTo>
                      <a:lnTo>
                        <a:pt x="0" y="343"/>
                      </a:lnTo>
                      <a:lnTo>
                        <a:pt x="8" y="328"/>
                      </a:lnTo>
                      <a:lnTo>
                        <a:pt x="16" y="313"/>
                      </a:lnTo>
                      <a:lnTo>
                        <a:pt x="27" y="285"/>
                      </a:lnTo>
                      <a:lnTo>
                        <a:pt x="26" y="244"/>
                      </a:lnTo>
                      <a:lnTo>
                        <a:pt x="27" y="223"/>
                      </a:lnTo>
                      <a:lnTo>
                        <a:pt x="31" y="181"/>
                      </a:lnTo>
                      <a:lnTo>
                        <a:pt x="33" y="157"/>
                      </a:lnTo>
                      <a:lnTo>
                        <a:pt x="35" y="134"/>
                      </a:lnTo>
                      <a:lnTo>
                        <a:pt x="41" y="122"/>
                      </a:lnTo>
                      <a:lnTo>
                        <a:pt x="31" y="109"/>
                      </a:lnTo>
                      <a:lnTo>
                        <a:pt x="75" y="117"/>
                      </a:lnTo>
                      <a:lnTo>
                        <a:pt x="91" y="118"/>
                      </a:lnTo>
                      <a:lnTo>
                        <a:pt x="111" y="125"/>
                      </a:lnTo>
                      <a:lnTo>
                        <a:pt x="125" y="126"/>
                      </a:lnTo>
                      <a:lnTo>
                        <a:pt x="137" y="125"/>
                      </a:lnTo>
                      <a:lnTo>
                        <a:pt x="161" y="113"/>
                      </a:lnTo>
                      <a:lnTo>
                        <a:pt x="235" y="74"/>
                      </a:lnTo>
                      <a:lnTo>
                        <a:pt x="275" y="54"/>
                      </a:lnTo>
                      <a:lnTo>
                        <a:pt x="312" y="38"/>
                      </a:lnTo>
                      <a:lnTo>
                        <a:pt x="334" y="33"/>
                      </a:lnTo>
                      <a:lnTo>
                        <a:pt x="359" y="25"/>
                      </a:lnTo>
                      <a:lnTo>
                        <a:pt x="379" y="15"/>
                      </a:lnTo>
                      <a:lnTo>
                        <a:pt x="400" y="3"/>
                      </a:lnTo>
                      <a:lnTo>
                        <a:pt x="416" y="0"/>
                      </a:lnTo>
                      <a:lnTo>
                        <a:pt x="430" y="3"/>
                      </a:lnTo>
                      <a:lnTo>
                        <a:pt x="452" y="14"/>
                      </a:lnTo>
                      <a:lnTo>
                        <a:pt x="472" y="19"/>
                      </a:lnTo>
                      <a:lnTo>
                        <a:pt x="490" y="25"/>
                      </a:lnTo>
                      <a:lnTo>
                        <a:pt x="530" y="50"/>
                      </a:lnTo>
                      <a:lnTo>
                        <a:pt x="551" y="59"/>
                      </a:lnTo>
                      <a:lnTo>
                        <a:pt x="575" y="76"/>
                      </a:lnTo>
                      <a:lnTo>
                        <a:pt x="595" y="83"/>
                      </a:lnTo>
                      <a:lnTo>
                        <a:pt x="607" y="88"/>
                      </a:lnTo>
                      <a:lnTo>
                        <a:pt x="622" y="109"/>
                      </a:lnTo>
                      <a:lnTo>
                        <a:pt x="636" y="128"/>
                      </a:lnTo>
                      <a:lnTo>
                        <a:pt x="649" y="144"/>
                      </a:lnTo>
                      <a:lnTo>
                        <a:pt x="655" y="155"/>
                      </a:lnTo>
                      <a:lnTo>
                        <a:pt x="664" y="170"/>
                      </a:lnTo>
                      <a:lnTo>
                        <a:pt x="671" y="185"/>
                      </a:lnTo>
                      <a:lnTo>
                        <a:pt x="689" y="220"/>
                      </a:lnTo>
                      <a:lnTo>
                        <a:pt x="692" y="247"/>
                      </a:lnTo>
                      <a:lnTo>
                        <a:pt x="692" y="276"/>
                      </a:lnTo>
                      <a:lnTo>
                        <a:pt x="694" y="299"/>
                      </a:lnTo>
                      <a:lnTo>
                        <a:pt x="692" y="317"/>
                      </a:lnTo>
                      <a:lnTo>
                        <a:pt x="687" y="328"/>
                      </a:lnTo>
                      <a:lnTo>
                        <a:pt x="675" y="331"/>
                      </a:lnTo>
                      <a:lnTo>
                        <a:pt x="655" y="320"/>
                      </a:lnTo>
                      <a:lnTo>
                        <a:pt x="645" y="306"/>
                      </a:lnTo>
                      <a:lnTo>
                        <a:pt x="641" y="293"/>
                      </a:lnTo>
                      <a:lnTo>
                        <a:pt x="636" y="275"/>
                      </a:lnTo>
                      <a:lnTo>
                        <a:pt x="636" y="256"/>
                      </a:lnTo>
                      <a:lnTo>
                        <a:pt x="612" y="231"/>
                      </a:lnTo>
                      <a:lnTo>
                        <a:pt x="590" y="207"/>
                      </a:lnTo>
                      <a:lnTo>
                        <a:pt x="580" y="190"/>
                      </a:lnTo>
                      <a:lnTo>
                        <a:pt x="570" y="179"/>
                      </a:lnTo>
                      <a:lnTo>
                        <a:pt x="553" y="180"/>
                      </a:lnTo>
                      <a:lnTo>
                        <a:pt x="536" y="176"/>
                      </a:lnTo>
                      <a:lnTo>
                        <a:pt x="515" y="175"/>
                      </a:lnTo>
                      <a:lnTo>
                        <a:pt x="501" y="169"/>
                      </a:lnTo>
                      <a:lnTo>
                        <a:pt x="482" y="171"/>
                      </a:lnTo>
                      <a:lnTo>
                        <a:pt x="470" y="175"/>
                      </a:lnTo>
                      <a:lnTo>
                        <a:pt x="453" y="188"/>
                      </a:lnTo>
                      <a:lnTo>
                        <a:pt x="434" y="201"/>
                      </a:lnTo>
                      <a:lnTo>
                        <a:pt x="412" y="215"/>
                      </a:lnTo>
                      <a:lnTo>
                        <a:pt x="397" y="236"/>
                      </a:lnTo>
                      <a:lnTo>
                        <a:pt x="381" y="252"/>
                      </a:lnTo>
                      <a:lnTo>
                        <a:pt x="385" y="287"/>
                      </a:lnTo>
                      <a:close/>
                    </a:path>
                  </a:pathLst>
                </a:custGeom>
                <a:solidFill>
                  <a:srgbClr val="FFBFBF"/>
                </a:solidFill>
                <a:ln w="9525">
                  <a:solidFill>
                    <a:srgbClr val="000000"/>
                  </a:solidFill>
                  <a:prstDash val="solid"/>
                  <a:round/>
                  <a:headEnd/>
                  <a:tailEnd/>
                </a:ln>
              </p:spPr>
              <p:txBody>
                <a:bodyPr/>
                <a:lstStyle/>
                <a:p>
                  <a:endParaRPr lang="en-US"/>
                </a:p>
              </p:txBody>
            </p:sp>
            <p:sp>
              <p:nvSpPr>
                <p:cNvPr id="34850" name="Freeform 323"/>
                <p:cNvSpPr>
                  <a:spLocks/>
                </p:cNvSpPr>
                <p:nvPr/>
              </p:nvSpPr>
              <p:spPr bwMode="auto">
                <a:xfrm rot="2180584" flipH="1">
                  <a:off x="1590" y="1083"/>
                  <a:ext cx="111" cy="53"/>
                </a:xfrm>
                <a:custGeom>
                  <a:avLst/>
                  <a:gdLst>
                    <a:gd name="T0" fmla="*/ 0 w 138"/>
                    <a:gd name="T1" fmla="*/ 0 h 66"/>
                    <a:gd name="T2" fmla="*/ 53 w 138"/>
                    <a:gd name="T3" fmla="*/ 22 h 66"/>
                    <a:gd name="T4" fmla="*/ 111 w 138"/>
                    <a:gd name="T5" fmla="*/ 53 h 66"/>
                    <a:gd name="T6" fmla="*/ 0 60000 65536"/>
                    <a:gd name="T7" fmla="*/ 0 60000 65536"/>
                    <a:gd name="T8" fmla="*/ 0 60000 65536"/>
                    <a:gd name="T9" fmla="*/ 0 w 138"/>
                    <a:gd name="T10" fmla="*/ 0 h 66"/>
                    <a:gd name="T11" fmla="*/ 138 w 138"/>
                    <a:gd name="T12" fmla="*/ 66 h 66"/>
                  </a:gdLst>
                  <a:ahLst/>
                  <a:cxnLst>
                    <a:cxn ang="T6">
                      <a:pos x="T0" y="T1"/>
                    </a:cxn>
                    <a:cxn ang="T7">
                      <a:pos x="T2" y="T3"/>
                    </a:cxn>
                    <a:cxn ang="T8">
                      <a:pos x="T4" y="T5"/>
                    </a:cxn>
                  </a:cxnLst>
                  <a:rect l="T9" t="T10" r="T11" b="T12"/>
                  <a:pathLst>
                    <a:path w="138" h="66">
                      <a:moveTo>
                        <a:pt x="0" y="0"/>
                      </a:moveTo>
                      <a:lnTo>
                        <a:pt x="66" y="27"/>
                      </a:lnTo>
                      <a:lnTo>
                        <a:pt x="138" y="66"/>
                      </a:lnTo>
                    </a:path>
                  </a:pathLst>
                </a:custGeom>
                <a:noFill/>
                <a:ln w="9525">
                  <a:solidFill>
                    <a:srgbClr val="000000"/>
                  </a:solidFill>
                  <a:prstDash val="solid"/>
                  <a:round/>
                  <a:headEnd/>
                  <a:tailEnd/>
                </a:ln>
              </p:spPr>
              <p:txBody>
                <a:bodyPr/>
                <a:lstStyle/>
                <a:p>
                  <a:endParaRPr lang="en-US"/>
                </a:p>
              </p:txBody>
            </p:sp>
            <p:sp>
              <p:nvSpPr>
                <p:cNvPr id="34851" name="Freeform 324"/>
                <p:cNvSpPr>
                  <a:spLocks/>
                </p:cNvSpPr>
                <p:nvPr/>
              </p:nvSpPr>
              <p:spPr bwMode="auto">
                <a:xfrm rot="3423405" flipH="1">
                  <a:off x="1629" y="1374"/>
                  <a:ext cx="16" cy="54"/>
                </a:xfrm>
                <a:custGeom>
                  <a:avLst/>
                  <a:gdLst>
                    <a:gd name="T0" fmla="*/ 5 w 70"/>
                    <a:gd name="T1" fmla="*/ 0 h 169"/>
                    <a:gd name="T2" fmla="*/ 12 w 70"/>
                    <a:gd name="T3" fmla="*/ 17 h 169"/>
                    <a:gd name="T4" fmla="*/ 16 w 70"/>
                    <a:gd name="T5" fmla="*/ 27 h 169"/>
                    <a:gd name="T6" fmla="*/ 16 w 70"/>
                    <a:gd name="T7" fmla="*/ 36 h 169"/>
                    <a:gd name="T8" fmla="*/ 13 w 70"/>
                    <a:gd name="T9" fmla="*/ 45 h 169"/>
                    <a:gd name="T10" fmla="*/ 6 w 70"/>
                    <a:gd name="T11" fmla="*/ 50 h 169"/>
                    <a:gd name="T12" fmla="*/ 0 w 70"/>
                    <a:gd name="T13" fmla="*/ 54 h 169"/>
                    <a:gd name="T14" fmla="*/ 0 60000 65536"/>
                    <a:gd name="T15" fmla="*/ 0 60000 65536"/>
                    <a:gd name="T16" fmla="*/ 0 60000 65536"/>
                    <a:gd name="T17" fmla="*/ 0 60000 65536"/>
                    <a:gd name="T18" fmla="*/ 0 60000 65536"/>
                    <a:gd name="T19" fmla="*/ 0 60000 65536"/>
                    <a:gd name="T20" fmla="*/ 0 60000 65536"/>
                    <a:gd name="T21" fmla="*/ 0 w 70"/>
                    <a:gd name="T22" fmla="*/ 0 h 169"/>
                    <a:gd name="T23" fmla="*/ 70 w 70"/>
                    <a:gd name="T24" fmla="*/ 169 h 1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0" h="169">
                      <a:moveTo>
                        <a:pt x="23" y="0"/>
                      </a:moveTo>
                      <a:lnTo>
                        <a:pt x="53" y="52"/>
                      </a:lnTo>
                      <a:lnTo>
                        <a:pt x="69" y="83"/>
                      </a:lnTo>
                      <a:lnTo>
                        <a:pt x="70" y="113"/>
                      </a:lnTo>
                      <a:lnTo>
                        <a:pt x="58" y="140"/>
                      </a:lnTo>
                      <a:lnTo>
                        <a:pt x="27" y="158"/>
                      </a:lnTo>
                      <a:lnTo>
                        <a:pt x="0" y="169"/>
                      </a:lnTo>
                    </a:path>
                  </a:pathLst>
                </a:custGeom>
                <a:noFill/>
                <a:ln w="9525">
                  <a:solidFill>
                    <a:srgbClr val="000000"/>
                  </a:solidFill>
                  <a:prstDash val="solid"/>
                  <a:round/>
                  <a:headEnd/>
                  <a:tailEnd/>
                </a:ln>
              </p:spPr>
              <p:txBody>
                <a:bodyPr/>
                <a:lstStyle/>
                <a:p>
                  <a:endParaRPr lang="en-US"/>
                </a:p>
              </p:txBody>
            </p:sp>
            <p:sp>
              <p:nvSpPr>
                <p:cNvPr id="34852" name="Freeform 325"/>
                <p:cNvSpPr>
                  <a:spLocks/>
                </p:cNvSpPr>
                <p:nvPr/>
              </p:nvSpPr>
              <p:spPr bwMode="auto">
                <a:xfrm rot="3012925" flipH="1">
                  <a:off x="1676" y="1190"/>
                  <a:ext cx="13" cy="33"/>
                </a:xfrm>
                <a:custGeom>
                  <a:avLst/>
                  <a:gdLst>
                    <a:gd name="T0" fmla="*/ 0 w 50"/>
                    <a:gd name="T1" fmla="*/ 0 h 93"/>
                    <a:gd name="T2" fmla="*/ 0 w 50"/>
                    <a:gd name="T3" fmla="*/ 11 h 93"/>
                    <a:gd name="T4" fmla="*/ 2 w 50"/>
                    <a:gd name="T5" fmla="*/ 20 h 93"/>
                    <a:gd name="T6" fmla="*/ 7 w 50"/>
                    <a:gd name="T7" fmla="*/ 29 h 93"/>
                    <a:gd name="T8" fmla="*/ 13 w 50"/>
                    <a:gd name="T9" fmla="*/ 33 h 93"/>
                    <a:gd name="T10" fmla="*/ 0 60000 65536"/>
                    <a:gd name="T11" fmla="*/ 0 60000 65536"/>
                    <a:gd name="T12" fmla="*/ 0 60000 65536"/>
                    <a:gd name="T13" fmla="*/ 0 60000 65536"/>
                    <a:gd name="T14" fmla="*/ 0 60000 65536"/>
                    <a:gd name="T15" fmla="*/ 0 w 50"/>
                    <a:gd name="T16" fmla="*/ 0 h 93"/>
                    <a:gd name="T17" fmla="*/ 50 w 50"/>
                    <a:gd name="T18" fmla="*/ 93 h 93"/>
                  </a:gdLst>
                  <a:ahLst/>
                  <a:cxnLst>
                    <a:cxn ang="T10">
                      <a:pos x="T0" y="T1"/>
                    </a:cxn>
                    <a:cxn ang="T11">
                      <a:pos x="T2" y="T3"/>
                    </a:cxn>
                    <a:cxn ang="T12">
                      <a:pos x="T4" y="T5"/>
                    </a:cxn>
                    <a:cxn ang="T13">
                      <a:pos x="T6" y="T7"/>
                    </a:cxn>
                    <a:cxn ang="T14">
                      <a:pos x="T8" y="T9"/>
                    </a:cxn>
                  </a:cxnLst>
                  <a:rect l="T15" t="T16" r="T17" b="T18"/>
                  <a:pathLst>
                    <a:path w="50" h="93">
                      <a:moveTo>
                        <a:pt x="0" y="0"/>
                      </a:moveTo>
                      <a:lnTo>
                        <a:pt x="0" y="32"/>
                      </a:lnTo>
                      <a:lnTo>
                        <a:pt x="6" y="57"/>
                      </a:lnTo>
                      <a:lnTo>
                        <a:pt x="25" y="82"/>
                      </a:lnTo>
                      <a:lnTo>
                        <a:pt x="50" y="93"/>
                      </a:lnTo>
                    </a:path>
                  </a:pathLst>
                </a:custGeom>
                <a:noFill/>
                <a:ln w="9525">
                  <a:solidFill>
                    <a:srgbClr val="000000"/>
                  </a:solidFill>
                  <a:prstDash val="solid"/>
                  <a:round/>
                  <a:headEnd/>
                  <a:tailEnd/>
                </a:ln>
              </p:spPr>
              <p:txBody>
                <a:bodyPr/>
                <a:lstStyle/>
                <a:p>
                  <a:endParaRPr lang="en-US"/>
                </a:p>
              </p:txBody>
            </p:sp>
            <p:sp>
              <p:nvSpPr>
                <p:cNvPr id="34853" name="Freeform 326"/>
                <p:cNvSpPr>
                  <a:spLocks/>
                </p:cNvSpPr>
                <p:nvPr/>
              </p:nvSpPr>
              <p:spPr bwMode="auto">
                <a:xfrm rot="3892858" flipH="1">
                  <a:off x="1736" y="1271"/>
                  <a:ext cx="10" cy="25"/>
                </a:xfrm>
                <a:custGeom>
                  <a:avLst/>
                  <a:gdLst>
                    <a:gd name="T0" fmla="*/ 0 w 19"/>
                    <a:gd name="T1" fmla="*/ 0 h 43"/>
                    <a:gd name="T2" fmla="*/ 0 w 19"/>
                    <a:gd name="T3" fmla="*/ 8 h 43"/>
                    <a:gd name="T4" fmla="*/ 2 w 19"/>
                    <a:gd name="T5" fmla="*/ 16 h 43"/>
                    <a:gd name="T6" fmla="*/ 10 w 19"/>
                    <a:gd name="T7" fmla="*/ 25 h 43"/>
                    <a:gd name="T8" fmla="*/ 0 60000 65536"/>
                    <a:gd name="T9" fmla="*/ 0 60000 65536"/>
                    <a:gd name="T10" fmla="*/ 0 60000 65536"/>
                    <a:gd name="T11" fmla="*/ 0 60000 65536"/>
                    <a:gd name="T12" fmla="*/ 0 w 19"/>
                    <a:gd name="T13" fmla="*/ 0 h 43"/>
                    <a:gd name="T14" fmla="*/ 19 w 19"/>
                    <a:gd name="T15" fmla="*/ 43 h 43"/>
                  </a:gdLst>
                  <a:ahLst/>
                  <a:cxnLst>
                    <a:cxn ang="T8">
                      <a:pos x="T0" y="T1"/>
                    </a:cxn>
                    <a:cxn ang="T9">
                      <a:pos x="T2" y="T3"/>
                    </a:cxn>
                    <a:cxn ang="T10">
                      <a:pos x="T4" y="T5"/>
                    </a:cxn>
                    <a:cxn ang="T11">
                      <a:pos x="T6" y="T7"/>
                    </a:cxn>
                  </a:cxnLst>
                  <a:rect l="T12" t="T13" r="T14" b="T15"/>
                  <a:pathLst>
                    <a:path w="19" h="43">
                      <a:moveTo>
                        <a:pt x="0" y="0"/>
                      </a:moveTo>
                      <a:lnTo>
                        <a:pt x="0" y="14"/>
                      </a:lnTo>
                      <a:lnTo>
                        <a:pt x="4" y="28"/>
                      </a:lnTo>
                      <a:lnTo>
                        <a:pt x="19" y="43"/>
                      </a:lnTo>
                    </a:path>
                  </a:pathLst>
                </a:custGeom>
                <a:noFill/>
                <a:ln w="9525">
                  <a:solidFill>
                    <a:srgbClr val="000000"/>
                  </a:solidFill>
                  <a:prstDash val="solid"/>
                  <a:round/>
                  <a:headEnd/>
                  <a:tailEnd/>
                </a:ln>
              </p:spPr>
              <p:txBody>
                <a:bodyPr/>
                <a:lstStyle/>
                <a:p>
                  <a:endParaRPr lang="en-US"/>
                </a:p>
              </p:txBody>
            </p:sp>
            <p:grpSp>
              <p:nvGrpSpPr>
                <p:cNvPr id="34854" name="Group 327"/>
                <p:cNvGrpSpPr>
                  <a:grpSpLocks/>
                </p:cNvGrpSpPr>
                <p:nvPr/>
              </p:nvGrpSpPr>
              <p:grpSpPr bwMode="auto">
                <a:xfrm rot="11405476" flipH="1">
                  <a:off x="957" y="1115"/>
                  <a:ext cx="261" cy="307"/>
                  <a:chOff x="2457" y="2549"/>
                  <a:chExt cx="557" cy="547"/>
                </a:xfrm>
              </p:grpSpPr>
              <p:sp>
                <p:nvSpPr>
                  <p:cNvPr id="34857" name="Freeform 328"/>
                  <p:cNvSpPr>
                    <a:spLocks/>
                  </p:cNvSpPr>
                  <p:nvPr/>
                </p:nvSpPr>
                <p:spPr bwMode="auto">
                  <a:xfrm>
                    <a:off x="2457" y="2549"/>
                    <a:ext cx="557" cy="547"/>
                  </a:xfrm>
                  <a:custGeom>
                    <a:avLst/>
                    <a:gdLst>
                      <a:gd name="T0" fmla="*/ 557 w 1112"/>
                      <a:gd name="T1" fmla="*/ 70 h 1094"/>
                      <a:gd name="T2" fmla="*/ 529 w 1112"/>
                      <a:gd name="T3" fmla="*/ 136 h 1094"/>
                      <a:gd name="T4" fmla="*/ 509 w 1112"/>
                      <a:gd name="T5" fmla="*/ 186 h 1094"/>
                      <a:gd name="T6" fmla="*/ 486 w 1112"/>
                      <a:gd name="T7" fmla="*/ 238 h 1094"/>
                      <a:gd name="T8" fmla="*/ 472 w 1112"/>
                      <a:gd name="T9" fmla="*/ 294 h 1094"/>
                      <a:gd name="T10" fmla="*/ 463 w 1112"/>
                      <a:gd name="T11" fmla="*/ 351 h 1094"/>
                      <a:gd name="T12" fmla="*/ 453 w 1112"/>
                      <a:gd name="T13" fmla="*/ 407 h 1094"/>
                      <a:gd name="T14" fmla="*/ 453 w 1112"/>
                      <a:gd name="T15" fmla="*/ 458 h 1094"/>
                      <a:gd name="T16" fmla="*/ 453 w 1112"/>
                      <a:gd name="T17" fmla="*/ 500 h 1094"/>
                      <a:gd name="T18" fmla="*/ 453 w 1112"/>
                      <a:gd name="T19" fmla="*/ 519 h 1094"/>
                      <a:gd name="T20" fmla="*/ 121 w 1112"/>
                      <a:gd name="T21" fmla="*/ 547 h 1094"/>
                      <a:gd name="T22" fmla="*/ 65 w 1112"/>
                      <a:gd name="T23" fmla="*/ 224 h 1094"/>
                      <a:gd name="T24" fmla="*/ 14 w 1112"/>
                      <a:gd name="T25" fmla="*/ 33 h 1094"/>
                      <a:gd name="T26" fmla="*/ 0 w 1112"/>
                      <a:gd name="T27" fmla="*/ 0 h 1094"/>
                      <a:gd name="T28" fmla="*/ 210 w 1112"/>
                      <a:gd name="T29" fmla="*/ 37 h 1094"/>
                      <a:gd name="T30" fmla="*/ 383 w 1112"/>
                      <a:gd name="T31" fmla="*/ 51 h 1094"/>
                      <a:gd name="T32" fmla="*/ 495 w 1112"/>
                      <a:gd name="T33" fmla="*/ 51 h 1094"/>
                      <a:gd name="T34" fmla="*/ 557 w 1112"/>
                      <a:gd name="T35" fmla="*/ 70 h 109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12"/>
                      <a:gd name="T55" fmla="*/ 0 h 1094"/>
                      <a:gd name="T56" fmla="*/ 1112 w 1112"/>
                      <a:gd name="T57" fmla="*/ 1094 h 109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12" h="1094">
                        <a:moveTo>
                          <a:pt x="1112" y="140"/>
                        </a:moveTo>
                        <a:lnTo>
                          <a:pt x="1056" y="271"/>
                        </a:lnTo>
                        <a:lnTo>
                          <a:pt x="1017" y="373"/>
                        </a:lnTo>
                        <a:lnTo>
                          <a:pt x="971" y="476"/>
                        </a:lnTo>
                        <a:lnTo>
                          <a:pt x="943" y="588"/>
                        </a:lnTo>
                        <a:lnTo>
                          <a:pt x="924" y="702"/>
                        </a:lnTo>
                        <a:lnTo>
                          <a:pt x="905" y="814"/>
                        </a:lnTo>
                        <a:lnTo>
                          <a:pt x="905" y="916"/>
                        </a:lnTo>
                        <a:lnTo>
                          <a:pt x="905" y="1001"/>
                        </a:lnTo>
                        <a:lnTo>
                          <a:pt x="905" y="1038"/>
                        </a:lnTo>
                        <a:lnTo>
                          <a:pt x="242" y="1094"/>
                        </a:lnTo>
                        <a:lnTo>
                          <a:pt x="130" y="448"/>
                        </a:lnTo>
                        <a:lnTo>
                          <a:pt x="28" y="65"/>
                        </a:lnTo>
                        <a:lnTo>
                          <a:pt x="0" y="0"/>
                        </a:lnTo>
                        <a:lnTo>
                          <a:pt x="420" y="75"/>
                        </a:lnTo>
                        <a:lnTo>
                          <a:pt x="765" y="103"/>
                        </a:lnTo>
                        <a:lnTo>
                          <a:pt x="989" y="103"/>
                        </a:lnTo>
                        <a:lnTo>
                          <a:pt x="1112" y="140"/>
                        </a:lnTo>
                        <a:close/>
                      </a:path>
                    </a:pathLst>
                  </a:custGeom>
                  <a:solidFill>
                    <a:srgbClr val="5F7FFF"/>
                  </a:solidFill>
                  <a:ln w="9525">
                    <a:solidFill>
                      <a:srgbClr val="000000"/>
                    </a:solidFill>
                    <a:prstDash val="solid"/>
                    <a:round/>
                    <a:headEnd/>
                    <a:tailEnd/>
                  </a:ln>
                </p:spPr>
                <p:txBody>
                  <a:bodyPr/>
                  <a:lstStyle/>
                  <a:p>
                    <a:endParaRPr lang="en-US"/>
                  </a:p>
                </p:txBody>
              </p:sp>
              <p:sp>
                <p:nvSpPr>
                  <p:cNvPr id="34858" name="Oval 329"/>
                  <p:cNvSpPr>
                    <a:spLocks noChangeArrowheads="1"/>
                  </p:cNvSpPr>
                  <p:nvPr/>
                </p:nvSpPr>
                <p:spPr bwMode="auto">
                  <a:xfrm>
                    <a:off x="2793" y="2961"/>
                    <a:ext cx="61" cy="70"/>
                  </a:xfrm>
                  <a:prstGeom prst="ellipse">
                    <a:avLst/>
                  </a:prstGeom>
                  <a:solidFill>
                    <a:srgbClr val="FFFFFF"/>
                  </a:solidFill>
                  <a:ln w="9525">
                    <a:solidFill>
                      <a:srgbClr val="000000"/>
                    </a:solidFill>
                    <a:round/>
                    <a:headEnd/>
                    <a:tailEnd/>
                  </a:ln>
                </p:spPr>
                <p:txBody>
                  <a:bodyPr vert="eaVert"/>
                  <a:lstStyle/>
                  <a:p>
                    <a:endParaRPr lang="en-US"/>
                  </a:p>
                </p:txBody>
              </p:sp>
            </p:grpSp>
            <p:sp>
              <p:nvSpPr>
                <p:cNvPr id="34855" name="Freeform 330"/>
                <p:cNvSpPr>
                  <a:spLocks/>
                </p:cNvSpPr>
                <p:nvPr/>
              </p:nvSpPr>
              <p:spPr bwMode="auto">
                <a:xfrm rot="8068401" flipH="1">
                  <a:off x="1546" y="1379"/>
                  <a:ext cx="15" cy="10"/>
                </a:xfrm>
                <a:custGeom>
                  <a:avLst/>
                  <a:gdLst>
                    <a:gd name="T0" fmla="*/ 15 w 55"/>
                    <a:gd name="T1" fmla="*/ 10 h 33"/>
                    <a:gd name="T2" fmla="*/ 7 w 55"/>
                    <a:gd name="T3" fmla="*/ 7 h 33"/>
                    <a:gd name="T4" fmla="*/ 2 w 55"/>
                    <a:gd name="T5" fmla="*/ 2 h 33"/>
                    <a:gd name="T6" fmla="*/ 0 w 55"/>
                    <a:gd name="T7" fmla="*/ 0 h 33"/>
                    <a:gd name="T8" fmla="*/ 0 60000 65536"/>
                    <a:gd name="T9" fmla="*/ 0 60000 65536"/>
                    <a:gd name="T10" fmla="*/ 0 60000 65536"/>
                    <a:gd name="T11" fmla="*/ 0 60000 65536"/>
                    <a:gd name="T12" fmla="*/ 0 w 55"/>
                    <a:gd name="T13" fmla="*/ 0 h 33"/>
                    <a:gd name="T14" fmla="*/ 55 w 55"/>
                    <a:gd name="T15" fmla="*/ 33 h 33"/>
                  </a:gdLst>
                  <a:ahLst/>
                  <a:cxnLst>
                    <a:cxn ang="T8">
                      <a:pos x="T0" y="T1"/>
                    </a:cxn>
                    <a:cxn ang="T9">
                      <a:pos x="T2" y="T3"/>
                    </a:cxn>
                    <a:cxn ang="T10">
                      <a:pos x="T4" y="T5"/>
                    </a:cxn>
                    <a:cxn ang="T11">
                      <a:pos x="T6" y="T7"/>
                    </a:cxn>
                  </a:cxnLst>
                  <a:rect l="T12" t="T13" r="T14" b="T15"/>
                  <a:pathLst>
                    <a:path w="55" h="33">
                      <a:moveTo>
                        <a:pt x="55" y="33"/>
                      </a:moveTo>
                      <a:lnTo>
                        <a:pt x="26" y="22"/>
                      </a:lnTo>
                      <a:lnTo>
                        <a:pt x="7" y="8"/>
                      </a:lnTo>
                      <a:lnTo>
                        <a:pt x="0" y="0"/>
                      </a:lnTo>
                    </a:path>
                  </a:pathLst>
                </a:custGeom>
                <a:noFill/>
                <a:ln w="9525">
                  <a:solidFill>
                    <a:srgbClr val="000000"/>
                  </a:solidFill>
                  <a:prstDash val="solid"/>
                  <a:round/>
                  <a:headEnd/>
                  <a:tailEnd/>
                </a:ln>
              </p:spPr>
              <p:txBody>
                <a:bodyPr/>
                <a:lstStyle/>
                <a:p>
                  <a:endParaRPr lang="en-US"/>
                </a:p>
              </p:txBody>
            </p:sp>
            <p:sp>
              <p:nvSpPr>
                <p:cNvPr id="34856" name="Freeform 331"/>
                <p:cNvSpPr>
                  <a:spLocks/>
                </p:cNvSpPr>
                <p:nvPr/>
              </p:nvSpPr>
              <p:spPr bwMode="auto">
                <a:xfrm rot="2668401" flipH="1">
                  <a:off x="1554" y="1050"/>
                  <a:ext cx="51" cy="32"/>
                </a:xfrm>
                <a:custGeom>
                  <a:avLst/>
                  <a:gdLst>
                    <a:gd name="T0" fmla="*/ 0 w 53"/>
                    <a:gd name="T1" fmla="*/ 0 h 34"/>
                    <a:gd name="T2" fmla="*/ 16 w 53"/>
                    <a:gd name="T3" fmla="*/ 8 h 34"/>
                    <a:gd name="T4" fmla="*/ 51 w 53"/>
                    <a:gd name="T5" fmla="*/ 32 h 34"/>
                    <a:gd name="T6" fmla="*/ 0 60000 65536"/>
                    <a:gd name="T7" fmla="*/ 0 60000 65536"/>
                    <a:gd name="T8" fmla="*/ 0 60000 65536"/>
                    <a:gd name="T9" fmla="*/ 0 w 53"/>
                    <a:gd name="T10" fmla="*/ 0 h 34"/>
                    <a:gd name="T11" fmla="*/ 53 w 53"/>
                    <a:gd name="T12" fmla="*/ 34 h 34"/>
                  </a:gdLst>
                  <a:ahLst/>
                  <a:cxnLst>
                    <a:cxn ang="T6">
                      <a:pos x="T0" y="T1"/>
                    </a:cxn>
                    <a:cxn ang="T7">
                      <a:pos x="T2" y="T3"/>
                    </a:cxn>
                    <a:cxn ang="T8">
                      <a:pos x="T4" y="T5"/>
                    </a:cxn>
                  </a:cxnLst>
                  <a:rect l="T9" t="T10" r="T11" b="T12"/>
                  <a:pathLst>
                    <a:path w="53" h="34">
                      <a:moveTo>
                        <a:pt x="0" y="0"/>
                      </a:moveTo>
                      <a:lnTo>
                        <a:pt x="17" y="8"/>
                      </a:lnTo>
                      <a:lnTo>
                        <a:pt x="53" y="34"/>
                      </a:lnTo>
                    </a:path>
                  </a:pathLst>
                </a:custGeom>
                <a:noFill/>
                <a:ln w="9525">
                  <a:solidFill>
                    <a:srgbClr val="000000"/>
                  </a:solidFill>
                  <a:prstDash val="solid"/>
                  <a:round/>
                  <a:headEnd/>
                  <a:tailEnd/>
                </a:ln>
              </p:spPr>
              <p:txBody>
                <a:bodyPr/>
                <a:lstStyle/>
                <a:p>
                  <a:endParaRPr lang="en-US"/>
                </a:p>
              </p:txBody>
            </p:sp>
          </p:grpSp>
          <p:sp>
            <p:nvSpPr>
              <p:cNvPr id="34848" name="Line 332"/>
              <p:cNvSpPr>
                <a:spLocks noChangeShapeType="1"/>
              </p:cNvSpPr>
              <p:nvPr/>
            </p:nvSpPr>
            <p:spPr bwMode="auto">
              <a:xfrm flipH="1">
                <a:off x="1034" y="1069"/>
                <a:ext cx="48" cy="96"/>
              </a:xfrm>
              <a:prstGeom prst="line">
                <a:avLst/>
              </a:prstGeom>
              <a:noFill/>
              <a:ln w="38100">
                <a:solidFill>
                  <a:schemeClr val="tx1"/>
                </a:solidFill>
                <a:round/>
                <a:headEnd/>
                <a:tailEnd/>
              </a:ln>
            </p:spPr>
            <p:txBody>
              <a:bodyPr/>
              <a:lstStyle/>
              <a:p>
                <a:endParaRPr lang="en-US"/>
              </a:p>
            </p:txBody>
          </p:sp>
        </p:grpSp>
        <p:grpSp>
          <p:nvGrpSpPr>
            <p:cNvPr id="34841" name="Group 333"/>
            <p:cNvGrpSpPr>
              <a:grpSpLocks/>
            </p:cNvGrpSpPr>
            <p:nvPr/>
          </p:nvGrpSpPr>
          <p:grpSpPr bwMode="auto">
            <a:xfrm>
              <a:off x="5070" y="3338"/>
              <a:ext cx="227" cy="816"/>
              <a:chOff x="1213" y="1619"/>
              <a:chExt cx="480" cy="410"/>
            </a:xfrm>
          </p:grpSpPr>
          <p:sp>
            <p:nvSpPr>
              <p:cNvPr id="34842" name="AutoShape 334"/>
              <p:cNvSpPr>
                <a:spLocks noChangeArrowheads="1"/>
              </p:cNvSpPr>
              <p:nvPr/>
            </p:nvSpPr>
            <p:spPr bwMode="auto">
              <a:xfrm>
                <a:off x="1213" y="1772"/>
                <a:ext cx="480" cy="257"/>
              </a:xfrm>
              <a:prstGeom prst="can">
                <a:avLst>
                  <a:gd name="adj" fmla="val 21356"/>
                </a:avLst>
              </a:prstGeom>
              <a:solidFill>
                <a:schemeClr val="bg2"/>
              </a:solidFill>
              <a:ln w="9525">
                <a:solidFill>
                  <a:schemeClr val="tx1"/>
                </a:solidFill>
                <a:round/>
                <a:headEnd/>
                <a:tailEnd/>
              </a:ln>
            </p:spPr>
            <p:txBody>
              <a:bodyPr wrap="none" anchor="ctr"/>
              <a:lstStyle/>
              <a:p>
                <a:endParaRPr lang="en-US"/>
              </a:p>
            </p:txBody>
          </p:sp>
          <p:grpSp>
            <p:nvGrpSpPr>
              <p:cNvPr id="34843" name="Group 335"/>
              <p:cNvGrpSpPr>
                <a:grpSpLocks/>
              </p:cNvGrpSpPr>
              <p:nvPr/>
            </p:nvGrpSpPr>
            <p:grpSpPr bwMode="auto">
              <a:xfrm>
                <a:off x="1382" y="1619"/>
                <a:ext cx="132" cy="183"/>
                <a:chOff x="3791" y="2112"/>
                <a:chExt cx="145" cy="249"/>
              </a:xfrm>
            </p:grpSpPr>
            <p:sp>
              <p:nvSpPr>
                <p:cNvPr id="34844" name="Arc 336"/>
                <p:cNvSpPr>
                  <a:spLocks/>
                </p:cNvSpPr>
                <p:nvPr/>
              </p:nvSpPr>
              <p:spPr bwMode="auto">
                <a:xfrm rot="10800000">
                  <a:off x="3791" y="2112"/>
                  <a:ext cx="145" cy="118"/>
                </a:xfrm>
                <a:custGeom>
                  <a:avLst/>
                  <a:gdLst>
                    <a:gd name="T0" fmla="*/ 79 w 42870"/>
                    <a:gd name="T1" fmla="*/ 0 h 43095"/>
                    <a:gd name="T2" fmla="*/ 0 w 42870"/>
                    <a:gd name="T3" fmla="*/ 69 h 43095"/>
                    <a:gd name="T4" fmla="*/ 72 w 42870"/>
                    <a:gd name="T5" fmla="*/ 59 h 43095"/>
                    <a:gd name="T6" fmla="*/ 0 60000 65536"/>
                    <a:gd name="T7" fmla="*/ 0 60000 65536"/>
                    <a:gd name="T8" fmla="*/ 0 60000 65536"/>
                    <a:gd name="T9" fmla="*/ 0 w 42870"/>
                    <a:gd name="T10" fmla="*/ 0 h 43095"/>
                    <a:gd name="T11" fmla="*/ 42870 w 42870"/>
                    <a:gd name="T12" fmla="*/ 43095 h 43095"/>
                  </a:gdLst>
                  <a:ahLst/>
                  <a:cxnLst>
                    <a:cxn ang="T6">
                      <a:pos x="T0" y="T1"/>
                    </a:cxn>
                    <a:cxn ang="T7">
                      <a:pos x="T2" y="T3"/>
                    </a:cxn>
                    <a:cxn ang="T8">
                      <a:pos x="T4" y="T5"/>
                    </a:cxn>
                  </a:cxnLst>
                  <a:rect l="T9" t="T10" r="T11" b="T12"/>
                  <a:pathLst>
                    <a:path w="42870" h="43095" fill="none" extrusionOk="0">
                      <a:moveTo>
                        <a:pt x="23401" y="0"/>
                      </a:moveTo>
                      <a:cubicBezTo>
                        <a:pt x="34451" y="1096"/>
                        <a:pt x="42870" y="10391"/>
                        <a:pt x="42870" y="21495"/>
                      </a:cubicBezTo>
                      <a:cubicBezTo>
                        <a:pt x="42870" y="33424"/>
                        <a:pt x="33199" y="43095"/>
                        <a:pt x="21270" y="43095"/>
                      </a:cubicBezTo>
                      <a:cubicBezTo>
                        <a:pt x="10791" y="43094"/>
                        <a:pt x="1824" y="35574"/>
                        <a:pt x="-1" y="25256"/>
                      </a:cubicBezTo>
                    </a:path>
                    <a:path w="42870" h="43095" stroke="0" extrusionOk="0">
                      <a:moveTo>
                        <a:pt x="23401" y="0"/>
                      </a:moveTo>
                      <a:cubicBezTo>
                        <a:pt x="34451" y="1096"/>
                        <a:pt x="42870" y="10391"/>
                        <a:pt x="42870" y="21495"/>
                      </a:cubicBezTo>
                      <a:cubicBezTo>
                        <a:pt x="42870" y="33424"/>
                        <a:pt x="33199" y="43095"/>
                        <a:pt x="21270" y="43095"/>
                      </a:cubicBezTo>
                      <a:cubicBezTo>
                        <a:pt x="10791" y="43094"/>
                        <a:pt x="1824" y="35574"/>
                        <a:pt x="-1" y="25256"/>
                      </a:cubicBezTo>
                      <a:lnTo>
                        <a:pt x="21270" y="21495"/>
                      </a:lnTo>
                      <a:close/>
                    </a:path>
                  </a:pathLst>
                </a:custGeom>
                <a:noFill/>
                <a:ln w="38100">
                  <a:solidFill>
                    <a:schemeClr val="tx1"/>
                  </a:solidFill>
                  <a:round/>
                  <a:headEnd/>
                  <a:tailEnd/>
                </a:ln>
              </p:spPr>
              <p:txBody>
                <a:bodyPr wrap="none" anchor="ctr"/>
                <a:lstStyle/>
                <a:p>
                  <a:endParaRPr lang="en-US"/>
                </a:p>
              </p:txBody>
            </p:sp>
            <p:sp>
              <p:nvSpPr>
                <p:cNvPr id="34845" name="Line 337"/>
                <p:cNvSpPr>
                  <a:spLocks noChangeShapeType="1"/>
                </p:cNvSpPr>
                <p:nvPr/>
              </p:nvSpPr>
              <p:spPr bwMode="auto">
                <a:xfrm>
                  <a:off x="3862" y="2217"/>
                  <a:ext cx="0" cy="144"/>
                </a:xfrm>
                <a:prstGeom prst="line">
                  <a:avLst/>
                </a:prstGeom>
                <a:noFill/>
                <a:ln w="38100">
                  <a:solidFill>
                    <a:schemeClr val="tx1"/>
                  </a:solidFill>
                  <a:round/>
                  <a:headEnd/>
                  <a:tailEnd/>
                </a:ln>
              </p:spPr>
              <p:txBody>
                <a:bodyPr/>
                <a:lstStyle/>
                <a:p>
                  <a:endParaRPr lang="en-US"/>
                </a:p>
              </p:txBody>
            </p:sp>
          </p:grpSp>
        </p:grpSp>
      </p:grpSp>
      <p:grpSp>
        <p:nvGrpSpPr>
          <p:cNvPr id="68946" name="Group 338"/>
          <p:cNvGrpSpPr>
            <a:grpSpLocks/>
          </p:cNvGrpSpPr>
          <p:nvPr/>
        </p:nvGrpSpPr>
        <p:grpSpPr bwMode="auto">
          <a:xfrm>
            <a:off x="1981200" y="3124200"/>
            <a:ext cx="1468438" cy="3733800"/>
            <a:chOff x="2976" y="1968"/>
            <a:chExt cx="925" cy="2352"/>
          </a:xfrm>
        </p:grpSpPr>
        <p:sp>
          <p:nvSpPr>
            <p:cNvPr id="34829" name="AutoShape 339"/>
            <p:cNvSpPr>
              <a:spLocks noChangeArrowheads="1"/>
            </p:cNvSpPr>
            <p:nvPr/>
          </p:nvSpPr>
          <p:spPr bwMode="auto">
            <a:xfrm>
              <a:off x="3613" y="1985"/>
              <a:ext cx="288" cy="192"/>
            </a:xfrm>
            <a:prstGeom prst="roundRect">
              <a:avLst>
                <a:gd name="adj" fmla="val 16667"/>
              </a:avLst>
            </a:prstGeom>
            <a:solidFill>
              <a:srgbClr val="A50021"/>
            </a:solidFill>
            <a:ln w="9525">
              <a:solidFill>
                <a:schemeClr val="tx1"/>
              </a:solidFill>
              <a:round/>
              <a:headEnd/>
              <a:tailEnd/>
            </a:ln>
          </p:spPr>
          <p:txBody>
            <a:bodyPr wrap="none" anchor="ctr"/>
            <a:lstStyle/>
            <a:p>
              <a:endParaRPr lang="en-US"/>
            </a:p>
          </p:txBody>
        </p:sp>
        <p:grpSp>
          <p:nvGrpSpPr>
            <p:cNvPr id="34830" name="Group 340"/>
            <p:cNvGrpSpPr>
              <a:grpSpLocks/>
            </p:cNvGrpSpPr>
            <p:nvPr/>
          </p:nvGrpSpPr>
          <p:grpSpPr bwMode="auto">
            <a:xfrm>
              <a:off x="2976" y="1968"/>
              <a:ext cx="768" cy="2352"/>
              <a:chOff x="1824" y="1968"/>
              <a:chExt cx="768" cy="2352"/>
            </a:xfrm>
          </p:grpSpPr>
          <p:sp>
            <p:nvSpPr>
              <p:cNvPr id="34832" name="AutoShape 341"/>
              <p:cNvSpPr>
                <a:spLocks noChangeArrowheads="1"/>
              </p:cNvSpPr>
              <p:nvPr/>
            </p:nvSpPr>
            <p:spPr bwMode="auto">
              <a:xfrm>
                <a:off x="1824" y="4128"/>
                <a:ext cx="768" cy="192"/>
              </a:xfrm>
              <a:prstGeom prst="cube">
                <a:avLst>
                  <a:gd name="adj" fmla="val 67801"/>
                </a:avLst>
              </a:prstGeom>
              <a:solidFill>
                <a:schemeClr val="accent1"/>
              </a:solidFill>
              <a:ln w="9525">
                <a:solidFill>
                  <a:schemeClr val="tx1"/>
                </a:solidFill>
                <a:miter lim="800000"/>
                <a:headEnd/>
                <a:tailEnd/>
              </a:ln>
            </p:spPr>
            <p:txBody>
              <a:bodyPr wrap="none" anchor="ctr"/>
              <a:lstStyle/>
              <a:p>
                <a:endParaRPr lang="en-US"/>
              </a:p>
            </p:txBody>
          </p:sp>
          <p:sp>
            <p:nvSpPr>
              <p:cNvPr id="34833" name="AutoShape 342"/>
              <p:cNvSpPr>
                <a:spLocks noChangeArrowheads="1"/>
              </p:cNvSpPr>
              <p:nvPr/>
            </p:nvSpPr>
            <p:spPr bwMode="auto">
              <a:xfrm>
                <a:off x="2064" y="1968"/>
                <a:ext cx="96" cy="2256"/>
              </a:xfrm>
              <a:prstGeom prst="can">
                <a:avLst>
                  <a:gd name="adj" fmla="val 33944"/>
                </a:avLst>
              </a:prstGeom>
              <a:solidFill>
                <a:srgbClr val="1C1C1C"/>
              </a:solidFill>
              <a:ln w="15875">
                <a:solidFill>
                  <a:schemeClr val="tx1"/>
                </a:solidFill>
                <a:round/>
                <a:headEnd/>
                <a:tailEnd/>
              </a:ln>
            </p:spPr>
            <p:txBody>
              <a:bodyPr wrap="none" anchor="ctr"/>
              <a:lstStyle/>
              <a:p>
                <a:endParaRPr lang="en-US"/>
              </a:p>
            </p:txBody>
          </p:sp>
          <p:grpSp>
            <p:nvGrpSpPr>
              <p:cNvPr id="34834" name="Group 343"/>
              <p:cNvGrpSpPr>
                <a:grpSpLocks/>
              </p:cNvGrpSpPr>
              <p:nvPr/>
            </p:nvGrpSpPr>
            <p:grpSpPr bwMode="auto">
              <a:xfrm rot="10800000">
                <a:off x="1920" y="2064"/>
                <a:ext cx="672" cy="96"/>
                <a:chOff x="4464" y="1872"/>
                <a:chExt cx="1000" cy="101"/>
              </a:xfrm>
            </p:grpSpPr>
            <p:sp>
              <p:nvSpPr>
                <p:cNvPr id="34835" name="AutoShape 344"/>
                <p:cNvSpPr>
                  <a:spLocks noChangeArrowheads="1"/>
                </p:cNvSpPr>
                <p:nvPr/>
              </p:nvSpPr>
              <p:spPr bwMode="auto">
                <a:xfrm rot="5400000">
                  <a:off x="4916" y="1420"/>
                  <a:ext cx="96" cy="1000"/>
                </a:xfrm>
                <a:prstGeom prst="can">
                  <a:avLst>
                    <a:gd name="adj" fmla="val 15046"/>
                  </a:avLst>
                </a:prstGeom>
                <a:solidFill>
                  <a:schemeClr val="bg2"/>
                </a:solidFill>
                <a:ln w="15875">
                  <a:solidFill>
                    <a:schemeClr val="tx1"/>
                  </a:solidFill>
                  <a:round/>
                  <a:headEnd/>
                  <a:tailEnd/>
                </a:ln>
              </p:spPr>
              <p:txBody>
                <a:bodyPr vert="eaVert" wrap="none" anchor="ctr"/>
                <a:lstStyle/>
                <a:p>
                  <a:endParaRPr lang="en-US"/>
                </a:p>
              </p:txBody>
            </p:sp>
            <p:grpSp>
              <p:nvGrpSpPr>
                <p:cNvPr id="34836" name="Group 345"/>
                <p:cNvGrpSpPr>
                  <a:grpSpLocks/>
                </p:cNvGrpSpPr>
                <p:nvPr/>
              </p:nvGrpSpPr>
              <p:grpSpPr bwMode="auto">
                <a:xfrm>
                  <a:off x="5088" y="1872"/>
                  <a:ext cx="288" cy="101"/>
                  <a:chOff x="3408" y="3120"/>
                  <a:chExt cx="288" cy="101"/>
                </a:xfrm>
              </p:grpSpPr>
              <p:sp>
                <p:nvSpPr>
                  <p:cNvPr id="34837" name="AutoShape 346"/>
                  <p:cNvSpPr>
                    <a:spLocks noChangeArrowheads="1"/>
                  </p:cNvSpPr>
                  <p:nvPr/>
                </p:nvSpPr>
                <p:spPr bwMode="auto">
                  <a:xfrm rot="8270046">
                    <a:off x="3408" y="3120"/>
                    <a:ext cx="288" cy="96"/>
                  </a:xfrm>
                  <a:prstGeom prst="roundRect">
                    <a:avLst>
                      <a:gd name="adj" fmla="val 16667"/>
                    </a:avLst>
                  </a:prstGeom>
                  <a:solidFill>
                    <a:schemeClr val="accent1"/>
                  </a:solidFill>
                  <a:ln w="9525">
                    <a:solidFill>
                      <a:schemeClr val="tx1"/>
                    </a:solidFill>
                    <a:round/>
                    <a:headEnd/>
                    <a:tailEnd/>
                  </a:ln>
                </p:spPr>
                <p:txBody>
                  <a:bodyPr wrap="none" anchor="ctr"/>
                  <a:lstStyle/>
                  <a:p>
                    <a:endParaRPr lang="en-US"/>
                  </a:p>
                </p:txBody>
              </p:sp>
              <p:sp>
                <p:nvSpPr>
                  <p:cNvPr id="34838" name="Oval 347"/>
                  <p:cNvSpPr>
                    <a:spLocks noChangeArrowheads="1"/>
                  </p:cNvSpPr>
                  <p:nvPr/>
                </p:nvSpPr>
                <p:spPr bwMode="auto">
                  <a:xfrm>
                    <a:off x="3504" y="3125"/>
                    <a:ext cx="96" cy="96"/>
                  </a:xfrm>
                  <a:prstGeom prst="ellipse">
                    <a:avLst/>
                  </a:prstGeom>
                  <a:solidFill>
                    <a:schemeClr val="tx1"/>
                  </a:solidFill>
                  <a:ln w="9525">
                    <a:solidFill>
                      <a:schemeClr val="tx1"/>
                    </a:solidFill>
                    <a:round/>
                    <a:headEnd/>
                    <a:tailEnd/>
                  </a:ln>
                </p:spPr>
                <p:txBody>
                  <a:bodyPr rot="10800000" wrap="none" anchor="ctr"/>
                  <a:lstStyle/>
                  <a:p>
                    <a:endParaRPr lang="en-US"/>
                  </a:p>
                </p:txBody>
              </p:sp>
            </p:grpSp>
          </p:grpSp>
        </p:grpSp>
        <p:sp>
          <p:nvSpPr>
            <p:cNvPr id="34831" name="AutoShape 348"/>
            <p:cNvSpPr>
              <a:spLocks noChangeArrowheads="1"/>
            </p:cNvSpPr>
            <p:nvPr/>
          </p:nvSpPr>
          <p:spPr bwMode="auto">
            <a:xfrm>
              <a:off x="3595" y="2016"/>
              <a:ext cx="288" cy="192"/>
            </a:xfrm>
            <a:prstGeom prst="roundRect">
              <a:avLst>
                <a:gd name="adj" fmla="val 16667"/>
              </a:avLst>
            </a:prstGeom>
            <a:solidFill>
              <a:srgbClr val="A50021"/>
            </a:solidFill>
            <a:ln w="9525">
              <a:solidFill>
                <a:schemeClr val="tx1"/>
              </a:solidFill>
              <a:round/>
              <a:headEnd/>
              <a:tailEnd/>
            </a:ln>
          </p:spPr>
          <p:txBody>
            <a:bodyPr wrap="none" anchor="ctr"/>
            <a:lstStyle/>
            <a:p>
              <a:endParaRPr lang="en-US"/>
            </a:p>
          </p:txBody>
        </p:sp>
      </p:grpSp>
      <p:sp>
        <p:nvSpPr>
          <p:cNvPr id="68957" name="Text Box 349"/>
          <p:cNvSpPr txBox="1">
            <a:spLocks noChangeArrowheads="1"/>
          </p:cNvSpPr>
          <p:nvPr/>
        </p:nvSpPr>
        <p:spPr bwMode="auto">
          <a:xfrm>
            <a:off x="4495800" y="5867400"/>
            <a:ext cx="685800" cy="396875"/>
          </a:xfrm>
          <a:prstGeom prst="rect">
            <a:avLst/>
          </a:prstGeom>
          <a:noFill/>
          <a:ln w="9525">
            <a:noFill/>
            <a:miter lim="800000"/>
            <a:headEnd/>
            <a:tailEnd/>
          </a:ln>
        </p:spPr>
        <p:txBody>
          <a:bodyPr>
            <a:spAutoFit/>
          </a:bodyPr>
          <a:lstStyle/>
          <a:p>
            <a:pPr>
              <a:spcBef>
                <a:spcPct val="50000"/>
              </a:spcBef>
            </a:pPr>
            <a:r>
              <a:rPr lang="en-US" altLang="en-US" sz="2000"/>
              <a:t>S</a:t>
            </a:r>
            <a:r>
              <a:rPr lang="en-US" altLang="en-US" sz="2000" baseline="-25000"/>
              <a:t>1</a:t>
            </a:r>
            <a:endParaRPr lang="en-US" altLang="en-US" sz="2000"/>
          </a:p>
        </p:txBody>
      </p:sp>
      <p:sp>
        <p:nvSpPr>
          <p:cNvPr id="68963" name="Text Box 355"/>
          <p:cNvSpPr txBox="1">
            <a:spLocks noChangeArrowheads="1"/>
          </p:cNvSpPr>
          <p:nvPr/>
        </p:nvSpPr>
        <p:spPr bwMode="auto">
          <a:xfrm>
            <a:off x="4610100" y="4708525"/>
            <a:ext cx="685800" cy="396875"/>
          </a:xfrm>
          <a:prstGeom prst="rect">
            <a:avLst/>
          </a:prstGeom>
          <a:noFill/>
          <a:ln w="9525">
            <a:noFill/>
            <a:miter lim="800000"/>
            <a:headEnd/>
            <a:tailEnd/>
          </a:ln>
        </p:spPr>
        <p:txBody>
          <a:bodyPr>
            <a:spAutoFit/>
          </a:bodyPr>
          <a:lstStyle/>
          <a:p>
            <a:pPr>
              <a:spcBef>
                <a:spcPct val="50000"/>
              </a:spcBef>
            </a:pPr>
            <a:r>
              <a:rPr lang="en-US" altLang="en-US" sz="2000"/>
              <a:t>S</a:t>
            </a:r>
            <a:r>
              <a:rPr lang="en-US" altLang="en-US" sz="2000" baseline="-25000"/>
              <a:t>1</a:t>
            </a:r>
            <a:endParaRPr lang="en-US" altLang="en-US" sz="2000"/>
          </a:p>
        </p:txBody>
      </p:sp>
    </p:spTree>
  </p:cSld>
  <p:clrMapOvr>
    <a:masterClrMapping/>
  </p:clrMapOvr>
  <p:transition spd="slow">
    <p:random/>
    <p:sndAc>
      <p:stSnd>
        <p:snd r:embed="rId2" name="recycl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68946"/>
                                        </p:tgtEl>
                                        <p:attrNameLst>
                                          <p:attrName>style.visibility</p:attrName>
                                        </p:attrNameLst>
                                      </p:cBhvr>
                                      <p:to>
                                        <p:strVal val="visible"/>
                                      </p:to>
                                    </p:set>
                                    <p:animEffect transition="in" filter="blinds(horizontal)">
                                      <p:cBhvr>
                                        <p:cTn id="7" dur="500"/>
                                        <p:tgtEl>
                                          <p:spTgt spid="689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68618"/>
                                        </p:tgtEl>
                                        <p:attrNameLst>
                                          <p:attrName>style.visibility</p:attrName>
                                        </p:attrNameLst>
                                      </p:cBhvr>
                                      <p:to>
                                        <p:strVal val="visible"/>
                                      </p:to>
                                    </p:set>
                                    <p:animEffect transition="in" filter="wipe(up)">
                                      <p:cBhvr>
                                        <p:cTn id="12" dur="500"/>
                                        <p:tgtEl>
                                          <p:spTgt spid="686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8815"/>
                                        </p:tgtEl>
                                        <p:attrNameLst>
                                          <p:attrName>style.visibility</p:attrName>
                                        </p:attrNameLst>
                                      </p:cBhvr>
                                      <p:to>
                                        <p:strVal val="visible"/>
                                      </p:to>
                                    </p:set>
                                    <p:animEffect transition="in" filter="wipe(left)">
                                      <p:cBhvr>
                                        <p:cTn id="17" dur="500"/>
                                        <p:tgtEl>
                                          <p:spTgt spid="68815"/>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68819"/>
                                        </p:tgtEl>
                                        <p:attrNameLst>
                                          <p:attrName>style.visibility</p:attrName>
                                        </p:attrNameLst>
                                      </p:cBhvr>
                                      <p:to>
                                        <p:strVal val="visible"/>
                                      </p:to>
                                    </p:set>
                                    <p:animEffect transition="in" filter="wipe(left)">
                                      <p:cBhvr>
                                        <p:cTn id="20" dur="500"/>
                                        <p:tgtEl>
                                          <p:spTgt spid="68819"/>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0" presetClass="path" presetSubtype="0" accel="50000" decel="50000" fill="hold" nodeType="clickEffect">
                                  <p:stCondLst>
                                    <p:cond delay="0"/>
                                  </p:stCondLst>
                                  <p:childTnLst>
                                    <p:animMotion origin="layout" path="M -1.11022E-16 -0.00255 L -1.11022E-16 -0.12338 " pathEditMode="relative" rAng="0" ptsTypes="AA">
                                      <p:cBhvr>
                                        <p:cTn id="24" dur="3000" fill="hold"/>
                                        <p:tgtEl>
                                          <p:spTgt spid="68821"/>
                                        </p:tgtEl>
                                        <p:attrNameLst>
                                          <p:attrName>ppt_x</p:attrName>
                                          <p:attrName>ppt_y</p:attrName>
                                        </p:attrNameLst>
                                      </p:cBhvr>
                                      <p:rCtr x="0" y="-6042"/>
                                    </p:animMotion>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68816"/>
                                        </p:tgtEl>
                                        <p:attrNameLst>
                                          <p:attrName>style.visibility</p:attrName>
                                        </p:attrNameLst>
                                      </p:cBhvr>
                                      <p:to>
                                        <p:strVal val="visible"/>
                                      </p:to>
                                    </p:set>
                                    <p:animEffect transition="in" filter="wipe(left)">
                                      <p:cBhvr>
                                        <p:cTn id="29" dur="500"/>
                                        <p:tgtEl>
                                          <p:spTgt spid="68816"/>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68820"/>
                                        </p:tgtEl>
                                        <p:attrNameLst>
                                          <p:attrName>style.visibility</p:attrName>
                                        </p:attrNameLst>
                                      </p:cBhvr>
                                      <p:to>
                                        <p:strVal val="visible"/>
                                      </p:to>
                                    </p:set>
                                    <p:animEffect transition="in" filter="wipe(down)">
                                      <p:cBhvr>
                                        <p:cTn id="34" dur="500"/>
                                        <p:tgtEl>
                                          <p:spTgt spid="68820"/>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68818"/>
                                        </p:tgtEl>
                                        <p:attrNameLst>
                                          <p:attrName>style.visibility</p:attrName>
                                        </p:attrNameLst>
                                      </p:cBhvr>
                                      <p:to>
                                        <p:strVal val="visible"/>
                                      </p:to>
                                    </p:set>
                                    <p:animEffect transition="in" filter="wipe(left)">
                                      <p:cBhvr>
                                        <p:cTn id="39" dur="500"/>
                                        <p:tgtEl>
                                          <p:spTgt spid="68818"/>
                                        </p:tgtEl>
                                      </p:cBhvr>
                                    </p:animEffect>
                                  </p:childTnLst>
                                </p:cTn>
                              </p:par>
                            </p:childTnLst>
                          </p:cTn>
                        </p:par>
                        <p:par>
                          <p:cTn id="40" fill="hold" nodeType="afterGroup">
                            <p:stCondLst>
                              <p:cond delay="500"/>
                            </p:stCondLst>
                            <p:childTnLst>
                              <p:par>
                                <p:cTn id="41" presetID="22" presetClass="entr" presetSubtype="4" fill="hold" grpId="0" nodeType="afterEffect">
                                  <p:stCondLst>
                                    <p:cond delay="0"/>
                                  </p:stCondLst>
                                  <p:childTnLst>
                                    <p:set>
                                      <p:cBhvr>
                                        <p:cTn id="42" dur="1" fill="hold">
                                          <p:stCondLst>
                                            <p:cond delay="0"/>
                                          </p:stCondLst>
                                        </p:cTn>
                                        <p:tgtEl>
                                          <p:spTgt spid="68817"/>
                                        </p:tgtEl>
                                        <p:attrNameLst>
                                          <p:attrName>style.visibility</p:attrName>
                                        </p:attrNameLst>
                                      </p:cBhvr>
                                      <p:to>
                                        <p:strVal val="visible"/>
                                      </p:to>
                                    </p:set>
                                    <p:animEffect transition="in" filter="wipe(down)">
                                      <p:cBhvr>
                                        <p:cTn id="43" dur="500"/>
                                        <p:tgtEl>
                                          <p:spTgt spid="68817"/>
                                        </p:tgtEl>
                                      </p:cBhvr>
                                    </p:animEffect>
                                  </p:childTnLst>
                                </p:cTn>
                              </p:par>
                              <p:par>
                                <p:cTn id="44" presetID="2" presetClass="entr" presetSubtype="4" fill="hold" grpId="0" nodeType="withEffect">
                                  <p:stCondLst>
                                    <p:cond delay="0"/>
                                  </p:stCondLst>
                                  <p:childTnLst>
                                    <p:set>
                                      <p:cBhvr>
                                        <p:cTn id="45" dur="1" fill="hold">
                                          <p:stCondLst>
                                            <p:cond delay="0"/>
                                          </p:stCondLst>
                                        </p:cTn>
                                        <p:tgtEl>
                                          <p:spTgt spid="68957"/>
                                        </p:tgtEl>
                                        <p:attrNameLst>
                                          <p:attrName>style.visibility</p:attrName>
                                        </p:attrNameLst>
                                      </p:cBhvr>
                                      <p:to>
                                        <p:strVal val="visible"/>
                                      </p:to>
                                    </p:set>
                                    <p:anim calcmode="lin" valueType="num">
                                      <p:cBhvr additive="base">
                                        <p:cTn id="46" dur="500" fill="hold"/>
                                        <p:tgtEl>
                                          <p:spTgt spid="68957"/>
                                        </p:tgtEl>
                                        <p:attrNameLst>
                                          <p:attrName>ppt_x</p:attrName>
                                        </p:attrNameLst>
                                      </p:cBhvr>
                                      <p:tavLst>
                                        <p:tav tm="0">
                                          <p:val>
                                            <p:strVal val="#ppt_x"/>
                                          </p:val>
                                        </p:tav>
                                        <p:tav tm="100000">
                                          <p:val>
                                            <p:strVal val="#ppt_x"/>
                                          </p:val>
                                        </p:tav>
                                      </p:tavLst>
                                    </p:anim>
                                    <p:anim calcmode="lin" valueType="num">
                                      <p:cBhvr additive="base">
                                        <p:cTn id="47" dur="500" fill="hold"/>
                                        <p:tgtEl>
                                          <p:spTgt spid="68957"/>
                                        </p:tgtEl>
                                        <p:attrNameLst>
                                          <p:attrName>ppt_y</p:attrName>
                                        </p:attrNameLst>
                                      </p:cBhvr>
                                      <p:tavLst>
                                        <p:tav tm="0">
                                          <p:val>
                                            <p:strVal val="1+#ppt_h/2"/>
                                          </p:val>
                                        </p:tav>
                                        <p:tav tm="100000">
                                          <p:val>
                                            <p:strVal val="#ppt_y"/>
                                          </p:val>
                                        </p:tav>
                                      </p:tavLst>
                                    </p:anim>
                                  </p:childTnLst>
                                </p:cTn>
                              </p:par>
                            </p:childTnLst>
                          </p:cTn>
                        </p:par>
                        <p:par>
                          <p:cTn id="48" fill="hold" nodeType="afterGroup">
                            <p:stCondLst>
                              <p:cond delay="1000"/>
                            </p:stCondLst>
                            <p:childTnLst>
                              <p:par>
                                <p:cTn id="49" presetID="2" presetClass="entr" presetSubtype="4" fill="hold" grpId="0" nodeType="afterEffect">
                                  <p:stCondLst>
                                    <p:cond delay="0"/>
                                  </p:stCondLst>
                                  <p:childTnLst>
                                    <p:set>
                                      <p:cBhvr>
                                        <p:cTn id="50" dur="1" fill="hold">
                                          <p:stCondLst>
                                            <p:cond delay="0"/>
                                          </p:stCondLst>
                                        </p:cTn>
                                        <p:tgtEl>
                                          <p:spTgt spid="68963"/>
                                        </p:tgtEl>
                                        <p:attrNameLst>
                                          <p:attrName>style.visibility</p:attrName>
                                        </p:attrNameLst>
                                      </p:cBhvr>
                                      <p:to>
                                        <p:strVal val="visible"/>
                                      </p:to>
                                    </p:set>
                                    <p:anim calcmode="lin" valueType="num">
                                      <p:cBhvr additive="base">
                                        <p:cTn id="51" dur="1000" fill="hold"/>
                                        <p:tgtEl>
                                          <p:spTgt spid="68963"/>
                                        </p:tgtEl>
                                        <p:attrNameLst>
                                          <p:attrName>ppt_x</p:attrName>
                                        </p:attrNameLst>
                                      </p:cBhvr>
                                      <p:tavLst>
                                        <p:tav tm="0">
                                          <p:val>
                                            <p:strVal val="#ppt_x"/>
                                          </p:val>
                                        </p:tav>
                                        <p:tav tm="100000">
                                          <p:val>
                                            <p:strVal val="#ppt_x"/>
                                          </p:val>
                                        </p:tav>
                                      </p:tavLst>
                                    </p:anim>
                                    <p:anim calcmode="lin" valueType="num">
                                      <p:cBhvr additive="base">
                                        <p:cTn id="52" dur="1000" fill="hold"/>
                                        <p:tgtEl>
                                          <p:spTgt spid="68963"/>
                                        </p:tgtEl>
                                        <p:attrNameLst>
                                          <p:attrName>ppt_y</p:attrName>
                                        </p:attrNameLst>
                                      </p:cBhvr>
                                      <p:tavLst>
                                        <p:tav tm="0">
                                          <p:val>
                                            <p:strVal val="1+#ppt_h/2"/>
                                          </p:val>
                                        </p:tav>
                                        <p:tav tm="100000">
                                          <p:val>
                                            <p:strVal val="#ppt_y"/>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26" presetClass="emph" presetSubtype="0" repeatCount="3000" fill="hold" grpId="1" nodeType="clickEffect">
                                  <p:stCondLst>
                                    <p:cond delay="0"/>
                                  </p:stCondLst>
                                  <p:childTnLst>
                                    <p:animEffect transition="out" filter="fade">
                                      <p:cBhvr>
                                        <p:cTn id="56" dur="1000" tmFilter="0, 0; .2, .5; .8, .5; 1, 0"/>
                                        <p:tgtEl>
                                          <p:spTgt spid="68963"/>
                                        </p:tgtEl>
                                      </p:cBhvr>
                                    </p:animEffect>
                                    <p:animScale>
                                      <p:cBhvr>
                                        <p:cTn id="57" dur="500" autoRev="1" fill="hold"/>
                                        <p:tgtEl>
                                          <p:spTgt spid="68963"/>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815" grpId="0" animBg="1"/>
      <p:bldP spid="68816" grpId="0" animBg="1"/>
      <p:bldP spid="68817" grpId="0" animBg="1"/>
      <p:bldP spid="68818" grpId="0" animBg="1"/>
      <p:bldP spid="68819" grpId="0" animBg="1"/>
      <p:bldP spid="68820" grpId="0" animBg="1"/>
      <p:bldP spid="68957" grpId="0"/>
      <p:bldP spid="68963" grpId="0"/>
      <p:bldP spid="68963" grpId="1"/>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1" name="Text Box 2"/>
          <p:cNvSpPr txBox="1">
            <a:spLocks noChangeArrowheads="1"/>
          </p:cNvSpPr>
          <p:nvPr/>
        </p:nvSpPr>
        <p:spPr bwMode="auto">
          <a:xfrm>
            <a:off x="0" y="-50800"/>
            <a:ext cx="8382000" cy="1016000"/>
          </a:xfrm>
          <a:prstGeom prst="rect">
            <a:avLst/>
          </a:prstGeom>
          <a:noFill/>
          <a:ln w="9525">
            <a:noFill/>
            <a:miter lim="800000"/>
            <a:headEnd/>
            <a:tailEnd/>
          </a:ln>
        </p:spPr>
        <p:txBody>
          <a:bodyPr>
            <a:spAutoFit/>
          </a:bodyPr>
          <a:lstStyle/>
          <a:p>
            <a:pPr eaLnBrk="0" hangingPunct="0">
              <a:spcBef>
                <a:spcPct val="50000"/>
              </a:spcBef>
            </a:pPr>
            <a:r>
              <a:rPr lang="en-US" altLang="en-US" sz="6000">
                <a:solidFill>
                  <a:srgbClr val="FF0066"/>
                </a:solidFill>
              </a:rPr>
              <a:t>BẢNG KẾT QUẢ 14.1</a:t>
            </a:r>
          </a:p>
        </p:txBody>
      </p:sp>
      <p:sp>
        <p:nvSpPr>
          <p:cNvPr id="21622" name="Text Box 118"/>
          <p:cNvSpPr txBox="1">
            <a:spLocks noChangeArrowheads="1"/>
          </p:cNvSpPr>
          <p:nvPr/>
        </p:nvSpPr>
        <p:spPr bwMode="auto">
          <a:xfrm>
            <a:off x="3938588" y="2947988"/>
            <a:ext cx="733425" cy="647700"/>
          </a:xfrm>
          <a:prstGeom prst="rect">
            <a:avLst/>
          </a:prstGeom>
          <a:noFill/>
          <a:ln w="9525">
            <a:noFill/>
            <a:miter lim="800000"/>
            <a:headEnd/>
            <a:tailEnd/>
          </a:ln>
        </p:spPr>
        <p:txBody>
          <a:bodyPr>
            <a:spAutoFit/>
          </a:bodyPr>
          <a:lstStyle/>
          <a:p>
            <a:pPr>
              <a:spcBef>
                <a:spcPct val="50000"/>
              </a:spcBef>
            </a:pPr>
            <a:r>
              <a:rPr lang="en-US" altLang="en-US" sz="3600">
                <a:solidFill>
                  <a:srgbClr val="FF0000"/>
                </a:solidFill>
              </a:rPr>
              <a:t>4</a:t>
            </a:r>
          </a:p>
        </p:txBody>
      </p:sp>
      <p:sp>
        <p:nvSpPr>
          <p:cNvPr id="21624" name="Text Box 120"/>
          <p:cNvSpPr txBox="1">
            <a:spLocks noChangeArrowheads="1"/>
          </p:cNvSpPr>
          <p:nvPr/>
        </p:nvSpPr>
        <p:spPr bwMode="auto">
          <a:xfrm>
            <a:off x="3938588" y="4446588"/>
            <a:ext cx="1295400" cy="646112"/>
          </a:xfrm>
          <a:prstGeom prst="rect">
            <a:avLst/>
          </a:prstGeom>
          <a:noFill/>
          <a:ln w="9525">
            <a:noFill/>
            <a:miter lim="800000"/>
            <a:headEnd/>
            <a:tailEnd/>
          </a:ln>
        </p:spPr>
        <p:txBody>
          <a:bodyPr>
            <a:spAutoFit/>
          </a:bodyPr>
          <a:lstStyle/>
          <a:p>
            <a:pPr>
              <a:spcBef>
                <a:spcPct val="50000"/>
              </a:spcBef>
            </a:pPr>
            <a:r>
              <a:rPr lang="en-US" altLang="en-US" sz="3600">
                <a:solidFill>
                  <a:srgbClr val="FF0000"/>
                </a:solidFill>
              </a:rPr>
              <a:t>0.02</a:t>
            </a:r>
          </a:p>
        </p:txBody>
      </p:sp>
      <p:graphicFrame>
        <p:nvGraphicFramePr>
          <p:cNvPr id="21714" name="Group 210"/>
          <p:cNvGraphicFramePr>
            <a:graphicFrameLocks noGrp="1"/>
          </p:cNvGraphicFramePr>
          <p:nvPr>
            <p:ph/>
          </p:nvPr>
        </p:nvGraphicFramePr>
        <p:xfrm>
          <a:off x="300038" y="957263"/>
          <a:ext cx="8574157" cy="5694186"/>
        </p:xfrm>
        <a:graphic>
          <a:graphicData uri="http://schemas.openxmlformats.org/drawingml/2006/table">
            <a:tbl>
              <a:tblPr/>
              <a:tblGrid>
                <a:gridCol w="2608304">
                  <a:extLst>
                    <a:ext uri="{9D8B030D-6E8A-4147-A177-3AD203B41FA5}"/>
                  </a:extLst>
                </a:gridCol>
                <a:gridCol w="2775354">
                  <a:extLst>
                    <a:ext uri="{9D8B030D-6E8A-4147-A177-3AD203B41FA5}"/>
                  </a:extLst>
                </a:gridCol>
                <a:gridCol w="3190499">
                  <a:extLst>
                    <a:ext uri="{9D8B030D-6E8A-4147-A177-3AD203B41FA5}"/>
                  </a:extLst>
                </a:gridCol>
              </a:tblGrid>
              <a:tr h="2002231">
                <a:tc>
                  <a:txBody>
                    <a:bodyPr/>
                    <a:lstStyle>
                      <a:lvl1pPr marL="342900" indent="-342900">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3600" b="1"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Các đại lượng cần xác định</a:t>
                      </a:r>
                      <a:endParaRPr kumimoji="0" lang="en-US" altLang="en-US" sz="3600" b="0" i="0" u="none" strike="noStrike" cap="none" normalizeH="0" baseline="0">
                        <a:ln>
                          <a:noFill/>
                        </a:ln>
                        <a:solidFill>
                          <a:srgbClr val="0000FF"/>
                        </a:solidFill>
                        <a:effectLst/>
                        <a:latin typeface="Arial" panose="020B0604020202020204" pitchFamily="34" charset="0"/>
                        <a:cs typeface="Arial" panose="020B0604020202020204"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3600" b="1"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Kéo trực tiếp</a:t>
                      </a:r>
                      <a:endParaRPr kumimoji="0" lang="en-US" altLang="en-US" sz="3600" b="0" i="0" u="none" strike="noStrike" cap="none" normalizeH="0" baseline="0">
                        <a:ln>
                          <a:noFill/>
                        </a:ln>
                        <a:solidFill>
                          <a:srgbClr val="0000FF"/>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3600" b="1"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Dùng ròng rọc  động</a:t>
                      </a:r>
                      <a:endParaRPr kumimoji="0" lang="en-US" altLang="en-US" sz="3600" b="0" i="0" u="none" strike="noStrike" cap="none" normalizeH="0" baseline="0">
                        <a:ln>
                          <a:noFill/>
                        </a:ln>
                        <a:solidFill>
                          <a:srgbClr val="0000FF"/>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r h="766734">
                <a:tc>
                  <a:txBody>
                    <a:bodyPr/>
                    <a:lstStyle>
                      <a:lvl1pPr marL="342900" indent="-342900">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altLang="en-US" sz="3600" b="1"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Lực F (N)</a:t>
                      </a:r>
                      <a:endParaRPr kumimoji="0" lang="en-US" altLang="en-US" sz="3600" b="0" i="0" u="none" strike="noStrike" cap="none" normalizeH="0" baseline="0">
                        <a:ln>
                          <a:noFill/>
                        </a:ln>
                        <a:solidFill>
                          <a:srgbClr val="0000FF"/>
                        </a:solidFill>
                        <a:effectLst/>
                        <a:latin typeface="Arial" panose="020B0604020202020204" pitchFamily="34" charset="0"/>
                        <a:cs typeface="Arial" panose="020B0604020202020204"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en-US" sz="36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F</a:t>
                      </a:r>
                      <a:r>
                        <a:rPr kumimoji="0" lang="en-US" altLang="en-US" sz="3600" b="0" i="0" u="none" strike="noStrike" cap="none" normalizeH="0" baseline="-25000">
                          <a:ln>
                            <a:noFill/>
                          </a:ln>
                          <a:solidFill>
                            <a:srgbClr val="0000FF"/>
                          </a:solidFill>
                          <a:effectLst/>
                          <a:latin typeface="Times New Roman" panose="02020603050405020304" pitchFamily="18" charset="0"/>
                          <a:cs typeface="Times New Roman" panose="02020603050405020304" pitchFamily="18" charset="0"/>
                        </a:rPr>
                        <a:t>1</a:t>
                      </a:r>
                      <a:r>
                        <a:rPr kumimoji="0" lang="en-US" altLang="en-US" sz="36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a:t>
                      </a:r>
                      <a:endParaRPr kumimoji="0" lang="en-US" altLang="en-US" sz="3600" b="0" i="0" u="none" strike="noStrike" cap="none" normalizeH="0" baseline="0">
                        <a:ln>
                          <a:noFill/>
                        </a:ln>
                        <a:solidFill>
                          <a:srgbClr val="0000FF"/>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en-US" sz="36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F</a:t>
                      </a:r>
                      <a:r>
                        <a:rPr kumimoji="0" lang="en-US" altLang="en-US" sz="3600" b="0" i="0" u="none" strike="noStrike" cap="none" normalizeH="0" baseline="-25000">
                          <a:ln>
                            <a:noFill/>
                          </a:ln>
                          <a:solidFill>
                            <a:srgbClr val="0000FF"/>
                          </a:solidFill>
                          <a:effectLst/>
                          <a:latin typeface="Times New Roman" panose="02020603050405020304" pitchFamily="18" charset="0"/>
                          <a:cs typeface="Times New Roman" panose="02020603050405020304" pitchFamily="18" charset="0"/>
                        </a:rPr>
                        <a:t>2</a:t>
                      </a:r>
                      <a:r>
                        <a:rPr kumimoji="0" lang="en-US" altLang="en-US" sz="36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 …..</a:t>
                      </a:r>
                      <a:endParaRPr kumimoji="0" lang="en-US" altLang="en-US" sz="3600" b="0" i="0" u="none" strike="noStrike" cap="none" normalizeH="0" baseline="0">
                        <a:ln>
                          <a:noFill/>
                        </a:ln>
                        <a:solidFill>
                          <a:srgbClr val="0000FF"/>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r h="2114880">
                <a:tc>
                  <a:txBody>
                    <a:bodyPr/>
                    <a:lstStyle>
                      <a:lvl1pPr marL="342900" indent="-342900">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en-US" sz="3600" b="1"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Quãng đường đi được s (m)</a:t>
                      </a:r>
                      <a:endParaRPr kumimoji="0" lang="en-US" altLang="en-US" sz="3600" b="0" i="0" u="none" strike="noStrike" cap="none" normalizeH="0" baseline="0">
                        <a:ln>
                          <a:noFill/>
                        </a:ln>
                        <a:solidFill>
                          <a:srgbClr val="0000FF"/>
                        </a:solidFill>
                        <a:effectLst/>
                        <a:latin typeface="Arial" panose="020B0604020202020204" pitchFamily="34" charset="0"/>
                        <a:cs typeface="Arial" panose="020B0604020202020204"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en-US" sz="36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s</a:t>
                      </a:r>
                      <a:r>
                        <a:rPr kumimoji="0" lang="en-US" altLang="en-US" sz="3600" b="0" i="0" u="none" strike="noStrike" cap="none" normalizeH="0" baseline="-25000">
                          <a:ln>
                            <a:noFill/>
                          </a:ln>
                          <a:solidFill>
                            <a:srgbClr val="0000FF"/>
                          </a:solidFill>
                          <a:effectLst/>
                          <a:latin typeface="Times New Roman" panose="02020603050405020304" pitchFamily="18" charset="0"/>
                          <a:cs typeface="Times New Roman" panose="02020603050405020304" pitchFamily="18" charset="0"/>
                        </a:rPr>
                        <a:t>1</a:t>
                      </a:r>
                      <a:r>
                        <a:rPr kumimoji="0" lang="en-US" altLang="en-US" sz="36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a:t>
                      </a:r>
                      <a:endParaRPr kumimoji="0" lang="en-US" altLang="en-US" sz="3600" b="0" i="0" u="none" strike="noStrike" cap="none" normalizeH="0" baseline="0">
                        <a:ln>
                          <a:noFill/>
                        </a:ln>
                        <a:solidFill>
                          <a:srgbClr val="0000FF"/>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en-US" sz="36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s</a:t>
                      </a:r>
                      <a:r>
                        <a:rPr kumimoji="0" lang="en-US" altLang="en-US" sz="3600" b="0" i="0" u="none" strike="noStrike" cap="none" normalizeH="0" baseline="-25000">
                          <a:ln>
                            <a:noFill/>
                          </a:ln>
                          <a:solidFill>
                            <a:srgbClr val="0000FF"/>
                          </a:solidFill>
                          <a:effectLst/>
                          <a:latin typeface="Times New Roman" panose="02020603050405020304" pitchFamily="18" charset="0"/>
                          <a:cs typeface="Times New Roman" panose="02020603050405020304" pitchFamily="18" charset="0"/>
                        </a:rPr>
                        <a:t>2</a:t>
                      </a:r>
                      <a:r>
                        <a:rPr kumimoji="0" lang="en-US" altLang="en-US" sz="36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a:t>
                      </a:r>
                      <a:endParaRPr kumimoji="0" lang="en-US" altLang="en-US" sz="3600" b="0" i="0" u="none" strike="noStrike" cap="none" normalizeH="0" baseline="0">
                        <a:ln>
                          <a:noFill/>
                        </a:ln>
                        <a:solidFill>
                          <a:srgbClr val="0000FF"/>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r h="810341">
                <a:tc>
                  <a:txBody>
                    <a:bodyPr/>
                    <a:lstStyle>
                      <a:lvl1pPr marL="342900" indent="-342900">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en-US" sz="3600" b="1"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Công A (J)</a:t>
                      </a:r>
                      <a:endParaRPr kumimoji="0" lang="en-US" altLang="en-US" sz="3600" b="0" i="0" u="none" strike="noStrike" cap="none" normalizeH="0" baseline="0">
                        <a:ln>
                          <a:noFill/>
                        </a:ln>
                        <a:solidFill>
                          <a:srgbClr val="0000FF"/>
                        </a:solidFill>
                        <a:effectLst/>
                        <a:latin typeface="Arial" panose="020B0604020202020204" pitchFamily="34" charset="0"/>
                        <a:cs typeface="Arial" panose="020B0604020202020204"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en-US" sz="36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A</a:t>
                      </a:r>
                      <a:r>
                        <a:rPr kumimoji="0" lang="en-US" altLang="en-US" sz="3600" b="0" i="0" u="none" strike="noStrike" cap="none" normalizeH="0" baseline="-25000">
                          <a:ln>
                            <a:noFill/>
                          </a:ln>
                          <a:solidFill>
                            <a:srgbClr val="0000FF"/>
                          </a:solidFill>
                          <a:effectLst/>
                          <a:latin typeface="Times New Roman" panose="02020603050405020304" pitchFamily="18" charset="0"/>
                          <a:cs typeface="Times New Roman" panose="02020603050405020304" pitchFamily="18" charset="0"/>
                        </a:rPr>
                        <a:t>1</a:t>
                      </a:r>
                      <a:r>
                        <a:rPr kumimoji="0" lang="en-US" altLang="en-US" sz="36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a:t>
                      </a:r>
                      <a:endParaRPr kumimoji="0" lang="en-US" altLang="en-US" sz="3600" b="0" i="0" u="none" strike="noStrike" cap="none" normalizeH="0" baseline="0">
                        <a:ln>
                          <a:noFill/>
                        </a:ln>
                        <a:solidFill>
                          <a:srgbClr val="0000FF"/>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a:spcBef>
                          <a:spcPct val="20000"/>
                        </a:spcBef>
                        <a:buChar char="•"/>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Char char="»"/>
                        <a:defRPr>
                          <a:solidFill>
                            <a:schemeClr val="tx1"/>
                          </a:solidFill>
                          <a:latin typeface="Arial" panose="020B0604020202020204" pitchFamily="34" charset="0"/>
                          <a:cs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en-US" altLang="en-US" sz="36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A</a:t>
                      </a:r>
                      <a:r>
                        <a:rPr kumimoji="0" lang="en-US" altLang="en-US" sz="3600" b="0" i="0" u="none" strike="noStrike" cap="none" normalizeH="0" baseline="-25000">
                          <a:ln>
                            <a:noFill/>
                          </a:ln>
                          <a:solidFill>
                            <a:srgbClr val="0000FF"/>
                          </a:solidFill>
                          <a:effectLst/>
                          <a:latin typeface="Times New Roman" panose="02020603050405020304" pitchFamily="18" charset="0"/>
                          <a:cs typeface="Times New Roman" panose="02020603050405020304" pitchFamily="18" charset="0"/>
                        </a:rPr>
                        <a:t>2</a:t>
                      </a:r>
                      <a:r>
                        <a:rPr kumimoji="0" lang="en-US" altLang="en-US" sz="3600" b="0" i="0" u="none" strike="noStrike" cap="none" normalizeH="0" baseline="0">
                          <a:ln>
                            <a:noFill/>
                          </a:ln>
                          <a:solidFill>
                            <a:srgbClr val="0000FF"/>
                          </a:solidFill>
                          <a:effectLst/>
                          <a:latin typeface="Times New Roman" panose="02020603050405020304" pitchFamily="18" charset="0"/>
                          <a:cs typeface="Times New Roman" panose="02020603050405020304" pitchFamily="18" charset="0"/>
                        </a:rPr>
                        <a:t>=……</a:t>
                      </a:r>
                      <a:endParaRPr kumimoji="0" lang="en-US" altLang="en-US" sz="3600" b="0" i="0" u="none" strike="noStrike" cap="none" normalizeH="0" baseline="0">
                        <a:ln>
                          <a:noFill/>
                        </a:ln>
                        <a:solidFill>
                          <a:srgbClr val="0000FF"/>
                        </a:solidFill>
                        <a:effectLst/>
                        <a:latin typeface="Arial" panose="020B0604020202020204" pitchFamily="34" charset="0"/>
                        <a:cs typeface="Arial" panose="020B0604020202020204"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extLst>
              </a:tr>
            </a:tbl>
          </a:graphicData>
        </a:graphic>
      </p:graphicFrame>
    </p:spTree>
  </p:cSld>
  <p:clrMapOvr>
    <a:masterClrMapping/>
  </p:clrMapOvr>
  <p:transition spd="slow">
    <p:random/>
    <p:sndAc>
      <p:stSnd>
        <p:snd r:embed="rId2" name="recycl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622"/>
                                        </p:tgtEl>
                                        <p:attrNameLst>
                                          <p:attrName>style.visibility</p:attrName>
                                        </p:attrNameLst>
                                      </p:cBhvr>
                                      <p:to>
                                        <p:strVal val="visible"/>
                                      </p:to>
                                    </p:set>
                                    <p:animEffect transition="in" filter="blinds(horizontal)">
                                      <p:cBhvr>
                                        <p:cTn id="7" dur="500"/>
                                        <p:tgtEl>
                                          <p:spTgt spid="216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1624"/>
                                        </p:tgtEl>
                                        <p:attrNameLst>
                                          <p:attrName>style.visibility</p:attrName>
                                        </p:attrNameLst>
                                      </p:cBhvr>
                                      <p:to>
                                        <p:strVal val="visible"/>
                                      </p:to>
                                    </p:set>
                                    <p:animEffect transition="in" filter="blinds(horizontal)">
                                      <p:cBhvr>
                                        <p:cTn id="12" dur="500"/>
                                        <p:tgtEl>
                                          <p:spTgt spid="216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22" grpId="0" autoUpdateAnimBg="0"/>
      <p:bldP spid="21624" grpId="0" autoUpdateAnimBg="0"/>
    </p:bldLst>
  </p:timing>
</p:sld>
</file>

<file path=ppt/theme/theme1.xml><?xml version="1.0" encoding="utf-8"?>
<a:theme xmlns:a="http://schemas.openxmlformats.org/drawingml/2006/main" name="Fireworks">
  <a:themeElements>
    <a:clrScheme name="Fireworks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fontScheme name="Fireworks">
      <a:majorFont>
        <a:latin typeface="Arial Black"/>
        <a:ea typeface=""/>
        <a:cs typeface=""/>
      </a:majorFont>
      <a:minorFont>
        <a:latin typeface="Arial Blac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1"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1"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Fireworks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clrMap bg1="dk2" tx1="lt1" bg2="dk1" tx2="lt2" accent1="accent1" accent2="accent2" accent3="accent3" accent4="accent4" accent5="accent5" accent6="accent6" hlink="hlink" folHlink="folHlink"/>
    </a:extraClrScheme>
    <a:extraClrScheme>
      <a:clrScheme name="Fireworks 2">
        <a:dk1>
          <a:srgbClr val="0000A4"/>
        </a:dk1>
        <a:lt1>
          <a:srgbClr val="CCFFFF"/>
        </a:lt1>
        <a:dk2>
          <a:srgbClr val="000066"/>
        </a:dk2>
        <a:lt2>
          <a:srgbClr val="00FFFF"/>
        </a:lt2>
        <a:accent1>
          <a:srgbClr val="51B2E3"/>
        </a:accent1>
        <a:accent2>
          <a:srgbClr val="04E8AC"/>
        </a:accent2>
        <a:accent3>
          <a:srgbClr val="AAAAB8"/>
        </a:accent3>
        <a:accent4>
          <a:srgbClr val="AEDADA"/>
        </a:accent4>
        <a:accent5>
          <a:srgbClr val="B3D5EF"/>
        </a:accent5>
        <a:accent6>
          <a:srgbClr val="03D29B"/>
        </a:accent6>
        <a:hlink>
          <a:srgbClr val="FF3399"/>
        </a:hlink>
        <a:folHlink>
          <a:srgbClr val="8F5FD5"/>
        </a:folHlink>
      </a:clrScheme>
      <a:clrMap bg1="dk2" tx1="lt1" bg2="dk1" tx2="lt2" accent1="accent1" accent2="accent2" accent3="accent3" accent4="accent4" accent5="accent5" accent6="accent6" hlink="hlink" folHlink="folHlink"/>
    </a:extraClrScheme>
    <a:extraClrScheme>
      <a:clrScheme name="Fireworks 3">
        <a:dk1>
          <a:srgbClr val="9F237F"/>
        </a:dk1>
        <a:lt1>
          <a:srgbClr val="FFCC00"/>
        </a:lt1>
        <a:dk2>
          <a:srgbClr val="000000"/>
        </a:dk2>
        <a:lt2>
          <a:srgbClr val="FFFFFF"/>
        </a:lt2>
        <a:accent1>
          <a:srgbClr val="39A6DD"/>
        </a:accent1>
        <a:accent2>
          <a:srgbClr val="FF03E7"/>
        </a:accent2>
        <a:accent3>
          <a:srgbClr val="AAAAAA"/>
        </a:accent3>
        <a:accent4>
          <a:srgbClr val="DAAE00"/>
        </a:accent4>
        <a:accent5>
          <a:srgbClr val="AED0EB"/>
        </a:accent5>
        <a:accent6>
          <a:srgbClr val="E702D1"/>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Fireworks 4">
        <a:dk1>
          <a:srgbClr val="00603B"/>
        </a:dk1>
        <a:lt1>
          <a:srgbClr val="FFCC00"/>
        </a:lt1>
        <a:dk2>
          <a:srgbClr val="000000"/>
        </a:dk2>
        <a:lt2>
          <a:srgbClr val="FFFFFF"/>
        </a:lt2>
        <a:accent1>
          <a:srgbClr val="39A6DD"/>
        </a:accent1>
        <a:accent2>
          <a:srgbClr val="07FB18"/>
        </a:accent2>
        <a:accent3>
          <a:srgbClr val="AAAAAA"/>
        </a:accent3>
        <a:accent4>
          <a:srgbClr val="DAAE00"/>
        </a:accent4>
        <a:accent5>
          <a:srgbClr val="AED0EB"/>
        </a:accent5>
        <a:accent6>
          <a:srgbClr val="06E315"/>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Fireworks 5">
        <a:dk1>
          <a:srgbClr val="FF6600"/>
        </a:dk1>
        <a:lt1>
          <a:srgbClr val="FFFFFF"/>
        </a:lt1>
        <a:dk2>
          <a:srgbClr val="003366"/>
        </a:dk2>
        <a:lt2>
          <a:srgbClr val="FFFFFF"/>
        </a:lt2>
        <a:accent1>
          <a:srgbClr val="FF99FF"/>
        </a:accent1>
        <a:accent2>
          <a:srgbClr val="FFFF99"/>
        </a:accent2>
        <a:accent3>
          <a:srgbClr val="AAADB8"/>
        </a:accent3>
        <a:accent4>
          <a:srgbClr val="DADADA"/>
        </a:accent4>
        <a:accent5>
          <a:srgbClr val="FFCAFF"/>
        </a:accent5>
        <a:accent6>
          <a:srgbClr val="E7E78A"/>
        </a:accent6>
        <a:hlink>
          <a:srgbClr val="FF3399"/>
        </a:hlink>
        <a:folHlink>
          <a:srgbClr val="FF9966"/>
        </a:folHlink>
      </a:clrScheme>
      <a:clrMap bg1="dk2" tx1="lt1" bg2="dk1" tx2="lt2" accent1="accent1" accent2="accent2" accent3="accent3" accent4="accent4" accent5="accent5" accent6="accent6" hlink="hlink" folHlink="folHlink"/>
    </a:extraClrScheme>
    <a:extraClrScheme>
      <a:clrScheme name="Fireworks 6">
        <a:dk1>
          <a:srgbClr val="000000"/>
        </a:dk1>
        <a:lt1>
          <a:srgbClr val="FFFFFF"/>
        </a:lt1>
        <a:dk2>
          <a:srgbClr val="993366"/>
        </a:dk2>
        <a:lt2>
          <a:srgbClr val="CCFFFF"/>
        </a:lt2>
        <a:accent1>
          <a:srgbClr val="CCECFF"/>
        </a:accent1>
        <a:accent2>
          <a:srgbClr val="FFFF99"/>
        </a:accent2>
        <a:accent3>
          <a:srgbClr val="FFFFFF"/>
        </a:accent3>
        <a:accent4>
          <a:srgbClr val="000000"/>
        </a:accent4>
        <a:accent5>
          <a:srgbClr val="E2F4FF"/>
        </a:accent5>
        <a:accent6>
          <a:srgbClr val="E7E78A"/>
        </a:accent6>
        <a:hlink>
          <a:srgbClr val="FFCCFF"/>
        </a:hlink>
        <a:folHlink>
          <a:srgbClr val="FFCC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1"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400" b="1"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922</TotalTime>
  <Words>845</Words>
  <Application>Microsoft Office PowerPoint</Application>
  <PresentationFormat>On-screen Show (4:3)</PresentationFormat>
  <Paragraphs>190</Paragraphs>
  <Slides>20</Slides>
  <Notes>0</Notes>
  <HiddenSlides>0</HiddenSlides>
  <MMClips>1</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20</vt:i4>
      </vt:variant>
    </vt:vector>
  </HeadingPairs>
  <TitlesOfParts>
    <vt:vector size="23" baseType="lpstr">
      <vt:lpstr>Fireworks</vt:lpstr>
      <vt:lpstr>Default Design</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Kieåm tra baøi cuõ</dc:title>
  <dc:creator>VAN-LONG</dc:creator>
  <cp:lastModifiedBy>ismail - [2010]</cp:lastModifiedBy>
  <cp:revision>283</cp:revision>
  <dcterms:created xsi:type="dcterms:W3CDTF">2005-01-05T07:19:56Z</dcterms:created>
  <dcterms:modified xsi:type="dcterms:W3CDTF">2022-01-05T03:05:19Z</dcterms:modified>
</cp:coreProperties>
</file>