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321" r:id="rId2"/>
    <p:sldId id="317" r:id="rId3"/>
    <p:sldId id="318" r:id="rId4"/>
    <p:sldId id="307" r:id="rId5"/>
    <p:sldId id="316" r:id="rId6"/>
    <p:sldId id="261" r:id="rId7"/>
    <p:sldId id="262" r:id="rId8"/>
    <p:sldId id="322" r:id="rId9"/>
    <p:sldId id="323" r:id="rId10"/>
    <p:sldId id="324" r:id="rId11"/>
    <p:sldId id="325" r:id="rId12"/>
    <p:sldId id="326" r:id="rId13"/>
    <p:sldId id="298" r:id="rId14"/>
    <p:sldId id="281" r:id="rId15"/>
    <p:sldId id="327" r:id="rId16"/>
    <p:sldId id="282" r:id="rId17"/>
    <p:sldId id="299" r:id="rId18"/>
    <p:sldId id="300" r:id="rId19"/>
    <p:sldId id="301" r:id="rId20"/>
    <p:sldId id="297" r:id="rId21"/>
    <p:sldId id="275" r:id="rId22"/>
    <p:sldId id="306" r:id="rId23"/>
    <p:sldId id="27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CC"/>
    <a:srgbClr val="AFEFBA"/>
    <a:srgbClr val="008000"/>
    <a:srgbClr val="FF33CC"/>
    <a:srgbClr val="80008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3497" autoAdjust="0"/>
  </p:normalViewPr>
  <p:slideViewPr>
    <p:cSldViewPr>
      <p:cViewPr varScale="1">
        <p:scale>
          <a:sx n="77" d="100"/>
          <a:sy n="77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C0BC20-752F-4967-B68C-D20C37A4621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321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EEC94498-4CD8-4E0E-B7ED-4AF231B79AF4}" type="slidenum">
              <a:rPr lang="vi-VN" altLang="en-US"/>
              <a:pPr/>
              <a:t>20</a:t>
            </a:fld>
            <a:endParaRPr lang="vi-VN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02817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97FA-62FC-4627-B041-EBCD13F72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32612-5980-4AC6-946E-FA7D1032F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B8320-EFAD-48E2-B2C2-44B1E1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12CC1-EC50-424A-A923-AC731218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689D-4CC2-4BEC-84A9-12D931D1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53FE-67AC-42B4-AB75-200531A85E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A14C-0516-428A-8AA3-E3325FA1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88C70-D85F-414A-B528-F59EFF936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47497-3A3A-43BD-8F47-C1E631A4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65ECB-816C-4774-ACE7-3CDF7C56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1F3A-8F42-4900-9FF5-2025A932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9AB0-2A54-485A-A596-76A3E6921F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0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7511C-5D93-4F72-A1DE-C63A1AB42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B62DF-4389-4AA9-8167-3B465DCA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842F6-5A57-4E60-8F3A-81AF8821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ED1DF-0E2D-4E2C-AA14-04DBE715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E819-8268-4658-8ED4-AD5B7595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3D3A-38FD-4059-86E3-C5B3F53700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6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55F28-11F5-4786-AC81-F500E2ABE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1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4EAF-3B86-49F3-B025-6C15DADB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6132-F9EC-486C-9074-4F5C8E427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771A-1742-4801-B893-2B362008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F690C-7A4B-43A9-9596-B1B6E26D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1BC3-F1CF-464D-B4D1-517702C2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8304-DD2C-498C-96AA-914120519F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80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04D7-6D3E-4AC6-A297-5FEC95E6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37C1-E3EA-425F-A176-75E998B7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500B-426E-4D3D-84DD-6A7C6AC4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FB17E-6041-4134-AA2A-9BF6EE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BE16-AEBF-4775-9893-BEE53C5B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9047-6344-4389-85F1-149CA02722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4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C4A3-96DA-4F6E-889C-92B40CED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5DFA-9332-4EA8-940A-2EE3601B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540BB-C4BF-47F8-95BA-9CF989360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5A83-C760-4E8A-A151-3B66150C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764F3-33AB-4158-BF81-30DDD936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024E-4332-46E2-83F4-6B6F0884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04C4-48C0-4D28-8025-05CBB9995D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01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8686-CEA8-4975-8CBF-A2AE18B2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BA3A-C83B-4F99-B6A4-313B2F330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8A9F1-E36A-47A8-A3F5-5A6C4B962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02FF6-5DF1-42B1-812E-C67F4D4D9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99856-C643-4E45-BFC9-A1F399F0A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11526-8EE1-4686-B893-30F5A6FD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AD2F0-E354-453F-9EE5-F44F4EB5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12849-30C5-4B83-A12E-DD182339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930D-23DA-4D3F-8ADB-648884E456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1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366C-B9A9-4D9C-9A20-F4F2EB5B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EC4EE-3838-48E2-BA59-4E8A4EFB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8F70B-935E-4555-9A8F-19BF8BD0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BAC0-3AD6-4900-8783-274262B8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4E300-2CFA-4A05-97BA-E1E2ABB997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F9E3A-7DC9-4CD4-96AC-223B59FF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6D5BC-9115-463D-BB4B-C4A9300C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759D9-B7B9-4FCB-B758-D81D8AF6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CD62-05DF-4B94-B71B-62FB2B2884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22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66A5-A301-4E8D-9208-1E93A3B0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5D4E-F2F7-4A56-980C-55E93601B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D3A23-E797-499E-8BB3-9B1368E6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D8AE2-27B7-4B18-8253-DCCB8F86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81CA7-350A-4E25-9BAA-E0A14ECC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D717B-924A-4212-8EFB-5CD29F87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8F13F-CF05-4D8C-A54A-A359A4E49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5BD1-4C3C-477A-8D6D-2A4B390C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3B0F-CC2D-4E3A-A2D6-E6850B191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4899E-48CA-4E4F-A809-5C18EF330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A3BC-2296-4051-AAF3-72A03CFC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8B1CD-DC74-446A-A15A-4BD757F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A0EF-9A43-49FA-B986-A526CF6E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B7D1-73AC-47D2-B79D-BF3FC8EEA7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9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A33B1-95EF-433D-860D-B9FE707E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D0D32-2F1B-4704-8BD4-C344C59F5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B567-EF82-432E-8D35-D2F869FFB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6C99-60A8-4B20-84B0-275B3DF85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B4A9-0C3D-4ECB-96DF-9B7CE0364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51607-024F-4302-ACD6-CFD91B6C62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19100" y="1069182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822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20574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2. Thế nào là dòng điện trong kim loại?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êlectrôn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3657600" y="2667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A95D6-11A6-42DB-9DEF-6FABB79FBF44}"/>
              </a:ext>
            </a:extLst>
          </p:cNvPr>
          <p:cNvSpPr txBox="1"/>
          <p:nvPr/>
        </p:nvSpPr>
        <p:spPr>
          <a:xfrm>
            <a:off x="2286000" y="353580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/>
      <p:bldP spid="9" grpId="0"/>
      <p:bldP spid="10" grpId="0"/>
      <p:bldP spid="41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5937" y="1066800"/>
            <a:ext cx="7962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</a:t>
            </a:r>
            <a:r>
              <a:rPr lang="en-US" altLang="en-US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19.3.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339" name="Text Box 131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5562600" y="2312987"/>
            <a:ext cx="280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447800" y="28956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4002088"/>
            <a:ext cx="3751263" cy="1949450"/>
            <a:chOff x="2881" y="2568"/>
            <a:chExt cx="1769" cy="1360"/>
          </a:xfrm>
        </p:grpSpPr>
        <p:grpSp>
          <p:nvGrpSpPr>
            <p:cNvPr id="15434" name="Group 4"/>
            <p:cNvGrpSpPr>
              <a:grpSpLocks/>
            </p:cNvGrpSpPr>
            <p:nvPr/>
          </p:nvGrpSpPr>
          <p:grpSpPr bwMode="auto">
            <a:xfrm rot="5400000">
              <a:off x="2671" y="3096"/>
              <a:ext cx="896" cy="476"/>
              <a:chOff x="48" y="1745"/>
              <a:chExt cx="896" cy="476"/>
            </a:xfrm>
          </p:grpSpPr>
          <p:sp>
            <p:nvSpPr>
              <p:cNvPr id="15446" name="Line 5"/>
              <p:cNvSpPr>
                <a:spLocks noChangeShapeType="1"/>
              </p:cNvSpPr>
              <p:nvPr/>
            </p:nvSpPr>
            <p:spPr bwMode="auto">
              <a:xfrm>
                <a:off x="388" y="1837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Line 6"/>
              <p:cNvSpPr>
                <a:spLocks noChangeShapeType="1"/>
              </p:cNvSpPr>
              <p:nvPr/>
            </p:nvSpPr>
            <p:spPr bwMode="auto">
              <a:xfrm>
                <a:off x="604" y="194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Line 7"/>
              <p:cNvSpPr>
                <a:spLocks noChangeShapeType="1"/>
              </p:cNvSpPr>
              <p:nvPr/>
            </p:nvSpPr>
            <p:spPr bwMode="auto">
              <a:xfrm>
                <a:off x="4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Line 8"/>
              <p:cNvSpPr>
                <a:spLocks noChangeShapeType="1"/>
              </p:cNvSpPr>
              <p:nvPr/>
            </p:nvSpPr>
            <p:spPr bwMode="auto">
              <a:xfrm>
                <a:off x="60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Text Box 9"/>
              <p:cNvSpPr txBox="1">
                <a:spLocks noChangeArrowheads="1"/>
              </p:cNvSpPr>
              <p:nvPr/>
            </p:nvSpPr>
            <p:spPr bwMode="auto">
              <a:xfrm>
                <a:off x="158" y="1758"/>
                <a:ext cx="2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5451" name="Text Box 10"/>
              <p:cNvSpPr txBox="1">
                <a:spLocks noChangeArrowheads="1"/>
              </p:cNvSpPr>
              <p:nvPr/>
            </p:nvSpPr>
            <p:spPr bwMode="auto">
              <a:xfrm>
                <a:off x="579" y="1745"/>
                <a:ext cx="217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452" name="Line 11"/>
              <p:cNvSpPr>
                <a:spLocks noChangeShapeType="1"/>
              </p:cNvSpPr>
              <p:nvPr/>
            </p:nvSpPr>
            <p:spPr bwMode="auto">
              <a:xfrm>
                <a:off x="523" y="182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Line 12"/>
              <p:cNvSpPr>
                <a:spLocks noChangeShapeType="1"/>
              </p:cNvSpPr>
              <p:nvPr/>
            </p:nvSpPr>
            <p:spPr bwMode="auto">
              <a:xfrm>
                <a:off x="458" y="194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5" name="AutoShape 13"/>
            <p:cNvSpPr>
              <a:spLocks noChangeArrowheads="1"/>
            </p:cNvSpPr>
            <p:nvPr/>
          </p:nvSpPr>
          <p:spPr bwMode="auto">
            <a:xfrm>
              <a:off x="3606" y="3611"/>
              <a:ext cx="317" cy="317"/>
            </a:xfrm>
            <a:prstGeom prst="flowChartSummingJunction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436" name="Group 14"/>
            <p:cNvGrpSpPr>
              <a:grpSpLocks/>
            </p:cNvGrpSpPr>
            <p:nvPr/>
          </p:nvGrpSpPr>
          <p:grpSpPr bwMode="auto">
            <a:xfrm>
              <a:off x="3061" y="2568"/>
              <a:ext cx="1589" cy="1226"/>
              <a:chOff x="1655" y="2795"/>
              <a:chExt cx="1589" cy="1226"/>
            </a:xfrm>
          </p:grpSpPr>
          <p:sp>
            <p:nvSpPr>
              <p:cNvPr id="15437" name="Line 15"/>
              <p:cNvSpPr>
                <a:spLocks noChangeShapeType="1"/>
              </p:cNvSpPr>
              <p:nvPr/>
            </p:nvSpPr>
            <p:spPr bwMode="auto">
              <a:xfrm>
                <a:off x="1655" y="3109"/>
                <a:ext cx="704" cy="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16"/>
              <p:cNvSpPr>
                <a:spLocks noChangeShapeType="1"/>
              </p:cNvSpPr>
              <p:nvPr/>
            </p:nvSpPr>
            <p:spPr bwMode="auto">
              <a:xfrm>
                <a:off x="2551" y="3109"/>
                <a:ext cx="692" cy="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Oval 17"/>
              <p:cNvSpPr>
                <a:spLocks noChangeArrowheads="1"/>
              </p:cNvSpPr>
              <p:nvPr/>
            </p:nvSpPr>
            <p:spPr bwMode="auto">
              <a:xfrm>
                <a:off x="2359" y="308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40" name="Oval 18"/>
              <p:cNvSpPr>
                <a:spLocks noChangeArrowheads="1"/>
              </p:cNvSpPr>
              <p:nvPr/>
            </p:nvSpPr>
            <p:spPr bwMode="auto">
              <a:xfrm>
                <a:off x="2516" y="308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41" name="Line 19"/>
              <p:cNvSpPr>
                <a:spLocks noChangeShapeType="1"/>
              </p:cNvSpPr>
              <p:nvPr/>
            </p:nvSpPr>
            <p:spPr bwMode="auto">
              <a:xfrm flipV="1">
                <a:off x="2385" y="3013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Text Box 20"/>
              <p:cNvSpPr txBox="1">
                <a:spLocks noChangeArrowheads="1"/>
              </p:cNvSpPr>
              <p:nvPr/>
            </p:nvSpPr>
            <p:spPr bwMode="auto">
              <a:xfrm>
                <a:off x="2215" y="2795"/>
                <a:ext cx="20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>
                    <a:latin typeface="Times New Roman" panose="02020603050405020304" pitchFamily="18" charset="0"/>
                  </a:rPr>
                  <a:t>K</a:t>
                </a:r>
              </a:p>
            </p:txBody>
          </p:sp>
          <p:sp>
            <p:nvSpPr>
              <p:cNvPr id="15443" name="Line 21"/>
              <p:cNvSpPr>
                <a:spLocks noChangeShapeType="1"/>
              </p:cNvSpPr>
              <p:nvPr/>
            </p:nvSpPr>
            <p:spPr bwMode="auto">
              <a:xfrm>
                <a:off x="2517" y="4020"/>
                <a:ext cx="726" cy="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Line 22"/>
              <p:cNvSpPr>
                <a:spLocks noChangeShapeType="1"/>
              </p:cNvSpPr>
              <p:nvPr/>
            </p:nvSpPr>
            <p:spPr bwMode="auto">
              <a:xfrm>
                <a:off x="3243" y="3113"/>
                <a:ext cx="1" cy="90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23"/>
              <p:cNvSpPr>
                <a:spLocks/>
              </p:cNvSpPr>
              <p:nvPr/>
            </p:nvSpPr>
            <p:spPr bwMode="auto">
              <a:xfrm>
                <a:off x="1655" y="4014"/>
                <a:ext cx="539" cy="1"/>
              </a:xfrm>
              <a:custGeom>
                <a:avLst/>
                <a:gdLst>
                  <a:gd name="T0" fmla="*/ 0 w 539"/>
                  <a:gd name="T1" fmla="*/ 0 h 1"/>
                  <a:gd name="T2" fmla="*/ 539 w 539"/>
                  <a:gd name="T3" fmla="*/ 0 h 1"/>
                  <a:gd name="T4" fmla="*/ 0 60000 65536"/>
                  <a:gd name="T5" fmla="*/ 0 60000 65536"/>
                  <a:gd name="T6" fmla="*/ 0 w 539"/>
                  <a:gd name="T7" fmla="*/ 0 h 1"/>
                  <a:gd name="T8" fmla="*/ 539 w 53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9" h="1">
                    <a:moveTo>
                      <a:pt x="0" y="0"/>
                    </a:moveTo>
                    <a:cubicBezTo>
                      <a:pt x="180" y="0"/>
                      <a:pt x="359" y="0"/>
                      <a:pt x="539" y="0"/>
                    </a:cubicBezTo>
                  </a:path>
                </a:pathLst>
              </a:cu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876800" y="1981200"/>
            <a:ext cx="3394075" cy="1978025"/>
            <a:chOff x="3131" y="1712"/>
            <a:chExt cx="1816" cy="1126"/>
          </a:xfrm>
        </p:grpSpPr>
        <p:sp>
          <p:nvSpPr>
            <p:cNvPr id="15415" name="Line 25"/>
            <p:cNvSpPr>
              <a:spLocks noChangeShapeType="1"/>
            </p:cNvSpPr>
            <p:nvPr/>
          </p:nvSpPr>
          <p:spPr bwMode="auto">
            <a:xfrm>
              <a:off x="3738" y="2454"/>
              <a:ext cx="0" cy="38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26"/>
            <p:cNvSpPr>
              <a:spLocks noChangeShapeType="1"/>
            </p:cNvSpPr>
            <p:nvPr/>
          </p:nvSpPr>
          <p:spPr bwMode="auto">
            <a:xfrm>
              <a:off x="4009" y="2563"/>
              <a:ext cx="0" cy="19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27"/>
            <p:cNvSpPr>
              <a:spLocks noChangeShapeType="1"/>
            </p:cNvSpPr>
            <p:nvPr/>
          </p:nvSpPr>
          <p:spPr bwMode="auto">
            <a:xfrm>
              <a:off x="3131" y="2659"/>
              <a:ext cx="602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Text Box 28"/>
            <p:cNvSpPr txBox="1">
              <a:spLocks noChangeArrowheads="1"/>
            </p:cNvSpPr>
            <p:nvPr/>
          </p:nvSpPr>
          <p:spPr bwMode="auto">
            <a:xfrm>
              <a:off x="3446" y="2375"/>
              <a:ext cx="25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5419" name="Text Box 29"/>
            <p:cNvSpPr txBox="1">
              <a:spLocks noChangeArrowheads="1"/>
            </p:cNvSpPr>
            <p:nvPr/>
          </p:nvSpPr>
          <p:spPr bwMode="auto">
            <a:xfrm>
              <a:off x="4038" y="2300"/>
              <a:ext cx="21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r>
                <a:rPr lang="en-US" altLang="en-US" sz="3800">
                  <a:solidFill>
                    <a:srgbClr val="0000CC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5420" name="Line 30"/>
            <p:cNvSpPr>
              <a:spLocks noChangeShapeType="1"/>
            </p:cNvSpPr>
            <p:nvPr/>
          </p:nvSpPr>
          <p:spPr bwMode="auto">
            <a:xfrm>
              <a:off x="3907" y="2437"/>
              <a:ext cx="0" cy="38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31"/>
            <p:cNvSpPr>
              <a:spLocks noChangeShapeType="1"/>
            </p:cNvSpPr>
            <p:nvPr/>
          </p:nvSpPr>
          <p:spPr bwMode="auto">
            <a:xfrm>
              <a:off x="3826" y="2559"/>
              <a:ext cx="0" cy="192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2" name="Group 32"/>
            <p:cNvGrpSpPr>
              <a:grpSpLocks/>
            </p:cNvGrpSpPr>
            <p:nvPr/>
          </p:nvGrpSpPr>
          <p:grpSpPr bwMode="auto">
            <a:xfrm>
              <a:off x="3131" y="1712"/>
              <a:ext cx="1048" cy="336"/>
              <a:chOff x="96" y="3168"/>
              <a:chExt cx="1048" cy="336"/>
            </a:xfrm>
          </p:grpSpPr>
          <p:sp>
            <p:nvSpPr>
              <p:cNvPr id="15428" name="Line 33"/>
              <p:cNvSpPr>
                <a:spLocks noChangeShapeType="1"/>
              </p:cNvSpPr>
              <p:nvPr/>
            </p:nvSpPr>
            <p:spPr bwMode="auto">
              <a:xfrm>
                <a:off x="96" y="348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Line 34"/>
              <p:cNvSpPr>
                <a:spLocks noChangeShapeType="1"/>
              </p:cNvSpPr>
              <p:nvPr/>
            </p:nvSpPr>
            <p:spPr bwMode="auto">
              <a:xfrm>
                <a:off x="712" y="348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Oval 35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31" name="Oval 36"/>
              <p:cNvSpPr>
                <a:spLocks noChangeArrowheads="1"/>
              </p:cNvSpPr>
              <p:nvPr/>
            </p:nvSpPr>
            <p:spPr bwMode="auto">
              <a:xfrm>
                <a:off x="685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32" name="Line 37"/>
              <p:cNvSpPr>
                <a:spLocks noChangeShapeType="1"/>
              </p:cNvSpPr>
              <p:nvPr/>
            </p:nvSpPr>
            <p:spPr bwMode="auto">
              <a:xfrm flipV="1">
                <a:off x="554" y="3386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Text Box 38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227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>
                    <a:latin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5423" name="Line 39"/>
            <p:cNvSpPr>
              <a:spLocks noChangeShapeType="1"/>
            </p:cNvSpPr>
            <p:nvPr/>
          </p:nvSpPr>
          <p:spPr bwMode="auto">
            <a:xfrm>
              <a:off x="3131" y="2030"/>
              <a:ext cx="0" cy="62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AutoShape 40"/>
            <p:cNvSpPr>
              <a:spLocks noChangeArrowheads="1"/>
            </p:cNvSpPr>
            <p:nvPr/>
          </p:nvSpPr>
          <p:spPr bwMode="auto">
            <a:xfrm>
              <a:off x="4174" y="1848"/>
              <a:ext cx="317" cy="317"/>
            </a:xfrm>
            <a:prstGeom prst="flowChartSummingJunction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5" name="Line 41"/>
            <p:cNvSpPr>
              <a:spLocks noChangeShapeType="1"/>
            </p:cNvSpPr>
            <p:nvPr/>
          </p:nvSpPr>
          <p:spPr bwMode="auto">
            <a:xfrm>
              <a:off x="4491" y="1998"/>
              <a:ext cx="454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42"/>
            <p:cNvSpPr>
              <a:spLocks/>
            </p:cNvSpPr>
            <p:nvPr/>
          </p:nvSpPr>
          <p:spPr bwMode="auto">
            <a:xfrm>
              <a:off x="4946" y="1994"/>
              <a:ext cx="1" cy="640"/>
            </a:xfrm>
            <a:custGeom>
              <a:avLst/>
              <a:gdLst>
                <a:gd name="T0" fmla="*/ 0 w 1"/>
                <a:gd name="T1" fmla="*/ 0 h 640"/>
                <a:gd name="T2" fmla="*/ 0 w 1"/>
                <a:gd name="T3" fmla="*/ 640 h 640"/>
                <a:gd name="T4" fmla="*/ 0 60000 65536"/>
                <a:gd name="T5" fmla="*/ 0 60000 65536"/>
                <a:gd name="T6" fmla="*/ 0 w 1"/>
                <a:gd name="T7" fmla="*/ 0 h 640"/>
                <a:gd name="T8" fmla="*/ 1 w 1"/>
                <a:gd name="T9" fmla="*/ 640 h 6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40">
                  <a:moveTo>
                    <a:pt x="0" y="0"/>
                  </a:moveTo>
                  <a:cubicBezTo>
                    <a:pt x="0" y="213"/>
                    <a:pt x="0" y="427"/>
                    <a:pt x="0" y="640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27" name="Freeform 43"/>
            <p:cNvSpPr>
              <a:spLocks/>
            </p:cNvSpPr>
            <p:nvPr/>
          </p:nvSpPr>
          <p:spPr bwMode="auto">
            <a:xfrm>
              <a:off x="4005" y="2651"/>
              <a:ext cx="941" cy="1"/>
            </a:xfrm>
            <a:custGeom>
              <a:avLst/>
              <a:gdLst>
                <a:gd name="T0" fmla="*/ 941 w 941"/>
                <a:gd name="T1" fmla="*/ 0 h 1"/>
                <a:gd name="T2" fmla="*/ 0 w 941"/>
                <a:gd name="T3" fmla="*/ 0 h 1"/>
                <a:gd name="T4" fmla="*/ 0 60000 65536"/>
                <a:gd name="T5" fmla="*/ 0 60000 65536"/>
                <a:gd name="T6" fmla="*/ 0 w 941"/>
                <a:gd name="T7" fmla="*/ 0 h 1"/>
                <a:gd name="T8" fmla="*/ 941 w 94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41" h="1">
                  <a:moveTo>
                    <a:pt x="941" y="0"/>
                  </a:moveTo>
                  <a:cubicBezTo>
                    <a:pt x="627" y="0"/>
                    <a:pt x="314" y="0"/>
                    <a:pt x="0" y="0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918075" y="76200"/>
            <a:ext cx="3411538" cy="2055813"/>
            <a:chOff x="365" y="2566"/>
            <a:chExt cx="1836" cy="1137"/>
          </a:xfrm>
        </p:grpSpPr>
        <p:grpSp>
          <p:nvGrpSpPr>
            <p:cNvPr id="15393" name="Group 50"/>
            <p:cNvGrpSpPr>
              <a:grpSpLocks/>
            </p:cNvGrpSpPr>
            <p:nvPr/>
          </p:nvGrpSpPr>
          <p:grpSpPr bwMode="auto">
            <a:xfrm>
              <a:off x="600" y="2566"/>
              <a:ext cx="896" cy="539"/>
              <a:chOff x="48" y="1683"/>
              <a:chExt cx="896" cy="538"/>
            </a:xfrm>
          </p:grpSpPr>
          <p:sp>
            <p:nvSpPr>
              <p:cNvPr id="15407" name="Line 51"/>
              <p:cNvSpPr>
                <a:spLocks noChangeShapeType="1"/>
              </p:cNvSpPr>
              <p:nvPr/>
            </p:nvSpPr>
            <p:spPr bwMode="auto">
              <a:xfrm>
                <a:off x="388" y="1837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52"/>
              <p:cNvSpPr>
                <a:spLocks noChangeShapeType="1"/>
              </p:cNvSpPr>
              <p:nvPr/>
            </p:nvSpPr>
            <p:spPr bwMode="auto">
              <a:xfrm>
                <a:off x="604" y="194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53"/>
              <p:cNvSpPr>
                <a:spLocks noChangeShapeType="1"/>
              </p:cNvSpPr>
              <p:nvPr/>
            </p:nvSpPr>
            <p:spPr bwMode="auto">
              <a:xfrm>
                <a:off x="4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54"/>
              <p:cNvSpPr>
                <a:spLocks noChangeShapeType="1"/>
              </p:cNvSpPr>
              <p:nvPr/>
            </p:nvSpPr>
            <p:spPr bwMode="auto">
              <a:xfrm>
                <a:off x="60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Text Box 55"/>
              <p:cNvSpPr txBox="1">
                <a:spLocks noChangeArrowheads="1"/>
              </p:cNvSpPr>
              <p:nvPr/>
            </p:nvSpPr>
            <p:spPr bwMode="auto">
              <a:xfrm>
                <a:off x="155" y="1789"/>
                <a:ext cx="23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5412" name="Text Box 56"/>
              <p:cNvSpPr txBox="1">
                <a:spLocks noChangeArrowheads="1"/>
              </p:cNvSpPr>
              <p:nvPr/>
            </p:nvSpPr>
            <p:spPr bwMode="auto">
              <a:xfrm>
                <a:off x="576" y="1683"/>
                <a:ext cx="217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8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413" name="Line 57"/>
              <p:cNvSpPr>
                <a:spLocks noChangeShapeType="1"/>
              </p:cNvSpPr>
              <p:nvPr/>
            </p:nvSpPr>
            <p:spPr bwMode="auto">
              <a:xfrm>
                <a:off x="523" y="182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58"/>
              <p:cNvSpPr>
                <a:spLocks noChangeShapeType="1"/>
              </p:cNvSpPr>
              <p:nvPr/>
            </p:nvSpPr>
            <p:spPr bwMode="auto">
              <a:xfrm>
                <a:off x="458" y="194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4" name="Group 59"/>
            <p:cNvGrpSpPr>
              <a:grpSpLocks/>
            </p:cNvGrpSpPr>
            <p:nvPr/>
          </p:nvGrpSpPr>
          <p:grpSpPr bwMode="auto">
            <a:xfrm>
              <a:off x="1144" y="2614"/>
              <a:ext cx="1056" cy="337"/>
              <a:chOff x="96" y="3168"/>
              <a:chExt cx="1056" cy="336"/>
            </a:xfrm>
          </p:grpSpPr>
          <p:sp>
            <p:nvSpPr>
              <p:cNvPr id="15401" name="Line 60"/>
              <p:cNvSpPr>
                <a:spLocks noChangeShapeType="1"/>
              </p:cNvSpPr>
              <p:nvPr/>
            </p:nvSpPr>
            <p:spPr bwMode="auto">
              <a:xfrm>
                <a:off x="96" y="348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61"/>
              <p:cNvSpPr>
                <a:spLocks noChangeShapeType="1"/>
              </p:cNvSpPr>
              <p:nvPr/>
            </p:nvSpPr>
            <p:spPr bwMode="auto">
              <a:xfrm>
                <a:off x="720" y="348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Oval 62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04" name="Oval 63"/>
              <p:cNvSpPr>
                <a:spLocks noChangeArrowheads="1"/>
              </p:cNvSpPr>
              <p:nvPr/>
            </p:nvSpPr>
            <p:spPr bwMode="auto">
              <a:xfrm>
                <a:off x="685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405" name="Line 64"/>
              <p:cNvSpPr>
                <a:spLocks noChangeShapeType="1"/>
              </p:cNvSpPr>
              <p:nvPr/>
            </p:nvSpPr>
            <p:spPr bwMode="auto">
              <a:xfrm flipV="1">
                <a:off x="554" y="3386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Text Box 65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22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>
                    <a:solidFill>
                      <a:srgbClr val="660066"/>
                    </a:solidFill>
                    <a:latin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5395" name="Line 66"/>
            <p:cNvSpPr>
              <a:spLocks noChangeShapeType="1"/>
            </p:cNvSpPr>
            <p:nvPr/>
          </p:nvSpPr>
          <p:spPr bwMode="auto">
            <a:xfrm>
              <a:off x="373" y="3567"/>
              <a:ext cx="62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67"/>
            <p:cNvSpPr>
              <a:spLocks noChangeShapeType="1"/>
            </p:cNvSpPr>
            <p:nvPr/>
          </p:nvSpPr>
          <p:spPr bwMode="auto">
            <a:xfrm>
              <a:off x="373" y="2932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AutoShape 68"/>
            <p:cNvSpPr>
              <a:spLocks noChangeArrowheads="1"/>
            </p:cNvSpPr>
            <p:nvPr/>
          </p:nvSpPr>
          <p:spPr bwMode="auto">
            <a:xfrm>
              <a:off x="1000" y="3385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8" name="Line 69"/>
            <p:cNvSpPr>
              <a:spLocks noChangeShapeType="1"/>
            </p:cNvSpPr>
            <p:nvPr/>
          </p:nvSpPr>
          <p:spPr bwMode="auto">
            <a:xfrm>
              <a:off x="1317" y="3559"/>
              <a:ext cx="87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70"/>
            <p:cNvSpPr>
              <a:spLocks/>
            </p:cNvSpPr>
            <p:nvPr/>
          </p:nvSpPr>
          <p:spPr bwMode="auto">
            <a:xfrm>
              <a:off x="365" y="2929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  <a:gd name="T6" fmla="*/ 0 w 292"/>
                <a:gd name="T7" fmla="*/ 0 h 1"/>
                <a:gd name="T8" fmla="*/ 292 w 2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0" name="Line 71"/>
            <p:cNvSpPr>
              <a:spLocks noChangeShapeType="1"/>
            </p:cNvSpPr>
            <p:nvPr/>
          </p:nvSpPr>
          <p:spPr bwMode="auto">
            <a:xfrm>
              <a:off x="2200" y="2931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893763" y="2209800"/>
            <a:ext cx="2916237" cy="1755775"/>
            <a:chOff x="385" y="963"/>
            <a:chExt cx="1823" cy="1106"/>
          </a:xfrm>
        </p:grpSpPr>
        <p:grpSp>
          <p:nvGrpSpPr>
            <p:cNvPr id="15372" name="Group 73"/>
            <p:cNvGrpSpPr>
              <a:grpSpLocks/>
            </p:cNvGrpSpPr>
            <p:nvPr/>
          </p:nvGrpSpPr>
          <p:grpSpPr bwMode="auto">
            <a:xfrm>
              <a:off x="1292" y="963"/>
              <a:ext cx="896" cy="507"/>
              <a:chOff x="48" y="1715"/>
              <a:chExt cx="896" cy="506"/>
            </a:xfrm>
          </p:grpSpPr>
          <p:sp>
            <p:nvSpPr>
              <p:cNvPr id="15385" name="Line 74"/>
              <p:cNvSpPr>
                <a:spLocks noChangeShapeType="1"/>
              </p:cNvSpPr>
              <p:nvPr/>
            </p:nvSpPr>
            <p:spPr bwMode="auto">
              <a:xfrm>
                <a:off x="388" y="1837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75"/>
              <p:cNvSpPr>
                <a:spLocks noChangeShapeType="1"/>
              </p:cNvSpPr>
              <p:nvPr/>
            </p:nvSpPr>
            <p:spPr bwMode="auto">
              <a:xfrm>
                <a:off x="604" y="194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76"/>
              <p:cNvSpPr>
                <a:spLocks noChangeShapeType="1"/>
              </p:cNvSpPr>
              <p:nvPr/>
            </p:nvSpPr>
            <p:spPr bwMode="auto">
              <a:xfrm>
                <a:off x="4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77"/>
              <p:cNvSpPr>
                <a:spLocks noChangeShapeType="1"/>
              </p:cNvSpPr>
              <p:nvPr/>
            </p:nvSpPr>
            <p:spPr bwMode="auto">
              <a:xfrm>
                <a:off x="608" y="204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Text Box 78"/>
              <p:cNvSpPr txBox="1">
                <a:spLocks noChangeArrowheads="1"/>
              </p:cNvSpPr>
              <p:nvPr/>
            </p:nvSpPr>
            <p:spPr bwMode="auto">
              <a:xfrm>
                <a:off x="155" y="1789"/>
                <a:ext cx="233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5390" name="Text Box 79"/>
              <p:cNvSpPr txBox="1">
                <a:spLocks noChangeArrowheads="1"/>
              </p:cNvSpPr>
              <p:nvPr/>
            </p:nvSpPr>
            <p:spPr bwMode="auto">
              <a:xfrm>
                <a:off x="576" y="1715"/>
                <a:ext cx="20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400"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5391" name="Line 80"/>
              <p:cNvSpPr>
                <a:spLocks noChangeShapeType="1"/>
              </p:cNvSpPr>
              <p:nvPr/>
            </p:nvSpPr>
            <p:spPr bwMode="auto">
              <a:xfrm>
                <a:off x="523" y="182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81"/>
              <p:cNvSpPr>
                <a:spLocks noChangeShapeType="1"/>
              </p:cNvSpPr>
              <p:nvPr/>
            </p:nvSpPr>
            <p:spPr bwMode="auto">
              <a:xfrm>
                <a:off x="458" y="194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3" name="Group 82"/>
            <p:cNvGrpSpPr>
              <a:grpSpLocks/>
            </p:cNvGrpSpPr>
            <p:nvPr/>
          </p:nvGrpSpPr>
          <p:grpSpPr bwMode="auto">
            <a:xfrm>
              <a:off x="385" y="979"/>
              <a:ext cx="1056" cy="337"/>
              <a:chOff x="96" y="3168"/>
              <a:chExt cx="1056" cy="336"/>
            </a:xfrm>
          </p:grpSpPr>
          <p:sp>
            <p:nvSpPr>
              <p:cNvPr id="15379" name="Line 83"/>
              <p:cNvSpPr>
                <a:spLocks noChangeShapeType="1"/>
              </p:cNvSpPr>
              <p:nvPr/>
            </p:nvSpPr>
            <p:spPr bwMode="auto">
              <a:xfrm>
                <a:off x="96" y="348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84"/>
              <p:cNvSpPr>
                <a:spLocks noChangeShapeType="1"/>
              </p:cNvSpPr>
              <p:nvPr/>
            </p:nvSpPr>
            <p:spPr bwMode="auto">
              <a:xfrm>
                <a:off x="720" y="348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Oval 85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82" name="Oval 86"/>
              <p:cNvSpPr>
                <a:spLocks noChangeArrowheads="1"/>
              </p:cNvSpPr>
              <p:nvPr/>
            </p:nvSpPr>
            <p:spPr bwMode="auto">
              <a:xfrm>
                <a:off x="685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383" name="Line 87"/>
              <p:cNvSpPr>
                <a:spLocks noChangeShapeType="1"/>
              </p:cNvSpPr>
              <p:nvPr/>
            </p:nvSpPr>
            <p:spPr bwMode="auto">
              <a:xfrm flipV="1">
                <a:off x="554" y="3386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Text Box 88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266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>
                    <a:latin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5374" name="AutoShape 89"/>
            <p:cNvSpPr>
              <a:spLocks noChangeArrowheads="1"/>
            </p:cNvSpPr>
            <p:nvPr/>
          </p:nvSpPr>
          <p:spPr bwMode="auto">
            <a:xfrm>
              <a:off x="1020" y="1751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75" name="Line 90"/>
            <p:cNvSpPr>
              <a:spLocks noChangeShapeType="1"/>
            </p:cNvSpPr>
            <p:nvPr/>
          </p:nvSpPr>
          <p:spPr bwMode="auto">
            <a:xfrm>
              <a:off x="385" y="1297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91"/>
            <p:cNvSpPr>
              <a:spLocks noChangeShapeType="1"/>
            </p:cNvSpPr>
            <p:nvPr/>
          </p:nvSpPr>
          <p:spPr bwMode="auto">
            <a:xfrm>
              <a:off x="385" y="1932"/>
              <a:ext cx="6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92"/>
            <p:cNvSpPr>
              <a:spLocks noChangeShapeType="1"/>
            </p:cNvSpPr>
            <p:nvPr/>
          </p:nvSpPr>
          <p:spPr bwMode="auto">
            <a:xfrm>
              <a:off x="1338" y="1919"/>
              <a:ext cx="87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93"/>
            <p:cNvSpPr>
              <a:spLocks noChangeShapeType="1"/>
            </p:cNvSpPr>
            <p:nvPr/>
          </p:nvSpPr>
          <p:spPr bwMode="auto">
            <a:xfrm>
              <a:off x="2200" y="1289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Text Box 94"/>
          <p:cNvSpPr txBox="1">
            <a:spLocks noChangeArrowheads="1"/>
          </p:cNvSpPr>
          <p:nvPr/>
        </p:nvSpPr>
        <p:spPr bwMode="auto">
          <a:xfrm>
            <a:off x="1143000" y="4114800"/>
            <a:ext cx="221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hình 19.3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86200" y="1635125"/>
            <a:ext cx="974725" cy="15890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86200" y="3200400"/>
            <a:ext cx="974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5450" idx="2"/>
          </p:cNvCxnSpPr>
          <p:nvPr/>
        </p:nvCxnSpPr>
        <p:spPr>
          <a:xfrm>
            <a:off x="3902075" y="3240088"/>
            <a:ext cx="917575" cy="1576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4575" y="5970588"/>
            <a:ext cx="2862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sz="2600" b="1">
                <a:solidFill>
                  <a:srgbClr val="000066"/>
                </a:solidFill>
              </a:rPr>
              <a:t>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1219200"/>
            <a:ext cx="8397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/>
            <a:r>
              <a:rPr lang="en-US" altLang="en-US" sz="36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 mạch điện theo đúng sơ đồ đã vẽ ở câu C2, tiến hành kiểm tra và đóng công tắc để đảm bảo mạch điện kín và đèn sáng.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4508500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400">
              <a:latin typeface=".VnTifani Heavy" panose="020B7200000000000000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435600" y="3357563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400">
              <a:latin typeface=".VnTifani Heavy" panose="020B7200000000000000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57400" y="3505200"/>
            <a:ext cx="4267200" cy="2649538"/>
            <a:chOff x="204" y="1780"/>
            <a:chExt cx="1835" cy="1106"/>
          </a:xfrm>
        </p:grpSpPr>
        <p:sp>
          <p:nvSpPr>
            <p:cNvPr id="16390" name="Text Box 52"/>
            <p:cNvSpPr txBox="1">
              <a:spLocks noChangeArrowheads="1"/>
            </p:cNvSpPr>
            <p:nvPr/>
          </p:nvSpPr>
          <p:spPr bwMode="auto">
            <a:xfrm>
              <a:off x="204" y="2205"/>
              <a:ext cx="172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>
                <a:latin typeface=".VnTifani Heavy" panose="020B7200000000000000" pitchFamily="34" charset="0"/>
              </a:endParaRPr>
            </a:p>
          </p:txBody>
        </p:sp>
        <p:grpSp>
          <p:nvGrpSpPr>
            <p:cNvPr id="16391" name="Group 54"/>
            <p:cNvGrpSpPr>
              <a:grpSpLocks/>
            </p:cNvGrpSpPr>
            <p:nvPr/>
          </p:nvGrpSpPr>
          <p:grpSpPr bwMode="auto">
            <a:xfrm>
              <a:off x="439" y="1780"/>
              <a:ext cx="896" cy="508"/>
              <a:chOff x="48" y="1714"/>
              <a:chExt cx="896" cy="507"/>
            </a:xfrm>
          </p:grpSpPr>
          <p:sp>
            <p:nvSpPr>
              <p:cNvPr id="16405" name="Line 55"/>
              <p:cNvSpPr>
                <a:spLocks noChangeShapeType="1"/>
              </p:cNvSpPr>
              <p:nvPr/>
            </p:nvSpPr>
            <p:spPr bwMode="auto">
              <a:xfrm>
                <a:off x="388" y="1837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56"/>
              <p:cNvSpPr>
                <a:spLocks noChangeShapeType="1"/>
              </p:cNvSpPr>
              <p:nvPr/>
            </p:nvSpPr>
            <p:spPr bwMode="auto">
              <a:xfrm>
                <a:off x="604" y="1946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57"/>
              <p:cNvSpPr>
                <a:spLocks noChangeShapeType="1"/>
              </p:cNvSpPr>
              <p:nvPr/>
            </p:nvSpPr>
            <p:spPr bwMode="auto">
              <a:xfrm>
                <a:off x="48" y="204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58"/>
              <p:cNvSpPr>
                <a:spLocks noChangeShapeType="1"/>
              </p:cNvSpPr>
              <p:nvPr/>
            </p:nvSpPr>
            <p:spPr bwMode="auto">
              <a:xfrm>
                <a:off x="608" y="2042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Text Box 59"/>
              <p:cNvSpPr txBox="1">
                <a:spLocks noChangeArrowheads="1"/>
              </p:cNvSpPr>
              <p:nvPr/>
            </p:nvSpPr>
            <p:spPr bwMode="auto">
              <a:xfrm>
                <a:off x="155" y="1789"/>
                <a:ext cx="233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16410" name="Text Box 60"/>
              <p:cNvSpPr txBox="1">
                <a:spLocks noChangeArrowheads="1"/>
              </p:cNvSpPr>
              <p:nvPr/>
            </p:nvSpPr>
            <p:spPr bwMode="auto">
              <a:xfrm>
                <a:off x="576" y="1714"/>
                <a:ext cx="148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38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6411" name="Line 61"/>
              <p:cNvSpPr>
                <a:spLocks noChangeShapeType="1"/>
              </p:cNvSpPr>
              <p:nvPr/>
            </p:nvSpPr>
            <p:spPr bwMode="auto">
              <a:xfrm>
                <a:off x="523" y="1820"/>
                <a:ext cx="0" cy="38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62"/>
              <p:cNvSpPr>
                <a:spLocks noChangeShapeType="1"/>
              </p:cNvSpPr>
              <p:nvPr/>
            </p:nvSpPr>
            <p:spPr bwMode="auto">
              <a:xfrm>
                <a:off x="458" y="1942"/>
                <a:ext cx="0" cy="192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2" name="Group 63"/>
            <p:cNvGrpSpPr>
              <a:grpSpLocks/>
            </p:cNvGrpSpPr>
            <p:nvPr/>
          </p:nvGrpSpPr>
          <p:grpSpPr bwMode="auto">
            <a:xfrm>
              <a:off x="983" y="1797"/>
              <a:ext cx="1056" cy="337"/>
              <a:chOff x="96" y="3168"/>
              <a:chExt cx="1056" cy="336"/>
            </a:xfrm>
          </p:grpSpPr>
          <p:sp>
            <p:nvSpPr>
              <p:cNvPr id="16399" name="Line 64"/>
              <p:cNvSpPr>
                <a:spLocks noChangeShapeType="1"/>
              </p:cNvSpPr>
              <p:nvPr/>
            </p:nvSpPr>
            <p:spPr bwMode="auto">
              <a:xfrm>
                <a:off x="96" y="3482"/>
                <a:ext cx="43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65"/>
              <p:cNvSpPr>
                <a:spLocks noChangeShapeType="1"/>
              </p:cNvSpPr>
              <p:nvPr/>
            </p:nvSpPr>
            <p:spPr bwMode="auto">
              <a:xfrm>
                <a:off x="720" y="3482"/>
                <a:ext cx="43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Oval 66"/>
              <p:cNvSpPr>
                <a:spLocks noChangeArrowheads="1"/>
              </p:cNvSpPr>
              <p:nvPr/>
            </p:nvSpPr>
            <p:spPr bwMode="auto">
              <a:xfrm>
                <a:off x="528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2" name="Oval 67"/>
              <p:cNvSpPr>
                <a:spLocks noChangeArrowheads="1"/>
              </p:cNvSpPr>
              <p:nvPr/>
            </p:nvSpPr>
            <p:spPr bwMode="auto">
              <a:xfrm>
                <a:off x="685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Line 68"/>
              <p:cNvSpPr>
                <a:spLocks noChangeShapeType="1"/>
              </p:cNvSpPr>
              <p:nvPr/>
            </p:nvSpPr>
            <p:spPr bwMode="auto">
              <a:xfrm flipV="1">
                <a:off x="554" y="3386"/>
                <a:ext cx="179" cy="87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Text Box 69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19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r>
                  <a:rPr lang="en-US" altLang="en-US" sz="2600" b="1">
                    <a:latin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6393" name="Line 70"/>
            <p:cNvSpPr>
              <a:spLocks noChangeShapeType="1"/>
            </p:cNvSpPr>
            <p:nvPr/>
          </p:nvSpPr>
          <p:spPr bwMode="auto">
            <a:xfrm>
              <a:off x="2026" y="2115"/>
              <a:ext cx="1" cy="62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71"/>
            <p:cNvSpPr>
              <a:spLocks noChangeShapeType="1"/>
            </p:cNvSpPr>
            <p:nvPr/>
          </p:nvSpPr>
          <p:spPr bwMode="auto">
            <a:xfrm>
              <a:off x="212" y="2750"/>
              <a:ext cx="627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72"/>
            <p:cNvSpPr>
              <a:spLocks noChangeShapeType="1"/>
            </p:cNvSpPr>
            <p:nvPr/>
          </p:nvSpPr>
          <p:spPr bwMode="auto">
            <a:xfrm>
              <a:off x="212" y="2115"/>
              <a:ext cx="1" cy="62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AutoShape 73"/>
            <p:cNvSpPr>
              <a:spLocks noChangeArrowheads="1"/>
            </p:cNvSpPr>
            <p:nvPr/>
          </p:nvSpPr>
          <p:spPr bwMode="auto">
            <a:xfrm>
              <a:off x="839" y="2568"/>
              <a:ext cx="317" cy="318"/>
            </a:xfrm>
            <a:prstGeom prst="flowChartSummingJunction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7" name="Line 74"/>
            <p:cNvSpPr>
              <a:spLocks noChangeShapeType="1"/>
            </p:cNvSpPr>
            <p:nvPr/>
          </p:nvSpPr>
          <p:spPr bwMode="auto">
            <a:xfrm>
              <a:off x="1156" y="2750"/>
              <a:ext cx="87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Freeform 75"/>
            <p:cNvSpPr>
              <a:spLocks/>
            </p:cNvSpPr>
            <p:nvPr/>
          </p:nvSpPr>
          <p:spPr bwMode="auto">
            <a:xfrm>
              <a:off x="204" y="2112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  <a:gd name="T6" fmla="*/ 0 w 292"/>
                <a:gd name="T7" fmla="*/ 0 h 1"/>
                <a:gd name="T8" fmla="*/ 292 w 2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6"/>
          <p:cNvSpPr>
            <a:spLocks noChangeArrowheads="1"/>
          </p:cNvSpPr>
          <p:nvPr/>
        </p:nvSpPr>
        <p:spPr bwMode="auto">
          <a:xfrm>
            <a:off x="3581400" y="609600"/>
            <a:ext cx="5332412" cy="3505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366" name="Picture 11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447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69" name="Picture 121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965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2"/>
          <p:cNvGrpSpPr>
            <a:grpSpLocks/>
          </p:cNvGrpSpPr>
          <p:nvPr/>
        </p:nvGrpSpPr>
        <p:grpSpPr bwMode="auto">
          <a:xfrm>
            <a:off x="228600" y="1249363"/>
            <a:ext cx="2895600" cy="1774825"/>
            <a:chOff x="144" y="787"/>
            <a:chExt cx="1824" cy="1118"/>
          </a:xfrm>
        </p:grpSpPr>
        <p:sp>
          <p:nvSpPr>
            <p:cNvPr id="17428" name="Text Box 3"/>
            <p:cNvSpPr txBox="1">
              <a:spLocks noChangeArrowheads="1"/>
            </p:cNvSpPr>
            <p:nvPr/>
          </p:nvSpPr>
          <p:spPr bwMode="auto">
            <a:xfrm>
              <a:off x="144" y="1224"/>
              <a:ext cx="17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Line 4"/>
            <p:cNvSpPr>
              <a:spLocks noChangeShapeType="1"/>
            </p:cNvSpPr>
            <p:nvPr/>
          </p:nvSpPr>
          <p:spPr bwMode="auto">
            <a:xfrm>
              <a:off x="719" y="922"/>
              <a:ext cx="0" cy="38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5"/>
            <p:cNvSpPr>
              <a:spLocks noChangeShapeType="1"/>
            </p:cNvSpPr>
            <p:nvPr/>
          </p:nvSpPr>
          <p:spPr bwMode="auto">
            <a:xfrm>
              <a:off x="935" y="1031"/>
              <a:ext cx="0" cy="19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6"/>
            <p:cNvSpPr>
              <a:spLocks noChangeShapeType="1"/>
            </p:cNvSpPr>
            <p:nvPr/>
          </p:nvSpPr>
          <p:spPr bwMode="auto">
            <a:xfrm>
              <a:off x="379" y="1128"/>
              <a:ext cx="33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7"/>
            <p:cNvSpPr>
              <a:spLocks noChangeShapeType="1"/>
            </p:cNvSpPr>
            <p:nvPr/>
          </p:nvSpPr>
          <p:spPr bwMode="auto">
            <a:xfrm>
              <a:off x="939" y="1128"/>
              <a:ext cx="33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Text Box 8"/>
            <p:cNvSpPr txBox="1">
              <a:spLocks noChangeArrowheads="1"/>
            </p:cNvSpPr>
            <p:nvPr/>
          </p:nvSpPr>
          <p:spPr bwMode="auto">
            <a:xfrm>
              <a:off x="480" y="864"/>
              <a:ext cx="23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34" name="Text Box 9"/>
            <p:cNvSpPr txBox="1">
              <a:spLocks noChangeArrowheads="1"/>
            </p:cNvSpPr>
            <p:nvPr/>
          </p:nvSpPr>
          <p:spPr bwMode="auto">
            <a:xfrm>
              <a:off x="912" y="787"/>
              <a:ext cx="19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7435" name="Line 10"/>
            <p:cNvSpPr>
              <a:spLocks noChangeShapeType="1"/>
            </p:cNvSpPr>
            <p:nvPr/>
          </p:nvSpPr>
          <p:spPr bwMode="auto">
            <a:xfrm>
              <a:off x="854" y="905"/>
              <a:ext cx="0" cy="38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11"/>
            <p:cNvSpPr>
              <a:spLocks noChangeShapeType="1"/>
            </p:cNvSpPr>
            <p:nvPr/>
          </p:nvSpPr>
          <p:spPr bwMode="auto">
            <a:xfrm>
              <a:off x="789" y="1027"/>
              <a:ext cx="0" cy="19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12"/>
            <p:cNvSpPr>
              <a:spLocks noChangeShapeType="1"/>
            </p:cNvSpPr>
            <p:nvPr/>
          </p:nvSpPr>
          <p:spPr bwMode="auto">
            <a:xfrm>
              <a:off x="912" y="1130"/>
              <a:ext cx="4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13"/>
            <p:cNvSpPr>
              <a:spLocks noChangeShapeType="1"/>
            </p:cNvSpPr>
            <p:nvPr/>
          </p:nvSpPr>
          <p:spPr bwMode="auto">
            <a:xfrm>
              <a:off x="1536" y="1130"/>
              <a:ext cx="43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Oval 14"/>
            <p:cNvSpPr>
              <a:spLocks noChangeArrowheads="1"/>
            </p:cNvSpPr>
            <p:nvPr/>
          </p:nvSpPr>
          <p:spPr bwMode="auto">
            <a:xfrm>
              <a:off x="1344" y="110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Oval 15"/>
            <p:cNvSpPr>
              <a:spLocks noChangeArrowheads="1"/>
            </p:cNvSpPr>
            <p:nvPr/>
          </p:nvSpPr>
          <p:spPr bwMode="auto">
            <a:xfrm>
              <a:off x="1501" y="110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1" name="Line 16"/>
            <p:cNvSpPr>
              <a:spLocks noChangeShapeType="1"/>
            </p:cNvSpPr>
            <p:nvPr/>
          </p:nvSpPr>
          <p:spPr bwMode="auto">
            <a:xfrm flipV="1">
              <a:off x="1370" y="1034"/>
              <a:ext cx="179" cy="8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Text Box 17"/>
            <p:cNvSpPr txBox="1">
              <a:spLocks noChangeArrowheads="1"/>
            </p:cNvSpPr>
            <p:nvPr/>
          </p:nvSpPr>
          <p:spPr bwMode="auto">
            <a:xfrm>
              <a:off x="1150" y="844"/>
              <a:ext cx="2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26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7443" name="Line 18"/>
            <p:cNvSpPr>
              <a:spLocks noChangeShapeType="1"/>
            </p:cNvSpPr>
            <p:nvPr/>
          </p:nvSpPr>
          <p:spPr bwMode="auto">
            <a:xfrm>
              <a:off x="1966" y="1134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19"/>
            <p:cNvSpPr>
              <a:spLocks noChangeShapeType="1"/>
            </p:cNvSpPr>
            <p:nvPr/>
          </p:nvSpPr>
          <p:spPr bwMode="auto">
            <a:xfrm>
              <a:off x="152" y="1769"/>
              <a:ext cx="62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0"/>
            <p:cNvSpPr>
              <a:spLocks noChangeShapeType="1"/>
            </p:cNvSpPr>
            <p:nvPr/>
          </p:nvSpPr>
          <p:spPr bwMode="auto">
            <a:xfrm>
              <a:off x="152" y="1134"/>
              <a:ext cx="1" cy="62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AutoShape 21"/>
            <p:cNvSpPr>
              <a:spLocks noChangeArrowheads="1"/>
            </p:cNvSpPr>
            <p:nvPr/>
          </p:nvSpPr>
          <p:spPr bwMode="auto">
            <a:xfrm>
              <a:off x="779" y="1587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7" name="Line 22"/>
            <p:cNvSpPr>
              <a:spLocks noChangeShapeType="1"/>
            </p:cNvSpPr>
            <p:nvPr/>
          </p:nvSpPr>
          <p:spPr bwMode="auto">
            <a:xfrm>
              <a:off x="1096" y="1769"/>
              <a:ext cx="87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23"/>
            <p:cNvSpPr>
              <a:spLocks/>
            </p:cNvSpPr>
            <p:nvPr/>
          </p:nvSpPr>
          <p:spPr bwMode="auto">
            <a:xfrm>
              <a:off x="144" y="1131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  <a:gd name="T6" fmla="*/ 0 w 292"/>
                <a:gd name="T7" fmla="*/ 0 h 1"/>
                <a:gd name="T8" fmla="*/ 292 w 2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2113" y="4503738"/>
            <a:ext cx="8675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373" name="Picture 125" descr="bong 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75" name="Picture 127" descr="250220132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80" name="Rectangle 132"/>
          <p:cNvSpPr>
            <a:spLocks noChangeArrowheads="1"/>
          </p:cNvSpPr>
          <p:nvPr/>
        </p:nvSpPr>
        <p:spPr bwMode="auto">
          <a:xfrm>
            <a:off x="6007100" y="32385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43"/>
          <p:cNvGrpSpPr>
            <a:grpSpLocks/>
          </p:cNvGrpSpPr>
          <p:nvPr/>
        </p:nvGrpSpPr>
        <p:grpSpPr bwMode="auto">
          <a:xfrm>
            <a:off x="4330700" y="1155700"/>
            <a:ext cx="1741488" cy="2108200"/>
            <a:chOff x="2724" y="731"/>
            <a:chExt cx="1097" cy="1328"/>
          </a:xfrm>
        </p:grpSpPr>
        <p:sp>
          <p:nvSpPr>
            <p:cNvPr id="17426" name="Freeform 133"/>
            <p:cNvSpPr>
              <a:spLocks/>
            </p:cNvSpPr>
            <p:nvPr/>
          </p:nvSpPr>
          <p:spPr bwMode="auto">
            <a:xfrm>
              <a:off x="2724" y="731"/>
              <a:ext cx="1097" cy="1328"/>
            </a:xfrm>
            <a:custGeom>
              <a:avLst/>
              <a:gdLst>
                <a:gd name="T0" fmla="*/ 252 w 1097"/>
                <a:gd name="T1" fmla="*/ 117 h 1328"/>
                <a:gd name="T2" fmla="*/ 244 w 1097"/>
                <a:gd name="T3" fmla="*/ 45 h 1328"/>
                <a:gd name="T4" fmla="*/ 148 w 1097"/>
                <a:gd name="T5" fmla="*/ 101 h 1328"/>
                <a:gd name="T6" fmla="*/ 132 w 1097"/>
                <a:gd name="T7" fmla="*/ 405 h 1328"/>
                <a:gd name="T8" fmla="*/ 100 w 1097"/>
                <a:gd name="T9" fmla="*/ 509 h 1328"/>
                <a:gd name="T10" fmla="*/ 84 w 1097"/>
                <a:gd name="T11" fmla="*/ 557 h 1328"/>
                <a:gd name="T12" fmla="*/ 132 w 1097"/>
                <a:gd name="T13" fmla="*/ 973 h 1328"/>
                <a:gd name="T14" fmla="*/ 188 w 1097"/>
                <a:gd name="T15" fmla="*/ 1013 h 1328"/>
                <a:gd name="T16" fmla="*/ 260 w 1097"/>
                <a:gd name="T17" fmla="*/ 1053 h 1328"/>
                <a:gd name="T18" fmla="*/ 420 w 1097"/>
                <a:gd name="T19" fmla="*/ 1085 h 1328"/>
                <a:gd name="T20" fmla="*/ 444 w 1097"/>
                <a:gd name="T21" fmla="*/ 1093 h 1328"/>
                <a:gd name="T22" fmla="*/ 460 w 1097"/>
                <a:gd name="T23" fmla="*/ 1117 h 1328"/>
                <a:gd name="T24" fmla="*/ 508 w 1097"/>
                <a:gd name="T25" fmla="*/ 1133 h 1328"/>
                <a:gd name="T26" fmla="*/ 556 w 1097"/>
                <a:gd name="T27" fmla="*/ 1149 h 1328"/>
                <a:gd name="T28" fmla="*/ 804 w 1097"/>
                <a:gd name="T29" fmla="*/ 1149 h 1328"/>
                <a:gd name="T30" fmla="*/ 828 w 1097"/>
                <a:gd name="T31" fmla="*/ 1165 h 1328"/>
                <a:gd name="T32" fmla="*/ 852 w 1097"/>
                <a:gd name="T33" fmla="*/ 1173 h 1328"/>
                <a:gd name="T34" fmla="*/ 1012 w 1097"/>
                <a:gd name="T35" fmla="*/ 1189 h 1328"/>
                <a:gd name="T36" fmla="*/ 1084 w 1097"/>
                <a:gd name="T37" fmla="*/ 1261 h 1328"/>
                <a:gd name="T38" fmla="*/ 1068 w 1097"/>
                <a:gd name="T39" fmla="*/ 1325 h 13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7"/>
                <a:gd name="T61" fmla="*/ 0 h 1328"/>
                <a:gd name="T62" fmla="*/ 1097 w 1097"/>
                <a:gd name="T63" fmla="*/ 1328 h 13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7" h="1328">
                  <a:moveTo>
                    <a:pt x="252" y="117"/>
                  </a:moveTo>
                  <a:cubicBezTo>
                    <a:pt x="249" y="93"/>
                    <a:pt x="263" y="60"/>
                    <a:pt x="244" y="45"/>
                  </a:cubicBezTo>
                  <a:cubicBezTo>
                    <a:pt x="188" y="0"/>
                    <a:pt x="158" y="70"/>
                    <a:pt x="148" y="101"/>
                  </a:cubicBezTo>
                  <a:cubicBezTo>
                    <a:pt x="145" y="201"/>
                    <a:pt x="161" y="307"/>
                    <a:pt x="132" y="405"/>
                  </a:cubicBezTo>
                  <a:cubicBezTo>
                    <a:pt x="122" y="440"/>
                    <a:pt x="110" y="474"/>
                    <a:pt x="100" y="509"/>
                  </a:cubicBezTo>
                  <a:cubicBezTo>
                    <a:pt x="95" y="525"/>
                    <a:pt x="84" y="557"/>
                    <a:pt x="84" y="557"/>
                  </a:cubicBezTo>
                  <a:cubicBezTo>
                    <a:pt x="87" y="697"/>
                    <a:pt x="0" y="929"/>
                    <a:pt x="132" y="973"/>
                  </a:cubicBezTo>
                  <a:cubicBezTo>
                    <a:pt x="145" y="1013"/>
                    <a:pt x="132" y="994"/>
                    <a:pt x="188" y="1013"/>
                  </a:cubicBezTo>
                  <a:cubicBezTo>
                    <a:pt x="212" y="1021"/>
                    <a:pt x="237" y="1042"/>
                    <a:pt x="260" y="1053"/>
                  </a:cubicBezTo>
                  <a:cubicBezTo>
                    <a:pt x="304" y="1075"/>
                    <a:pt x="372" y="1078"/>
                    <a:pt x="420" y="1085"/>
                  </a:cubicBezTo>
                  <a:cubicBezTo>
                    <a:pt x="428" y="1088"/>
                    <a:pt x="437" y="1088"/>
                    <a:pt x="444" y="1093"/>
                  </a:cubicBezTo>
                  <a:cubicBezTo>
                    <a:pt x="452" y="1099"/>
                    <a:pt x="452" y="1112"/>
                    <a:pt x="460" y="1117"/>
                  </a:cubicBezTo>
                  <a:cubicBezTo>
                    <a:pt x="474" y="1126"/>
                    <a:pt x="492" y="1128"/>
                    <a:pt x="508" y="1133"/>
                  </a:cubicBezTo>
                  <a:cubicBezTo>
                    <a:pt x="524" y="1138"/>
                    <a:pt x="556" y="1149"/>
                    <a:pt x="556" y="1149"/>
                  </a:cubicBezTo>
                  <a:cubicBezTo>
                    <a:pt x="648" y="1143"/>
                    <a:pt x="712" y="1134"/>
                    <a:pt x="804" y="1149"/>
                  </a:cubicBezTo>
                  <a:cubicBezTo>
                    <a:pt x="813" y="1151"/>
                    <a:pt x="819" y="1161"/>
                    <a:pt x="828" y="1165"/>
                  </a:cubicBezTo>
                  <a:cubicBezTo>
                    <a:pt x="836" y="1169"/>
                    <a:pt x="844" y="1172"/>
                    <a:pt x="852" y="1173"/>
                  </a:cubicBezTo>
                  <a:cubicBezTo>
                    <a:pt x="905" y="1181"/>
                    <a:pt x="959" y="1183"/>
                    <a:pt x="1012" y="1189"/>
                  </a:cubicBezTo>
                  <a:cubicBezTo>
                    <a:pt x="1065" y="1207"/>
                    <a:pt x="1056" y="1220"/>
                    <a:pt x="1084" y="1261"/>
                  </a:cubicBezTo>
                  <a:cubicBezTo>
                    <a:pt x="1076" y="1328"/>
                    <a:pt x="1097" y="1325"/>
                    <a:pt x="1068" y="13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7" name="Rectangle 141"/>
            <p:cNvSpPr>
              <a:spLocks noChangeArrowheads="1"/>
            </p:cNvSpPr>
            <p:nvPr/>
          </p:nvSpPr>
          <p:spPr bwMode="auto">
            <a:xfrm>
              <a:off x="2944" y="840"/>
              <a:ext cx="48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396" name="Oval 148"/>
          <p:cNvSpPr>
            <a:spLocks noChangeArrowheads="1"/>
          </p:cNvSpPr>
          <p:nvPr/>
        </p:nvSpPr>
        <p:spPr bwMode="auto">
          <a:xfrm>
            <a:off x="4267200" y="2057400"/>
            <a:ext cx="4038600" cy="1524000"/>
          </a:xfrm>
          <a:prstGeom prst="ellipse">
            <a:avLst/>
          </a:prstGeom>
          <a:gradFill rotWithShape="1">
            <a:gsLst>
              <a:gs pos="0">
                <a:srgbClr val="D2D2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4927600" y="1117600"/>
            <a:ext cx="2946400" cy="1003300"/>
            <a:chOff x="3120" y="720"/>
            <a:chExt cx="1856" cy="632"/>
          </a:xfrm>
        </p:grpSpPr>
        <p:sp>
          <p:nvSpPr>
            <p:cNvPr id="17424" name="Freeform 153"/>
            <p:cNvSpPr>
              <a:spLocks/>
            </p:cNvSpPr>
            <p:nvPr/>
          </p:nvSpPr>
          <p:spPr bwMode="auto">
            <a:xfrm>
              <a:off x="3141" y="720"/>
              <a:ext cx="1835" cy="632"/>
            </a:xfrm>
            <a:custGeom>
              <a:avLst/>
              <a:gdLst>
                <a:gd name="T0" fmla="*/ 1 w 1835"/>
                <a:gd name="T1" fmla="*/ 168 h 632"/>
                <a:gd name="T2" fmla="*/ 17 w 1835"/>
                <a:gd name="T3" fmla="*/ 48 h 632"/>
                <a:gd name="T4" fmla="*/ 25 w 1835"/>
                <a:gd name="T5" fmla="*/ 24 h 632"/>
                <a:gd name="T6" fmla="*/ 73 w 1835"/>
                <a:gd name="T7" fmla="*/ 8 h 632"/>
                <a:gd name="T8" fmla="*/ 97 w 1835"/>
                <a:gd name="T9" fmla="*/ 0 h 632"/>
                <a:gd name="T10" fmla="*/ 305 w 1835"/>
                <a:gd name="T11" fmla="*/ 8 h 632"/>
                <a:gd name="T12" fmla="*/ 345 w 1835"/>
                <a:gd name="T13" fmla="*/ 40 h 632"/>
                <a:gd name="T14" fmla="*/ 417 w 1835"/>
                <a:gd name="T15" fmla="*/ 72 h 632"/>
                <a:gd name="T16" fmla="*/ 473 w 1835"/>
                <a:gd name="T17" fmla="*/ 136 h 632"/>
                <a:gd name="T18" fmla="*/ 521 w 1835"/>
                <a:gd name="T19" fmla="*/ 168 h 632"/>
                <a:gd name="T20" fmla="*/ 577 w 1835"/>
                <a:gd name="T21" fmla="*/ 232 h 632"/>
                <a:gd name="T22" fmla="*/ 665 w 1835"/>
                <a:gd name="T23" fmla="*/ 368 h 632"/>
                <a:gd name="T24" fmla="*/ 777 w 1835"/>
                <a:gd name="T25" fmla="*/ 448 h 632"/>
                <a:gd name="T26" fmla="*/ 897 w 1835"/>
                <a:gd name="T27" fmla="*/ 512 h 632"/>
                <a:gd name="T28" fmla="*/ 1513 w 1835"/>
                <a:gd name="T29" fmla="*/ 560 h 632"/>
                <a:gd name="T30" fmla="*/ 1657 w 1835"/>
                <a:gd name="T31" fmla="*/ 616 h 632"/>
                <a:gd name="T32" fmla="*/ 1705 w 1835"/>
                <a:gd name="T33" fmla="*/ 632 h 632"/>
                <a:gd name="T34" fmla="*/ 1793 w 1835"/>
                <a:gd name="T35" fmla="*/ 600 h 632"/>
                <a:gd name="T36" fmla="*/ 1777 w 1835"/>
                <a:gd name="T37" fmla="*/ 440 h 632"/>
                <a:gd name="T38" fmla="*/ 1721 w 1835"/>
                <a:gd name="T39" fmla="*/ 344 h 632"/>
                <a:gd name="T40" fmla="*/ 1697 w 1835"/>
                <a:gd name="T41" fmla="*/ 208 h 6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35"/>
                <a:gd name="T64" fmla="*/ 0 h 632"/>
                <a:gd name="T65" fmla="*/ 1835 w 1835"/>
                <a:gd name="T66" fmla="*/ 632 h 6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35" h="632">
                  <a:moveTo>
                    <a:pt x="1" y="168"/>
                  </a:moveTo>
                  <a:cubicBezTo>
                    <a:pt x="21" y="107"/>
                    <a:pt x="0" y="179"/>
                    <a:pt x="17" y="48"/>
                  </a:cubicBezTo>
                  <a:cubicBezTo>
                    <a:pt x="18" y="40"/>
                    <a:pt x="18" y="29"/>
                    <a:pt x="25" y="24"/>
                  </a:cubicBezTo>
                  <a:cubicBezTo>
                    <a:pt x="39" y="14"/>
                    <a:pt x="57" y="13"/>
                    <a:pt x="73" y="8"/>
                  </a:cubicBezTo>
                  <a:cubicBezTo>
                    <a:pt x="81" y="5"/>
                    <a:pt x="97" y="0"/>
                    <a:pt x="97" y="0"/>
                  </a:cubicBezTo>
                  <a:cubicBezTo>
                    <a:pt x="166" y="3"/>
                    <a:pt x="236" y="3"/>
                    <a:pt x="305" y="8"/>
                  </a:cubicBezTo>
                  <a:cubicBezTo>
                    <a:pt x="344" y="11"/>
                    <a:pt x="318" y="19"/>
                    <a:pt x="345" y="40"/>
                  </a:cubicBezTo>
                  <a:cubicBezTo>
                    <a:pt x="361" y="53"/>
                    <a:pt x="397" y="65"/>
                    <a:pt x="417" y="72"/>
                  </a:cubicBezTo>
                  <a:cubicBezTo>
                    <a:pt x="427" y="101"/>
                    <a:pt x="449" y="117"/>
                    <a:pt x="473" y="136"/>
                  </a:cubicBezTo>
                  <a:cubicBezTo>
                    <a:pt x="488" y="148"/>
                    <a:pt x="521" y="168"/>
                    <a:pt x="521" y="168"/>
                  </a:cubicBezTo>
                  <a:cubicBezTo>
                    <a:pt x="532" y="200"/>
                    <a:pt x="549" y="213"/>
                    <a:pt x="577" y="232"/>
                  </a:cubicBezTo>
                  <a:cubicBezTo>
                    <a:pt x="595" y="285"/>
                    <a:pt x="617" y="336"/>
                    <a:pt x="665" y="368"/>
                  </a:cubicBezTo>
                  <a:cubicBezTo>
                    <a:pt x="691" y="407"/>
                    <a:pt x="733" y="433"/>
                    <a:pt x="777" y="448"/>
                  </a:cubicBezTo>
                  <a:cubicBezTo>
                    <a:pt x="803" y="487"/>
                    <a:pt x="854" y="498"/>
                    <a:pt x="897" y="512"/>
                  </a:cubicBezTo>
                  <a:cubicBezTo>
                    <a:pt x="1116" y="585"/>
                    <a:pt x="1193" y="555"/>
                    <a:pt x="1513" y="560"/>
                  </a:cubicBezTo>
                  <a:cubicBezTo>
                    <a:pt x="1564" y="577"/>
                    <a:pt x="1607" y="599"/>
                    <a:pt x="1657" y="616"/>
                  </a:cubicBezTo>
                  <a:cubicBezTo>
                    <a:pt x="1673" y="621"/>
                    <a:pt x="1705" y="632"/>
                    <a:pt x="1705" y="632"/>
                  </a:cubicBezTo>
                  <a:cubicBezTo>
                    <a:pt x="1742" y="625"/>
                    <a:pt x="1763" y="620"/>
                    <a:pt x="1793" y="600"/>
                  </a:cubicBezTo>
                  <a:cubicBezTo>
                    <a:pt x="1811" y="546"/>
                    <a:pt x="1835" y="479"/>
                    <a:pt x="1777" y="440"/>
                  </a:cubicBezTo>
                  <a:cubicBezTo>
                    <a:pt x="1755" y="407"/>
                    <a:pt x="1733" y="381"/>
                    <a:pt x="1721" y="344"/>
                  </a:cubicBezTo>
                  <a:cubicBezTo>
                    <a:pt x="1715" y="297"/>
                    <a:pt x="1697" y="254"/>
                    <a:pt x="1697" y="208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5" name="Rectangle 154"/>
            <p:cNvSpPr>
              <a:spLocks noChangeArrowheads="1"/>
            </p:cNvSpPr>
            <p:nvPr/>
          </p:nvSpPr>
          <p:spPr bwMode="auto">
            <a:xfrm>
              <a:off x="3120" y="864"/>
              <a:ext cx="4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161"/>
          <p:cNvGrpSpPr>
            <a:grpSpLocks/>
          </p:cNvGrpSpPr>
          <p:nvPr/>
        </p:nvGrpSpPr>
        <p:grpSpPr bwMode="auto">
          <a:xfrm>
            <a:off x="6629400" y="990600"/>
            <a:ext cx="2514600" cy="2438400"/>
            <a:chOff x="4176" y="624"/>
            <a:chExt cx="1584" cy="1536"/>
          </a:xfrm>
        </p:grpSpPr>
        <p:sp>
          <p:nvSpPr>
            <p:cNvPr id="17422" name="Freeform 159"/>
            <p:cNvSpPr>
              <a:spLocks/>
            </p:cNvSpPr>
            <p:nvPr/>
          </p:nvSpPr>
          <p:spPr bwMode="auto">
            <a:xfrm>
              <a:off x="4204" y="624"/>
              <a:ext cx="1556" cy="1440"/>
            </a:xfrm>
            <a:custGeom>
              <a:avLst/>
              <a:gdLst>
                <a:gd name="T0" fmla="*/ 12 w 1556"/>
                <a:gd name="T1" fmla="*/ 1440 h 1440"/>
                <a:gd name="T2" fmla="*/ 60 w 1556"/>
                <a:gd name="T3" fmla="*/ 1256 h 1440"/>
                <a:gd name="T4" fmla="*/ 164 w 1556"/>
                <a:gd name="T5" fmla="*/ 1184 h 1440"/>
                <a:gd name="T6" fmla="*/ 796 w 1556"/>
                <a:gd name="T7" fmla="*/ 1176 h 1440"/>
                <a:gd name="T8" fmla="*/ 956 w 1556"/>
                <a:gd name="T9" fmla="*/ 1152 h 1440"/>
                <a:gd name="T10" fmla="*/ 988 w 1556"/>
                <a:gd name="T11" fmla="*/ 1144 h 1440"/>
                <a:gd name="T12" fmla="*/ 1004 w 1556"/>
                <a:gd name="T13" fmla="*/ 1120 h 1440"/>
                <a:gd name="T14" fmla="*/ 1108 w 1556"/>
                <a:gd name="T15" fmla="*/ 1088 h 1440"/>
                <a:gd name="T16" fmla="*/ 1156 w 1556"/>
                <a:gd name="T17" fmla="*/ 1064 h 1440"/>
                <a:gd name="T18" fmla="*/ 1180 w 1556"/>
                <a:gd name="T19" fmla="*/ 1040 h 1440"/>
                <a:gd name="T20" fmla="*/ 1228 w 1556"/>
                <a:gd name="T21" fmla="*/ 1024 h 1440"/>
                <a:gd name="T22" fmla="*/ 1252 w 1556"/>
                <a:gd name="T23" fmla="*/ 1016 h 1440"/>
                <a:gd name="T24" fmla="*/ 1276 w 1556"/>
                <a:gd name="T25" fmla="*/ 992 h 1440"/>
                <a:gd name="T26" fmla="*/ 1300 w 1556"/>
                <a:gd name="T27" fmla="*/ 984 h 1440"/>
                <a:gd name="T28" fmla="*/ 1316 w 1556"/>
                <a:gd name="T29" fmla="*/ 960 h 1440"/>
                <a:gd name="T30" fmla="*/ 1340 w 1556"/>
                <a:gd name="T31" fmla="*/ 944 h 1440"/>
                <a:gd name="T32" fmla="*/ 1420 w 1556"/>
                <a:gd name="T33" fmla="*/ 824 h 1440"/>
                <a:gd name="T34" fmla="*/ 1556 w 1556"/>
                <a:gd name="T35" fmla="*/ 696 h 1440"/>
                <a:gd name="T36" fmla="*/ 1524 w 1556"/>
                <a:gd name="T37" fmla="*/ 536 h 1440"/>
                <a:gd name="T38" fmla="*/ 1420 w 1556"/>
                <a:gd name="T39" fmla="*/ 0 h 1440"/>
                <a:gd name="T40" fmla="*/ 1380 w 1556"/>
                <a:gd name="T41" fmla="*/ 8 h 1440"/>
                <a:gd name="T42" fmla="*/ 1284 w 1556"/>
                <a:gd name="T43" fmla="*/ 144 h 1440"/>
                <a:gd name="T44" fmla="*/ 1260 w 1556"/>
                <a:gd name="T45" fmla="*/ 232 h 14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56"/>
                <a:gd name="T70" fmla="*/ 0 h 1440"/>
                <a:gd name="T71" fmla="*/ 1556 w 1556"/>
                <a:gd name="T72" fmla="*/ 1440 h 14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56" h="1440">
                  <a:moveTo>
                    <a:pt x="12" y="1440"/>
                  </a:moveTo>
                  <a:cubicBezTo>
                    <a:pt x="16" y="1375"/>
                    <a:pt x="0" y="1296"/>
                    <a:pt x="60" y="1256"/>
                  </a:cubicBezTo>
                  <a:cubicBezTo>
                    <a:pt x="70" y="1225"/>
                    <a:pt x="128" y="1185"/>
                    <a:pt x="164" y="1184"/>
                  </a:cubicBezTo>
                  <a:cubicBezTo>
                    <a:pt x="375" y="1179"/>
                    <a:pt x="585" y="1179"/>
                    <a:pt x="796" y="1176"/>
                  </a:cubicBezTo>
                  <a:cubicBezTo>
                    <a:pt x="852" y="1165"/>
                    <a:pt x="897" y="1157"/>
                    <a:pt x="956" y="1152"/>
                  </a:cubicBezTo>
                  <a:cubicBezTo>
                    <a:pt x="967" y="1149"/>
                    <a:pt x="979" y="1150"/>
                    <a:pt x="988" y="1144"/>
                  </a:cubicBezTo>
                  <a:cubicBezTo>
                    <a:pt x="996" y="1139"/>
                    <a:pt x="996" y="1125"/>
                    <a:pt x="1004" y="1120"/>
                  </a:cubicBezTo>
                  <a:cubicBezTo>
                    <a:pt x="1029" y="1104"/>
                    <a:pt x="1077" y="1096"/>
                    <a:pt x="1108" y="1088"/>
                  </a:cubicBezTo>
                  <a:cubicBezTo>
                    <a:pt x="1123" y="1078"/>
                    <a:pt x="1141" y="1074"/>
                    <a:pt x="1156" y="1064"/>
                  </a:cubicBezTo>
                  <a:cubicBezTo>
                    <a:pt x="1165" y="1058"/>
                    <a:pt x="1170" y="1045"/>
                    <a:pt x="1180" y="1040"/>
                  </a:cubicBezTo>
                  <a:cubicBezTo>
                    <a:pt x="1195" y="1032"/>
                    <a:pt x="1212" y="1029"/>
                    <a:pt x="1228" y="1024"/>
                  </a:cubicBezTo>
                  <a:cubicBezTo>
                    <a:pt x="1236" y="1021"/>
                    <a:pt x="1252" y="1016"/>
                    <a:pt x="1252" y="1016"/>
                  </a:cubicBezTo>
                  <a:cubicBezTo>
                    <a:pt x="1260" y="1008"/>
                    <a:pt x="1267" y="998"/>
                    <a:pt x="1276" y="992"/>
                  </a:cubicBezTo>
                  <a:cubicBezTo>
                    <a:pt x="1283" y="987"/>
                    <a:pt x="1293" y="989"/>
                    <a:pt x="1300" y="984"/>
                  </a:cubicBezTo>
                  <a:cubicBezTo>
                    <a:pt x="1308" y="978"/>
                    <a:pt x="1309" y="967"/>
                    <a:pt x="1316" y="960"/>
                  </a:cubicBezTo>
                  <a:cubicBezTo>
                    <a:pt x="1323" y="953"/>
                    <a:pt x="1332" y="949"/>
                    <a:pt x="1340" y="944"/>
                  </a:cubicBezTo>
                  <a:cubicBezTo>
                    <a:pt x="1365" y="906"/>
                    <a:pt x="1386" y="854"/>
                    <a:pt x="1420" y="824"/>
                  </a:cubicBezTo>
                  <a:cubicBezTo>
                    <a:pt x="1472" y="779"/>
                    <a:pt x="1533" y="764"/>
                    <a:pt x="1556" y="696"/>
                  </a:cubicBezTo>
                  <a:cubicBezTo>
                    <a:pt x="1550" y="640"/>
                    <a:pt x="1542" y="589"/>
                    <a:pt x="1524" y="536"/>
                  </a:cubicBezTo>
                  <a:cubicBezTo>
                    <a:pt x="1522" y="487"/>
                    <a:pt x="1545" y="83"/>
                    <a:pt x="1420" y="0"/>
                  </a:cubicBezTo>
                  <a:cubicBezTo>
                    <a:pt x="1407" y="3"/>
                    <a:pt x="1391" y="0"/>
                    <a:pt x="1380" y="8"/>
                  </a:cubicBezTo>
                  <a:cubicBezTo>
                    <a:pt x="1335" y="43"/>
                    <a:pt x="1344" y="104"/>
                    <a:pt x="1284" y="144"/>
                  </a:cubicBezTo>
                  <a:cubicBezTo>
                    <a:pt x="1274" y="173"/>
                    <a:pt x="1260" y="201"/>
                    <a:pt x="1260" y="232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3" name="Rectangle 160"/>
            <p:cNvSpPr>
              <a:spLocks noChangeArrowheads="1"/>
            </p:cNvSpPr>
            <p:nvPr/>
          </p:nvSpPr>
          <p:spPr bwMode="auto">
            <a:xfrm>
              <a:off x="4176" y="2064"/>
              <a:ext cx="4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53380" grpId="0" animBg="1"/>
      <p:bldP spid="533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91200" y="3281363"/>
            <a:ext cx="3276600" cy="2209800"/>
            <a:chOff x="249" y="2688"/>
            <a:chExt cx="1835" cy="1089"/>
          </a:xfrm>
        </p:grpSpPr>
        <p:sp>
          <p:nvSpPr>
            <p:cNvPr id="18446" name="Text Box 12"/>
            <p:cNvSpPr txBox="1">
              <a:spLocks noChangeArrowheads="1"/>
            </p:cNvSpPr>
            <p:nvPr/>
          </p:nvSpPr>
          <p:spPr bwMode="auto">
            <a:xfrm>
              <a:off x="249" y="3096"/>
              <a:ext cx="172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824" y="2794"/>
              <a:ext cx="0" cy="3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1040" y="2903"/>
              <a:ext cx="0" cy="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5"/>
            <p:cNvSpPr>
              <a:spLocks noChangeShapeType="1"/>
            </p:cNvSpPr>
            <p:nvPr/>
          </p:nvSpPr>
          <p:spPr bwMode="auto">
            <a:xfrm>
              <a:off x="484" y="300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>
              <a:off x="1044" y="300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591" y="2746"/>
              <a:ext cx="23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3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1012" y="2688"/>
              <a:ext cx="18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3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>
              <a:off x="959" y="2777"/>
              <a:ext cx="0" cy="3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>
              <a:off x="894" y="2899"/>
              <a:ext cx="0" cy="1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5" name="Group 21"/>
            <p:cNvGrpSpPr>
              <a:grpSpLocks/>
            </p:cNvGrpSpPr>
            <p:nvPr/>
          </p:nvGrpSpPr>
          <p:grpSpPr bwMode="auto">
            <a:xfrm>
              <a:off x="1028" y="2689"/>
              <a:ext cx="1056" cy="336"/>
              <a:chOff x="1028" y="2689"/>
              <a:chExt cx="1056" cy="336"/>
            </a:xfrm>
          </p:grpSpPr>
          <p:sp>
            <p:nvSpPr>
              <p:cNvPr id="18462" name="Line 22"/>
              <p:cNvSpPr>
                <a:spLocks noChangeShapeType="1"/>
              </p:cNvSpPr>
              <p:nvPr/>
            </p:nvSpPr>
            <p:spPr bwMode="auto">
              <a:xfrm>
                <a:off x="1028" y="300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Line 23"/>
              <p:cNvSpPr>
                <a:spLocks noChangeShapeType="1"/>
              </p:cNvSpPr>
              <p:nvPr/>
            </p:nvSpPr>
            <p:spPr bwMode="auto">
              <a:xfrm>
                <a:off x="1652" y="3003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24"/>
              <p:cNvSpPr>
                <a:spLocks noChangeArrowheads="1"/>
              </p:cNvSpPr>
              <p:nvPr/>
            </p:nvSpPr>
            <p:spPr bwMode="auto">
              <a:xfrm>
                <a:off x="1460" y="297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5" name="Oval 25"/>
              <p:cNvSpPr>
                <a:spLocks noChangeArrowheads="1"/>
              </p:cNvSpPr>
              <p:nvPr/>
            </p:nvSpPr>
            <p:spPr bwMode="auto">
              <a:xfrm>
                <a:off x="1617" y="2977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66" name="Line 26"/>
              <p:cNvSpPr>
                <a:spLocks noChangeShapeType="1"/>
              </p:cNvSpPr>
              <p:nvPr/>
            </p:nvSpPr>
            <p:spPr bwMode="auto">
              <a:xfrm flipV="1">
                <a:off x="1486" y="2907"/>
                <a:ext cx="179" cy="8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Text Box 27"/>
              <p:cNvSpPr txBox="1">
                <a:spLocks noChangeArrowheads="1"/>
              </p:cNvSpPr>
              <p:nvPr/>
            </p:nvSpPr>
            <p:spPr bwMode="auto">
              <a:xfrm>
                <a:off x="1316" y="2689"/>
                <a:ext cx="238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60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  <p:sp>
          <p:nvSpPr>
            <p:cNvPr id="18456" name="Line 28"/>
            <p:cNvSpPr>
              <a:spLocks noChangeShapeType="1"/>
            </p:cNvSpPr>
            <p:nvPr/>
          </p:nvSpPr>
          <p:spPr bwMode="auto">
            <a:xfrm>
              <a:off x="2071" y="3006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9"/>
            <p:cNvSpPr>
              <a:spLocks noChangeShapeType="1"/>
            </p:cNvSpPr>
            <p:nvPr/>
          </p:nvSpPr>
          <p:spPr bwMode="auto">
            <a:xfrm>
              <a:off x="257" y="3641"/>
              <a:ext cx="6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30"/>
            <p:cNvSpPr>
              <a:spLocks noChangeShapeType="1"/>
            </p:cNvSpPr>
            <p:nvPr/>
          </p:nvSpPr>
          <p:spPr bwMode="auto">
            <a:xfrm>
              <a:off x="257" y="3006"/>
              <a:ext cx="1" cy="6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AutoShape 31"/>
            <p:cNvSpPr>
              <a:spLocks noChangeArrowheads="1"/>
            </p:cNvSpPr>
            <p:nvPr/>
          </p:nvSpPr>
          <p:spPr bwMode="auto">
            <a:xfrm>
              <a:off x="884" y="3459"/>
              <a:ext cx="317" cy="318"/>
            </a:xfrm>
            <a:prstGeom prst="flowChartSummingJunction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0" name="Line 32"/>
            <p:cNvSpPr>
              <a:spLocks noChangeShapeType="1"/>
            </p:cNvSpPr>
            <p:nvPr/>
          </p:nvSpPr>
          <p:spPr bwMode="auto">
            <a:xfrm>
              <a:off x="1201" y="3641"/>
              <a:ext cx="87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33"/>
            <p:cNvSpPr>
              <a:spLocks/>
            </p:cNvSpPr>
            <p:nvPr/>
          </p:nvSpPr>
          <p:spPr bwMode="auto">
            <a:xfrm>
              <a:off x="249" y="3003"/>
              <a:ext cx="292" cy="1"/>
            </a:xfrm>
            <a:custGeom>
              <a:avLst/>
              <a:gdLst>
                <a:gd name="T0" fmla="*/ 0 w 292"/>
                <a:gd name="T1" fmla="*/ 0 h 1"/>
                <a:gd name="T2" fmla="*/ 292 w 292"/>
                <a:gd name="T3" fmla="*/ 0 h 1"/>
                <a:gd name="T4" fmla="*/ 0 60000 65536"/>
                <a:gd name="T5" fmla="*/ 0 60000 65536"/>
                <a:gd name="T6" fmla="*/ 0 w 292"/>
                <a:gd name="T7" fmla="*/ 0 h 1"/>
                <a:gd name="T8" fmla="*/ 292 w 2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2" h="1">
                  <a:moveTo>
                    <a:pt x="0" y="0"/>
                  </a:moveTo>
                  <a:cubicBezTo>
                    <a:pt x="97" y="0"/>
                    <a:pt x="195" y="0"/>
                    <a:pt x="29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36" name="Text Box 37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163849" y="507765"/>
            <a:ext cx="86629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7452661" y="324176"/>
            <a:ext cx="1733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855399" y="925115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85" name="Line 141"/>
          <p:cNvSpPr>
            <a:spLocks noChangeShapeType="1"/>
          </p:cNvSpPr>
          <p:nvPr/>
        </p:nvSpPr>
        <p:spPr bwMode="auto">
          <a:xfrm>
            <a:off x="5105400" y="4267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86" name="Line 142"/>
          <p:cNvSpPr>
            <a:spLocks noChangeShapeType="1"/>
          </p:cNvSpPr>
          <p:nvPr/>
        </p:nvSpPr>
        <p:spPr bwMode="auto">
          <a:xfrm flipH="1">
            <a:off x="5105400" y="4648200"/>
            <a:ext cx="6096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88" name="Picture 144" descr="25022013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18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17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5" grpId="0"/>
      <p:bldP spid="31786" grpId="0"/>
      <p:bldP spid="31787" grpId="0"/>
      <p:bldP spid="31885" grpId="0" animBg="1"/>
      <p:bldP spid="31885" grpId="1" animBg="1"/>
      <p:bldP spid="318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852738" y="3309938"/>
            <a:ext cx="3776662" cy="2133600"/>
            <a:chOff x="1768" y="2304"/>
            <a:chExt cx="2379" cy="1344"/>
          </a:xfrm>
        </p:grpSpPr>
        <p:sp>
          <p:nvSpPr>
            <p:cNvPr id="19469" name="Line 197"/>
            <p:cNvSpPr>
              <a:spLocks noChangeShapeType="1"/>
            </p:cNvSpPr>
            <p:nvPr/>
          </p:nvSpPr>
          <p:spPr bwMode="auto">
            <a:xfrm>
              <a:off x="1768" y="3431"/>
              <a:ext cx="30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90"/>
            <p:cNvSpPr>
              <a:spLocks noChangeShapeType="1"/>
            </p:cNvSpPr>
            <p:nvPr/>
          </p:nvSpPr>
          <p:spPr bwMode="auto">
            <a:xfrm>
              <a:off x="2706" y="2506"/>
              <a:ext cx="0" cy="367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91"/>
            <p:cNvSpPr>
              <a:spLocks noChangeShapeType="1"/>
            </p:cNvSpPr>
            <p:nvPr/>
          </p:nvSpPr>
          <p:spPr bwMode="auto">
            <a:xfrm>
              <a:off x="2824" y="2579"/>
              <a:ext cx="0" cy="243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95"/>
            <p:cNvSpPr>
              <a:spLocks noChangeShapeType="1"/>
            </p:cNvSpPr>
            <p:nvPr/>
          </p:nvSpPr>
          <p:spPr bwMode="auto">
            <a:xfrm>
              <a:off x="2352" y="3456"/>
              <a:ext cx="52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Freeform 59"/>
            <p:cNvSpPr>
              <a:spLocks/>
            </p:cNvSpPr>
            <p:nvPr/>
          </p:nvSpPr>
          <p:spPr bwMode="auto">
            <a:xfrm>
              <a:off x="2044" y="3390"/>
              <a:ext cx="333" cy="2"/>
            </a:xfrm>
            <a:custGeom>
              <a:avLst/>
              <a:gdLst>
                <a:gd name="T0" fmla="*/ 0 w 246"/>
                <a:gd name="T1" fmla="*/ 0 h 1"/>
                <a:gd name="T2" fmla="*/ 9321 w 246"/>
                <a:gd name="T3" fmla="*/ 0 h 1"/>
                <a:gd name="T4" fmla="*/ 0 60000 65536"/>
                <a:gd name="T5" fmla="*/ 0 60000 65536"/>
                <a:gd name="T6" fmla="*/ 0 w 246"/>
                <a:gd name="T7" fmla="*/ 0 h 1"/>
                <a:gd name="T8" fmla="*/ 246 w 24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6" h="1">
                  <a:moveTo>
                    <a:pt x="0" y="0"/>
                  </a:moveTo>
                  <a:cubicBezTo>
                    <a:pt x="82" y="0"/>
                    <a:pt x="164" y="0"/>
                    <a:pt x="246" y="0"/>
                  </a:cubicBez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AutoShape 60"/>
            <p:cNvSpPr>
              <a:spLocks noChangeArrowheads="1"/>
            </p:cNvSpPr>
            <p:nvPr/>
          </p:nvSpPr>
          <p:spPr bwMode="auto">
            <a:xfrm>
              <a:off x="2883" y="3220"/>
              <a:ext cx="431" cy="428"/>
            </a:xfrm>
            <a:prstGeom prst="flowChartSummingJunction">
              <a:avLst/>
            </a:prstGeom>
            <a:solidFill>
              <a:srgbClr val="FFFF99"/>
            </a:solidFill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/>
              <a:endPara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5" name="Text Box 61"/>
            <p:cNvSpPr txBox="1">
              <a:spLocks noChangeArrowheads="1"/>
            </p:cNvSpPr>
            <p:nvPr/>
          </p:nvSpPr>
          <p:spPr bwMode="auto">
            <a:xfrm>
              <a:off x="2451" y="2304"/>
              <a:ext cx="1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6" name="Text Box 62"/>
            <p:cNvSpPr txBox="1">
              <a:spLocks noChangeArrowheads="1"/>
            </p:cNvSpPr>
            <p:nvPr/>
          </p:nvSpPr>
          <p:spPr bwMode="auto">
            <a:xfrm>
              <a:off x="2427" y="2402"/>
              <a:ext cx="3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9477" name="Text Box 63"/>
            <p:cNvSpPr txBox="1">
              <a:spLocks noChangeArrowheads="1"/>
            </p:cNvSpPr>
            <p:nvPr/>
          </p:nvSpPr>
          <p:spPr bwMode="auto">
            <a:xfrm>
              <a:off x="2848" y="2390"/>
              <a:ext cx="3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9478" name="Freeform 71"/>
            <p:cNvSpPr>
              <a:spLocks/>
            </p:cNvSpPr>
            <p:nvPr/>
          </p:nvSpPr>
          <p:spPr bwMode="auto">
            <a:xfrm>
              <a:off x="1776" y="2688"/>
              <a:ext cx="912" cy="768"/>
            </a:xfrm>
            <a:custGeom>
              <a:avLst/>
              <a:gdLst>
                <a:gd name="T0" fmla="*/ 912 w 912"/>
                <a:gd name="T1" fmla="*/ 0 h 768"/>
                <a:gd name="T2" fmla="*/ 0 w 912"/>
                <a:gd name="T3" fmla="*/ 0 h 768"/>
                <a:gd name="T4" fmla="*/ 0 w 912"/>
                <a:gd name="T5" fmla="*/ 768 h 768"/>
                <a:gd name="T6" fmla="*/ 0 60000 65536"/>
                <a:gd name="T7" fmla="*/ 0 60000 65536"/>
                <a:gd name="T8" fmla="*/ 0 60000 65536"/>
                <a:gd name="T9" fmla="*/ 0 w 912"/>
                <a:gd name="T10" fmla="*/ 0 h 768"/>
                <a:gd name="T11" fmla="*/ 912 w 912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768">
                  <a:moveTo>
                    <a:pt x="912" y="0"/>
                  </a:moveTo>
                  <a:lnTo>
                    <a:pt x="0" y="0"/>
                  </a:lnTo>
                  <a:lnTo>
                    <a:pt x="0" y="768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9" name="Freeform 72"/>
            <p:cNvSpPr>
              <a:spLocks/>
            </p:cNvSpPr>
            <p:nvPr/>
          </p:nvSpPr>
          <p:spPr bwMode="auto">
            <a:xfrm>
              <a:off x="2832" y="2688"/>
              <a:ext cx="1315" cy="773"/>
            </a:xfrm>
            <a:custGeom>
              <a:avLst/>
              <a:gdLst>
                <a:gd name="T0" fmla="*/ 480 w 1315"/>
                <a:gd name="T1" fmla="*/ 773 h 773"/>
                <a:gd name="T2" fmla="*/ 1315 w 1315"/>
                <a:gd name="T3" fmla="*/ 768 h 773"/>
                <a:gd name="T4" fmla="*/ 1301 w 1315"/>
                <a:gd name="T5" fmla="*/ 0 h 773"/>
                <a:gd name="T6" fmla="*/ 0 w 1315"/>
                <a:gd name="T7" fmla="*/ 5 h 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5"/>
                <a:gd name="T13" fmla="*/ 0 h 773"/>
                <a:gd name="T14" fmla="*/ 1315 w 1315"/>
                <a:gd name="T15" fmla="*/ 773 h 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5" h="773">
                  <a:moveTo>
                    <a:pt x="480" y="773"/>
                  </a:moveTo>
                  <a:lnTo>
                    <a:pt x="1315" y="768"/>
                  </a:lnTo>
                  <a:lnTo>
                    <a:pt x="1301" y="0"/>
                  </a:lnTo>
                  <a:lnTo>
                    <a:pt x="0" y="5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36" name="Text Box 220"/>
          <p:cNvSpPr txBox="1">
            <a:spLocks noChangeArrowheads="1"/>
          </p:cNvSpPr>
          <p:nvPr/>
        </p:nvSpPr>
        <p:spPr bwMode="auto">
          <a:xfrm>
            <a:off x="164313" y="883023"/>
            <a:ext cx="859868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spcBef>
                <a:spcPct val="50000"/>
              </a:spcBef>
              <a:buClr>
                <a:srgbClr val="CC0000"/>
              </a:buClr>
              <a:buSzPct val="140000"/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Clr>
                <a:srgbClr val="0000CC"/>
              </a:buClr>
              <a:buSzPct val="170000"/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164314" y="68967"/>
            <a:ext cx="4636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2868613" y="39195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2860675" y="5106988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 flipV="1">
            <a:off x="6613525" y="49101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 flipH="1">
            <a:off x="6357938" y="3919538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H="1">
            <a:off x="4071938" y="3919538"/>
            <a:ext cx="228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>
            <a:off x="2865438" y="4300538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Line 75"/>
          <p:cNvSpPr>
            <a:spLocks noChangeShapeType="1"/>
          </p:cNvSpPr>
          <p:nvPr/>
        </p:nvSpPr>
        <p:spPr bwMode="auto">
          <a:xfrm flipV="1">
            <a:off x="6623050" y="4376738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1688" y="4491038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375 -2.22222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342 L -0.00087 0.14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532 L 0.03663 -0.00532 L 0.03663 -0.01643 L 0.08663 -0.01643 L 0.08663 0.00579 L 0.1783 0.00579 L 0.38663 0.00579 " pathEditMode="relative" rAng="0" ptsTypes="AAAAAAA">
                                      <p:cBhvr>
                                        <p:cTn id="49" dur="200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208 L -0.00157 -0.1465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584 -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6" grpId="0"/>
      <p:bldP spid="16422" grpId="0"/>
      <p:bldP spid="16449" grpId="0" animBg="1"/>
      <p:bldP spid="16449" grpId="1" animBg="1"/>
      <p:bldP spid="16449" grpId="2" animBg="1"/>
      <p:bldP spid="16450" grpId="0" animBg="1"/>
      <p:bldP spid="16450" grpId="1" animBg="1"/>
      <p:bldP spid="16450" grpId="2" animBg="1"/>
      <p:bldP spid="16453" grpId="0" animBg="1"/>
      <p:bldP spid="16453" grpId="1" animBg="1"/>
      <p:bldP spid="16453" grpId="2" animBg="1"/>
      <p:bldP spid="16454" grpId="0" animBg="1"/>
      <p:bldP spid="16454" grpId="1" animBg="1"/>
      <p:bldP spid="16454" grpId="2" animBg="1"/>
      <p:bldP spid="16448" grpId="0" animBg="1"/>
      <p:bldP spid="16448" grpId="1" animBg="1"/>
      <p:bldP spid="16448" grpId="2" animBg="1"/>
      <p:bldP spid="16458" grpId="0" animBg="1"/>
      <p:bldP spid="16459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4" name="Oval 86"/>
          <p:cNvSpPr>
            <a:spLocks noChangeArrowheads="1"/>
          </p:cNvSpPr>
          <p:nvPr/>
        </p:nvSpPr>
        <p:spPr bwMode="auto">
          <a:xfrm>
            <a:off x="3276600" y="4038600"/>
            <a:ext cx="1981200" cy="6096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elêctron </a:t>
            </a:r>
          </a:p>
          <a:p>
            <a:pPr algn="ctr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tự do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066800" y="249974"/>
            <a:ext cx="792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20.4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381000" y="5715000"/>
            <a:ext cx="967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lvl="1">
              <a:spcBef>
                <a:spcPct val="50000"/>
              </a:spcBef>
              <a:buClr>
                <a:srgbClr val="FF0000"/>
              </a:buClr>
              <a:buSzPct val="190000"/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Oval 38"/>
          <p:cNvSpPr>
            <a:spLocks noChangeArrowheads="1"/>
          </p:cNvSpPr>
          <p:nvPr/>
        </p:nvSpPr>
        <p:spPr bwMode="auto">
          <a:xfrm>
            <a:off x="152400" y="244475"/>
            <a:ext cx="609600" cy="609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</a:p>
        </p:txBody>
      </p:sp>
      <p:sp>
        <p:nvSpPr>
          <p:cNvPr id="32818" name="AutoShape 50"/>
          <p:cNvSpPr>
            <a:spLocks noChangeArrowheads="1"/>
          </p:cNvSpPr>
          <p:nvPr/>
        </p:nvSpPr>
        <p:spPr bwMode="auto">
          <a:xfrm>
            <a:off x="7086600" y="2819400"/>
            <a:ext cx="2057400" cy="1219200"/>
          </a:xfrm>
          <a:prstGeom prst="wedgeEllipseCallout">
            <a:avLst>
              <a:gd name="adj1" fmla="val -50384"/>
              <a:gd name="adj2" fmla="val 90495"/>
            </a:avLst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quy ước của dòng điện</a:t>
            </a:r>
            <a:endParaRPr lang="vi-VN" alt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AutoShape 53"/>
          <p:cNvSpPr>
            <a:spLocks noChangeArrowheads="1"/>
          </p:cNvSpPr>
          <p:nvPr/>
        </p:nvSpPr>
        <p:spPr bwMode="auto">
          <a:xfrm>
            <a:off x="2133600" y="3154363"/>
            <a:ext cx="4572000" cy="2301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7" y="10800"/>
                </a:moveTo>
                <a:cubicBezTo>
                  <a:pt x="1787" y="15778"/>
                  <a:pt x="5822" y="19813"/>
                  <a:pt x="10800" y="19813"/>
                </a:cubicBezTo>
                <a:cubicBezTo>
                  <a:pt x="15778" y="19813"/>
                  <a:pt x="19813" y="15778"/>
                  <a:pt x="19813" y="10800"/>
                </a:cubicBezTo>
                <a:cubicBezTo>
                  <a:pt x="19813" y="5822"/>
                  <a:pt x="15778" y="1787"/>
                  <a:pt x="10800" y="1787"/>
                </a:cubicBezTo>
                <a:cubicBezTo>
                  <a:pt x="5822" y="1787"/>
                  <a:pt x="1787" y="5822"/>
                  <a:pt x="1787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3048000" y="2057400"/>
            <a:ext cx="2667000" cy="2590800"/>
          </a:xfrm>
          <a:prstGeom prst="ellipse">
            <a:avLst/>
          </a:prstGeom>
          <a:gradFill rotWithShape="1">
            <a:gsLst>
              <a:gs pos="0">
                <a:srgbClr val="FFFF24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5661025" y="5057775"/>
            <a:ext cx="195263" cy="160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6400800" y="4343400"/>
            <a:ext cx="196850" cy="160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5791200" y="3535363"/>
            <a:ext cx="195263" cy="160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2982913" y="3451225"/>
            <a:ext cx="195262" cy="160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2263775" y="4200525"/>
            <a:ext cx="196850" cy="160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2720975" y="4949825"/>
            <a:ext cx="196850" cy="160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29" name="Freeform 61"/>
          <p:cNvSpPr>
            <a:spLocks/>
          </p:cNvSpPr>
          <p:nvPr/>
        </p:nvSpPr>
        <p:spPr bwMode="auto">
          <a:xfrm>
            <a:off x="5181600" y="3733800"/>
            <a:ext cx="592138" cy="796925"/>
          </a:xfrm>
          <a:custGeom>
            <a:avLst/>
            <a:gdLst>
              <a:gd name="T0" fmla="*/ 2147483647 w 373"/>
              <a:gd name="T1" fmla="*/ 2147483647 h 502"/>
              <a:gd name="T2" fmla="*/ 2147483647 w 373"/>
              <a:gd name="T3" fmla="*/ 2147483647 h 502"/>
              <a:gd name="T4" fmla="*/ 2147483647 w 373"/>
              <a:gd name="T5" fmla="*/ 2147483647 h 502"/>
              <a:gd name="T6" fmla="*/ 2147483647 w 373"/>
              <a:gd name="T7" fmla="*/ 2147483647 h 502"/>
              <a:gd name="T8" fmla="*/ 0 w 373"/>
              <a:gd name="T9" fmla="*/ 2147483647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3"/>
              <a:gd name="T16" fmla="*/ 0 h 502"/>
              <a:gd name="T17" fmla="*/ 373 w 373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3" h="502">
                <a:moveTo>
                  <a:pt x="295" y="502"/>
                </a:moveTo>
                <a:cubicBezTo>
                  <a:pt x="318" y="478"/>
                  <a:pt x="341" y="455"/>
                  <a:pt x="351" y="407"/>
                </a:cubicBezTo>
                <a:cubicBezTo>
                  <a:pt x="361" y="360"/>
                  <a:pt x="373" y="279"/>
                  <a:pt x="353" y="218"/>
                </a:cubicBezTo>
                <a:cubicBezTo>
                  <a:pt x="334" y="156"/>
                  <a:pt x="293" y="68"/>
                  <a:pt x="234" y="34"/>
                </a:cubicBezTo>
                <a:cubicBezTo>
                  <a:pt x="175" y="0"/>
                  <a:pt x="88" y="6"/>
                  <a:pt x="0" y="1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4343400" y="3182938"/>
            <a:ext cx="195263" cy="160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4267200" y="5287963"/>
            <a:ext cx="195263" cy="160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AutoShape 68"/>
          <p:cNvSpPr>
            <a:spLocks noChangeArrowheads="1"/>
          </p:cNvSpPr>
          <p:nvPr/>
        </p:nvSpPr>
        <p:spPr bwMode="auto">
          <a:xfrm>
            <a:off x="4071938" y="3000375"/>
            <a:ext cx="652462" cy="53498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 rot="-10120016">
            <a:off x="2819400" y="3768725"/>
            <a:ext cx="358775" cy="909638"/>
          </a:xfrm>
          <a:custGeom>
            <a:avLst/>
            <a:gdLst>
              <a:gd name="T0" fmla="*/ 2147483647 w 792"/>
              <a:gd name="T1" fmla="*/ 2147483647 h 1008"/>
              <a:gd name="T2" fmla="*/ 2147483647 w 792"/>
              <a:gd name="T3" fmla="*/ 2147483647 h 1008"/>
              <a:gd name="T4" fmla="*/ 2147483647 w 792"/>
              <a:gd name="T5" fmla="*/ 2147483647 h 1008"/>
              <a:gd name="T6" fmla="*/ 2147483647 w 792"/>
              <a:gd name="T7" fmla="*/ 2147483647 h 1008"/>
              <a:gd name="T8" fmla="*/ 0 w 792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2"/>
              <a:gd name="T16" fmla="*/ 0 h 1008"/>
              <a:gd name="T17" fmla="*/ 792 w 792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2" h="1008">
                <a:moveTo>
                  <a:pt x="48" y="1008"/>
                </a:moveTo>
                <a:cubicBezTo>
                  <a:pt x="160" y="992"/>
                  <a:pt x="272" y="976"/>
                  <a:pt x="384" y="912"/>
                </a:cubicBezTo>
                <a:cubicBezTo>
                  <a:pt x="496" y="848"/>
                  <a:pt x="672" y="736"/>
                  <a:pt x="720" y="624"/>
                </a:cubicBezTo>
                <a:cubicBezTo>
                  <a:pt x="768" y="512"/>
                  <a:pt x="792" y="344"/>
                  <a:pt x="672" y="240"/>
                </a:cubicBezTo>
                <a:cubicBezTo>
                  <a:pt x="552" y="136"/>
                  <a:pt x="276" y="68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8" name="Freeform 70"/>
          <p:cNvSpPr>
            <a:spLocks/>
          </p:cNvSpPr>
          <p:nvPr/>
        </p:nvSpPr>
        <p:spPr bwMode="auto">
          <a:xfrm>
            <a:off x="1905000" y="2895600"/>
            <a:ext cx="1371600" cy="838200"/>
          </a:xfrm>
          <a:custGeom>
            <a:avLst/>
            <a:gdLst>
              <a:gd name="T0" fmla="*/ 0 w 864"/>
              <a:gd name="T1" fmla="*/ 2147483647 h 528"/>
              <a:gd name="T2" fmla="*/ 2147483647 w 864"/>
              <a:gd name="T3" fmla="*/ 2147483647 h 528"/>
              <a:gd name="T4" fmla="*/ 2147483647 w 864"/>
              <a:gd name="T5" fmla="*/ 0 h 528"/>
              <a:gd name="T6" fmla="*/ 0 60000 65536"/>
              <a:gd name="T7" fmla="*/ 0 60000 65536"/>
              <a:gd name="T8" fmla="*/ 0 60000 65536"/>
              <a:gd name="T9" fmla="*/ 0 w 864"/>
              <a:gd name="T10" fmla="*/ 0 h 528"/>
              <a:gd name="T11" fmla="*/ 864 w 86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528">
                <a:moveTo>
                  <a:pt x="0" y="528"/>
                </a:moveTo>
                <a:cubicBezTo>
                  <a:pt x="96" y="404"/>
                  <a:pt x="192" y="280"/>
                  <a:pt x="336" y="192"/>
                </a:cubicBezTo>
                <a:cubicBezTo>
                  <a:pt x="480" y="104"/>
                  <a:pt x="672" y="52"/>
                  <a:pt x="864" y="0"/>
                </a:cubicBezTo>
              </a:path>
            </a:pathLst>
          </a:custGeom>
          <a:noFill/>
          <a:ln w="57150">
            <a:solidFill>
              <a:srgbClr val="8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39" name="Freeform 71"/>
          <p:cNvSpPr>
            <a:spLocks/>
          </p:cNvSpPr>
          <p:nvPr/>
        </p:nvSpPr>
        <p:spPr bwMode="auto">
          <a:xfrm>
            <a:off x="6375400" y="4038600"/>
            <a:ext cx="711200" cy="1295400"/>
          </a:xfrm>
          <a:custGeom>
            <a:avLst/>
            <a:gdLst>
              <a:gd name="T0" fmla="*/ 2147483647 w 448"/>
              <a:gd name="T1" fmla="*/ 0 h 816"/>
              <a:gd name="T2" fmla="*/ 2147483647 w 448"/>
              <a:gd name="T3" fmla="*/ 2147483647 h 816"/>
              <a:gd name="T4" fmla="*/ 0 w 448"/>
              <a:gd name="T5" fmla="*/ 2147483647 h 816"/>
              <a:gd name="T6" fmla="*/ 0 60000 65536"/>
              <a:gd name="T7" fmla="*/ 0 60000 65536"/>
              <a:gd name="T8" fmla="*/ 0 60000 65536"/>
              <a:gd name="T9" fmla="*/ 0 w 448"/>
              <a:gd name="T10" fmla="*/ 0 h 816"/>
              <a:gd name="T11" fmla="*/ 448 w 448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816">
                <a:moveTo>
                  <a:pt x="384" y="0"/>
                </a:moveTo>
                <a:cubicBezTo>
                  <a:pt x="416" y="148"/>
                  <a:pt x="448" y="296"/>
                  <a:pt x="384" y="432"/>
                </a:cubicBezTo>
                <a:cubicBezTo>
                  <a:pt x="320" y="568"/>
                  <a:pt x="72" y="752"/>
                  <a:pt x="0" y="816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0" name="Freeform 72"/>
          <p:cNvSpPr>
            <a:spLocks/>
          </p:cNvSpPr>
          <p:nvPr/>
        </p:nvSpPr>
        <p:spPr bwMode="auto">
          <a:xfrm>
            <a:off x="1905000" y="4724400"/>
            <a:ext cx="1219200" cy="838200"/>
          </a:xfrm>
          <a:custGeom>
            <a:avLst/>
            <a:gdLst>
              <a:gd name="T0" fmla="*/ 2147483647 w 768"/>
              <a:gd name="T1" fmla="*/ 2147483647 h 528"/>
              <a:gd name="T2" fmla="*/ 2147483647 w 768"/>
              <a:gd name="T3" fmla="*/ 2147483647 h 528"/>
              <a:gd name="T4" fmla="*/ 0 w 768"/>
              <a:gd name="T5" fmla="*/ 0 h 528"/>
              <a:gd name="T6" fmla="*/ 0 60000 65536"/>
              <a:gd name="T7" fmla="*/ 0 60000 65536"/>
              <a:gd name="T8" fmla="*/ 0 60000 65536"/>
              <a:gd name="T9" fmla="*/ 0 w 768"/>
              <a:gd name="T10" fmla="*/ 0 h 528"/>
              <a:gd name="T11" fmla="*/ 768 w 768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528">
                <a:moveTo>
                  <a:pt x="768" y="528"/>
                </a:moveTo>
                <a:cubicBezTo>
                  <a:pt x="592" y="476"/>
                  <a:pt x="416" y="424"/>
                  <a:pt x="288" y="336"/>
                </a:cubicBezTo>
                <a:cubicBezTo>
                  <a:pt x="160" y="248"/>
                  <a:pt x="80" y="124"/>
                  <a:pt x="0" y="0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841" name="Freeform 73"/>
          <p:cNvSpPr>
            <a:spLocks/>
          </p:cNvSpPr>
          <p:nvPr/>
        </p:nvSpPr>
        <p:spPr bwMode="auto">
          <a:xfrm rot="3223222">
            <a:off x="5219700" y="2705100"/>
            <a:ext cx="1371600" cy="838200"/>
          </a:xfrm>
          <a:custGeom>
            <a:avLst/>
            <a:gdLst>
              <a:gd name="T0" fmla="*/ 0 w 864"/>
              <a:gd name="T1" fmla="*/ 2147483647 h 528"/>
              <a:gd name="T2" fmla="*/ 2147483647 w 864"/>
              <a:gd name="T3" fmla="*/ 2147483647 h 528"/>
              <a:gd name="T4" fmla="*/ 2147483647 w 864"/>
              <a:gd name="T5" fmla="*/ 0 h 528"/>
              <a:gd name="T6" fmla="*/ 0 60000 65536"/>
              <a:gd name="T7" fmla="*/ 0 60000 65536"/>
              <a:gd name="T8" fmla="*/ 0 60000 65536"/>
              <a:gd name="T9" fmla="*/ 0 w 864"/>
              <a:gd name="T10" fmla="*/ 0 h 528"/>
              <a:gd name="T11" fmla="*/ 864 w 86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528">
                <a:moveTo>
                  <a:pt x="0" y="528"/>
                </a:moveTo>
                <a:cubicBezTo>
                  <a:pt x="96" y="404"/>
                  <a:pt x="192" y="280"/>
                  <a:pt x="336" y="192"/>
                </a:cubicBezTo>
                <a:cubicBezTo>
                  <a:pt x="480" y="104"/>
                  <a:pt x="672" y="52"/>
                  <a:pt x="864" y="0"/>
                </a:cubicBezTo>
              </a:path>
            </a:pathLst>
          </a:custGeom>
          <a:noFill/>
          <a:ln w="57150">
            <a:solidFill>
              <a:srgbClr val="800000"/>
            </a:solidFill>
            <a:prstDash val="lg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74" name="Text Box 82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88"/>
          <p:cNvGraphicFramePr>
            <a:graphicFrameLocks noChangeAspect="1"/>
          </p:cNvGraphicFramePr>
          <p:nvPr/>
        </p:nvGraphicFramePr>
        <p:xfrm>
          <a:off x="3775075" y="5029200"/>
          <a:ext cx="14827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Image" r:id="rId3" imgW="3314286" imgH="1676190" progId="Photoshop.Image.9">
                  <p:embed/>
                </p:oleObj>
              </mc:Choice>
              <mc:Fallback>
                <p:oleObj name="Image" r:id="rId3" imgW="3314286" imgH="1676190" progId="Photoshop.Image.9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029200"/>
                        <a:ext cx="1482725" cy="61118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Rectangle 89"/>
          <p:cNvSpPr>
            <a:spLocks noChangeArrowheads="1"/>
          </p:cNvSpPr>
          <p:nvPr/>
        </p:nvSpPr>
        <p:spPr bwMode="auto">
          <a:xfrm>
            <a:off x="4953000" y="523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6" name="Rectangle 90"/>
          <p:cNvSpPr>
            <a:spLocks noChangeArrowheads="1"/>
          </p:cNvSpPr>
          <p:nvPr/>
        </p:nvSpPr>
        <p:spPr bwMode="auto">
          <a:xfrm>
            <a:off x="4038600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vi-V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-0.02188 0.00162 -0.05504 0.00255 -0.08282 0.01042 C -0.1106 0.01829 -0.14619 0.03542 -0.16719 0.04792 C -0.1882 0.06042 -0.19792 0.06297 -0.20938 0.08542 C -0.22084 0.10787 -0.23803 0.15764 -0.23594 0.18334 C -0.23386 0.20903 -0.21511 0.22315 -0.19688 0.23959 C -0.17865 0.25602 -0.15087 0.27153 -0.12657 0.28125 C -0.10226 0.29098 -0.07344 0.29352 -0.05157 0.29792 C -0.02969 0.30232 -0.01667 0.30787 0.00468 0.30834 C 0.02604 0.3088 0.05364 0.30556 0.07656 0.3 C 0.09947 0.29445 0.12378 0.28496 0.14218 0.275 C 0.16059 0.26505 0.17552 0.25463 0.1875 0.23959 C 0.19947 0.22454 0.21024 0.20718 0.21406 0.18542 C 0.21788 0.16366 0.2184 0.13056 0.21093 0.10834 C 0.20347 0.08611 0.19583 0.07014 0.16875 0.05209 C 0.14166 0.03403 0.07777 0.00834 0.04843 7.40741E-7 C 0.01909 -0.00833 0.02187 -0.00162 1.94444E-6 7.40741E-7 Z " pathEditMode="relative" ptsTypes="aaaaaaaaaaaaaaaaa">
                                      <p:cBhvr>
                                        <p:cTn id="6" dur="5000" fill="hold"/>
                                        <p:tgtEl>
                                          <p:spTgt spid="32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C -0.01389 0.00741 -0.04375 0.02014 -0.05625 0.03334 C -0.06875 0.04653 -0.07083 0.06528 -0.075 0.07917 C -0.07917 0.09306 -0.08229 0.10186 -0.08125 0.11667 C -0.08021 0.13148 -0.07309 0.15556 -0.06875 0.16875 C -0.06441 0.18195 -0.06181 0.18773 -0.05469 0.19584 C -0.04757 0.20394 -0.03872 0.2088 -0.02656 0.21667 C -0.01441 0.22454 0.00278 0.2382 0.01875 0.24375 C 0.03472 0.24931 0.04688 0.24561 0.06875 0.25 C 0.09063 0.2544 0.12535 0.26875 0.15 0.27084 C 0.17465 0.27292 0.19618 0.2669 0.21719 0.2625 C 0.23819 0.25811 0.25677 0.2544 0.27656 0.24375 C 0.29635 0.23311 0.3224 0.21088 0.33594 0.19792 C 0.34948 0.18496 0.3526 0.17894 0.35781 0.16667 C 0.36302 0.1544 0.36545 0.14121 0.36719 0.125 C 0.36892 0.1088 0.37188 0.08496 0.36875 0.06875 C 0.36563 0.05255 0.36111 0.03889 0.34844 0.02709 C 0.33576 0.01528 0.3099 0.00672 0.29219 -0.00208 C 0.27448 -0.01088 0.2599 -0.01944 0.24219 -0.025 C 0.22448 -0.03055 0.2026 -0.0331 0.18594 -0.03541 C 0.16927 -0.03773 0.16267 -0.04027 0.14219 -0.03958 C 0.1217 -0.03889 0.08177 -0.03611 0.0625 -0.03125 C 0.04323 -0.02639 0.03681 -0.01551 0.02656 -0.01041 C 0.01632 -0.00532 0.01389 -0.0074 2.22222E-6 1.11111E-6 Z " pathEditMode="relative" ptsTypes="aaaaaaaaaaaaaaaaaaaaaaaa">
                                      <p:cBhvr>
                                        <p:cTn id="8" dur="5000" fill="hold"/>
                                        <p:tgtEl>
                                          <p:spTgt spid="32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704E-6 C 0.00156 0.01204 0.00885 0.047 0.01562 0.06251 C 0.02239 0.07802 0.02604 0.08149 0.04062 0.09376 C 0.05521 0.10603 0.08003 0.1264 0.10312 0.13542 C 0.12621 0.14445 0.14479 0.14515 0.17969 0.14792 C 0.21458 0.1507 0.28107 0.15626 0.3125 0.15209 C 0.34392 0.14792 0.35052 0.13311 0.36875 0.12292 C 0.38698 0.11274 0.40937 0.10556 0.42187 0.09167 C 0.43437 0.07778 0.43941 0.06065 0.44375 0.03959 C 0.44809 0.01853 0.45434 -0.01643 0.44844 -0.03541 C 0.44253 -0.05439 0.42795 -0.0581 0.40781 -0.07499 C 0.38767 -0.09189 0.35677 -0.12546 0.32812 -0.13749 C 0.29948 -0.14953 0.2585 -0.14652 0.23594 -0.14791 C 0.21337 -0.1493 0.20625 -0.14606 0.19219 -0.14583 C 0.17812 -0.1456 0.16736 -0.14953 0.15156 -0.14583 C 0.13576 -0.14212 0.11354 -0.13124 0.09687 -0.12291 C 0.08021 -0.11458 0.06545 -0.10671 0.05156 -0.09583 C 0.03767 -0.08495 0.0217 -0.07245 0.01406 -0.05833 C 0.00642 -0.04421 0.00833 -0.02013 0.00625 -0.01041 C 0.00416 -0.00069 -0.00156 -0.01203 2.5E-6 7.03704E-6 Z " pathEditMode="relative" ptsTypes="aaaaaaaaaaaaaaaaaaaa">
                                      <p:cBhvr>
                                        <p:cTn id="10" dur="50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C 0.01389 0.00579 0.04948 0.02384 0.07344 0.03125 C 0.0974 0.03866 0.1198 0.04144 0.14376 0.04375 C 0.16771 0.04606 0.19775 0.04676 0.21719 0.04583 C 0.23664 0.04491 0.24462 0.04236 0.26094 0.0375 C 0.27726 0.03264 0.29966 0.02569 0.31563 0.01667 C 0.3316 0.00764 0.34376 -0.00324 0.35626 -0.01667 C 0.36876 -0.03009 0.3849 -0.04583 0.39063 -0.06458 C 0.39636 -0.08333 0.39636 -0.10833 0.39063 -0.12917 C 0.3849 -0.15 0.37084 -0.17431 0.35626 -0.18958 C 0.34167 -0.20486 0.32188 -0.21042 0.30313 -0.22083 C 0.28438 -0.23125 0.26823 -0.24491 0.24376 -0.25208 C 0.21928 -0.25926 0.18247 -0.26481 0.15626 -0.26458 C 0.13004 -0.26435 0.10573 -0.25509 0.08594 -0.25 C 0.06615 -0.24491 0.05382 -0.2412 0.03751 -0.23333 C 0.02119 -0.22546 0.00226 -0.2162 -0.0125 -0.20208 C -0.02726 -0.18796 -0.04428 -0.16505 -0.05157 -0.14792 C -0.05886 -0.13079 -0.05886 -0.11597 -0.05625 -0.1 C -0.05365 -0.08403 -0.04375 -0.06806 -0.03594 -0.05208 C -0.02813 -0.03611 -0.01511 -0.01389 -0.00938 -0.00417 C -0.00365 0.00556 -0.01389 -0.00579 5E-6 2.96296E-6 Z " pathEditMode="relative" ptsTypes="aaaaaaaaaaaaaaaaaaaaa">
                                      <p:cBhvr>
                                        <p:cTn id="12" dur="50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C 0.01633 -0.00069 0.0389 -0.00532 0.05938 -0.00833 C 0.07987 -0.01134 0.10417 -0.01088 0.12345 -0.01875 C 0.14272 -0.02662 0.16025 -0.04282 0.17501 -0.05625 C 0.18976 -0.06968 0.20417 -0.08241 0.21251 -0.1 C 0.22084 -0.11759 0.22813 -0.13935 0.22501 -0.1625 C 0.22188 -0.18565 0.20695 -0.22199 0.19376 -0.23958 C 0.18056 -0.25718 0.16459 -0.25903 0.14532 -0.26875 C 0.12605 -0.27847 0.09845 -0.29144 0.07813 -0.29792 C 0.05782 -0.3044 0.04133 -0.30671 0.02345 -0.30833 C 0.00556 -0.30995 -0.01024 -0.30972 -0.02968 -0.30833 C -0.04912 -0.30694 -0.07152 -0.30764 -0.09374 -0.3 C -0.11596 -0.29236 -0.14218 -0.27639 -0.16249 -0.2625 C -0.1828 -0.24861 -0.20607 -0.23403 -0.21562 -0.21667 C -0.22517 -0.19931 -0.22187 -0.1794 -0.2203 -0.15833 C -0.21874 -0.13727 -0.21475 -0.10718 -0.20624 -0.08958 C -0.19774 -0.07199 -0.18593 -0.0625 -0.16874 -0.05208 C -0.15155 -0.04167 -0.12465 -0.03495 -0.10312 -0.02708 C -0.08159 -0.01921 -0.05624 -0.00833 -0.03905 -0.00417 C -0.02187 -1.48148E-6 -0.01631 0.00069 6.11111E-6 -1.48148E-6 Z " pathEditMode="relative" ptsTypes="aaaaaaaaaaaaaaaaaaaa">
                                      <p:cBhvr>
                                        <p:cTn id="14" dur="5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47 C 0.01424 -0.01203 0.04306 -0.04027 0.05521 -0.05787 C 0.06737 -0.07546 0.07292 -0.08472 0.07396 -0.10578 C 0.075 -0.12685 0.06858 -0.16643 0.06146 -0.18495 C 0.05434 -0.20347 0.04931 -0.20324 0.03178 -0.2162 C 0.01424 -0.22916 -0.01562 -0.25208 -0.04322 -0.26203 C -0.07083 -0.27199 -0.10972 -0.2743 -0.13385 -0.27662 C -0.15798 -0.27893 -0.17013 -0.2787 -0.18854 -0.27662 C -0.20694 -0.27453 -0.2243 -0.2699 -0.24479 -0.26412 C -0.26527 -0.25833 -0.2927 -0.25439 -0.31197 -0.2412 C -0.33125 -0.22801 -0.35069 -0.20833 -0.36041 -0.18495 C -0.37013 -0.16157 -0.37083 -0.12268 -0.36979 -0.10162 C -0.36875 -0.08055 -0.36319 -0.0706 -0.35416 -0.05787 C -0.34513 -0.04514 -0.33211 -0.0368 -0.3151 -0.02453 C -0.29809 -0.01226 -0.27152 0.00741 -0.2526 0.01505 C -0.23368 0.02269 -0.21875 0.01829 -0.20104 0.0213 C -0.18333 0.02431 -0.16562 0.03218 -0.14635 0.0338 C -0.12708 0.03542 -0.1052 0.03449 -0.08541 0.03172 C -0.06562 0.02894 -0.04218 0.02338 -0.0276 0.01713 C -0.01302 0.01088 -0.01319 0.01297 0.00053 0.00047 Z " pathEditMode="relative" ptsTypes="aaaaaaaaaaaaaaaaaaaa">
                                      <p:cBhvr>
                                        <p:cTn id="16" dur="5000" fill="hold"/>
                                        <p:tgtEl>
                                          <p:spTgt spid="32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0.00018 -0.01829 -0.00364 -0.05255 -0.01406 -0.07292 C -0.02448 -0.09329 -0.04253 -0.10903 -0.0625 -0.12292 C -0.08246 -0.13681 -0.11041 -0.14838 -0.13437 -0.15625 C -0.15833 -0.16412 -0.18021 -0.16829 -0.20625 -0.17083 C -0.23229 -0.17338 -0.26146 -0.17523 -0.29062 -0.17083 C -0.31979 -0.16644 -0.35764 -0.15764 -0.38125 -0.14375 C -0.40486 -0.12986 -0.42187 -0.11181 -0.43281 -0.0875 C -0.44375 -0.06319 -0.44948 -0.02106 -0.44687 0.00208 C -0.44427 0.02523 -0.43871 0.03194 -0.41718 0.05208 C -0.39566 0.07222 -0.34236 0.11019 -0.31718 0.12292 C -0.29201 0.13565 -0.2901 0.12755 -0.26562 0.12917 C -0.24114 0.13079 -0.19809 0.13542 -0.17031 0.13333 C -0.14253 0.13125 -0.11736 0.12593 -0.09843 0.11667 C -0.07951 0.10741 -0.07014 0.09028 -0.05625 0.07708 C -0.04236 0.06389 -0.02413 0.05139 -0.01562 0.0375 C -0.00712 0.02361 -0.00017 0.01829 -2.5E-6 3.33333E-6 Z " pathEditMode="relative" ptsTypes="aaaaaaaaaaaaaaaaa">
                                      <p:cBhvr>
                                        <p:cTn id="18" dur="5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-0.01041 -0.00926 -0.02083 -0.01852 -0.04531 -0.02708 C -0.06979 -0.03564 -0.11701 -0.04838 -0.14687 -0.05208 C -0.17673 -0.05578 -0.19392 -0.05833 -0.225 -0.05 C -0.25607 -0.04166 -0.30677 -0.01527 -0.33281 -0.00208 C -0.35885 0.01111 -0.37135 0.01436 -0.38125 0.02917 C -0.39114 0.04398 -0.39253 0.07014 -0.39218 0.0875 C -0.39184 0.10486 -0.38646 0.11736 -0.37968 0.13334 C -0.37291 0.14931 -0.3658 0.16806 -0.35156 0.18334 C -0.33732 0.19861 -0.31771 0.21273 -0.29375 0.225 C -0.26979 0.23727 -0.24392 0.25186 -0.20781 0.25625 C -0.1717 0.26065 -0.10781 0.25625 -0.07656 0.25209 C -0.04531 0.24792 -0.03646 0.23936 -0.02031 0.23125 C -0.00416 0.22315 0.0092 0.21667 0.02032 0.20417 C 0.03143 0.19167 0.0408 0.17547 0.04688 0.15625 C 0.05295 0.13704 0.06094 0.11135 0.05625 0.08959 C 0.05157 0.06783 0.02969 0.04121 0.01875 0.025 C 0.00782 0.0088 -0.00468 -0.00347 -0.00937 -0.00833 " pathEditMode="relative" ptsTypes="aaaaaaaaaaaaaaaaaA">
                                      <p:cBhvr>
                                        <p:cTn id="20" dur="5000" fill="hold"/>
                                        <p:tgtEl>
                                          <p:spTgt spid="32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54" grpId="0" animBg="1"/>
      <p:bldP spid="32818" grpId="0" animBg="1"/>
      <p:bldP spid="32822" grpId="0" animBg="1"/>
      <p:bldP spid="32823" grpId="0" animBg="1"/>
      <p:bldP spid="32824" grpId="0" animBg="1"/>
      <p:bldP spid="32825" grpId="0" animBg="1"/>
      <p:bldP spid="32826" grpId="0" animBg="1"/>
      <p:bldP spid="32827" grpId="0" animBg="1"/>
      <p:bldP spid="32828" grpId="0" animBg="1"/>
      <p:bldP spid="32829" grpId="0" animBg="1"/>
      <p:bldP spid="32830" grpId="0" animBg="1"/>
      <p:bldP spid="32831" grpId="0" animBg="1"/>
      <p:bldP spid="32837" grpId="0" animBg="1"/>
      <p:bldP spid="32838" grpId="0" animBg="1"/>
      <p:bldP spid="32839" grpId="0" animBg="1"/>
      <p:bldP spid="32840" grpId="0" animBg="1"/>
      <p:bldP spid="328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533400" y="4648200"/>
            <a:ext cx="2300288" cy="1397000"/>
            <a:chOff x="336" y="2928"/>
            <a:chExt cx="1449" cy="880"/>
          </a:xfrm>
        </p:grpSpPr>
        <p:grpSp>
          <p:nvGrpSpPr>
            <p:cNvPr id="20604" name="Group 4"/>
            <p:cNvGrpSpPr>
              <a:grpSpLocks/>
            </p:cNvGrpSpPr>
            <p:nvPr/>
          </p:nvGrpSpPr>
          <p:grpSpPr bwMode="auto">
            <a:xfrm>
              <a:off x="912" y="2928"/>
              <a:ext cx="624" cy="288"/>
              <a:chOff x="2684" y="3796"/>
              <a:chExt cx="624" cy="288"/>
            </a:xfrm>
          </p:grpSpPr>
          <p:sp>
            <p:nvSpPr>
              <p:cNvPr id="20625" name="Line 5"/>
              <p:cNvSpPr>
                <a:spLocks noChangeShapeType="1"/>
              </p:cNvSpPr>
              <p:nvPr/>
            </p:nvSpPr>
            <p:spPr bwMode="auto">
              <a:xfrm>
                <a:off x="2784" y="3840"/>
                <a:ext cx="4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6" name="Line 6"/>
              <p:cNvSpPr>
                <a:spLocks noChangeShapeType="1"/>
              </p:cNvSpPr>
              <p:nvPr/>
            </p:nvSpPr>
            <p:spPr bwMode="auto">
              <a:xfrm>
                <a:off x="2832" y="3840"/>
                <a:ext cx="4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27" name="Group 7"/>
              <p:cNvGrpSpPr>
                <a:grpSpLocks/>
              </p:cNvGrpSpPr>
              <p:nvPr/>
            </p:nvGrpSpPr>
            <p:grpSpPr bwMode="auto">
              <a:xfrm>
                <a:off x="2684" y="3796"/>
                <a:ext cx="624" cy="288"/>
                <a:chOff x="2688" y="3792"/>
                <a:chExt cx="624" cy="288"/>
              </a:xfrm>
            </p:grpSpPr>
            <p:sp>
              <p:nvSpPr>
                <p:cNvPr id="20628" name="Line 8"/>
                <p:cNvSpPr>
                  <a:spLocks noChangeShapeType="1"/>
                </p:cNvSpPr>
                <p:nvPr/>
              </p:nvSpPr>
              <p:spPr bwMode="auto">
                <a:xfrm>
                  <a:off x="2688" y="393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629" name="Group 9"/>
                <p:cNvGrpSpPr>
                  <a:grpSpLocks/>
                </p:cNvGrpSpPr>
                <p:nvPr/>
              </p:nvGrpSpPr>
              <p:grpSpPr bwMode="auto">
                <a:xfrm>
                  <a:off x="2832" y="3792"/>
                  <a:ext cx="480" cy="288"/>
                  <a:chOff x="2832" y="3792"/>
                  <a:chExt cx="480" cy="288"/>
                </a:xfrm>
              </p:grpSpPr>
              <p:sp>
                <p:nvSpPr>
                  <p:cNvPr id="2063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3792"/>
                    <a:ext cx="0" cy="288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936"/>
                    <a:ext cx="288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832" y="379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3840"/>
                    <a:ext cx="9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3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3840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605" name="Group 15"/>
            <p:cNvGrpSpPr>
              <a:grpSpLocks/>
            </p:cNvGrpSpPr>
            <p:nvPr/>
          </p:nvGrpSpPr>
          <p:grpSpPr bwMode="auto">
            <a:xfrm>
              <a:off x="624" y="3552"/>
              <a:ext cx="672" cy="256"/>
              <a:chOff x="1920" y="3072"/>
              <a:chExt cx="720" cy="288"/>
            </a:xfrm>
          </p:grpSpPr>
          <p:sp>
            <p:nvSpPr>
              <p:cNvPr id="20620" name="Line 16"/>
              <p:cNvSpPr>
                <a:spLocks noChangeShapeType="1"/>
              </p:cNvSpPr>
              <p:nvPr/>
            </p:nvSpPr>
            <p:spPr bwMode="auto">
              <a:xfrm flipV="1">
                <a:off x="2448" y="321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1" name="Line 17"/>
              <p:cNvSpPr>
                <a:spLocks noChangeShapeType="1"/>
              </p:cNvSpPr>
              <p:nvPr/>
            </p:nvSpPr>
            <p:spPr bwMode="auto">
              <a:xfrm>
                <a:off x="1920" y="3216"/>
                <a:ext cx="240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2" name="Oval 18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288" cy="288"/>
              </a:xfrm>
              <a:prstGeom prst="ellips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23" name="Line 19"/>
              <p:cNvSpPr>
                <a:spLocks noChangeShapeType="1"/>
              </p:cNvSpPr>
              <p:nvPr/>
            </p:nvSpPr>
            <p:spPr bwMode="auto">
              <a:xfrm flipH="1">
                <a:off x="2208" y="3120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4" name="Line 20"/>
              <p:cNvSpPr>
                <a:spLocks noChangeShapeType="1"/>
              </p:cNvSpPr>
              <p:nvPr/>
            </p:nvSpPr>
            <p:spPr bwMode="auto">
              <a:xfrm>
                <a:off x="2208" y="3120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6" name="Group 21"/>
            <p:cNvGrpSpPr>
              <a:grpSpLocks/>
            </p:cNvGrpSpPr>
            <p:nvPr/>
          </p:nvGrpSpPr>
          <p:grpSpPr bwMode="auto">
            <a:xfrm>
              <a:off x="336" y="2928"/>
              <a:ext cx="768" cy="327"/>
              <a:chOff x="3792" y="3969"/>
              <a:chExt cx="768" cy="327"/>
            </a:xfrm>
          </p:grpSpPr>
          <p:sp>
            <p:nvSpPr>
              <p:cNvPr id="20613" name="Line 22"/>
              <p:cNvSpPr>
                <a:spLocks noChangeShapeType="1"/>
              </p:cNvSpPr>
              <p:nvPr/>
            </p:nvSpPr>
            <p:spPr bwMode="auto">
              <a:xfrm>
                <a:off x="3792" y="4113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14" name="Group 23"/>
              <p:cNvGrpSpPr>
                <a:grpSpLocks/>
              </p:cNvGrpSpPr>
              <p:nvPr/>
            </p:nvGrpSpPr>
            <p:grpSpPr bwMode="auto">
              <a:xfrm>
                <a:off x="3792" y="3969"/>
                <a:ext cx="768" cy="327"/>
                <a:chOff x="3504" y="3120"/>
                <a:chExt cx="768" cy="327"/>
              </a:xfrm>
            </p:grpSpPr>
            <p:sp>
              <p:nvSpPr>
                <p:cNvPr id="20615" name="Line 24"/>
                <p:cNvSpPr>
                  <a:spLocks noChangeShapeType="1"/>
                </p:cNvSpPr>
                <p:nvPr/>
              </p:nvSpPr>
              <p:spPr bwMode="auto">
                <a:xfrm>
                  <a:off x="3936" y="3264"/>
                  <a:ext cx="336" cy="0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04" y="3120"/>
                  <a:ext cx="72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280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17" name="Oval 26"/>
                <p:cNvSpPr>
                  <a:spLocks noChangeArrowheads="1"/>
                </p:cNvSpPr>
                <p:nvPr/>
              </p:nvSpPr>
              <p:spPr bwMode="auto">
                <a:xfrm>
                  <a:off x="3744" y="32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pPr algn="ctr"/>
                  <a:endParaRPr lang="vi-VN" altLang="en-US" sz="280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18" name="Oval 27"/>
                <p:cNvSpPr>
                  <a:spLocks noChangeArrowheads="1"/>
                </p:cNvSpPr>
                <p:nvPr/>
              </p:nvSpPr>
              <p:spPr bwMode="auto">
                <a:xfrm>
                  <a:off x="3888" y="32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5715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pPr algn="ctr"/>
                  <a:endParaRPr lang="vi-VN" altLang="en-US" sz="280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1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776" y="3224"/>
                  <a:ext cx="144" cy="8"/>
                </a:xfrm>
                <a:prstGeom prst="line">
                  <a:avLst/>
                </a:prstGeom>
                <a:noFill/>
                <a:ln w="5715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07" name="Line 29"/>
            <p:cNvSpPr>
              <a:spLocks noChangeShapeType="1"/>
            </p:cNvSpPr>
            <p:nvPr/>
          </p:nvSpPr>
          <p:spPr bwMode="auto">
            <a:xfrm flipV="1">
              <a:off x="336" y="3063"/>
              <a:ext cx="0" cy="62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30"/>
            <p:cNvSpPr>
              <a:spLocks noChangeShapeType="1"/>
            </p:cNvSpPr>
            <p:nvPr/>
          </p:nvSpPr>
          <p:spPr bwMode="auto">
            <a:xfrm flipH="1">
              <a:off x="336" y="3072"/>
              <a:ext cx="19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31"/>
            <p:cNvSpPr>
              <a:spLocks noChangeShapeType="1"/>
            </p:cNvSpPr>
            <p:nvPr/>
          </p:nvSpPr>
          <p:spPr bwMode="auto">
            <a:xfrm>
              <a:off x="1305" y="3072"/>
              <a:ext cx="480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32"/>
            <p:cNvSpPr>
              <a:spLocks noChangeShapeType="1"/>
            </p:cNvSpPr>
            <p:nvPr/>
          </p:nvSpPr>
          <p:spPr bwMode="auto">
            <a:xfrm flipV="1">
              <a:off x="1776" y="3063"/>
              <a:ext cx="0" cy="624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Line 33"/>
            <p:cNvSpPr>
              <a:spLocks noChangeShapeType="1"/>
            </p:cNvSpPr>
            <p:nvPr/>
          </p:nvSpPr>
          <p:spPr bwMode="auto">
            <a:xfrm flipH="1">
              <a:off x="1287" y="3681"/>
              <a:ext cx="480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34"/>
            <p:cNvSpPr>
              <a:spLocks noChangeShapeType="1"/>
            </p:cNvSpPr>
            <p:nvPr/>
          </p:nvSpPr>
          <p:spPr bwMode="auto">
            <a:xfrm>
              <a:off x="336" y="3678"/>
              <a:ext cx="336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" name="Text Box 35"/>
          <p:cNvSpPr txBox="1">
            <a:spLocks noChangeArrowheads="1"/>
          </p:cNvSpPr>
          <p:nvPr/>
        </p:nvSpPr>
        <p:spPr bwMode="auto">
          <a:xfrm>
            <a:off x="914400" y="4433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grpSp>
        <p:nvGrpSpPr>
          <p:cNvPr id="20484" name="Group 36"/>
          <p:cNvGrpSpPr>
            <a:grpSpLocks/>
          </p:cNvGrpSpPr>
          <p:nvPr/>
        </p:nvGrpSpPr>
        <p:grpSpPr bwMode="auto">
          <a:xfrm>
            <a:off x="3429000" y="4648200"/>
            <a:ext cx="2300288" cy="1457325"/>
            <a:chOff x="2142" y="2946"/>
            <a:chExt cx="1449" cy="918"/>
          </a:xfrm>
        </p:grpSpPr>
        <p:grpSp>
          <p:nvGrpSpPr>
            <p:cNvPr id="20571" name="Group 37"/>
            <p:cNvGrpSpPr>
              <a:grpSpLocks/>
            </p:cNvGrpSpPr>
            <p:nvPr/>
          </p:nvGrpSpPr>
          <p:grpSpPr bwMode="auto">
            <a:xfrm>
              <a:off x="2142" y="2946"/>
              <a:ext cx="1449" cy="918"/>
              <a:chOff x="2055" y="2946"/>
              <a:chExt cx="1449" cy="918"/>
            </a:xfrm>
          </p:grpSpPr>
          <p:grpSp>
            <p:nvGrpSpPr>
              <p:cNvPr id="20573" name="Group 38"/>
              <p:cNvGrpSpPr>
                <a:grpSpLocks/>
              </p:cNvGrpSpPr>
              <p:nvPr/>
            </p:nvGrpSpPr>
            <p:grpSpPr bwMode="auto">
              <a:xfrm>
                <a:off x="2880" y="3534"/>
                <a:ext cx="624" cy="288"/>
                <a:chOff x="2684" y="3796"/>
                <a:chExt cx="624" cy="288"/>
              </a:xfrm>
            </p:grpSpPr>
            <p:sp>
              <p:nvSpPr>
                <p:cNvPr id="20594" name="Line 39"/>
                <p:cNvSpPr>
                  <a:spLocks noChangeShapeType="1"/>
                </p:cNvSpPr>
                <p:nvPr/>
              </p:nvSpPr>
              <p:spPr bwMode="auto">
                <a:xfrm>
                  <a:off x="2784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5" name="Line 40"/>
                <p:cNvSpPr>
                  <a:spLocks noChangeShapeType="1"/>
                </p:cNvSpPr>
                <p:nvPr/>
              </p:nvSpPr>
              <p:spPr bwMode="auto">
                <a:xfrm>
                  <a:off x="2832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96" name="Group 41"/>
                <p:cNvGrpSpPr>
                  <a:grpSpLocks/>
                </p:cNvGrpSpPr>
                <p:nvPr/>
              </p:nvGrpSpPr>
              <p:grpSpPr bwMode="auto">
                <a:xfrm>
                  <a:off x="2684" y="3796"/>
                  <a:ext cx="624" cy="288"/>
                  <a:chOff x="2688" y="3792"/>
                  <a:chExt cx="624" cy="288"/>
                </a:xfrm>
              </p:grpSpPr>
              <p:sp>
                <p:nvSpPr>
                  <p:cNvPr id="2059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936"/>
                    <a:ext cx="2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0598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832" y="3792"/>
                    <a:ext cx="480" cy="288"/>
                    <a:chOff x="2832" y="3792"/>
                    <a:chExt cx="480" cy="288"/>
                  </a:xfrm>
                </p:grpSpPr>
                <p:sp>
                  <p:nvSpPr>
                    <p:cNvPr id="20599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792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0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936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1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792"/>
                      <a:ext cx="0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840"/>
                      <a:ext cx="9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03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4" y="3840"/>
                      <a:ext cx="0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574" name="Group 49"/>
              <p:cNvGrpSpPr>
                <a:grpSpLocks/>
              </p:cNvGrpSpPr>
              <p:nvPr/>
            </p:nvGrpSpPr>
            <p:grpSpPr bwMode="auto">
              <a:xfrm>
                <a:off x="2448" y="2946"/>
                <a:ext cx="672" cy="256"/>
                <a:chOff x="1920" y="3072"/>
                <a:chExt cx="720" cy="288"/>
              </a:xfrm>
            </p:grpSpPr>
            <p:sp>
              <p:nvSpPr>
                <p:cNvPr id="2058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448" y="3216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0" name="Line 51"/>
                <p:cNvSpPr>
                  <a:spLocks noChangeShapeType="1"/>
                </p:cNvSpPr>
                <p:nvPr/>
              </p:nvSpPr>
              <p:spPr bwMode="auto">
                <a:xfrm>
                  <a:off x="1920" y="3216"/>
                  <a:ext cx="240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1" name="Oval 52"/>
                <p:cNvSpPr>
                  <a:spLocks noChangeArrowheads="1"/>
                </p:cNvSpPr>
                <p:nvPr/>
              </p:nvSpPr>
              <p:spPr bwMode="auto">
                <a:xfrm>
                  <a:off x="2160" y="3072"/>
                  <a:ext cx="288" cy="288"/>
                </a:xfrm>
                <a:prstGeom prst="ellips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92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208" y="3120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3" name="Line 54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192" cy="192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75" name="Group 55"/>
              <p:cNvGrpSpPr>
                <a:grpSpLocks/>
              </p:cNvGrpSpPr>
              <p:nvPr/>
            </p:nvGrpSpPr>
            <p:grpSpPr bwMode="auto">
              <a:xfrm>
                <a:off x="2160" y="3537"/>
                <a:ext cx="768" cy="327"/>
                <a:chOff x="3792" y="3969"/>
                <a:chExt cx="768" cy="327"/>
              </a:xfrm>
            </p:grpSpPr>
            <p:sp>
              <p:nvSpPr>
                <p:cNvPr id="20582" name="Line 56"/>
                <p:cNvSpPr>
                  <a:spLocks noChangeShapeType="1"/>
                </p:cNvSpPr>
                <p:nvPr/>
              </p:nvSpPr>
              <p:spPr bwMode="auto">
                <a:xfrm>
                  <a:off x="3792" y="4113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83" name="Group 57"/>
                <p:cNvGrpSpPr>
                  <a:grpSpLocks/>
                </p:cNvGrpSpPr>
                <p:nvPr/>
              </p:nvGrpSpPr>
              <p:grpSpPr bwMode="auto">
                <a:xfrm>
                  <a:off x="3792" y="3969"/>
                  <a:ext cx="768" cy="327"/>
                  <a:chOff x="3504" y="3120"/>
                  <a:chExt cx="768" cy="327"/>
                </a:xfrm>
              </p:grpSpPr>
              <p:sp>
                <p:nvSpPr>
                  <p:cNvPr id="2058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264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85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3120"/>
                    <a:ext cx="72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8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 algn="ctr"/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8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 algn="ctr"/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88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224"/>
                    <a:ext cx="144" cy="8"/>
                  </a:xfrm>
                  <a:prstGeom prst="line">
                    <a:avLst/>
                  </a:prstGeom>
                  <a:noFill/>
                  <a:ln w="571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576" name="Line 63"/>
              <p:cNvSpPr>
                <a:spLocks noChangeShapeType="1"/>
              </p:cNvSpPr>
              <p:nvPr/>
            </p:nvSpPr>
            <p:spPr bwMode="auto">
              <a:xfrm flipV="1">
                <a:off x="2055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Line 64"/>
              <p:cNvSpPr>
                <a:spLocks noChangeShapeType="1"/>
              </p:cNvSpPr>
              <p:nvPr/>
            </p:nvSpPr>
            <p:spPr bwMode="auto">
              <a:xfrm flipH="1">
                <a:off x="2055" y="307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Line 65"/>
              <p:cNvSpPr>
                <a:spLocks noChangeShapeType="1"/>
              </p:cNvSpPr>
              <p:nvPr/>
            </p:nvSpPr>
            <p:spPr bwMode="auto">
              <a:xfrm>
                <a:off x="3024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Line 66"/>
              <p:cNvSpPr>
                <a:spLocks noChangeShapeType="1"/>
              </p:cNvSpPr>
              <p:nvPr/>
            </p:nvSpPr>
            <p:spPr bwMode="auto">
              <a:xfrm flipV="1">
                <a:off x="3495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Line 67"/>
              <p:cNvSpPr>
                <a:spLocks noChangeShapeType="1"/>
              </p:cNvSpPr>
              <p:nvPr/>
            </p:nvSpPr>
            <p:spPr bwMode="auto">
              <a:xfrm flipH="1">
                <a:off x="2160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Line 68"/>
              <p:cNvSpPr>
                <a:spLocks noChangeShapeType="1"/>
              </p:cNvSpPr>
              <p:nvPr/>
            </p:nvSpPr>
            <p:spPr bwMode="auto">
              <a:xfrm>
                <a:off x="2055" y="3678"/>
                <a:ext cx="336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2" name="Text Box 69"/>
            <p:cNvSpPr txBox="1">
              <a:spLocks noChangeArrowheads="1"/>
            </p:cNvSpPr>
            <p:nvPr/>
          </p:nvSpPr>
          <p:spPr bwMode="auto">
            <a:xfrm>
              <a:off x="2496" y="3417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0485" name="Group 70"/>
          <p:cNvGrpSpPr>
            <a:grpSpLocks/>
          </p:cNvGrpSpPr>
          <p:nvPr/>
        </p:nvGrpSpPr>
        <p:grpSpPr bwMode="auto">
          <a:xfrm>
            <a:off x="6019800" y="4460875"/>
            <a:ext cx="2500313" cy="1393825"/>
            <a:chOff x="3801" y="2809"/>
            <a:chExt cx="1575" cy="878"/>
          </a:xfrm>
        </p:grpSpPr>
        <p:grpSp>
          <p:nvGrpSpPr>
            <p:cNvPr id="20540" name="Group 71"/>
            <p:cNvGrpSpPr>
              <a:grpSpLocks/>
            </p:cNvGrpSpPr>
            <p:nvPr/>
          </p:nvGrpSpPr>
          <p:grpSpPr bwMode="auto">
            <a:xfrm>
              <a:off x="3801" y="2928"/>
              <a:ext cx="1575" cy="759"/>
              <a:chOff x="3801" y="2928"/>
              <a:chExt cx="1575" cy="759"/>
            </a:xfrm>
          </p:grpSpPr>
          <p:grpSp>
            <p:nvGrpSpPr>
              <p:cNvPr id="20542" name="Group 72"/>
              <p:cNvGrpSpPr>
                <a:grpSpLocks/>
              </p:cNvGrpSpPr>
              <p:nvPr/>
            </p:nvGrpSpPr>
            <p:grpSpPr bwMode="auto">
              <a:xfrm>
                <a:off x="4503" y="2928"/>
                <a:ext cx="624" cy="288"/>
                <a:chOff x="2684" y="3796"/>
                <a:chExt cx="624" cy="288"/>
              </a:xfrm>
            </p:grpSpPr>
            <p:sp>
              <p:nvSpPr>
                <p:cNvPr id="20561" name="Line 73"/>
                <p:cNvSpPr>
                  <a:spLocks noChangeShapeType="1"/>
                </p:cNvSpPr>
                <p:nvPr/>
              </p:nvSpPr>
              <p:spPr bwMode="auto">
                <a:xfrm>
                  <a:off x="2784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2" name="Line 74"/>
                <p:cNvSpPr>
                  <a:spLocks noChangeShapeType="1"/>
                </p:cNvSpPr>
                <p:nvPr/>
              </p:nvSpPr>
              <p:spPr bwMode="auto">
                <a:xfrm>
                  <a:off x="2832" y="3840"/>
                  <a:ext cx="4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63" name="Group 75"/>
                <p:cNvGrpSpPr>
                  <a:grpSpLocks/>
                </p:cNvGrpSpPr>
                <p:nvPr/>
              </p:nvGrpSpPr>
              <p:grpSpPr bwMode="auto">
                <a:xfrm>
                  <a:off x="2684" y="3796"/>
                  <a:ext cx="624" cy="288"/>
                  <a:chOff x="2688" y="3792"/>
                  <a:chExt cx="624" cy="288"/>
                </a:xfrm>
              </p:grpSpPr>
              <p:sp>
                <p:nvSpPr>
                  <p:cNvPr id="2056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936"/>
                    <a:ext cx="24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056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32" y="3792"/>
                    <a:ext cx="480" cy="288"/>
                    <a:chOff x="2832" y="3792"/>
                    <a:chExt cx="480" cy="288"/>
                  </a:xfrm>
                </p:grpSpPr>
                <p:sp>
                  <p:nvSpPr>
                    <p:cNvPr id="20566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28" y="3792"/>
                      <a:ext cx="0" cy="288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67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3936"/>
                      <a:ext cx="288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6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3792"/>
                      <a:ext cx="0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6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0" y="3840"/>
                      <a:ext cx="96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70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24" y="3840"/>
                      <a:ext cx="0" cy="19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543" name="Group 83"/>
              <p:cNvGrpSpPr>
                <a:grpSpLocks/>
              </p:cNvGrpSpPr>
              <p:nvPr/>
            </p:nvGrpSpPr>
            <p:grpSpPr bwMode="auto">
              <a:xfrm>
                <a:off x="3801" y="3062"/>
                <a:ext cx="256" cy="625"/>
                <a:chOff x="3792" y="3071"/>
                <a:chExt cx="256" cy="625"/>
              </a:xfrm>
            </p:grpSpPr>
            <p:sp>
              <p:nvSpPr>
                <p:cNvPr id="20556" name="Line 8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830" y="3161"/>
                  <a:ext cx="179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7" name="Line 85"/>
                <p:cNvSpPr>
                  <a:spLocks noChangeShapeType="1"/>
                </p:cNvSpPr>
                <p:nvPr/>
              </p:nvSpPr>
              <p:spPr bwMode="auto">
                <a:xfrm rot="-5400000">
                  <a:off x="3831" y="3608"/>
                  <a:ext cx="17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8" name="Oval 86"/>
                <p:cNvSpPr>
                  <a:spLocks noChangeArrowheads="1"/>
                </p:cNvSpPr>
                <p:nvPr/>
              </p:nvSpPr>
              <p:spPr bwMode="auto">
                <a:xfrm rot="-5400000">
                  <a:off x="3785" y="3257"/>
                  <a:ext cx="269" cy="256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59" name="Line 8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830" y="3300"/>
                  <a:ext cx="179" cy="17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0" name="Line 88"/>
                <p:cNvSpPr>
                  <a:spLocks noChangeShapeType="1"/>
                </p:cNvSpPr>
                <p:nvPr/>
              </p:nvSpPr>
              <p:spPr bwMode="auto">
                <a:xfrm rot="-5400000">
                  <a:off x="3830" y="3300"/>
                  <a:ext cx="179" cy="17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44" name="Group 89"/>
              <p:cNvGrpSpPr>
                <a:grpSpLocks/>
              </p:cNvGrpSpPr>
              <p:nvPr/>
            </p:nvGrpSpPr>
            <p:grpSpPr bwMode="auto">
              <a:xfrm>
                <a:off x="3936" y="2928"/>
                <a:ext cx="768" cy="327"/>
                <a:chOff x="3792" y="3969"/>
                <a:chExt cx="768" cy="327"/>
              </a:xfrm>
            </p:grpSpPr>
            <p:sp>
              <p:nvSpPr>
                <p:cNvPr id="20549" name="Line 90"/>
                <p:cNvSpPr>
                  <a:spLocks noChangeShapeType="1"/>
                </p:cNvSpPr>
                <p:nvPr/>
              </p:nvSpPr>
              <p:spPr bwMode="auto">
                <a:xfrm>
                  <a:off x="3792" y="4113"/>
                  <a:ext cx="288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50" name="Group 91"/>
                <p:cNvGrpSpPr>
                  <a:grpSpLocks/>
                </p:cNvGrpSpPr>
                <p:nvPr/>
              </p:nvGrpSpPr>
              <p:grpSpPr bwMode="auto">
                <a:xfrm>
                  <a:off x="3792" y="3969"/>
                  <a:ext cx="768" cy="327"/>
                  <a:chOff x="3504" y="3120"/>
                  <a:chExt cx="768" cy="327"/>
                </a:xfrm>
              </p:grpSpPr>
              <p:sp>
                <p:nvSpPr>
                  <p:cNvPr id="2055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264"/>
                    <a:ext cx="336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52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3120"/>
                    <a:ext cx="720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53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 algn="ctr"/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54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323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 Unicode MS" panose="020B0604020202020204" pitchFamily="34" charset="-128"/>
                      </a:defRPr>
                    </a:lvl9pPr>
                  </a:lstStyle>
                  <a:p>
                    <a:pPr algn="ctr"/>
                    <a:endParaRPr lang="vi-VN" altLang="en-US" sz="2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55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76" y="3224"/>
                    <a:ext cx="144" cy="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545" name="Line 97"/>
              <p:cNvSpPr>
                <a:spLocks noChangeShapeType="1"/>
              </p:cNvSpPr>
              <p:nvPr/>
            </p:nvSpPr>
            <p:spPr bwMode="auto">
              <a:xfrm flipH="1">
                <a:off x="3927" y="307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Line 98"/>
              <p:cNvSpPr>
                <a:spLocks noChangeShapeType="1"/>
              </p:cNvSpPr>
              <p:nvPr/>
            </p:nvSpPr>
            <p:spPr bwMode="auto">
              <a:xfrm>
                <a:off x="4896" y="3072"/>
                <a:ext cx="48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Line 99"/>
              <p:cNvSpPr>
                <a:spLocks noChangeShapeType="1"/>
              </p:cNvSpPr>
              <p:nvPr/>
            </p:nvSpPr>
            <p:spPr bwMode="auto">
              <a:xfrm flipV="1">
                <a:off x="5367" y="3063"/>
                <a:ext cx="0" cy="6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Line 100"/>
              <p:cNvSpPr>
                <a:spLocks noChangeShapeType="1"/>
              </p:cNvSpPr>
              <p:nvPr/>
            </p:nvSpPr>
            <p:spPr bwMode="auto">
              <a:xfrm>
                <a:off x="3927" y="3675"/>
                <a:ext cx="144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41" name="Text Box 101"/>
            <p:cNvSpPr txBox="1">
              <a:spLocks noChangeArrowheads="1"/>
            </p:cNvSpPr>
            <p:nvPr/>
          </p:nvSpPr>
          <p:spPr bwMode="auto">
            <a:xfrm>
              <a:off x="4176" y="28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sp>
        <p:nvSpPr>
          <p:cNvPr id="20486" name="Rectangle 102"/>
          <p:cNvSpPr>
            <a:spLocks noChangeArrowheads="1"/>
          </p:cNvSpPr>
          <p:nvPr/>
        </p:nvSpPr>
        <p:spPr bwMode="auto">
          <a:xfrm>
            <a:off x="152400" y="579102"/>
            <a:ext cx="853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21.1a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21.1 b, c, d. </a:t>
            </a:r>
          </a:p>
        </p:txBody>
      </p:sp>
      <p:sp>
        <p:nvSpPr>
          <p:cNvPr id="54375" name="Text Box 103"/>
          <p:cNvSpPr txBox="1">
            <a:spLocks noChangeArrowheads="1"/>
          </p:cNvSpPr>
          <p:nvPr/>
        </p:nvSpPr>
        <p:spPr bwMode="auto">
          <a:xfrm>
            <a:off x="1295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4376" name="Text Box 104"/>
          <p:cNvSpPr txBox="1">
            <a:spLocks noChangeArrowheads="1"/>
          </p:cNvSpPr>
          <p:nvPr/>
        </p:nvSpPr>
        <p:spPr bwMode="auto">
          <a:xfrm>
            <a:off x="4191000" y="609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4377" name="Text Box 105"/>
          <p:cNvSpPr txBox="1">
            <a:spLocks noChangeArrowheads="1"/>
          </p:cNvSpPr>
          <p:nvPr/>
        </p:nvSpPr>
        <p:spPr bwMode="auto">
          <a:xfrm>
            <a:off x="71628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54378" name="Text Box 106"/>
          <p:cNvSpPr txBox="1">
            <a:spLocks noChangeArrowheads="1"/>
          </p:cNvSpPr>
          <p:nvPr/>
        </p:nvSpPr>
        <p:spPr bwMode="auto">
          <a:xfrm>
            <a:off x="4343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20491" name="Group 107"/>
          <p:cNvGrpSpPr>
            <a:grpSpLocks/>
          </p:cNvGrpSpPr>
          <p:nvPr/>
        </p:nvGrpSpPr>
        <p:grpSpPr bwMode="auto">
          <a:xfrm flipH="1">
            <a:off x="3948113" y="2667000"/>
            <a:ext cx="990600" cy="457200"/>
            <a:chOff x="2684" y="3796"/>
            <a:chExt cx="624" cy="288"/>
          </a:xfrm>
        </p:grpSpPr>
        <p:sp>
          <p:nvSpPr>
            <p:cNvPr id="20530" name="Line 108"/>
            <p:cNvSpPr>
              <a:spLocks noChangeShapeType="1"/>
            </p:cNvSpPr>
            <p:nvPr/>
          </p:nvSpPr>
          <p:spPr bwMode="auto">
            <a:xfrm>
              <a:off x="2784" y="38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109"/>
            <p:cNvSpPr>
              <a:spLocks noChangeShapeType="1"/>
            </p:cNvSpPr>
            <p:nvPr/>
          </p:nvSpPr>
          <p:spPr bwMode="auto">
            <a:xfrm>
              <a:off x="2832" y="3840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32" name="Group 110"/>
            <p:cNvGrpSpPr>
              <a:grpSpLocks/>
            </p:cNvGrpSpPr>
            <p:nvPr/>
          </p:nvGrpSpPr>
          <p:grpSpPr bwMode="auto">
            <a:xfrm>
              <a:off x="2684" y="3796"/>
              <a:ext cx="624" cy="288"/>
              <a:chOff x="2688" y="3792"/>
              <a:chExt cx="624" cy="288"/>
            </a:xfrm>
          </p:grpSpPr>
          <p:sp>
            <p:nvSpPr>
              <p:cNvPr id="20533" name="Line 111"/>
              <p:cNvSpPr>
                <a:spLocks noChangeShapeType="1"/>
              </p:cNvSpPr>
              <p:nvPr/>
            </p:nvSpPr>
            <p:spPr bwMode="auto">
              <a:xfrm>
                <a:off x="2688" y="39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34" name="Group 112"/>
              <p:cNvGrpSpPr>
                <a:grpSpLocks/>
              </p:cNvGrpSpPr>
              <p:nvPr/>
            </p:nvGrpSpPr>
            <p:grpSpPr bwMode="auto">
              <a:xfrm>
                <a:off x="2832" y="3792"/>
                <a:ext cx="480" cy="288"/>
                <a:chOff x="2832" y="3792"/>
                <a:chExt cx="480" cy="288"/>
              </a:xfrm>
            </p:grpSpPr>
            <p:sp>
              <p:nvSpPr>
                <p:cNvPr id="20535" name="Line 113"/>
                <p:cNvSpPr>
                  <a:spLocks noChangeShapeType="1"/>
                </p:cNvSpPr>
                <p:nvPr/>
              </p:nvSpPr>
              <p:spPr bwMode="auto">
                <a:xfrm>
                  <a:off x="2928" y="379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6" name="Line 114"/>
                <p:cNvSpPr>
                  <a:spLocks noChangeShapeType="1"/>
                </p:cNvSpPr>
                <p:nvPr/>
              </p:nvSpPr>
              <p:spPr bwMode="auto">
                <a:xfrm>
                  <a:off x="3024" y="3936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7" name="Line 115"/>
                <p:cNvSpPr>
                  <a:spLocks noChangeShapeType="1"/>
                </p:cNvSpPr>
                <p:nvPr/>
              </p:nvSpPr>
              <p:spPr bwMode="auto">
                <a:xfrm>
                  <a:off x="2832" y="379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8" name="Line 116"/>
                <p:cNvSpPr>
                  <a:spLocks noChangeShapeType="1"/>
                </p:cNvSpPr>
                <p:nvPr/>
              </p:nvSpPr>
              <p:spPr bwMode="auto">
                <a:xfrm>
                  <a:off x="3120" y="384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9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024" y="384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492" name="Group 118"/>
          <p:cNvGrpSpPr>
            <a:grpSpLocks/>
          </p:cNvGrpSpPr>
          <p:nvPr/>
        </p:nvGrpSpPr>
        <p:grpSpPr bwMode="auto">
          <a:xfrm>
            <a:off x="4648200" y="3657600"/>
            <a:ext cx="1066800" cy="406400"/>
            <a:chOff x="1920" y="3072"/>
            <a:chExt cx="720" cy="288"/>
          </a:xfrm>
        </p:grpSpPr>
        <p:sp>
          <p:nvSpPr>
            <p:cNvPr id="20525" name="Line 119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120"/>
            <p:cNvSpPr>
              <a:spLocks noChangeShapeType="1"/>
            </p:cNvSpPr>
            <p:nvPr/>
          </p:nvSpPr>
          <p:spPr bwMode="auto">
            <a:xfrm>
              <a:off x="1920" y="32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Oval 121"/>
            <p:cNvSpPr>
              <a:spLocks noChangeArrowheads="1"/>
            </p:cNvSpPr>
            <p:nvPr/>
          </p:nvSpPr>
          <p:spPr bwMode="auto">
            <a:xfrm>
              <a:off x="2160" y="307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8" name="Line 122"/>
            <p:cNvSpPr>
              <a:spLocks noChangeShapeType="1"/>
            </p:cNvSpPr>
            <p:nvPr/>
          </p:nvSpPr>
          <p:spPr bwMode="auto">
            <a:xfrm flipH="1">
              <a:off x="2208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123"/>
            <p:cNvSpPr>
              <a:spLocks noChangeShapeType="1"/>
            </p:cNvSpPr>
            <p:nvPr/>
          </p:nvSpPr>
          <p:spPr bwMode="auto">
            <a:xfrm>
              <a:off x="2208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124"/>
          <p:cNvGrpSpPr>
            <a:grpSpLocks/>
          </p:cNvGrpSpPr>
          <p:nvPr/>
        </p:nvGrpSpPr>
        <p:grpSpPr bwMode="auto">
          <a:xfrm>
            <a:off x="3414713" y="3638550"/>
            <a:ext cx="1219200" cy="519113"/>
            <a:chOff x="3792" y="3969"/>
            <a:chExt cx="768" cy="327"/>
          </a:xfrm>
        </p:grpSpPr>
        <p:sp>
          <p:nvSpPr>
            <p:cNvPr id="20518" name="Line 125"/>
            <p:cNvSpPr>
              <a:spLocks noChangeShapeType="1"/>
            </p:cNvSpPr>
            <p:nvPr/>
          </p:nvSpPr>
          <p:spPr bwMode="auto">
            <a:xfrm>
              <a:off x="3792" y="411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9" name="Group 126"/>
            <p:cNvGrpSpPr>
              <a:grpSpLocks/>
            </p:cNvGrpSpPr>
            <p:nvPr/>
          </p:nvGrpSpPr>
          <p:grpSpPr bwMode="auto">
            <a:xfrm>
              <a:off x="3792" y="3969"/>
              <a:ext cx="768" cy="327"/>
              <a:chOff x="3504" y="3120"/>
              <a:chExt cx="768" cy="327"/>
            </a:xfrm>
          </p:grpSpPr>
          <p:sp>
            <p:nvSpPr>
              <p:cNvPr id="20520" name="Line 127"/>
              <p:cNvSpPr>
                <a:spLocks noChangeShapeType="1"/>
              </p:cNvSpPr>
              <p:nvPr/>
            </p:nvSpPr>
            <p:spPr bwMode="auto">
              <a:xfrm>
                <a:off x="3936" y="326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Text Box 128"/>
              <p:cNvSpPr txBox="1">
                <a:spLocks noChangeArrowheads="1"/>
              </p:cNvSpPr>
              <p:nvPr/>
            </p:nvSpPr>
            <p:spPr bwMode="auto">
              <a:xfrm>
                <a:off x="3504" y="3120"/>
                <a:ext cx="72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2" name="Oval 129"/>
              <p:cNvSpPr>
                <a:spLocks noChangeArrowheads="1"/>
              </p:cNvSpPr>
              <p:nvPr/>
            </p:nvSpPr>
            <p:spPr bwMode="auto">
              <a:xfrm>
                <a:off x="3744" y="3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pPr algn="ctr"/>
                <a:endPara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3" name="Oval 130"/>
              <p:cNvSpPr>
                <a:spLocks noChangeArrowheads="1"/>
              </p:cNvSpPr>
              <p:nvPr/>
            </p:nvSpPr>
            <p:spPr bwMode="auto">
              <a:xfrm>
                <a:off x="3888" y="3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pPr algn="ctr"/>
                <a:endPara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24" name="Line 131"/>
              <p:cNvSpPr>
                <a:spLocks noChangeShapeType="1"/>
              </p:cNvSpPr>
              <p:nvPr/>
            </p:nvSpPr>
            <p:spPr bwMode="auto">
              <a:xfrm flipV="1">
                <a:off x="3776" y="3224"/>
                <a:ext cx="14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4" name="Line 132"/>
          <p:cNvSpPr>
            <a:spLocks noChangeShapeType="1"/>
          </p:cNvSpPr>
          <p:nvPr/>
        </p:nvSpPr>
        <p:spPr bwMode="auto">
          <a:xfrm flipV="1">
            <a:off x="3414713" y="288131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33"/>
          <p:cNvSpPr>
            <a:spLocks noChangeShapeType="1"/>
          </p:cNvSpPr>
          <p:nvPr/>
        </p:nvSpPr>
        <p:spPr bwMode="auto">
          <a:xfrm flipH="1">
            <a:off x="3414713" y="2895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34"/>
          <p:cNvSpPr>
            <a:spLocks noChangeShapeType="1"/>
          </p:cNvSpPr>
          <p:nvPr/>
        </p:nvSpPr>
        <p:spPr bwMode="auto">
          <a:xfrm>
            <a:off x="4953000" y="2895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35"/>
          <p:cNvSpPr>
            <a:spLocks noChangeShapeType="1"/>
          </p:cNvSpPr>
          <p:nvPr/>
        </p:nvSpPr>
        <p:spPr bwMode="auto">
          <a:xfrm flipV="1">
            <a:off x="5700713" y="2895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36"/>
          <p:cNvSpPr>
            <a:spLocks noChangeShapeType="1"/>
          </p:cNvSpPr>
          <p:nvPr/>
        </p:nvSpPr>
        <p:spPr bwMode="auto">
          <a:xfrm flipH="1">
            <a:off x="4419600" y="38735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37"/>
          <p:cNvSpPr>
            <a:spLocks noChangeShapeType="1"/>
          </p:cNvSpPr>
          <p:nvPr/>
        </p:nvSpPr>
        <p:spPr bwMode="auto">
          <a:xfrm rot="16200000" flipH="1">
            <a:off x="5548313" y="3352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138"/>
          <p:cNvSpPr>
            <a:spLocks noChangeShapeType="1"/>
          </p:cNvSpPr>
          <p:nvPr/>
        </p:nvSpPr>
        <p:spPr bwMode="auto">
          <a:xfrm>
            <a:off x="4938713" y="28956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139"/>
          <p:cNvSpPr>
            <a:spLocks noChangeShapeType="1"/>
          </p:cNvSpPr>
          <p:nvPr/>
        </p:nvSpPr>
        <p:spPr bwMode="auto">
          <a:xfrm rot="5400000" flipH="1" flipV="1">
            <a:off x="3262313" y="3352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2" name="Line 140"/>
          <p:cNvSpPr>
            <a:spLocks noChangeShapeType="1"/>
          </p:cNvSpPr>
          <p:nvPr/>
        </p:nvSpPr>
        <p:spPr bwMode="auto">
          <a:xfrm flipH="1">
            <a:off x="1371600" y="4876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3" name="Line 141"/>
          <p:cNvSpPr>
            <a:spLocks noChangeShapeType="1"/>
          </p:cNvSpPr>
          <p:nvPr/>
        </p:nvSpPr>
        <p:spPr bwMode="auto">
          <a:xfrm rot="16200000" flipH="1">
            <a:off x="381000" y="5334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4" name="Line 142"/>
          <p:cNvSpPr>
            <a:spLocks noChangeShapeType="1"/>
          </p:cNvSpPr>
          <p:nvPr/>
        </p:nvSpPr>
        <p:spPr bwMode="auto">
          <a:xfrm>
            <a:off x="2057400" y="5838825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5" name="Line 143"/>
          <p:cNvSpPr>
            <a:spLocks noChangeShapeType="1"/>
          </p:cNvSpPr>
          <p:nvPr/>
        </p:nvSpPr>
        <p:spPr bwMode="auto">
          <a:xfrm rot="5400000" flipH="1" flipV="1">
            <a:off x="2667000" y="5257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6" name="Line 144"/>
          <p:cNvSpPr>
            <a:spLocks noChangeShapeType="1"/>
          </p:cNvSpPr>
          <p:nvPr/>
        </p:nvSpPr>
        <p:spPr bwMode="auto">
          <a:xfrm flipH="1">
            <a:off x="4495800" y="58166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7" name="Line 145"/>
          <p:cNvSpPr>
            <a:spLocks noChangeShapeType="1"/>
          </p:cNvSpPr>
          <p:nvPr/>
        </p:nvSpPr>
        <p:spPr bwMode="auto">
          <a:xfrm rot="16200000" flipH="1">
            <a:off x="5562600" y="5334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8" name="Line 146"/>
          <p:cNvSpPr>
            <a:spLocks noChangeShapeType="1"/>
          </p:cNvSpPr>
          <p:nvPr/>
        </p:nvSpPr>
        <p:spPr bwMode="auto">
          <a:xfrm>
            <a:off x="3924300" y="48387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9" name="Line 147"/>
          <p:cNvSpPr>
            <a:spLocks noChangeShapeType="1"/>
          </p:cNvSpPr>
          <p:nvPr/>
        </p:nvSpPr>
        <p:spPr bwMode="auto">
          <a:xfrm rot="5400000" flipH="1" flipV="1">
            <a:off x="3276600" y="5257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0" name="Line 148"/>
          <p:cNvSpPr>
            <a:spLocks noChangeShapeType="1"/>
          </p:cNvSpPr>
          <p:nvPr/>
        </p:nvSpPr>
        <p:spPr bwMode="auto">
          <a:xfrm flipH="1">
            <a:off x="7086600" y="48768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1" name="Line 149"/>
          <p:cNvSpPr>
            <a:spLocks noChangeShapeType="1"/>
          </p:cNvSpPr>
          <p:nvPr/>
        </p:nvSpPr>
        <p:spPr bwMode="auto">
          <a:xfrm rot="16200000" flipH="1">
            <a:off x="6172200" y="5705475"/>
            <a:ext cx="13335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2" name="Line 150"/>
          <p:cNvSpPr>
            <a:spLocks noChangeShapeType="1"/>
          </p:cNvSpPr>
          <p:nvPr/>
        </p:nvSpPr>
        <p:spPr bwMode="auto">
          <a:xfrm>
            <a:off x="7162800" y="58293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3" name="Line 151"/>
          <p:cNvSpPr>
            <a:spLocks noChangeShapeType="1"/>
          </p:cNvSpPr>
          <p:nvPr/>
        </p:nvSpPr>
        <p:spPr bwMode="auto">
          <a:xfrm rot="5400000" flipH="1" flipV="1">
            <a:off x="8369300" y="5334000"/>
            <a:ext cx="3048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Text Box 156"/>
          <p:cNvSpPr txBox="1">
            <a:spLocks noChangeArrowheads="1"/>
          </p:cNvSpPr>
          <p:nvPr/>
        </p:nvSpPr>
        <p:spPr bwMode="auto">
          <a:xfrm>
            <a:off x="3784600" y="345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517" name="WordArt 161"/>
          <p:cNvSpPr>
            <a:spLocks noChangeArrowheads="1" noChangeShapeType="1" noTextEdit="1"/>
          </p:cNvSpPr>
          <p:nvPr/>
        </p:nvSpPr>
        <p:spPr bwMode="auto">
          <a:xfrm>
            <a:off x="333375" y="0"/>
            <a:ext cx="82772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5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5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5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5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5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5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5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5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5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" grpId="0"/>
      <p:bldP spid="54376" grpId="0"/>
      <p:bldP spid="54377" grpId="0"/>
      <p:bldP spid="54378" grpId="0"/>
      <p:bldP spid="54412" grpId="0" animBg="1"/>
      <p:bldP spid="54413" grpId="0" animBg="1"/>
      <p:bldP spid="54414" grpId="0" animBg="1"/>
      <p:bldP spid="54415" grpId="0" animBg="1"/>
      <p:bldP spid="54416" grpId="0" animBg="1"/>
      <p:bldP spid="54417" grpId="0" animBg="1"/>
      <p:bldP spid="54418" grpId="0" animBg="1"/>
      <p:bldP spid="54419" grpId="0" animBg="1"/>
      <p:bldP spid="54420" grpId="0" animBg="1"/>
      <p:bldP spid="54421" grpId="0" animBg="1"/>
      <p:bldP spid="54422" grpId="0" animBg="1"/>
      <p:bldP spid="544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52400" y="1329686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21.2).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?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52400" y="53340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lvl="1">
              <a:spcBef>
                <a:spcPct val="50000"/>
              </a:spcBef>
              <a:buClr>
                <a:srgbClr val="FF0000"/>
              </a:buClr>
              <a:buSzPct val="190000"/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7239000" y="5410200"/>
            <a:ext cx="1435100" cy="419100"/>
            <a:chOff x="4520" y="3408"/>
            <a:chExt cx="904" cy="264"/>
          </a:xfrm>
        </p:grpSpPr>
        <p:sp>
          <p:nvSpPr>
            <p:cNvPr id="21564" name="Line 10"/>
            <p:cNvSpPr>
              <a:spLocks noChangeShapeType="1"/>
            </p:cNvSpPr>
            <p:nvPr/>
          </p:nvSpPr>
          <p:spPr bwMode="auto">
            <a:xfrm>
              <a:off x="4520" y="3568"/>
              <a:ext cx="2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11"/>
            <p:cNvSpPr>
              <a:spLocks noChangeShapeType="1"/>
            </p:cNvSpPr>
            <p:nvPr/>
          </p:nvSpPr>
          <p:spPr bwMode="auto">
            <a:xfrm>
              <a:off x="5088" y="343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12"/>
            <p:cNvSpPr>
              <a:spLocks noChangeShapeType="1"/>
            </p:cNvSpPr>
            <p:nvPr/>
          </p:nvSpPr>
          <p:spPr bwMode="auto">
            <a:xfrm>
              <a:off x="5000" y="349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13"/>
            <p:cNvSpPr>
              <a:spLocks noChangeShapeType="1"/>
            </p:cNvSpPr>
            <p:nvPr/>
          </p:nvSpPr>
          <p:spPr bwMode="auto">
            <a:xfrm>
              <a:off x="4912" y="342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14"/>
            <p:cNvSpPr>
              <a:spLocks noChangeShapeType="1"/>
            </p:cNvSpPr>
            <p:nvPr/>
          </p:nvSpPr>
          <p:spPr bwMode="auto">
            <a:xfrm>
              <a:off x="4800" y="349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15"/>
            <p:cNvSpPr>
              <a:spLocks noChangeShapeType="1"/>
            </p:cNvSpPr>
            <p:nvPr/>
          </p:nvSpPr>
          <p:spPr bwMode="auto">
            <a:xfrm flipV="1">
              <a:off x="5102" y="3568"/>
              <a:ext cx="3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16"/>
            <p:cNvSpPr>
              <a:spLocks noChangeShapeType="1"/>
            </p:cNvSpPr>
            <p:nvPr/>
          </p:nvSpPr>
          <p:spPr bwMode="auto">
            <a:xfrm>
              <a:off x="5156" y="3472"/>
              <a:ext cx="1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17"/>
            <p:cNvSpPr>
              <a:spLocks noChangeShapeType="1"/>
            </p:cNvSpPr>
            <p:nvPr/>
          </p:nvSpPr>
          <p:spPr bwMode="auto">
            <a:xfrm>
              <a:off x="4566" y="3472"/>
              <a:ext cx="1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18"/>
            <p:cNvSpPr>
              <a:spLocks noChangeShapeType="1"/>
            </p:cNvSpPr>
            <p:nvPr/>
          </p:nvSpPr>
          <p:spPr bwMode="auto">
            <a:xfrm>
              <a:off x="5208" y="3408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28600" y="591185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lvl="1">
              <a:spcBef>
                <a:spcPct val="50000"/>
              </a:spcBef>
              <a:buClr>
                <a:srgbClr val="FF0000"/>
              </a:buClr>
              <a:buSzPct val="190000"/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pin.</a:t>
            </a:r>
          </a:p>
        </p:txBody>
      </p:sp>
      <p:sp>
        <p:nvSpPr>
          <p:cNvPr id="21511" name="Freeform 20"/>
          <p:cNvSpPr>
            <a:spLocks/>
          </p:cNvSpPr>
          <p:nvPr/>
        </p:nvSpPr>
        <p:spPr bwMode="auto">
          <a:xfrm>
            <a:off x="6992938" y="1355725"/>
            <a:ext cx="758825" cy="955675"/>
          </a:xfrm>
          <a:custGeom>
            <a:avLst/>
            <a:gdLst>
              <a:gd name="T0" fmla="*/ 2147483647 w 864"/>
              <a:gd name="T1" fmla="*/ 0 h 1110"/>
              <a:gd name="T2" fmla="*/ 0 w 864"/>
              <a:gd name="T3" fmla="*/ 2147483647 h 1110"/>
              <a:gd name="T4" fmla="*/ 0 w 864"/>
              <a:gd name="T5" fmla="*/ 2147483647 h 1110"/>
              <a:gd name="T6" fmla="*/ 2147483647 w 864"/>
              <a:gd name="T7" fmla="*/ 2147483647 h 1110"/>
              <a:gd name="T8" fmla="*/ 2147483647 w 864"/>
              <a:gd name="T9" fmla="*/ 2147483647 h 1110"/>
              <a:gd name="T10" fmla="*/ 2147483647 w 864"/>
              <a:gd name="T11" fmla="*/ 2147483647 h 1110"/>
              <a:gd name="T12" fmla="*/ 2147483647 w 864"/>
              <a:gd name="T13" fmla="*/ 2147483647 h 1110"/>
              <a:gd name="T14" fmla="*/ 2147483647 w 864"/>
              <a:gd name="T15" fmla="*/ 2147483647 h 1110"/>
              <a:gd name="T16" fmla="*/ 2147483647 w 864"/>
              <a:gd name="T17" fmla="*/ 2147483647 h 1110"/>
              <a:gd name="T18" fmla="*/ 2147483647 w 864"/>
              <a:gd name="T19" fmla="*/ 2147483647 h 1110"/>
              <a:gd name="T20" fmla="*/ 2147483647 w 864"/>
              <a:gd name="T21" fmla="*/ 2147483647 h 1110"/>
              <a:gd name="T22" fmla="*/ 2147483647 w 864"/>
              <a:gd name="T23" fmla="*/ 0 h 1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4"/>
              <a:gd name="T37" fmla="*/ 0 h 1110"/>
              <a:gd name="T38" fmla="*/ 864 w 864"/>
              <a:gd name="T39" fmla="*/ 1110 h 11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4" h="1110">
                <a:moveTo>
                  <a:pt x="864" y="0"/>
                </a:moveTo>
                <a:lnTo>
                  <a:pt x="0" y="666"/>
                </a:lnTo>
                <a:lnTo>
                  <a:pt x="0" y="1110"/>
                </a:lnTo>
                <a:lnTo>
                  <a:pt x="62" y="1110"/>
                </a:lnTo>
                <a:lnTo>
                  <a:pt x="123" y="1055"/>
                </a:lnTo>
                <a:lnTo>
                  <a:pt x="123" y="999"/>
                </a:lnTo>
                <a:lnTo>
                  <a:pt x="185" y="888"/>
                </a:lnTo>
                <a:lnTo>
                  <a:pt x="288" y="728"/>
                </a:lnTo>
                <a:lnTo>
                  <a:pt x="401" y="611"/>
                </a:lnTo>
                <a:lnTo>
                  <a:pt x="604" y="388"/>
                </a:lnTo>
                <a:lnTo>
                  <a:pt x="860" y="148"/>
                </a:ln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2" name="Freeform 21"/>
          <p:cNvSpPr>
            <a:spLocks/>
          </p:cNvSpPr>
          <p:nvPr/>
        </p:nvSpPr>
        <p:spPr bwMode="auto">
          <a:xfrm>
            <a:off x="6992938" y="2347913"/>
            <a:ext cx="758825" cy="949325"/>
          </a:xfrm>
          <a:custGeom>
            <a:avLst/>
            <a:gdLst>
              <a:gd name="T0" fmla="*/ 2147483647 w 864"/>
              <a:gd name="T1" fmla="*/ 0 h 1104"/>
              <a:gd name="T2" fmla="*/ 0 w 864"/>
              <a:gd name="T3" fmla="*/ 0 h 1104"/>
              <a:gd name="T4" fmla="*/ 0 w 864"/>
              <a:gd name="T5" fmla="*/ 2147483647 h 1104"/>
              <a:gd name="T6" fmla="*/ 2147483647 w 864"/>
              <a:gd name="T7" fmla="*/ 2147483647 h 1104"/>
              <a:gd name="T8" fmla="*/ 2147483647 w 864"/>
              <a:gd name="T9" fmla="*/ 2147483647 h 1104"/>
              <a:gd name="T10" fmla="*/ 2147483647 w 864"/>
              <a:gd name="T11" fmla="*/ 2147483647 h 1104"/>
              <a:gd name="T12" fmla="*/ 2147483647 w 864"/>
              <a:gd name="T13" fmla="*/ 2147483647 h 1104"/>
              <a:gd name="T14" fmla="*/ 2147483647 w 864"/>
              <a:gd name="T15" fmla="*/ 2147483647 h 1104"/>
              <a:gd name="T16" fmla="*/ 2147483647 w 864"/>
              <a:gd name="T17" fmla="*/ 2147483647 h 1104"/>
              <a:gd name="T18" fmla="*/ 2147483647 w 864"/>
              <a:gd name="T19" fmla="*/ 2147483647 h 1104"/>
              <a:gd name="T20" fmla="*/ 2147483647 w 864"/>
              <a:gd name="T21" fmla="*/ 0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1104"/>
              <a:gd name="T35" fmla="*/ 864 w 864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1104">
                <a:moveTo>
                  <a:pt x="62" y="0"/>
                </a:moveTo>
                <a:lnTo>
                  <a:pt x="0" y="0"/>
                </a:lnTo>
                <a:lnTo>
                  <a:pt x="0" y="581"/>
                </a:lnTo>
                <a:lnTo>
                  <a:pt x="864" y="1104"/>
                </a:lnTo>
                <a:lnTo>
                  <a:pt x="864" y="956"/>
                </a:lnTo>
                <a:lnTo>
                  <a:pt x="748" y="852"/>
                </a:lnTo>
                <a:lnTo>
                  <a:pt x="463" y="581"/>
                </a:lnTo>
                <a:lnTo>
                  <a:pt x="247" y="349"/>
                </a:lnTo>
                <a:lnTo>
                  <a:pt x="154" y="232"/>
                </a:lnTo>
                <a:lnTo>
                  <a:pt x="123" y="174"/>
                </a:lnTo>
                <a:lnTo>
                  <a:pt x="62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Freeform 22"/>
          <p:cNvSpPr>
            <a:spLocks/>
          </p:cNvSpPr>
          <p:nvPr/>
        </p:nvSpPr>
        <p:spPr bwMode="auto">
          <a:xfrm>
            <a:off x="7077075" y="1479550"/>
            <a:ext cx="674688" cy="1693863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  <a:gd name="T9" fmla="*/ 0 w 1248"/>
              <a:gd name="T10" fmla="*/ 0 h 1824"/>
              <a:gd name="T11" fmla="*/ 1248 w 1248"/>
              <a:gd name="T12" fmla="*/ 1824 h 1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4" name="Freeform 23"/>
          <p:cNvSpPr>
            <a:spLocks/>
          </p:cNvSpPr>
          <p:nvPr/>
        </p:nvSpPr>
        <p:spPr bwMode="auto">
          <a:xfrm>
            <a:off x="7150100" y="1528763"/>
            <a:ext cx="601663" cy="1585912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  <a:gd name="T9" fmla="*/ 0 w 1248"/>
              <a:gd name="T10" fmla="*/ 0 h 1824"/>
              <a:gd name="T11" fmla="*/ 1248 w 1248"/>
              <a:gd name="T12" fmla="*/ 1824 h 1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5" name="Line 24"/>
          <p:cNvSpPr>
            <a:spLocks noChangeShapeType="1"/>
          </p:cNvSpPr>
          <p:nvPr/>
        </p:nvSpPr>
        <p:spPr bwMode="auto">
          <a:xfrm>
            <a:off x="6992938" y="2843213"/>
            <a:ext cx="758825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25"/>
          <p:cNvSpPr>
            <a:spLocks noChangeArrowheads="1"/>
          </p:cNvSpPr>
          <p:nvPr/>
        </p:nvSpPr>
        <p:spPr bwMode="auto">
          <a:xfrm>
            <a:off x="4419600" y="1933575"/>
            <a:ext cx="2573338" cy="9096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Line 26"/>
          <p:cNvSpPr>
            <a:spLocks noChangeShapeType="1"/>
          </p:cNvSpPr>
          <p:nvPr/>
        </p:nvSpPr>
        <p:spPr bwMode="auto">
          <a:xfrm flipV="1">
            <a:off x="6992938" y="1355725"/>
            <a:ext cx="7588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Rectangle 27"/>
          <p:cNvSpPr>
            <a:spLocks noChangeArrowheads="1"/>
          </p:cNvSpPr>
          <p:nvPr/>
        </p:nvSpPr>
        <p:spPr bwMode="auto">
          <a:xfrm>
            <a:off x="4841875" y="2016125"/>
            <a:ext cx="2066925" cy="703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Freeform 28"/>
          <p:cNvSpPr>
            <a:spLocks/>
          </p:cNvSpPr>
          <p:nvPr/>
        </p:nvSpPr>
        <p:spPr bwMode="auto">
          <a:xfrm>
            <a:off x="4841875" y="2057400"/>
            <a:ext cx="168275" cy="620713"/>
          </a:xfrm>
          <a:custGeom>
            <a:avLst/>
            <a:gdLst>
              <a:gd name="T0" fmla="*/ 2147483647 w 304"/>
              <a:gd name="T1" fmla="*/ 0 h 1168"/>
              <a:gd name="T2" fmla="*/ 2147483647 w 304"/>
              <a:gd name="T3" fmla="*/ 2147483647 h 1168"/>
              <a:gd name="T4" fmla="*/ 2147483647 w 304"/>
              <a:gd name="T5" fmla="*/ 2147483647 h 1168"/>
              <a:gd name="T6" fmla="*/ 2147483647 w 304"/>
              <a:gd name="T7" fmla="*/ 2147483647 h 1168"/>
              <a:gd name="T8" fmla="*/ 2147483647 w 304"/>
              <a:gd name="T9" fmla="*/ 2147483647 h 1168"/>
              <a:gd name="T10" fmla="*/ 2147483647 w 304"/>
              <a:gd name="T11" fmla="*/ 2147483647 h 1168"/>
              <a:gd name="T12" fmla="*/ 2147483647 w 304"/>
              <a:gd name="T13" fmla="*/ 2147483647 h 1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"/>
              <a:gd name="T22" fmla="*/ 0 h 1168"/>
              <a:gd name="T23" fmla="*/ 304 w 304"/>
              <a:gd name="T24" fmla="*/ 1168 h 1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" h="1168">
                <a:moveTo>
                  <a:pt x="16" y="0"/>
                </a:moveTo>
                <a:cubicBezTo>
                  <a:pt x="8" y="568"/>
                  <a:pt x="0" y="1136"/>
                  <a:pt x="16" y="1152"/>
                </a:cubicBezTo>
                <a:cubicBezTo>
                  <a:pt x="32" y="1168"/>
                  <a:pt x="88" y="128"/>
                  <a:pt x="112" y="96"/>
                </a:cubicBezTo>
                <a:cubicBezTo>
                  <a:pt x="136" y="64"/>
                  <a:pt x="144" y="928"/>
                  <a:pt x="160" y="960"/>
                </a:cubicBezTo>
                <a:cubicBezTo>
                  <a:pt x="176" y="992"/>
                  <a:pt x="192" y="320"/>
                  <a:pt x="208" y="288"/>
                </a:cubicBezTo>
                <a:cubicBezTo>
                  <a:pt x="224" y="256"/>
                  <a:pt x="240" y="728"/>
                  <a:pt x="256" y="768"/>
                </a:cubicBezTo>
                <a:cubicBezTo>
                  <a:pt x="272" y="808"/>
                  <a:pt x="288" y="668"/>
                  <a:pt x="304" y="528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0" name="AutoShape 29"/>
          <p:cNvSpPr>
            <a:spLocks noChangeArrowheads="1"/>
          </p:cNvSpPr>
          <p:nvPr/>
        </p:nvSpPr>
        <p:spPr bwMode="auto">
          <a:xfrm>
            <a:off x="5938838" y="1892300"/>
            <a:ext cx="420687" cy="24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1" name="Freeform 30"/>
          <p:cNvSpPr>
            <a:spLocks/>
          </p:cNvSpPr>
          <p:nvPr/>
        </p:nvSpPr>
        <p:spPr bwMode="auto">
          <a:xfrm>
            <a:off x="7100888" y="2252663"/>
            <a:ext cx="39687" cy="9525"/>
          </a:xfrm>
          <a:custGeom>
            <a:avLst/>
            <a:gdLst>
              <a:gd name="T0" fmla="*/ 2147483647 w 44"/>
              <a:gd name="T1" fmla="*/ 0 h 12"/>
              <a:gd name="T2" fmla="*/ 2147483647 w 44"/>
              <a:gd name="T3" fmla="*/ 2147483647 h 12"/>
              <a:gd name="T4" fmla="*/ 2147483647 w 44"/>
              <a:gd name="T5" fmla="*/ 0 h 12"/>
              <a:gd name="T6" fmla="*/ 2147483647 w 44"/>
              <a:gd name="T7" fmla="*/ 2147483647 h 12"/>
              <a:gd name="T8" fmla="*/ 2147483647 w 4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12"/>
              <a:gd name="T17" fmla="*/ 44 w 4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12">
                <a:moveTo>
                  <a:pt x="20" y="0"/>
                </a:moveTo>
                <a:cubicBezTo>
                  <a:pt x="33" y="2"/>
                  <a:pt x="44" y="5"/>
                  <a:pt x="28" y="10"/>
                </a:cubicBezTo>
                <a:cubicBezTo>
                  <a:pt x="0" y="7"/>
                  <a:pt x="16" y="12"/>
                  <a:pt x="20" y="0"/>
                </a:cubicBezTo>
                <a:cubicBezTo>
                  <a:pt x="23" y="1"/>
                  <a:pt x="26" y="0"/>
                  <a:pt x="28" y="2"/>
                </a:cubicBezTo>
                <a:cubicBezTo>
                  <a:pt x="30" y="3"/>
                  <a:pt x="30" y="8"/>
                  <a:pt x="30" y="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5938838" y="2016125"/>
            <a:ext cx="41275" cy="412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5895975" y="2057400"/>
            <a:ext cx="547688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24" name="Line 33"/>
          <p:cNvSpPr>
            <a:spLocks noChangeShapeType="1"/>
          </p:cNvSpPr>
          <p:nvPr/>
        </p:nvSpPr>
        <p:spPr bwMode="auto">
          <a:xfrm>
            <a:off x="4841875" y="2057400"/>
            <a:ext cx="134937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Freeform 34"/>
          <p:cNvSpPr>
            <a:spLocks/>
          </p:cNvSpPr>
          <p:nvPr/>
        </p:nvSpPr>
        <p:spPr bwMode="auto">
          <a:xfrm>
            <a:off x="6275388" y="2057400"/>
            <a:ext cx="801687" cy="219075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0 h 288"/>
              <a:gd name="T4" fmla="*/ 0 w 1152"/>
              <a:gd name="T5" fmla="*/ 0 h 288"/>
              <a:gd name="T6" fmla="*/ 0 60000 65536"/>
              <a:gd name="T7" fmla="*/ 0 60000 65536"/>
              <a:gd name="T8" fmla="*/ 0 60000 65536"/>
              <a:gd name="T9" fmla="*/ 0 w 1152"/>
              <a:gd name="T10" fmla="*/ 0 h 288"/>
              <a:gd name="T11" fmla="*/ 1152 w 115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88">
                <a:moveTo>
                  <a:pt x="1152" y="288"/>
                </a:move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938838" y="1851025"/>
            <a:ext cx="252412" cy="206375"/>
            <a:chOff x="2256" y="1440"/>
            <a:chExt cx="288" cy="240"/>
          </a:xfrm>
        </p:grpSpPr>
        <p:sp>
          <p:nvSpPr>
            <p:cNvPr id="21561" name="Rectangle 36"/>
            <p:cNvSpPr>
              <a:spLocks noChangeArrowheads="1"/>
            </p:cNvSpPr>
            <p:nvPr/>
          </p:nvSpPr>
          <p:spPr bwMode="auto">
            <a:xfrm>
              <a:off x="2256" y="1584"/>
              <a:ext cx="28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2" name="Rectangle 37"/>
            <p:cNvSpPr>
              <a:spLocks noChangeArrowheads="1"/>
            </p:cNvSpPr>
            <p:nvPr/>
          </p:nvSpPr>
          <p:spPr bwMode="auto">
            <a:xfrm>
              <a:off x="2352" y="1536"/>
              <a:ext cx="144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3" name="AutoShape 38"/>
            <p:cNvSpPr>
              <a:spLocks noChangeArrowheads="1"/>
            </p:cNvSpPr>
            <p:nvPr/>
          </p:nvSpPr>
          <p:spPr bwMode="auto">
            <a:xfrm>
              <a:off x="2304" y="1440"/>
              <a:ext cx="240" cy="9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27" name="Line 39"/>
          <p:cNvSpPr>
            <a:spLocks noChangeShapeType="1"/>
          </p:cNvSpPr>
          <p:nvPr/>
        </p:nvSpPr>
        <p:spPr bwMode="auto">
          <a:xfrm>
            <a:off x="7751763" y="1355725"/>
            <a:ext cx="0" cy="194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40"/>
          <p:cNvSpPr txBox="1">
            <a:spLocks noChangeArrowheads="1"/>
          </p:cNvSpPr>
          <p:nvPr/>
        </p:nvSpPr>
        <p:spPr bwMode="auto">
          <a:xfrm>
            <a:off x="5403850" y="30511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</a:p>
        </p:txBody>
      </p:sp>
      <p:sp>
        <p:nvSpPr>
          <p:cNvPr id="21529" name="Line 41"/>
          <p:cNvSpPr>
            <a:spLocks noChangeShapeType="1"/>
          </p:cNvSpPr>
          <p:nvPr/>
        </p:nvSpPr>
        <p:spPr bwMode="auto">
          <a:xfrm flipH="1" flipV="1">
            <a:off x="5557838" y="1644650"/>
            <a:ext cx="549275" cy="2063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Text Box 42"/>
          <p:cNvSpPr txBox="1">
            <a:spLocks noChangeArrowheads="1"/>
          </p:cNvSpPr>
          <p:nvPr/>
        </p:nvSpPr>
        <p:spPr bwMode="auto">
          <a:xfrm>
            <a:off x="4967288" y="145097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21531" name="Text Box 43"/>
          <p:cNvSpPr txBox="1">
            <a:spLocks noChangeArrowheads="1"/>
          </p:cNvSpPr>
          <p:nvPr/>
        </p:nvSpPr>
        <p:spPr bwMode="auto">
          <a:xfrm>
            <a:off x="7324725" y="3736975"/>
            <a:ext cx="1316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Gương lõm</a:t>
            </a:r>
          </a:p>
        </p:txBody>
      </p:sp>
      <p:sp>
        <p:nvSpPr>
          <p:cNvPr id="55340" name="Freeform 44"/>
          <p:cNvSpPr>
            <a:spLocks/>
          </p:cNvSpPr>
          <p:nvPr/>
        </p:nvSpPr>
        <p:spPr bwMode="auto">
          <a:xfrm>
            <a:off x="7191375" y="1336675"/>
            <a:ext cx="1876425" cy="1935163"/>
          </a:xfrm>
          <a:custGeom>
            <a:avLst/>
            <a:gdLst>
              <a:gd name="T0" fmla="*/ 2147483647 w 2136"/>
              <a:gd name="T1" fmla="*/ 2147483647 h 2249"/>
              <a:gd name="T2" fmla="*/ 2147483647 w 2136"/>
              <a:gd name="T3" fmla="*/ 2147483647 h 2249"/>
              <a:gd name="T4" fmla="*/ 2147483647 w 2136"/>
              <a:gd name="T5" fmla="*/ 2147483647 h 2249"/>
              <a:gd name="T6" fmla="*/ 2147483647 w 2136"/>
              <a:gd name="T7" fmla="*/ 2147483647 h 2249"/>
              <a:gd name="T8" fmla="*/ 0 w 2136"/>
              <a:gd name="T9" fmla="*/ 2147483647 h 2249"/>
              <a:gd name="T10" fmla="*/ 2147483647 w 2136"/>
              <a:gd name="T11" fmla="*/ 2147483647 h 2249"/>
              <a:gd name="T12" fmla="*/ 2147483647 w 2136"/>
              <a:gd name="T13" fmla="*/ 2147483647 h 2249"/>
              <a:gd name="T14" fmla="*/ 2147483647 w 2136"/>
              <a:gd name="T15" fmla="*/ 2147483647 h 2249"/>
              <a:gd name="T16" fmla="*/ 2147483647 w 2136"/>
              <a:gd name="T17" fmla="*/ 2147483647 h 2249"/>
              <a:gd name="T18" fmla="*/ 2147483647 w 2136"/>
              <a:gd name="T19" fmla="*/ 2147483647 h 2249"/>
              <a:gd name="T20" fmla="*/ 2147483647 w 2136"/>
              <a:gd name="T21" fmla="*/ 2147483647 h 2249"/>
              <a:gd name="T22" fmla="*/ 2147483647 w 2136"/>
              <a:gd name="T23" fmla="*/ 2147483647 h 2249"/>
              <a:gd name="T24" fmla="*/ 2147483647 w 2136"/>
              <a:gd name="T25" fmla="*/ 2147483647 h 2249"/>
              <a:gd name="T26" fmla="*/ 2147483647 w 2136"/>
              <a:gd name="T27" fmla="*/ 2147483647 h 2249"/>
              <a:gd name="T28" fmla="*/ 2147483647 w 2136"/>
              <a:gd name="T29" fmla="*/ 2147483647 h 2249"/>
              <a:gd name="T30" fmla="*/ 2147483647 w 2136"/>
              <a:gd name="T31" fmla="*/ 2147483647 h 2249"/>
              <a:gd name="T32" fmla="*/ 2147483647 w 2136"/>
              <a:gd name="T33" fmla="*/ 2147483647 h 2249"/>
              <a:gd name="T34" fmla="*/ 2147483647 w 2136"/>
              <a:gd name="T35" fmla="*/ 0 h 2249"/>
              <a:gd name="T36" fmla="*/ 2147483647 w 2136"/>
              <a:gd name="T37" fmla="*/ 2147483647 h 22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36"/>
              <a:gd name="T58" fmla="*/ 0 h 2249"/>
              <a:gd name="T59" fmla="*/ 2136 w 2136"/>
              <a:gd name="T60" fmla="*/ 2249 h 22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36" h="2249">
                <a:moveTo>
                  <a:pt x="1185" y="128"/>
                </a:moveTo>
                <a:lnTo>
                  <a:pt x="640" y="229"/>
                </a:lnTo>
                <a:lnTo>
                  <a:pt x="384" y="494"/>
                </a:lnTo>
                <a:lnTo>
                  <a:pt x="110" y="807"/>
                </a:lnTo>
                <a:lnTo>
                  <a:pt x="0" y="997"/>
                </a:lnTo>
                <a:lnTo>
                  <a:pt x="161" y="969"/>
                </a:lnTo>
                <a:lnTo>
                  <a:pt x="275" y="983"/>
                </a:lnTo>
                <a:lnTo>
                  <a:pt x="342" y="1070"/>
                </a:lnTo>
                <a:lnTo>
                  <a:pt x="351" y="1161"/>
                </a:lnTo>
                <a:lnTo>
                  <a:pt x="323" y="1319"/>
                </a:lnTo>
                <a:lnTo>
                  <a:pt x="227" y="1367"/>
                </a:lnTo>
                <a:lnTo>
                  <a:pt x="46" y="1417"/>
                </a:lnTo>
                <a:lnTo>
                  <a:pt x="128" y="1536"/>
                </a:lnTo>
                <a:lnTo>
                  <a:pt x="247" y="1673"/>
                </a:lnTo>
                <a:lnTo>
                  <a:pt x="622" y="2039"/>
                </a:lnTo>
                <a:lnTo>
                  <a:pt x="755" y="2066"/>
                </a:lnTo>
                <a:lnTo>
                  <a:pt x="2136" y="2249"/>
                </a:lnTo>
                <a:lnTo>
                  <a:pt x="2136" y="0"/>
                </a:lnTo>
                <a:lnTo>
                  <a:pt x="1185" y="128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33" name="Rectangle 45"/>
          <p:cNvSpPr>
            <a:spLocks noChangeArrowheads="1"/>
          </p:cNvSpPr>
          <p:nvPr/>
        </p:nvSpPr>
        <p:spPr bwMode="auto">
          <a:xfrm rot="5400000">
            <a:off x="6916738" y="2271713"/>
            <a:ext cx="204787" cy="179387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4" name="Oval 46"/>
          <p:cNvSpPr>
            <a:spLocks noChangeArrowheads="1"/>
          </p:cNvSpPr>
          <p:nvPr/>
        </p:nvSpPr>
        <p:spPr bwMode="auto">
          <a:xfrm rot="5400000">
            <a:off x="7107237" y="2162176"/>
            <a:ext cx="373063" cy="4111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5" name="Freeform 47"/>
          <p:cNvSpPr>
            <a:spLocks/>
          </p:cNvSpPr>
          <p:nvPr/>
        </p:nvSpPr>
        <p:spPr bwMode="auto">
          <a:xfrm>
            <a:off x="7104063" y="2300288"/>
            <a:ext cx="180975" cy="38100"/>
          </a:xfrm>
          <a:custGeom>
            <a:avLst/>
            <a:gdLst>
              <a:gd name="T0" fmla="*/ 0 w 206"/>
              <a:gd name="T1" fmla="*/ 0 h 45"/>
              <a:gd name="T2" fmla="*/ 2147483647 w 206"/>
              <a:gd name="T3" fmla="*/ 2147483647 h 45"/>
              <a:gd name="T4" fmla="*/ 2147483647 w 206"/>
              <a:gd name="T5" fmla="*/ 2147483647 h 45"/>
              <a:gd name="T6" fmla="*/ 2147483647 w 206"/>
              <a:gd name="T7" fmla="*/ 2147483647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45"/>
              <a:gd name="T14" fmla="*/ 206 w 20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45">
                <a:moveTo>
                  <a:pt x="0" y="0"/>
                </a:moveTo>
                <a:cubicBezTo>
                  <a:pt x="26" y="17"/>
                  <a:pt x="57" y="35"/>
                  <a:pt x="87" y="40"/>
                </a:cubicBezTo>
                <a:cubicBezTo>
                  <a:pt x="117" y="45"/>
                  <a:pt x="158" y="38"/>
                  <a:pt x="178" y="32"/>
                </a:cubicBezTo>
                <a:cubicBezTo>
                  <a:pt x="198" y="26"/>
                  <a:pt x="200" y="10"/>
                  <a:pt x="206" y="4"/>
                </a:cubicBezTo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36" name="Freeform 48"/>
          <p:cNvSpPr>
            <a:spLocks/>
          </p:cNvSpPr>
          <p:nvPr/>
        </p:nvSpPr>
        <p:spPr bwMode="auto">
          <a:xfrm>
            <a:off x="7091363" y="2405063"/>
            <a:ext cx="203200" cy="34925"/>
          </a:xfrm>
          <a:custGeom>
            <a:avLst/>
            <a:gdLst>
              <a:gd name="T0" fmla="*/ 0 w 232"/>
              <a:gd name="T1" fmla="*/ 0 h 40"/>
              <a:gd name="T2" fmla="*/ 2147483647 w 232"/>
              <a:gd name="T3" fmla="*/ 2147483647 h 40"/>
              <a:gd name="T4" fmla="*/ 2147483647 w 232"/>
              <a:gd name="T5" fmla="*/ 2147483647 h 40"/>
              <a:gd name="T6" fmla="*/ 2147483647 w 232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32"/>
              <a:gd name="T13" fmla="*/ 0 h 40"/>
              <a:gd name="T14" fmla="*/ 232 w 232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" h="40">
                <a:moveTo>
                  <a:pt x="0" y="0"/>
                </a:moveTo>
                <a:cubicBezTo>
                  <a:pt x="23" y="1"/>
                  <a:pt x="106" y="3"/>
                  <a:pt x="140" y="4"/>
                </a:cubicBezTo>
                <a:cubicBezTo>
                  <a:pt x="174" y="5"/>
                  <a:pt x="189" y="2"/>
                  <a:pt x="204" y="8"/>
                </a:cubicBezTo>
                <a:cubicBezTo>
                  <a:pt x="219" y="14"/>
                  <a:pt x="226" y="33"/>
                  <a:pt x="232" y="40"/>
                </a:cubicBezTo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37" name="Oval 49"/>
          <p:cNvSpPr>
            <a:spLocks noChangeArrowheads="1"/>
          </p:cNvSpPr>
          <p:nvPr/>
        </p:nvSpPr>
        <p:spPr bwMode="auto">
          <a:xfrm rot="5400000">
            <a:off x="6871494" y="2345531"/>
            <a:ext cx="1270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8" name="Freeform 50"/>
          <p:cNvSpPr>
            <a:spLocks/>
          </p:cNvSpPr>
          <p:nvPr/>
        </p:nvSpPr>
        <p:spPr bwMode="auto">
          <a:xfrm>
            <a:off x="6950075" y="2409825"/>
            <a:ext cx="144463" cy="6350"/>
          </a:xfrm>
          <a:custGeom>
            <a:avLst/>
            <a:gdLst>
              <a:gd name="T0" fmla="*/ 2147483647 w 164"/>
              <a:gd name="T1" fmla="*/ 0 h 8"/>
              <a:gd name="T2" fmla="*/ 0 w 164"/>
              <a:gd name="T3" fmla="*/ 2147483647 h 8"/>
              <a:gd name="T4" fmla="*/ 0 60000 65536"/>
              <a:gd name="T5" fmla="*/ 0 60000 65536"/>
              <a:gd name="T6" fmla="*/ 0 w 164"/>
              <a:gd name="T7" fmla="*/ 0 h 8"/>
              <a:gd name="T8" fmla="*/ 164 w 16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8">
                <a:moveTo>
                  <a:pt x="164" y="0"/>
                </a:moveTo>
                <a:lnTo>
                  <a:pt x="0" y="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39" name="Line 51"/>
          <p:cNvSpPr>
            <a:spLocks noChangeShapeType="1"/>
          </p:cNvSpPr>
          <p:nvPr/>
        </p:nvSpPr>
        <p:spPr bwMode="auto">
          <a:xfrm rot="5400000">
            <a:off x="7108825" y="2308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0" name="Line 52"/>
          <p:cNvSpPr>
            <a:spLocks noChangeShapeType="1"/>
          </p:cNvSpPr>
          <p:nvPr/>
        </p:nvSpPr>
        <p:spPr bwMode="auto">
          <a:xfrm rot="5400000" flipH="1">
            <a:off x="7067550" y="2257426"/>
            <a:ext cx="39687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9" name="Rectangle 53"/>
          <p:cNvSpPr>
            <a:spLocks noChangeArrowheads="1"/>
          </p:cNvSpPr>
          <p:nvPr/>
        </p:nvSpPr>
        <p:spPr bwMode="auto">
          <a:xfrm>
            <a:off x="6865938" y="2181225"/>
            <a:ext cx="42862" cy="37306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2" name="Text Box 54"/>
          <p:cNvSpPr txBox="1">
            <a:spLocks noChangeArrowheads="1"/>
          </p:cNvSpPr>
          <p:nvPr/>
        </p:nvSpPr>
        <p:spPr bwMode="auto">
          <a:xfrm>
            <a:off x="3962400" y="1069975"/>
            <a:ext cx="465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ĐÈN PIN</a:t>
            </a:r>
          </a:p>
        </p:txBody>
      </p:sp>
      <p:pic>
        <p:nvPicPr>
          <p:cNvPr id="21543" name="Picture 55" descr="p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5910263" y="2076450"/>
            <a:ext cx="96996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56" descr="p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4962525" y="2057400"/>
            <a:ext cx="9699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5" name="Line 57"/>
          <p:cNvSpPr>
            <a:spLocks noChangeShapeType="1"/>
          </p:cNvSpPr>
          <p:nvPr/>
        </p:nvSpPr>
        <p:spPr bwMode="auto">
          <a:xfrm>
            <a:off x="7329488" y="2719388"/>
            <a:ext cx="506412" cy="990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6" name="Line 58"/>
          <p:cNvSpPr>
            <a:spLocks noChangeShapeType="1"/>
          </p:cNvSpPr>
          <p:nvPr/>
        </p:nvSpPr>
        <p:spPr bwMode="auto">
          <a:xfrm flipH="1" flipV="1">
            <a:off x="7034213" y="1644650"/>
            <a:ext cx="211137" cy="5778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Line 59"/>
          <p:cNvSpPr>
            <a:spLocks noChangeShapeType="1"/>
          </p:cNvSpPr>
          <p:nvPr/>
        </p:nvSpPr>
        <p:spPr bwMode="auto">
          <a:xfrm>
            <a:off x="5137150" y="2595563"/>
            <a:ext cx="463550" cy="412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Line 60"/>
          <p:cNvSpPr>
            <a:spLocks noChangeShapeType="1"/>
          </p:cNvSpPr>
          <p:nvPr/>
        </p:nvSpPr>
        <p:spPr bwMode="auto">
          <a:xfrm flipH="1">
            <a:off x="5727700" y="2554288"/>
            <a:ext cx="379413" cy="454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9" name="Freeform 61"/>
          <p:cNvSpPr>
            <a:spLocks/>
          </p:cNvSpPr>
          <p:nvPr/>
        </p:nvSpPr>
        <p:spPr bwMode="auto">
          <a:xfrm>
            <a:off x="7280275" y="2295525"/>
            <a:ext cx="38100" cy="138113"/>
          </a:xfrm>
          <a:custGeom>
            <a:avLst/>
            <a:gdLst>
              <a:gd name="T0" fmla="*/ 0 w 42"/>
              <a:gd name="T1" fmla="*/ 0 h 160"/>
              <a:gd name="T2" fmla="*/ 2147483647 w 42"/>
              <a:gd name="T3" fmla="*/ 2147483647 h 160"/>
              <a:gd name="T4" fmla="*/ 2147483647 w 42"/>
              <a:gd name="T5" fmla="*/ 2147483647 h 160"/>
              <a:gd name="T6" fmla="*/ 2147483647 w 42"/>
              <a:gd name="T7" fmla="*/ 2147483647 h 160"/>
              <a:gd name="T8" fmla="*/ 2147483647 w 42"/>
              <a:gd name="T9" fmla="*/ 2147483647 h 160"/>
              <a:gd name="T10" fmla="*/ 2147483647 w 42"/>
              <a:gd name="T11" fmla="*/ 2147483647 h 160"/>
              <a:gd name="T12" fmla="*/ 2147483647 w 42"/>
              <a:gd name="T13" fmla="*/ 2147483647 h 160"/>
              <a:gd name="T14" fmla="*/ 2147483647 w 42"/>
              <a:gd name="T15" fmla="*/ 2147483647 h 160"/>
              <a:gd name="T16" fmla="*/ 2147483647 w 42"/>
              <a:gd name="T17" fmla="*/ 2147483647 h 160"/>
              <a:gd name="T18" fmla="*/ 2147483647 w 42"/>
              <a:gd name="T19" fmla="*/ 2147483647 h 160"/>
              <a:gd name="T20" fmla="*/ 2147483647 w 42"/>
              <a:gd name="T21" fmla="*/ 2147483647 h 1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160"/>
              <a:gd name="T35" fmla="*/ 42 w 42"/>
              <a:gd name="T36" fmla="*/ 160 h 1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160">
                <a:moveTo>
                  <a:pt x="0" y="0"/>
                </a:moveTo>
                <a:cubicBezTo>
                  <a:pt x="32" y="5"/>
                  <a:pt x="21" y="6"/>
                  <a:pt x="36" y="28"/>
                </a:cubicBezTo>
                <a:cubicBezTo>
                  <a:pt x="31" y="46"/>
                  <a:pt x="29" y="59"/>
                  <a:pt x="8" y="52"/>
                </a:cubicBezTo>
                <a:cubicBezTo>
                  <a:pt x="15" y="30"/>
                  <a:pt x="34" y="37"/>
                  <a:pt x="40" y="56"/>
                </a:cubicBezTo>
                <a:cubicBezTo>
                  <a:pt x="39" y="67"/>
                  <a:pt x="42" y="79"/>
                  <a:pt x="36" y="88"/>
                </a:cubicBezTo>
                <a:cubicBezTo>
                  <a:pt x="31" y="95"/>
                  <a:pt x="12" y="96"/>
                  <a:pt x="12" y="96"/>
                </a:cubicBezTo>
                <a:cubicBezTo>
                  <a:pt x="5" y="76"/>
                  <a:pt x="17" y="79"/>
                  <a:pt x="32" y="84"/>
                </a:cubicBezTo>
                <a:cubicBezTo>
                  <a:pt x="36" y="95"/>
                  <a:pt x="42" y="108"/>
                  <a:pt x="32" y="120"/>
                </a:cubicBezTo>
                <a:cubicBezTo>
                  <a:pt x="26" y="126"/>
                  <a:pt x="8" y="128"/>
                  <a:pt x="8" y="128"/>
                </a:cubicBezTo>
                <a:cubicBezTo>
                  <a:pt x="15" y="101"/>
                  <a:pt x="25" y="106"/>
                  <a:pt x="32" y="128"/>
                </a:cubicBezTo>
                <a:cubicBezTo>
                  <a:pt x="29" y="142"/>
                  <a:pt x="30" y="160"/>
                  <a:pt x="12" y="16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50" name="Oval 62"/>
          <p:cNvSpPr>
            <a:spLocks noChangeArrowheads="1"/>
          </p:cNvSpPr>
          <p:nvPr/>
        </p:nvSpPr>
        <p:spPr bwMode="auto">
          <a:xfrm>
            <a:off x="6654800" y="2306638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551" name="Oval 63"/>
          <p:cNvSpPr>
            <a:spLocks noChangeArrowheads="1"/>
          </p:cNvSpPr>
          <p:nvPr/>
        </p:nvSpPr>
        <p:spPr bwMode="auto">
          <a:xfrm>
            <a:off x="5643563" y="2306638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1552" name="Group 64"/>
          <p:cNvGrpSpPr>
            <a:grpSpLocks/>
          </p:cNvGrpSpPr>
          <p:nvPr/>
        </p:nvGrpSpPr>
        <p:grpSpPr bwMode="auto">
          <a:xfrm>
            <a:off x="4975225" y="2306638"/>
            <a:ext cx="169863" cy="165100"/>
            <a:chOff x="1017" y="1584"/>
            <a:chExt cx="192" cy="192"/>
          </a:xfrm>
        </p:grpSpPr>
        <p:sp>
          <p:nvSpPr>
            <p:cNvPr id="21559" name="Oval 65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0" name="Line 66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53" name="Group 67"/>
          <p:cNvGrpSpPr>
            <a:grpSpLocks/>
          </p:cNvGrpSpPr>
          <p:nvPr/>
        </p:nvGrpSpPr>
        <p:grpSpPr bwMode="auto">
          <a:xfrm>
            <a:off x="5948363" y="2306638"/>
            <a:ext cx="168275" cy="165100"/>
            <a:chOff x="1017" y="1584"/>
            <a:chExt cx="192" cy="192"/>
          </a:xfrm>
        </p:grpSpPr>
        <p:sp>
          <p:nvSpPr>
            <p:cNvPr id="21557" name="Oval 68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8" name="Line 69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4" name="Text Box 70"/>
          <p:cNvSpPr txBox="1">
            <a:spLocks noChangeArrowheads="1"/>
          </p:cNvSpPr>
          <p:nvPr/>
        </p:nvSpPr>
        <p:spPr bwMode="auto">
          <a:xfrm>
            <a:off x="6172200" y="30480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Hinh 21.2</a:t>
            </a:r>
          </a:p>
        </p:txBody>
      </p:sp>
      <p:sp>
        <p:nvSpPr>
          <p:cNvPr id="21555" name="Text Box 71"/>
          <p:cNvSpPr txBox="1">
            <a:spLocks noChangeArrowheads="1"/>
          </p:cNvSpPr>
          <p:nvPr/>
        </p:nvSpPr>
        <p:spPr bwMode="auto">
          <a:xfrm>
            <a:off x="6064250" y="1409700"/>
            <a:ext cx="188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Bóng đèn dây tóc</a:t>
            </a:r>
          </a:p>
        </p:txBody>
      </p:sp>
      <p:sp>
        <p:nvSpPr>
          <p:cNvPr id="21556" name="Text Box 77"/>
          <p:cNvSpPr txBox="1">
            <a:spLocks noChangeArrowheads="1"/>
          </p:cNvSpPr>
          <p:nvPr/>
        </p:nvSpPr>
        <p:spPr bwMode="auto">
          <a:xfrm>
            <a:off x="228600" y="357498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16 L 0.01737 0.0011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  <p:bldP spid="55304" grpId="0"/>
      <p:bldP spid="55315" grpId="0"/>
      <p:bldP spid="553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5"/>
          <p:cNvSpPr txBox="1">
            <a:spLocks noChangeArrowheads="1"/>
          </p:cNvSpPr>
          <p:nvPr/>
        </p:nvSpPr>
        <p:spPr bwMode="auto">
          <a:xfrm>
            <a:off x="170468" y="1626988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C6. b.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31" name="Freeform 36"/>
          <p:cNvSpPr>
            <a:spLocks/>
          </p:cNvSpPr>
          <p:nvPr/>
        </p:nvSpPr>
        <p:spPr bwMode="auto">
          <a:xfrm>
            <a:off x="6992938" y="4037013"/>
            <a:ext cx="758825" cy="955675"/>
          </a:xfrm>
          <a:custGeom>
            <a:avLst/>
            <a:gdLst>
              <a:gd name="T0" fmla="*/ 2147483647 w 864"/>
              <a:gd name="T1" fmla="*/ 0 h 1110"/>
              <a:gd name="T2" fmla="*/ 0 w 864"/>
              <a:gd name="T3" fmla="*/ 2147483647 h 1110"/>
              <a:gd name="T4" fmla="*/ 0 w 864"/>
              <a:gd name="T5" fmla="*/ 2147483647 h 1110"/>
              <a:gd name="T6" fmla="*/ 2147483647 w 864"/>
              <a:gd name="T7" fmla="*/ 2147483647 h 1110"/>
              <a:gd name="T8" fmla="*/ 2147483647 w 864"/>
              <a:gd name="T9" fmla="*/ 2147483647 h 1110"/>
              <a:gd name="T10" fmla="*/ 2147483647 w 864"/>
              <a:gd name="T11" fmla="*/ 2147483647 h 1110"/>
              <a:gd name="T12" fmla="*/ 2147483647 w 864"/>
              <a:gd name="T13" fmla="*/ 2147483647 h 1110"/>
              <a:gd name="T14" fmla="*/ 2147483647 w 864"/>
              <a:gd name="T15" fmla="*/ 2147483647 h 1110"/>
              <a:gd name="T16" fmla="*/ 2147483647 w 864"/>
              <a:gd name="T17" fmla="*/ 2147483647 h 1110"/>
              <a:gd name="T18" fmla="*/ 2147483647 w 864"/>
              <a:gd name="T19" fmla="*/ 2147483647 h 1110"/>
              <a:gd name="T20" fmla="*/ 2147483647 w 864"/>
              <a:gd name="T21" fmla="*/ 2147483647 h 1110"/>
              <a:gd name="T22" fmla="*/ 2147483647 w 864"/>
              <a:gd name="T23" fmla="*/ 0 h 11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4"/>
              <a:gd name="T37" fmla="*/ 0 h 1110"/>
              <a:gd name="T38" fmla="*/ 864 w 864"/>
              <a:gd name="T39" fmla="*/ 1110 h 11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4" h="1110">
                <a:moveTo>
                  <a:pt x="864" y="0"/>
                </a:moveTo>
                <a:lnTo>
                  <a:pt x="0" y="666"/>
                </a:lnTo>
                <a:lnTo>
                  <a:pt x="0" y="1110"/>
                </a:lnTo>
                <a:lnTo>
                  <a:pt x="62" y="1110"/>
                </a:lnTo>
                <a:lnTo>
                  <a:pt x="123" y="1055"/>
                </a:lnTo>
                <a:lnTo>
                  <a:pt x="123" y="999"/>
                </a:lnTo>
                <a:lnTo>
                  <a:pt x="185" y="888"/>
                </a:lnTo>
                <a:lnTo>
                  <a:pt x="288" y="728"/>
                </a:lnTo>
                <a:lnTo>
                  <a:pt x="401" y="611"/>
                </a:lnTo>
                <a:lnTo>
                  <a:pt x="604" y="388"/>
                </a:lnTo>
                <a:lnTo>
                  <a:pt x="860" y="148"/>
                </a:ln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2" name="Freeform 37"/>
          <p:cNvSpPr>
            <a:spLocks/>
          </p:cNvSpPr>
          <p:nvPr/>
        </p:nvSpPr>
        <p:spPr bwMode="auto">
          <a:xfrm>
            <a:off x="6992938" y="5029200"/>
            <a:ext cx="758825" cy="949325"/>
          </a:xfrm>
          <a:custGeom>
            <a:avLst/>
            <a:gdLst>
              <a:gd name="T0" fmla="*/ 2147483647 w 864"/>
              <a:gd name="T1" fmla="*/ 0 h 1104"/>
              <a:gd name="T2" fmla="*/ 0 w 864"/>
              <a:gd name="T3" fmla="*/ 0 h 1104"/>
              <a:gd name="T4" fmla="*/ 0 w 864"/>
              <a:gd name="T5" fmla="*/ 2147483647 h 1104"/>
              <a:gd name="T6" fmla="*/ 2147483647 w 864"/>
              <a:gd name="T7" fmla="*/ 2147483647 h 1104"/>
              <a:gd name="T8" fmla="*/ 2147483647 w 864"/>
              <a:gd name="T9" fmla="*/ 2147483647 h 1104"/>
              <a:gd name="T10" fmla="*/ 2147483647 w 864"/>
              <a:gd name="T11" fmla="*/ 2147483647 h 1104"/>
              <a:gd name="T12" fmla="*/ 2147483647 w 864"/>
              <a:gd name="T13" fmla="*/ 2147483647 h 1104"/>
              <a:gd name="T14" fmla="*/ 2147483647 w 864"/>
              <a:gd name="T15" fmla="*/ 2147483647 h 1104"/>
              <a:gd name="T16" fmla="*/ 2147483647 w 864"/>
              <a:gd name="T17" fmla="*/ 2147483647 h 1104"/>
              <a:gd name="T18" fmla="*/ 2147483647 w 864"/>
              <a:gd name="T19" fmla="*/ 2147483647 h 1104"/>
              <a:gd name="T20" fmla="*/ 2147483647 w 864"/>
              <a:gd name="T21" fmla="*/ 0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1104"/>
              <a:gd name="T35" fmla="*/ 864 w 864"/>
              <a:gd name="T36" fmla="*/ 1104 h 11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1104">
                <a:moveTo>
                  <a:pt x="62" y="0"/>
                </a:moveTo>
                <a:lnTo>
                  <a:pt x="0" y="0"/>
                </a:lnTo>
                <a:lnTo>
                  <a:pt x="0" y="581"/>
                </a:lnTo>
                <a:lnTo>
                  <a:pt x="864" y="1104"/>
                </a:lnTo>
                <a:lnTo>
                  <a:pt x="864" y="956"/>
                </a:lnTo>
                <a:lnTo>
                  <a:pt x="748" y="852"/>
                </a:lnTo>
                <a:lnTo>
                  <a:pt x="463" y="581"/>
                </a:lnTo>
                <a:lnTo>
                  <a:pt x="247" y="349"/>
                </a:lnTo>
                <a:lnTo>
                  <a:pt x="154" y="232"/>
                </a:lnTo>
                <a:lnTo>
                  <a:pt x="123" y="174"/>
                </a:lnTo>
                <a:lnTo>
                  <a:pt x="62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3" name="Freeform 38"/>
          <p:cNvSpPr>
            <a:spLocks/>
          </p:cNvSpPr>
          <p:nvPr/>
        </p:nvSpPr>
        <p:spPr bwMode="auto">
          <a:xfrm>
            <a:off x="7077075" y="4160838"/>
            <a:ext cx="674688" cy="1693862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  <a:gd name="T9" fmla="*/ 0 w 1248"/>
              <a:gd name="T10" fmla="*/ 0 h 1824"/>
              <a:gd name="T11" fmla="*/ 1248 w 1248"/>
              <a:gd name="T12" fmla="*/ 1824 h 1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4" name="Freeform 39"/>
          <p:cNvSpPr>
            <a:spLocks/>
          </p:cNvSpPr>
          <p:nvPr/>
        </p:nvSpPr>
        <p:spPr bwMode="auto">
          <a:xfrm>
            <a:off x="7150100" y="4210050"/>
            <a:ext cx="601663" cy="1585913"/>
          </a:xfrm>
          <a:custGeom>
            <a:avLst/>
            <a:gdLst>
              <a:gd name="T0" fmla="*/ 2147483647 w 1248"/>
              <a:gd name="T1" fmla="*/ 0 h 1824"/>
              <a:gd name="T2" fmla="*/ 0 w 1248"/>
              <a:gd name="T3" fmla="*/ 2147483647 h 1824"/>
              <a:gd name="T4" fmla="*/ 2147483647 w 1248"/>
              <a:gd name="T5" fmla="*/ 2147483647 h 1824"/>
              <a:gd name="T6" fmla="*/ 0 60000 65536"/>
              <a:gd name="T7" fmla="*/ 0 60000 65536"/>
              <a:gd name="T8" fmla="*/ 0 60000 65536"/>
              <a:gd name="T9" fmla="*/ 0 w 1248"/>
              <a:gd name="T10" fmla="*/ 0 h 1824"/>
              <a:gd name="T11" fmla="*/ 1248 w 1248"/>
              <a:gd name="T12" fmla="*/ 1824 h 1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35" name="Line 40"/>
          <p:cNvSpPr>
            <a:spLocks noChangeShapeType="1"/>
          </p:cNvSpPr>
          <p:nvPr/>
        </p:nvSpPr>
        <p:spPr bwMode="auto">
          <a:xfrm>
            <a:off x="6992938" y="5524500"/>
            <a:ext cx="758825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41"/>
          <p:cNvSpPr>
            <a:spLocks noChangeArrowheads="1"/>
          </p:cNvSpPr>
          <p:nvPr/>
        </p:nvSpPr>
        <p:spPr bwMode="auto">
          <a:xfrm>
            <a:off x="4419600" y="4614863"/>
            <a:ext cx="2573338" cy="909637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Line 42"/>
          <p:cNvSpPr>
            <a:spLocks noChangeShapeType="1"/>
          </p:cNvSpPr>
          <p:nvPr/>
        </p:nvSpPr>
        <p:spPr bwMode="auto">
          <a:xfrm flipV="1">
            <a:off x="6992938" y="4037013"/>
            <a:ext cx="7588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Rectangle 43"/>
          <p:cNvSpPr>
            <a:spLocks noChangeArrowheads="1"/>
          </p:cNvSpPr>
          <p:nvPr/>
        </p:nvSpPr>
        <p:spPr bwMode="auto">
          <a:xfrm>
            <a:off x="4841875" y="4697413"/>
            <a:ext cx="2066925" cy="703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9" name="Freeform 44"/>
          <p:cNvSpPr>
            <a:spLocks/>
          </p:cNvSpPr>
          <p:nvPr/>
        </p:nvSpPr>
        <p:spPr bwMode="auto">
          <a:xfrm>
            <a:off x="4841875" y="4738688"/>
            <a:ext cx="168275" cy="620712"/>
          </a:xfrm>
          <a:custGeom>
            <a:avLst/>
            <a:gdLst>
              <a:gd name="T0" fmla="*/ 2147483647 w 304"/>
              <a:gd name="T1" fmla="*/ 0 h 1168"/>
              <a:gd name="T2" fmla="*/ 2147483647 w 304"/>
              <a:gd name="T3" fmla="*/ 2147483647 h 1168"/>
              <a:gd name="T4" fmla="*/ 2147483647 w 304"/>
              <a:gd name="T5" fmla="*/ 2147483647 h 1168"/>
              <a:gd name="T6" fmla="*/ 2147483647 w 304"/>
              <a:gd name="T7" fmla="*/ 2147483647 h 1168"/>
              <a:gd name="T8" fmla="*/ 2147483647 w 304"/>
              <a:gd name="T9" fmla="*/ 2147483647 h 1168"/>
              <a:gd name="T10" fmla="*/ 2147483647 w 304"/>
              <a:gd name="T11" fmla="*/ 2147483647 h 1168"/>
              <a:gd name="T12" fmla="*/ 2147483647 w 304"/>
              <a:gd name="T13" fmla="*/ 2147483647 h 1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4"/>
              <a:gd name="T22" fmla="*/ 0 h 1168"/>
              <a:gd name="T23" fmla="*/ 304 w 304"/>
              <a:gd name="T24" fmla="*/ 1168 h 1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" h="1168">
                <a:moveTo>
                  <a:pt x="16" y="0"/>
                </a:moveTo>
                <a:cubicBezTo>
                  <a:pt x="8" y="568"/>
                  <a:pt x="0" y="1136"/>
                  <a:pt x="16" y="1152"/>
                </a:cubicBezTo>
                <a:cubicBezTo>
                  <a:pt x="32" y="1168"/>
                  <a:pt x="88" y="128"/>
                  <a:pt x="112" y="96"/>
                </a:cubicBezTo>
                <a:cubicBezTo>
                  <a:pt x="136" y="64"/>
                  <a:pt x="144" y="928"/>
                  <a:pt x="160" y="960"/>
                </a:cubicBezTo>
                <a:cubicBezTo>
                  <a:pt x="176" y="992"/>
                  <a:pt x="192" y="320"/>
                  <a:pt x="208" y="288"/>
                </a:cubicBezTo>
                <a:cubicBezTo>
                  <a:pt x="224" y="256"/>
                  <a:pt x="240" y="728"/>
                  <a:pt x="256" y="768"/>
                </a:cubicBezTo>
                <a:cubicBezTo>
                  <a:pt x="272" y="808"/>
                  <a:pt x="288" y="668"/>
                  <a:pt x="304" y="528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40" name="AutoShape 45"/>
          <p:cNvSpPr>
            <a:spLocks noChangeArrowheads="1"/>
          </p:cNvSpPr>
          <p:nvPr/>
        </p:nvSpPr>
        <p:spPr bwMode="auto">
          <a:xfrm>
            <a:off x="5938838" y="4573588"/>
            <a:ext cx="420687" cy="247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1" name="Freeform 46"/>
          <p:cNvSpPr>
            <a:spLocks/>
          </p:cNvSpPr>
          <p:nvPr/>
        </p:nvSpPr>
        <p:spPr bwMode="auto">
          <a:xfrm>
            <a:off x="7100888" y="4933950"/>
            <a:ext cx="39687" cy="9525"/>
          </a:xfrm>
          <a:custGeom>
            <a:avLst/>
            <a:gdLst>
              <a:gd name="T0" fmla="*/ 2147483647 w 44"/>
              <a:gd name="T1" fmla="*/ 0 h 12"/>
              <a:gd name="T2" fmla="*/ 2147483647 w 44"/>
              <a:gd name="T3" fmla="*/ 2147483647 h 12"/>
              <a:gd name="T4" fmla="*/ 2147483647 w 44"/>
              <a:gd name="T5" fmla="*/ 0 h 12"/>
              <a:gd name="T6" fmla="*/ 2147483647 w 44"/>
              <a:gd name="T7" fmla="*/ 2147483647 h 12"/>
              <a:gd name="T8" fmla="*/ 2147483647 w 4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12"/>
              <a:gd name="T17" fmla="*/ 44 w 4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12">
                <a:moveTo>
                  <a:pt x="20" y="0"/>
                </a:moveTo>
                <a:cubicBezTo>
                  <a:pt x="33" y="2"/>
                  <a:pt x="44" y="5"/>
                  <a:pt x="28" y="10"/>
                </a:cubicBezTo>
                <a:cubicBezTo>
                  <a:pt x="0" y="7"/>
                  <a:pt x="16" y="12"/>
                  <a:pt x="20" y="0"/>
                </a:cubicBezTo>
                <a:cubicBezTo>
                  <a:pt x="23" y="1"/>
                  <a:pt x="26" y="0"/>
                  <a:pt x="28" y="2"/>
                </a:cubicBezTo>
                <a:cubicBezTo>
                  <a:pt x="30" y="3"/>
                  <a:pt x="30" y="8"/>
                  <a:pt x="30" y="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42" name="Rectangle 47"/>
          <p:cNvSpPr>
            <a:spLocks noChangeArrowheads="1"/>
          </p:cNvSpPr>
          <p:nvPr/>
        </p:nvSpPr>
        <p:spPr bwMode="auto">
          <a:xfrm>
            <a:off x="5938838" y="4697413"/>
            <a:ext cx="41275" cy="41275"/>
          </a:xfrm>
          <a:prstGeom prst="rect">
            <a:avLst/>
          </a:prstGeom>
          <a:solidFill>
            <a:schemeClr val="tx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3" name="Rectangle 48"/>
          <p:cNvSpPr>
            <a:spLocks noChangeArrowheads="1"/>
          </p:cNvSpPr>
          <p:nvPr/>
        </p:nvSpPr>
        <p:spPr bwMode="auto">
          <a:xfrm>
            <a:off x="5895975" y="4738688"/>
            <a:ext cx="547688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4" name="Line 49"/>
          <p:cNvSpPr>
            <a:spLocks noChangeShapeType="1"/>
          </p:cNvSpPr>
          <p:nvPr/>
        </p:nvSpPr>
        <p:spPr bwMode="auto">
          <a:xfrm>
            <a:off x="4841875" y="4738688"/>
            <a:ext cx="134937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50"/>
          <p:cNvSpPr>
            <a:spLocks/>
          </p:cNvSpPr>
          <p:nvPr/>
        </p:nvSpPr>
        <p:spPr bwMode="auto">
          <a:xfrm>
            <a:off x="6275388" y="4738688"/>
            <a:ext cx="801687" cy="219075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0 h 288"/>
              <a:gd name="T4" fmla="*/ 0 w 1152"/>
              <a:gd name="T5" fmla="*/ 0 h 288"/>
              <a:gd name="T6" fmla="*/ 0 60000 65536"/>
              <a:gd name="T7" fmla="*/ 0 60000 65536"/>
              <a:gd name="T8" fmla="*/ 0 60000 65536"/>
              <a:gd name="T9" fmla="*/ 0 w 1152"/>
              <a:gd name="T10" fmla="*/ 0 h 288"/>
              <a:gd name="T11" fmla="*/ 1152 w 1152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88">
                <a:moveTo>
                  <a:pt x="1152" y="288"/>
                </a:move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938838" y="4532313"/>
            <a:ext cx="252412" cy="206375"/>
            <a:chOff x="2256" y="1440"/>
            <a:chExt cx="288" cy="240"/>
          </a:xfrm>
        </p:grpSpPr>
        <p:sp>
          <p:nvSpPr>
            <p:cNvPr id="22604" name="Rectangle 52"/>
            <p:cNvSpPr>
              <a:spLocks noChangeArrowheads="1"/>
            </p:cNvSpPr>
            <p:nvPr/>
          </p:nvSpPr>
          <p:spPr bwMode="auto">
            <a:xfrm>
              <a:off x="2256" y="1584"/>
              <a:ext cx="28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05" name="Rectangle 53"/>
            <p:cNvSpPr>
              <a:spLocks noChangeArrowheads="1"/>
            </p:cNvSpPr>
            <p:nvPr/>
          </p:nvSpPr>
          <p:spPr bwMode="auto">
            <a:xfrm>
              <a:off x="2352" y="1536"/>
              <a:ext cx="144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06" name="AutoShape 54"/>
            <p:cNvSpPr>
              <a:spLocks noChangeArrowheads="1"/>
            </p:cNvSpPr>
            <p:nvPr/>
          </p:nvSpPr>
          <p:spPr bwMode="auto">
            <a:xfrm>
              <a:off x="2304" y="1440"/>
              <a:ext cx="240" cy="9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547" name="Line 55"/>
          <p:cNvSpPr>
            <a:spLocks noChangeShapeType="1"/>
          </p:cNvSpPr>
          <p:nvPr/>
        </p:nvSpPr>
        <p:spPr bwMode="auto">
          <a:xfrm>
            <a:off x="7751763" y="4037013"/>
            <a:ext cx="0" cy="194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Text Box 56"/>
          <p:cNvSpPr txBox="1">
            <a:spLocks noChangeArrowheads="1"/>
          </p:cNvSpPr>
          <p:nvPr/>
        </p:nvSpPr>
        <p:spPr bwMode="auto">
          <a:xfrm>
            <a:off x="5516563" y="573405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Pin</a:t>
            </a:r>
          </a:p>
        </p:txBody>
      </p:sp>
      <p:sp>
        <p:nvSpPr>
          <p:cNvPr id="22549" name="Line 57"/>
          <p:cNvSpPr>
            <a:spLocks noChangeShapeType="1"/>
          </p:cNvSpPr>
          <p:nvPr/>
        </p:nvSpPr>
        <p:spPr bwMode="auto">
          <a:xfrm flipH="1" flipV="1">
            <a:off x="5557838" y="4325938"/>
            <a:ext cx="549275" cy="2063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Text Box 58"/>
          <p:cNvSpPr txBox="1">
            <a:spLocks noChangeArrowheads="1"/>
          </p:cNvSpPr>
          <p:nvPr/>
        </p:nvSpPr>
        <p:spPr bwMode="auto">
          <a:xfrm>
            <a:off x="4967288" y="41322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tắc</a:t>
            </a:r>
          </a:p>
        </p:txBody>
      </p:sp>
      <p:sp>
        <p:nvSpPr>
          <p:cNvPr id="22551" name="Text Box 59"/>
          <p:cNvSpPr txBox="1">
            <a:spLocks noChangeArrowheads="1"/>
          </p:cNvSpPr>
          <p:nvPr/>
        </p:nvSpPr>
        <p:spPr bwMode="auto">
          <a:xfrm>
            <a:off x="7324725" y="6418263"/>
            <a:ext cx="1316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Gương lõm</a:t>
            </a:r>
          </a:p>
        </p:txBody>
      </p:sp>
      <p:sp>
        <p:nvSpPr>
          <p:cNvPr id="56380" name="Freeform 60"/>
          <p:cNvSpPr>
            <a:spLocks/>
          </p:cNvSpPr>
          <p:nvPr/>
        </p:nvSpPr>
        <p:spPr bwMode="auto">
          <a:xfrm>
            <a:off x="7191375" y="4017963"/>
            <a:ext cx="1876425" cy="1935162"/>
          </a:xfrm>
          <a:custGeom>
            <a:avLst/>
            <a:gdLst>
              <a:gd name="T0" fmla="*/ 2147483647 w 2136"/>
              <a:gd name="T1" fmla="*/ 2147483647 h 2249"/>
              <a:gd name="T2" fmla="*/ 2147483647 w 2136"/>
              <a:gd name="T3" fmla="*/ 2147483647 h 2249"/>
              <a:gd name="T4" fmla="*/ 2147483647 w 2136"/>
              <a:gd name="T5" fmla="*/ 2147483647 h 2249"/>
              <a:gd name="T6" fmla="*/ 2147483647 w 2136"/>
              <a:gd name="T7" fmla="*/ 2147483647 h 2249"/>
              <a:gd name="T8" fmla="*/ 0 w 2136"/>
              <a:gd name="T9" fmla="*/ 2147483647 h 2249"/>
              <a:gd name="T10" fmla="*/ 2147483647 w 2136"/>
              <a:gd name="T11" fmla="*/ 2147483647 h 2249"/>
              <a:gd name="T12" fmla="*/ 2147483647 w 2136"/>
              <a:gd name="T13" fmla="*/ 2147483647 h 2249"/>
              <a:gd name="T14" fmla="*/ 2147483647 w 2136"/>
              <a:gd name="T15" fmla="*/ 2147483647 h 2249"/>
              <a:gd name="T16" fmla="*/ 2147483647 w 2136"/>
              <a:gd name="T17" fmla="*/ 2147483647 h 2249"/>
              <a:gd name="T18" fmla="*/ 2147483647 w 2136"/>
              <a:gd name="T19" fmla="*/ 2147483647 h 2249"/>
              <a:gd name="T20" fmla="*/ 2147483647 w 2136"/>
              <a:gd name="T21" fmla="*/ 2147483647 h 2249"/>
              <a:gd name="T22" fmla="*/ 2147483647 w 2136"/>
              <a:gd name="T23" fmla="*/ 2147483647 h 2249"/>
              <a:gd name="T24" fmla="*/ 2147483647 w 2136"/>
              <a:gd name="T25" fmla="*/ 2147483647 h 2249"/>
              <a:gd name="T26" fmla="*/ 2147483647 w 2136"/>
              <a:gd name="T27" fmla="*/ 2147483647 h 2249"/>
              <a:gd name="T28" fmla="*/ 2147483647 w 2136"/>
              <a:gd name="T29" fmla="*/ 2147483647 h 2249"/>
              <a:gd name="T30" fmla="*/ 2147483647 w 2136"/>
              <a:gd name="T31" fmla="*/ 2147483647 h 2249"/>
              <a:gd name="T32" fmla="*/ 2147483647 w 2136"/>
              <a:gd name="T33" fmla="*/ 2147483647 h 2249"/>
              <a:gd name="T34" fmla="*/ 2147483647 w 2136"/>
              <a:gd name="T35" fmla="*/ 0 h 2249"/>
              <a:gd name="T36" fmla="*/ 2147483647 w 2136"/>
              <a:gd name="T37" fmla="*/ 2147483647 h 22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36"/>
              <a:gd name="T58" fmla="*/ 0 h 2249"/>
              <a:gd name="T59" fmla="*/ 2136 w 2136"/>
              <a:gd name="T60" fmla="*/ 2249 h 224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36" h="2249">
                <a:moveTo>
                  <a:pt x="1185" y="128"/>
                </a:moveTo>
                <a:lnTo>
                  <a:pt x="640" y="229"/>
                </a:lnTo>
                <a:lnTo>
                  <a:pt x="384" y="494"/>
                </a:lnTo>
                <a:lnTo>
                  <a:pt x="110" y="807"/>
                </a:lnTo>
                <a:lnTo>
                  <a:pt x="0" y="997"/>
                </a:lnTo>
                <a:lnTo>
                  <a:pt x="161" y="969"/>
                </a:lnTo>
                <a:lnTo>
                  <a:pt x="275" y="983"/>
                </a:lnTo>
                <a:lnTo>
                  <a:pt x="342" y="1070"/>
                </a:lnTo>
                <a:lnTo>
                  <a:pt x="351" y="1161"/>
                </a:lnTo>
                <a:lnTo>
                  <a:pt x="323" y="1319"/>
                </a:lnTo>
                <a:lnTo>
                  <a:pt x="227" y="1367"/>
                </a:lnTo>
                <a:lnTo>
                  <a:pt x="46" y="1417"/>
                </a:lnTo>
                <a:lnTo>
                  <a:pt x="128" y="1536"/>
                </a:lnTo>
                <a:lnTo>
                  <a:pt x="247" y="1673"/>
                </a:lnTo>
                <a:lnTo>
                  <a:pt x="622" y="2039"/>
                </a:lnTo>
                <a:lnTo>
                  <a:pt x="755" y="2066"/>
                </a:lnTo>
                <a:lnTo>
                  <a:pt x="2136" y="2249"/>
                </a:lnTo>
                <a:lnTo>
                  <a:pt x="2136" y="0"/>
                </a:lnTo>
                <a:lnTo>
                  <a:pt x="1185" y="128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53" name="Rectangle 61"/>
          <p:cNvSpPr>
            <a:spLocks noChangeArrowheads="1"/>
          </p:cNvSpPr>
          <p:nvPr/>
        </p:nvSpPr>
        <p:spPr bwMode="auto">
          <a:xfrm rot="5400000">
            <a:off x="6916738" y="4953000"/>
            <a:ext cx="204788" cy="179387"/>
          </a:xfrm>
          <a:prstGeom prst="rect">
            <a:avLst/>
          </a:prstGeom>
          <a:gradFill rotWithShape="0">
            <a:gsLst>
              <a:gs pos="0">
                <a:srgbClr val="3B3B3B"/>
              </a:gs>
              <a:gs pos="100000">
                <a:srgbClr val="808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4" name="Oval 62"/>
          <p:cNvSpPr>
            <a:spLocks noChangeArrowheads="1"/>
          </p:cNvSpPr>
          <p:nvPr/>
        </p:nvSpPr>
        <p:spPr bwMode="auto">
          <a:xfrm rot="5400000">
            <a:off x="7107238" y="4843463"/>
            <a:ext cx="373062" cy="4111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5" name="Freeform 63"/>
          <p:cNvSpPr>
            <a:spLocks/>
          </p:cNvSpPr>
          <p:nvPr/>
        </p:nvSpPr>
        <p:spPr bwMode="auto">
          <a:xfrm>
            <a:off x="7104063" y="4981575"/>
            <a:ext cx="180975" cy="38100"/>
          </a:xfrm>
          <a:custGeom>
            <a:avLst/>
            <a:gdLst>
              <a:gd name="T0" fmla="*/ 0 w 206"/>
              <a:gd name="T1" fmla="*/ 0 h 45"/>
              <a:gd name="T2" fmla="*/ 2147483647 w 206"/>
              <a:gd name="T3" fmla="*/ 2147483647 h 45"/>
              <a:gd name="T4" fmla="*/ 2147483647 w 206"/>
              <a:gd name="T5" fmla="*/ 2147483647 h 45"/>
              <a:gd name="T6" fmla="*/ 2147483647 w 206"/>
              <a:gd name="T7" fmla="*/ 2147483647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06"/>
              <a:gd name="T13" fmla="*/ 0 h 45"/>
              <a:gd name="T14" fmla="*/ 206 w 20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" h="45">
                <a:moveTo>
                  <a:pt x="0" y="0"/>
                </a:moveTo>
                <a:cubicBezTo>
                  <a:pt x="26" y="17"/>
                  <a:pt x="57" y="35"/>
                  <a:pt x="87" y="40"/>
                </a:cubicBezTo>
                <a:cubicBezTo>
                  <a:pt x="117" y="45"/>
                  <a:pt x="158" y="38"/>
                  <a:pt x="178" y="32"/>
                </a:cubicBezTo>
                <a:cubicBezTo>
                  <a:pt x="198" y="26"/>
                  <a:pt x="200" y="10"/>
                  <a:pt x="206" y="4"/>
                </a:cubicBezTo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56" name="Freeform 64"/>
          <p:cNvSpPr>
            <a:spLocks/>
          </p:cNvSpPr>
          <p:nvPr/>
        </p:nvSpPr>
        <p:spPr bwMode="auto">
          <a:xfrm>
            <a:off x="7091363" y="5086350"/>
            <a:ext cx="203200" cy="34925"/>
          </a:xfrm>
          <a:custGeom>
            <a:avLst/>
            <a:gdLst>
              <a:gd name="T0" fmla="*/ 0 w 232"/>
              <a:gd name="T1" fmla="*/ 0 h 40"/>
              <a:gd name="T2" fmla="*/ 2147483647 w 232"/>
              <a:gd name="T3" fmla="*/ 2147483647 h 40"/>
              <a:gd name="T4" fmla="*/ 2147483647 w 232"/>
              <a:gd name="T5" fmla="*/ 2147483647 h 40"/>
              <a:gd name="T6" fmla="*/ 2147483647 w 232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32"/>
              <a:gd name="T13" fmla="*/ 0 h 40"/>
              <a:gd name="T14" fmla="*/ 232 w 232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2" h="40">
                <a:moveTo>
                  <a:pt x="0" y="0"/>
                </a:moveTo>
                <a:cubicBezTo>
                  <a:pt x="23" y="1"/>
                  <a:pt x="106" y="3"/>
                  <a:pt x="140" y="4"/>
                </a:cubicBezTo>
                <a:cubicBezTo>
                  <a:pt x="174" y="5"/>
                  <a:pt x="189" y="2"/>
                  <a:pt x="204" y="8"/>
                </a:cubicBezTo>
                <a:cubicBezTo>
                  <a:pt x="219" y="14"/>
                  <a:pt x="226" y="33"/>
                  <a:pt x="232" y="40"/>
                </a:cubicBezTo>
              </a:path>
            </a:pathLst>
          </a:cu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57" name="Oval 65"/>
          <p:cNvSpPr>
            <a:spLocks noChangeArrowheads="1"/>
          </p:cNvSpPr>
          <p:nvPr/>
        </p:nvSpPr>
        <p:spPr bwMode="auto">
          <a:xfrm rot="5400000">
            <a:off x="6871494" y="5026819"/>
            <a:ext cx="1270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8" name="Freeform 66"/>
          <p:cNvSpPr>
            <a:spLocks/>
          </p:cNvSpPr>
          <p:nvPr/>
        </p:nvSpPr>
        <p:spPr bwMode="auto">
          <a:xfrm>
            <a:off x="6950075" y="5091113"/>
            <a:ext cx="144463" cy="6350"/>
          </a:xfrm>
          <a:custGeom>
            <a:avLst/>
            <a:gdLst>
              <a:gd name="T0" fmla="*/ 2147483647 w 164"/>
              <a:gd name="T1" fmla="*/ 0 h 8"/>
              <a:gd name="T2" fmla="*/ 0 w 164"/>
              <a:gd name="T3" fmla="*/ 2147483647 h 8"/>
              <a:gd name="T4" fmla="*/ 0 60000 65536"/>
              <a:gd name="T5" fmla="*/ 0 60000 65536"/>
              <a:gd name="T6" fmla="*/ 0 w 164"/>
              <a:gd name="T7" fmla="*/ 0 h 8"/>
              <a:gd name="T8" fmla="*/ 164 w 16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8">
                <a:moveTo>
                  <a:pt x="164" y="0"/>
                </a:moveTo>
                <a:lnTo>
                  <a:pt x="0" y="8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59" name="Line 67"/>
          <p:cNvSpPr>
            <a:spLocks noChangeShapeType="1"/>
          </p:cNvSpPr>
          <p:nvPr/>
        </p:nvSpPr>
        <p:spPr bwMode="auto">
          <a:xfrm rot="5400000">
            <a:off x="7108825" y="4989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68"/>
          <p:cNvSpPr>
            <a:spLocks noChangeShapeType="1"/>
          </p:cNvSpPr>
          <p:nvPr/>
        </p:nvSpPr>
        <p:spPr bwMode="auto">
          <a:xfrm rot="5400000" flipH="1">
            <a:off x="7067550" y="4938713"/>
            <a:ext cx="39688" cy="42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9" name="Rectangle 69"/>
          <p:cNvSpPr>
            <a:spLocks noChangeArrowheads="1"/>
          </p:cNvSpPr>
          <p:nvPr/>
        </p:nvSpPr>
        <p:spPr bwMode="auto">
          <a:xfrm>
            <a:off x="6865938" y="4862513"/>
            <a:ext cx="42862" cy="37306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2" name="Text Box 70"/>
          <p:cNvSpPr txBox="1">
            <a:spLocks noChangeArrowheads="1"/>
          </p:cNvSpPr>
          <p:nvPr/>
        </p:nvSpPr>
        <p:spPr bwMode="auto">
          <a:xfrm>
            <a:off x="3962400" y="3751263"/>
            <a:ext cx="465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HOẠT ĐỘNG CỦA ĐÈN PIN</a:t>
            </a:r>
          </a:p>
        </p:txBody>
      </p:sp>
      <p:pic>
        <p:nvPicPr>
          <p:cNvPr id="22563" name="Picture 71" descr="p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5910263" y="4757738"/>
            <a:ext cx="9699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72" descr="p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089">
            <a:off x="4962525" y="4738688"/>
            <a:ext cx="9699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Line 73"/>
          <p:cNvSpPr>
            <a:spLocks noChangeShapeType="1"/>
          </p:cNvSpPr>
          <p:nvPr/>
        </p:nvSpPr>
        <p:spPr bwMode="auto">
          <a:xfrm>
            <a:off x="7329488" y="5400675"/>
            <a:ext cx="506412" cy="9906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74"/>
          <p:cNvSpPr>
            <a:spLocks noChangeShapeType="1"/>
          </p:cNvSpPr>
          <p:nvPr/>
        </p:nvSpPr>
        <p:spPr bwMode="auto">
          <a:xfrm flipH="1" flipV="1">
            <a:off x="7034213" y="4325938"/>
            <a:ext cx="211137" cy="5778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75"/>
          <p:cNvSpPr>
            <a:spLocks noChangeShapeType="1"/>
          </p:cNvSpPr>
          <p:nvPr/>
        </p:nvSpPr>
        <p:spPr bwMode="auto">
          <a:xfrm>
            <a:off x="5137150" y="5276850"/>
            <a:ext cx="463550" cy="412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76"/>
          <p:cNvSpPr>
            <a:spLocks noChangeShapeType="1"/>
          </p:cNvSpPr>
          <p:nvPr/>
        </p:nvSpPr>
        <p:spPr bwMode="auto">
          <a:xfrm flipH="1">
            <a:off x="5727700" y="5235575"/>
            <a:ext cx="379413" cy="4540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Freeform 77"/>
          <p:cNvSpPr>
            <a:spLocks/>
          </p:cNvSpPr>
          <p:nvPr/>
        </p:nvSpPr>
        <p:spPr bwMode="auto">
          <a:xfrm>
            <a:off x="7280275" y="4976813"/>
            <a:ext cx="38100" cy="138112"/>
          </a:xfrm>
          <a:custGeom>
            <a:avLst/>
            <a:gdLst>
              <a:gd name="T0" fmla="*/ 0 w 42"/>
              <a:gd name="T1" fmla="*/ 0 h 160"/>
              <a:gd name="T2" fmla="*/ 2147483647 w 42"/>
              <a:gd name="T3" fmla="*/ 2147483647 h 160"/>
              <a:gd name="T4" fmla="*/ 2147483647 w 42"/>
              <a:gd name="T5" fmla="*/ 2147483647 h 160"/>
              <a:gd name="T6" fmla="*/ 2147483647 w 42"/>
              <a:gd name="T7" fmla="*/ 2147483647 h 160"/>
              <a:gd name="T8" fmla="*/ 2147483647 w 42"/>
              <a:gd name="T9" fmla="*/ 2147483647 h 160"/>
              <a:gd name="T10" fmla="*/ 2147483647 w 42"/>
              <a:gd name="T11" fmla="*/ 2147483647 h 160"/>
              <a:gd name="T12" fmla="*/ 2147483647 w 42"/>
              <a:gd name="T13" fmla="*/ 2147483647 h 160"/>
              <a:gd name="T14" fmla="*/ 2147483647 w 42"/>
              <a:gd name="T15" fmla="*/ 2147483647 h 160"/>
              <a:gd name="T16" fmla="*/ 2147483647 w 42"/>
              <a:gd name="T17" fmla="*/ 2147483647 h 160"/>
              <a:gd name="T18" fmla="*/ 2147483647 w 42"/>
              <a:gd name="T19" fmla="*/ 2147483647 h 160"/>
              <a:gd name="T20" fmla="*/ 2147483647 w 42"/>
              <a:gd name="T21" fmla="*/ 2147483647 h 1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160"/>
              <a:gd name="T35" fmla="*/ 42 w 42"/>
              <a:gd name="T36" fmla="*/ 160 h 1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160">
                <a:moveTo>
                  <a:pt x="0" y="0"/>
                </a:moveTo>
                <a:cubicBezTo>
                  <a:pt x="32" y="5"/>
                  <a:pt x="21" y="6"/>
                  <a:pt x="36" y="28"/>
                </a:cubicBezTo>
                <a:cubicBezTo>
                  <a:pt x="31" y="46"/>
                  <a:pt x="29" y="59"/>
                  <a:pt x="8" y="52"/>
                </a:cubicBezTo>
                <a:cubicBezTo>
                  <a:pt x="15" y="30"/>
                  <a:pt x="34" y="37"/>
                  <a:pt x="40" y="56"/>
                </a:cubicBezTo>
                <a:cubicBezTo>
                  <a:pt x="39" y="67"/>
                  <a:pt x="42" y="79"/>
                  <a:pt x="36" y="88"/>
                </a:cubicBezTo>
                <a:cubicBezTo>
                  <a:pt x="31" y="95"/>
                  <a:pt x="12" y="96"/>
                  <a:pt x="12" y="96"/>
                </a:cubicBezTo>
                <a:cubicBezTo>
                  <a:pt x="5" y="76"/>
                  <a:pt x="17" y="79"/>
                  <a:pt x="32" y="84"/>
                </a:cubicBezTo>
                <a:cubicBezTo>
                  <a:pt x="36" y="95"/>
                  <a:pt x="42" y="108"/>
                  <a:pt x="32" y="120"/>
                </a:cubicBezTo>
                <a:cubicBezTo>
                  <a:pt x="26" y="126"/>
                  <a:pt x="8" y="128"/>
                  <a:pt x="8" y="128"/>
                </a:cubicBezTo>
                <a:cubicBezTo>
                  <a:pt x="15" y="101"/>
                  <a:pt x="25" y="106"/>
                  <a:pt x="32" y="128"/>
                </a:cubicBezTo>
                <a:cubicBezTo>
                  <a:pt x="29" y="142"/>
                  <a:pt x="30" y="160"/>
                  <a:pt x="12" y="16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70" name="Oval 78"/>
          <p:cNvSpPr>
            <a:spLocks noChangeArrowheads="1"/>
          </p:cNvSpPr>
          <p:nvPr/>
        </p:nvSpPr>
        <p:spPr bwMode="auto">
          <a:xfrm>
            <a:off x="6654800" y="4987925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571" name="Oval 79"/>
          <p:cNvSpPr>
            <a:spLocks noChangeArrowheads="1"/>
          </p:cNvSpPr>
          <p:nvPr/>
        </p:nvSpPr>
        <p:spPr bwMode="auto">
          <a:xfrm>
            <a:off x="5643563" y="4987925"/>
            <a:ext cx="168275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2572" name="Group 80"/>
          <p:cNvGrpSpPr>
            <a:grpSpLocks/>
          </p:cNvGrpSpPr>
          <p:nvPr/>
        </p:nvGrpSpPr>
        <p:grpSpPr bwMode="auto">
          <a:xfrm>
            <a:off x="4975225" y="4987925"/>
            <a:ext cx="169863" cy="165100"/>
            <a:chOff x="1017" y="1584"/>
            <a:chExt cx="192" cy="192"/>
          </a:xfrm>
        </p:grpSpPr>
        <p:sp>
          <p:nvSpPr>
            <p:cNvPr id="22602" name="Oval 81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03" name="Line 82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73" name="Group 83"/>
          <p:cNvGrpSpPr>
            <a:grpSpLocks/>
          </p:cNvGrpSpPr>
          <p:nvPr/>
        </p:nvGrpSpPr>
        <p:grpSpPr bwMode="auto">
          <a:xfrm>
            <a:off x="5948363" y="4987925"/>
            <a:ext cx="168275" cy="165100"/>
            <a:chOff x="1017" y="1584"/>
            <a:chExt cx="192" cy="192"/>
          </a:xfrm>
        </p:grpSpPr>
        <p:sp>
          <p:nvSpPr>
            <p:cNvPr id="22600" name="Oval 84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01" name="Line 85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74" name="Text Box 94"/>
          <p:cNvSpPr txBox="1">
            <a:spLocks noChangeArrowheads="1"/>
          </p:cNvSpPr>
          <p:nvPr/>
        </p:nvSpPr>
        <p:spPr bwMode="auto">
          <a:xfrm>
            <a:off x="6064250" y="4090988"/>
            <a:ext cx="1884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Bóng đèn dây tóc</a:t>
            </a:r>
          </a:p>
        </p:txBody>
      </p:sp>
      <p:sp>
        <p:nvSpPr>
          <p:cNvPr id="22575" name="Text Box 96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76" name="Text Box 99"/>
          <p:cNvSpPr txBox="1">
            <a:spLocks noChangeArrowheads="1"/>
          </p:cNvSpPr>
          <p:nvPr/>
        </p:nvSpPr>
        <p:spPr bwMode="auto">
          <a:xfrm>
            <a:off x="149258" y="73739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22"/>
          <p:cNvGrpSpPr>
            <a:grpSpLocks/>
          </p:cNvGrpSpPr>
          <p:nvPr/>
        </p:nvGrpSpPr>
        <p:grpSpPr bwMode="auto">
          <a:xfrm>
            <a:off x="1371600" y="3657600"/>
            <a:ext cx="1143000" cy="609600"/>
            <a:chOff x="864" y="2304"/>
            <a:chExt cx="720" cy="384"/>
          </a:xfrm>
        </p:grpSpPr>
        <p:sp>
          <p:nvSpPr>
            <p:cNvPr id="22596" name="Line 100"/>
            <p:cNvSpPr>
              <a:spLocks noChangeShapeType="1"/>
            </p:cNvSpPr>
            <p:nvPr/>
          </p:nvSpPr>
          <p:spPr bwMode="auto">
            <a:xfrm>
              <a:off x="864" y="2679"/>
              <a:ext cx="1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101"/>
            <p:cNvSpPr>
              <a:spLocks noChangeShapeType="1"/>
            </p:cNvSpPr>
            <p:nvPr/>
          </p:nvSpPr>
          <p:spPr bwMode="auto">
            <a:xfrm>
              <a:off x="1048" y="2640"/>
              <a:ext cx="240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102"/>
            <p:cNvSpPr>
              <a:spLocks noChangeShapeType="1"/>
            </p:cNvSpPr>
            <p:nvPr/>
          </p:nvSpPr>
          <p:spPr bwMode="auto">
            <a:xfrm>
              <a:off x="1296" y="2688"/>
              <a:ext cx="28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Text Box 103"/>
            <p:cNvSpPr txBox="1">
              <a:spLocks noChangeArrowheads="1"/>
            </p:cNvSpPr>
            <p:nvPr/>
          </p:nvSpPr>
          <p:spPr bwMode="auto">
            <a:xfrm>
              <a:off x="1056" y="2304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425" name="AutoShape 105"/>
          <p:cNvSpPr>
            <a:spLocks noChangeArrowheads="1"/>
          </p:cNvSpPr>
          <p:nvPr/>
        </p:nvSpPr>
        <p:spPr bwMode="auto">
          <a:xfrm>
            <a:off x="3124200" y="4800600"/>
            <a:ext cx="762000" cy="685800"/>
          </a:xfrm>
          <a:prstGeom prst="flowChartSummingJunction">
            <a:avLst/>
          </a:prstGeom>
          <a:solidFill>
            <a:schemeClr val="bg1"/>
          </a:solidFill>
          <a:ln w="571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1270000" y="5956300"/>
            <a:ext cx="1447800" cy="419100"/>
            <a:chOff x="4224" y="3392"/>
            <a:chExt cx="912" cy="264"/>
          </a:xfrm>
        </p:grpSpPr>
        <p:sp>
          <p:nvSpPr>
            <p:cNvPr id="22587" name="Line 107"/>
            <p:cNvSpPr>
              <a:spLocks noChangeShapeType="1"/>
            </p:cNvSpPr>
            <p:nvPr/>
          </p:nvSpPr>
          <p:spPr bwMode="auto">
            <a:xfrm>
              <a:off x="4224" y="3552"/>
              <a:ext cx="268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108"/>
            <p:cNvSpPr>
              <a:spLocks noChangeShapeType="1"/>
            </p:cNvSpPr>
            <p:nvPr/>
          </p:nvSpPr>
          <p:spPr bwMode="auto">
            <a:xfrm>
              <a:off x="4800" y="3416"/>
              <a:ext cx="0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109"/>
            <p:cNvSpPr>
              <a:spLocks noChangeShapeType="1"/>
            </p:cNvSpPr>
            <p:nvPr/>
          </p:nvSpPr>
          <p:spPr bwMode="auto">
            <a:xfrm>
              <a:off x="4712" y="3480"/>
              <a:ext cx="0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110"/>
            <p:cNvSpPr>
              <a:spLocks noChangeShapeType="1"/>
            </p:cNvSpPr>
            <p:nvPr/>
          </p:nvSpPr>
          <p:spPr bwMode="auto">
            <a:xfrm>
              <a:off x="4624" y="3408"/>
              <a:ext cx="0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111"/>
            <p:cNvSpPr>
              <a:spLocks noChangeShapeType="1"/>
            </p:cNvSpPr>
            <p:nvPr/>
          </p:nvSpPr>
          <p:spPr bwMode="auto">
            <a:xfrm>
              <a:off x="4512" y="3480"/>
              <a:ext cx="0" cy="14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112"/>
            <p:cNvSpPr>
              <a:spLocks noChangeShapeType="1"/>
            </p:cNvSpPr>
            <p:nvPr/>
          </p:nvSpPr>
          <p:spPr bwMode="auto">
            <a:xfrm flipV="1">
              <a:off x="4814" y="3552"/>
              <a:ext cx="32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113"/>
            <p:cNvSpPr>
              <a:spLocks noChangeShapeType="1"/>
            </p:cNvSpPr>
            <p:nvPr/>
          </p:nvSpPr>
          <p:spPr bwMode="auto">
            <a:xfrm>
              <a:off x="4868" y="3456"/>
              <a:ext cx="107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114"/>
            <p:cNvSpPr>
              <a:spLocks noChangeShapeType="1"/>
            </p:cNvSpPr>
            <p:nvPr/>
          </p:nvSpPr>
          <p:spPr bwMode="auto">
            <a:xfrm>
              <a:off x="4278" y="3456"/>
              <a:ext cx="107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115"/>
            <p:cNvSpPr>
              <a:spLocks noChangeShapeType="1"/>
            </p:cNvSpPr>
            <p:nvPr/>
          </p:nvSpPr>
          <p:spPr bwMode="auto">
            <a:xfrm>
              <a:off x="4920" y="3392"/>
              <a:ext cx="0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436" name="Freeform 116"/>
          <p:cNvSpPr>
            <a:spLocks/>
          </p:cNvSpPr>
          <p:nvPr/>
        </p:nvSpPr>
        <p:spPr bwMode="auto">
          <a:xfrm>
            <a:off x="619125" y="4248150"/>
            <a:ext cx="766763" cy="1971675"/>
          </a:xfrm>
          <a:custGeom>
            <a:avLst/>
            <a:gdLst>
              <a:gd name="T0" fmla="*/ 2147483647 w 483"/>
              <a:gd name="T1" fmla="*/ 0 h 1242"/>
              <a:gd name="T2" fmla="*/ 2147483647 w 483"/>
              <a:gd name="T3" fmla="*/ 0 h 1242"/>
              <a:gd name="T4" fmla="*/ 0 w 483"/>
              <a:gd name="T5" fmla="*/ 2147483647 h 1242"/>
              <a:gd name="T6" fmla="*/ 2147483647 w 483"/>
              <a:gd name="T7" fmla="*/ 2147483647 h 1242"/>
              <a:gd name="T8" fmla="*/ 0 60000 65536"/>
              <a:gd name="T9" fmla="*/ 0 60000 65536"/>
              <a:gd name="T10" fmla="*/ 0 60000 65536"/>
              <a:gd name="T11" fmla="*/ 0 60000 65536"/>
              <a:gd name="T12" fmla="*/ 0 w 483"/>
              <a:gd name="T13" fmla="*/ 0 h 1242"/>
              <a:gd name="T14" fmla="*/ 483 w 483"/>
              <a:gd name="T15" fmla="*/ 1242 h 1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3" h="1242">
                <a:moveTo>
                  <a:pt x="483" y="0"/>
                </a:moveTo>
                <a:lnTo>
                  <a:pt x="3" y="0"/>
                </a:lnTo>
                <a:lnTo>
                  <a:pt x="0" y="1233"/>
                </a:lnTo>
                <a:lnTo>
                  <a:pt x="427" y="1242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437" name="Freeform 117"/>
          <p:cNvSpPr>
            <a:spLocks/>
          </p:cNvSpPr>
          <p:nvPr/>
        </p:nvSpPr>
        <p:spPr bwMode="auto">
          <a:xfrm>
            <a:off x="2222500" y="5448300"/>
            <a:ext cx="1219200" cy="762000"/>
          </a:xfrm>
          <a:custGeom>
            <a:avLst/>
            <a:gdLst>
              <a:gd name="T0" fmla="*/ 0 w 528"/>
              <a:gd name="T1" fmla="*/ 2147483647 h 480"/>
              <a:gd name="T2" fmla="*/ 2147483647 w 528"/>
              <a:gd name="T3" fmla="*/ 2147483647 h 480"/>
              <a:gd name="T4" fmla="*/ 2147483647 w 528"/>
              <a:gd name="T5" fmla="*/ 0 h 480"/>
              <a:gd name="T6" fmla="*/ 0 60000 65536"/>
              <a:gd name="T7" fmla="*/ 0 60000 65536"/>
              <a:gd name="T8" fmla="*/ 0 60000 65536"/>
              <a:gd name="T9" fmla="*/ 0 w 528"/>
              <a:gd name="T10" fmla="*/ 0 h 480"/>
              <a:gd name="T11" fmla="*/ 528 w 52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480">
                <a:moveTo>
                  <a:pt x="0" y="480"/>
                </a:moveTo>
                <a:lnTo>
                  <a:pt x="528" y="480"/>
                </a:lnTo>
                <a:lnTo>
                  <a:pt x="528" y="0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438" name="Freeform 118"/>
          <p:cNvSpPr>
            <a:spLocks/>
          </p:cNvSpPr>
          <p:nvPr/>
        </p:nvSpPr>
        <p:spPr bwMode="auto">
          <a:xfrm>
            <a:off x="2438400" y="4267200"/>
            <a:ext cx="1066800" cy="533400"/>
          </a:xfrm>
          <a:custGeom>
            <a:avLst/>
            <a:gdLst>
              <a:gd name="T0" fmla="*/ 2147483647 w 672"/>
              <a:gd name="T1" fmla="*/ 2147483647 h 336"/>
              <a:gd name="T2" fmla="*/ 2147483647 w 672"/>
              <a:gd name="T3" fmla="*/ 0 h 336"/>
              <a:gd name="T4" fmla="*/ 0 w 672"/>
              <a:gd name="T5" fmla="*/ 0 h 336"/>
              <a:gd name="T6" fmla="*/ 0 60000 65536"/>
              <a:gd name="T7" fmla="*/ 0 60000 65536"/>
              <a:gd name="T8" fmla="*/ 0 60000 65536"/>
              <a:gd name="T9" fmla="*/ 0 w 672"/>
              <a:gd name="T10" fmla="*/ 0 h 336"/>
              <a:gd name="T11" fmla="*/ 672 w 67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36">
                <a:moveTo>
                  <a:pt x="672" y="336"/>
                </a:moveTo>
                <a:lnTo>
                  <a:pt x="672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6439" name="AutoShape 119"/>
          <p:cNvSpPr>
            <a:spLocks noChangeArrowheads="1"/>
          </p:cNvSpPr>
          <p:nvPr/>
        </p:nvSpPr>
        <p:spPr bwMode="auto">
          <a:xfrm>
            <a:off x="3124200" y="4800600"/>
            <a:ext cx="762000" cy="685800"/>
          </a:xfrm>
          <a:prstGeom prst="flowChartSummingJunction">
            <a:avLst/>
          </a:prstGeom>
          <a:solidFill>
            <a:srgbClr val="FFFF00"/>
          </a:solidFill>
          <a:ln w="5715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43" name="Line 123"/>
          <p:cNvSpPr>
            <a:spLocks noChangeShapeType="1"/>
          </p:cNvSpPr>
          <p:nvPr/>
        </p:nvSpPr>
        <p:spPr bwMode="auto">
          <a:xfrm>
            <a:off x="2895600" y="62103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4" name="Line 124"/>
          <p:cNvSpPr>
            <a:spLocks noChangeShapeType="1"/>
          </p:cNvSpPr>
          <p:nvPr/>
        </p:nvSpPr>
        <p:spPr bwMode="auto">
          <a:xfrm flipH="1">
            <a:off x="2743200" y="4267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445" name="Line 125"/>
          <p:cNvSpPr>
            <a:spLocks noChangeShapeType="1"/>
          </p:cNvSpPr>
          <p:nvPr/>
        </p:nvSpPr>
        <p:spPr bwMode="auto">
          <a:xfrm>
            <a:off x="609600" y="4953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16 L 0.01737 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0" grpId="0" animBg="1"/>
      <p:bldP spid="56425" grpId="0" animBg="1"/>
      <p:bldP spid="56436" grpId="0" animBg="1"/>
      <p:bldP spid="56437" grpId="0" animBg="1"/>
      <p:bldP spid="56438" grpId="0" animBg="1"/>
      <p:bldP spid="56439" grpId="0" animBg="1"/>
      <p:bldP spid="56439" grpId="1" animBg="1"/>
      <p:bldP spid="56443" grpId="0" animBg="1"/>
      <p:bldP spid="56444" grpId="0" animBg="1"/>
      <p:bldP spid="564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3125"/>
            <a:ext cx="16002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457200" y="304800"/>
            <a:ext cx="8534400" cy="3733800"/>
          </a:xfrm>
          <a:prstGeom prst="cloudCallout">
            <a:avLst>
              <a:gd name="adj1" fmla="val -37212"/>
              <a:gd name="adj2" fmla="val 76188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352800" y="45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alt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40941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mô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lắp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*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dây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tới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571402"/>
            <a:ext cx="8569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1,2,…ở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71550" y="2651125"/>
            <a:ext cx="7345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648" name="Group 96"/>
          <p:cNvGraphicFramePr>
            <a:graphicFrameLocks noGrp="1"/>
          </p:cNvGraphicFramePr>
          <p:nvPr>
            <p:ph/>
          </p:nvPr>
        </p:nvGraphicFramePr>
        <p:xfrm>
          <a:off x="395288" y="2335213"/>
          <a:ext cx="8362950" cy="4619626"/>
        </p:xfrm>
        <a:graphic>
          <a:graphicData uri="http://schemas.openxmlformats.org/drawingml/2006/table">
            <a:tbl>
              <a:tblPr/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Bóng đèn</a:t>
                      </a: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sym typeface="Symbol" pitchFamily="18" charset="2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Nguồn điện</a:t>
                      </a: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Dây dẫn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Công tắc đóng</a:t>
                      </a: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Hai nguồn điện mắc nối tiếp</a:t>
                      </a: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Công tắc ngắt</a:t>
                      </a: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7153" marB="4715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451725" y="6248400"/>
            <a:ext cx="990600" cy="609600"/>
            <a:chOff x="1200" y="3120"/>
            <a:chExt cx="624" cy="384"/>
          </a:xfrm>
        </p:grpSpPr>
        <p:grpSp>
          <p:nvGrpSpPr>
            <p:cNvPr id="24667" name="Group 40"/>
            <p:cNvGrpSpPr>
              <a:grpSpLocks/>
            </p:cNvGrpSpPr>
            <p:nvPr/>
          </p:nvGrpSpPr>
          <p:grpSpPr bwMode="auto">
            <a:xfrm>
              <a:off x="1200" y="3120"/>
              <a:ext cx="624" cy="384"/>
              <a:chOff x="336" y="3072"/>
              <a:chExt cx="624" cy="384"/>
            </a:xfrm>
          </p:grpSpPr>
          <p:sp>
            <p:nvSpPr>
              <p:cNvPr id="24669" name="Line 41"/>
              <p:cNvSpPr>
                <a:spLocks noChangeShapeType="1"/>
              </p:cNvSpPr>
              <p:nvPr/>
            </p:nvSpPr>
            <p:spPr bwMode="auto">
              <a:xfrm>
                <a:off x="336" y="326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Line 42"/>
              <p:cNvSpPr>
                <a:spLocks noChangeShapeType="1"/>
              </p:cNvSpPr>
              <p:nvPr/>
            </p:nvSpPr>
            <p:spPr bwMode="auto">
              <a:xfrm>
                <a:off x="576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Line 43"/>
              <p:cNvSpPr>
                <a:spLocks noChangeShapeType="1"/>
              </p:cNvSpPr>
              <p:nvPr/>
            </p:nvSpPr>
            <p:spPr bwMode="auto">
              <a:xfrm>
                <a:off x="672" y="316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Line 44"/>
              <p:cNvSpPr>
                <a:spLocks noChangeShapeType="1"/>
              </p:cNvSpPr>
              <p:nvPr/>
            </p:nvSpPr>
            <p:spPr bwMode="auto">
              <a:xfrm>
                <a:off x="672" y="326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Line 45"/>
              <p:cNvSpPr>
                <a:spLocks noChangeShapeType="1"/>
              </p:cNvSpPr>
              <p:nvPr/>
            </p:nvSpPr>
            <p:spPr bwMode="auto">
              <a:xfrm>
                <a:off x="480" y="3120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Line 46"/>
              <p:cNvSpPr>
                <a:spLocks noChangeShapeType="1"/>
              </p:cNvSpPr>
              <p:nvPr/>
            </p:nvSpPr>
            <p:spPr bwMode="auto">
              <a:xfrm>
                <a:off x="720" y="321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68" name="Line 47"/>
            <p:cNvSpPr>
              <a:spLocks noChangeShapeType="1"/>
            </p:cNvSpPr>
            <p:nvPr/>
          </p:nvSpPr>
          <p:spPr bwMode="auto">
            <a:xfrm>
              <a:off x="1296" y="321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7308850" y="3875088"/>
            <a:ext cx="1295400" cy="609600"/>
            <a:chOff x="1200" y="3120"/>
            <a:chExt cx="816" cy="384"/>
          </a:xfrm>
        </p:grpSpPr>
        <p:grpSp>
          <p:nvGrpSpPr>
            <p:cNvPr id="24656" name="Group 49"/>
            <p:cNvGrpSpPr>
              <a:grpSpLocks/>
            </p:cNvGrpSpPr>
            <p:nvPr/>
          </p:nvGrpSpPr>
          <p:grpSpPr bwMode="auto">
            <a:xfrm>
              <a:off x="1728" y="3216"/>
              <a:ext cx="288" cy="192"/>
              <a:chOff x="1632" y="3216"/>
              <a:chExt cx="288" cy="192"/>
            </a:xfrm>
          </p:grpSpPr>
          <p:sp>
            <p:nvSpPr>
              <p:cNvPr id="24664" name="Line 50"/>
              <p:cNvSpPr>
                <a:spLocks noChangeShapeType="1"/>
              </p:cNvSpPr>
              <p:nvPr/>
            </p:nvSpPr>
            <p:spPr bwMode="auto">
              <a:xfrm>
                <a:off x="1632" y="321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Line 51"/>
              <p:cNvSpPr>
                <a:spLocks noChangeShapeType="1"/>
              </p:cNvSpPr>
              <p:nvPr/>
            </p:nvSpPr>
            <p:spPr bwMode="auto">
              <a:xfrm>
                <a:off x="1632" y="331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Line 52"/>
              <p:cNvSpPr>
                <a:spLocks noChangeShapeType="1"/>
              </p:cNvSpPr>
              <p:nvPr/>
            </p:nvSpPr>
            <p:spPr bwMode="auto">
              <a:xfrm>
                <a:off x="1680" y="326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57" name="Group 53"/>
            <p:cNvGrpSpPr>
              <a:grpSpLocks/>
            </p:cNvGrpSpPr>
            <p:nvPr/>
          </p:nvGrpSpPr>
          <p:grpSpPr bwMode="auto">
            <a:xfrm>
              <a:off x="1200" y="3120"/>
              <a:ext cx="240" cy="384"/>
              <a:chOff x="1296" y="3120"/>
              <a:chExt cx="240" cy="384"/>
            </a:xfrm>
          </p:grpSpPr>
          <p:sp>
            <p:nvSpPr>
              <p:cNvPr id="24660" name="Line 54"/>
              <p:cNvSpPr>
                <a:spLocks noChangeShapeType="1"/>
              </p:cNvSpPr>
              <p:nvPr/>
            </p:nvSpPr>
            <p:spPr bwMode="auto">
              <a:xfrm>
                <a:off x="1296" y="33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Line 55"/>
              <p:cNvSpPr>
                <a:spLocks noChangeShapeType="1"/>
              </p:cNvSpPr>
              <p:nvPr/>
            </p:nvSpPr>
            <p:spPr bwMode="auto">
              <a:xfrm>
                <a:off x="1536" y="312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56"/>
              <p:cNvSpPr>
                <a:spLocks noChangeShapeType="1"/>
              </p:cNvSpPr>
              <p:nvPr/>
            </p:nvSpPr>
            <p:spPr bwMode="auto">
              <a:xfrm>
                <a:off x="1440" y="316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Line 57"/>
              <p:cNvSpPr>
                <a:spLocks noChangeShapeType="1"/>
              </p:cNvSpPr>
              <p:nvPr/>
            </p:nvSpPr>
            <p:spPr bwMode="auto">
              <a:xfrm>
                <a:off x="1392" y="321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58" name="Line 58"/>
            <p:cNvSpPr>
              <a:spLocks noChangeShapeType="1"/>
            </p:cNvSpPr>
            <p:nvPr/>
          </p:nvSpPr>
          <p:spPr bwMode="auto">
            <a:xfrm>
              <a:off x="1536" y="32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59"/>
            <p:cNvSpPr>
              <a:spLocks noChangeShapeType="1"/>
            </p:cNvSpPr>
            <p:nvPr/>
          </p:nvSpPr>
          <p:spPr bwMode="auto">
            <a:xfrm>
              <a:off x="1632" y="31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7380288" y="4811713"/>
            <a:ext cx="990600" cy="304800"/>
            <a:chOff x="2144" y="3113"/>
            <a:chExt cx="624" cy="192"/>
          </a:xfrm>
        </p:grpSpPr>
        <p:sp>
          <p:nvSpPr>
            <p:cNvPr id="24653" name="AutoShape 61"/>
            <p:cNvSpPr>
              <a:spLocks noChangeArrowheads="1"/>
            </p:cNvSpPr>
            <p:nvPr/>
          </p:nvSpPr>
          <p:spPr bwMode="auto">
            <a:xfrm>
              <a:off x="2336" y="3113"/>
              <a:ext cx="240" cy="192"/>
            </a:xfrm>
            <a:prstGeom prst="flowChartSummingJunction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54" name="Line 62"/>
            <p:cNvSpPr>
              <a:spLocks noChangeShapeType="1"/>
            </p:cNvSpPr>
            <p:nvPr/>
          </p:nvSpPr>
          <p:spPr bwMode="auto">
            <a:xfrm>
              <a:off x="2144" y="3209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63"/>
            <p:cNvSpPr>
              <a:spLocks noChangeShapeType="1"/>
            </p:cNvSpPr>
            <p:nvPr/>
          </p:nvSpPr>
          <p:spPr bwMode="auto">
            <a:xfrm>
              <a:off x="2576" y="3209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7596188" y="2651125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Text Box 65"/>
          <p:cNvSpPr txBox="1">
            <a:spLocks noChangeArrowheads="1"/>
          </p:cNvSpPr>
          <p:nvPr/>
        </p:nvSpPr>
        <p:spPr bwMode="auto">
          <a:xfrm>
            <a:off x="7162800" y="548640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7235825" y="5675313"/>
            <a:ext cx="1244600" cy="76200"/>
            <a:chOff x="3606" y="3158"/>
            <a:chExt cx="784" cy="48"/>
          </a:xfrm>
        </p:grpSpPr>
        <p:sp>
          <p:nvSpPr>
            <p:cNvPr id="24648" name="Line 67"/>
            <p:cNvSpPr>
              <a:spLocks noChangeShapeType="1"/>
            </p:cNvSpPr>
            <p:nvPr/>
          </p:nvSpPr>
          <p:spPr bwMode="auto">
            <a:xfrm>
              <a:off x="4150" y="3203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68"/>
            <p:cNvSpPr>
              <a:spLocks noChangeShapeType="1"/>
            </p:cNvSpPr>
            <p:nvPr/>
          </p:nvSpPr>
          <p:spPr bwMode="auto">
            <a:xfrm>
              <a:off x="3606" y="3203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69"/>
            <p:cNvSpPr>
              <a:spLocks noChangeShapeType="1"/>
            </p:cNvSpPr>
            <p:nvPr/>
          </p:nvSpPr>
          <p:spPr bwMode="auto">
            <a:xfrm>
              <a:off x="3833" y="3158"/>
              <a:ext cx="2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Oval 70"/>
            <p:cNvSpPr>
              <a:spLocks noChangeArrowheads="1"/>
            </p:cNvSpPr>
            <p:nvPr/>
          </p:nvSpPr>
          <p:spPr bwMode="auto">
            <a:xfrm>
              <a:off x="3833" y="315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52" name="Oval 71"/>
            <p:cNvSpPr>
              <a:spLocks noChangeArrowheads="1"/>
            </p:cNvSpPr>
            <p:nvPr/>
          </p:nvSpPr>
          <p:spPr bwMode="auto">
            <a:xfrm>
              <a:off x="4105" y="315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08850" y="3082925"/>
            <a:ext cx="1143000" cy="236538"/>
            <a:chOff x="4560" y="3067"/>
            <a:chExt cx="720" cy="149"/>
          </a:xfrm>
        </p:grpSpPr>
        <p:sp>
          <p:nvSpPr>
            <p:cNvPr id="24643" name="Line 73"/>
            <p:cNvSpPr>
              <a:spLocks noChangeShapeType="1"/>
            </p:cNvSpPr>
            <p:nvPr/>
          </p:nvSpPr>
          <p:spPr bwMode="auto">
            <a:xfrm>
              <a:off x="5040" y="32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74"/>
            <p:cNvSpPr>
              <a:spLocks noChangeShapeType="1"/>
            </p:cNvSpPr>
            <p:nvPr/>
          </p:nvSpPr>
          <p:spPr bwMode="auto">
            <a:xfrm>
              <a:off x="4560" y="32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Oval 75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46" name="Line 76"/>
            <p:cNvSpPr>
              <a:spLocks noChangeShapeType="1"/>
            </p:cNvSpPr>
            <p:nvPr/>
          </p:nvSpPr>
          <p:spPr bwMode="auto">
            <a:xfrm flipV="1">
              <a:off x="4785" y="3067"/>
              <a:ext cx="24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Oval 77"/>
            <p:cNvSpPr>
              <a:spLocks noChangeArrowheads="1"/>
            </p:cNvSpPr>
            <p:nvPr/>
          </p:nvSpPr>
          <p:spPr bwMode="auto">
            <a:xfrm>
              <a:off x="4992" y="3168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4643438" y="2428875"/>
            <a:ext cx="461962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4648200" y="3124200"/>
            <a:ext cx="461963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4643438" y="3886200"/>
            <a:ext cx="461962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4648200" y="4724400"/>
            <a:ext cx="461963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4643438" y="5491163"/>
            <a:ext cx="461962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4643438" y="6324600"/>
            <a:ext cx="461962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6229350" y="2435225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6227763" y="3124200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6242050" y="3886200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639" name="Text Box 87"/>
          <p:cNvSpPr txBox="1">
            <a:spLocks noChangeArrowheads="1"/>
          </p:cNvSpPr>
          <p:nvPr/>
        </p:nvSpPr>
        <p:spPr bwMode="auto">
          <a:xfrm>
            <a:off x="6229350" y="4724400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3640" name="Text Box 88"/>
          <p:cNvSpPr txBox="1">
            <a:spLocks noChangeArrowheads="1"/>
          </p:cNvSpPr>
          <p:nvPr/>
        </p:nvSpPr>
        <p:spPr bwMode="auto">
          <a:xfrm>
            <a:off x="6229350" y="5459413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6229350" y="6324600"/>
            <a:ext cx="47625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4800600" y="2819400"/>
            <a:ext cx="1439863" cy="20177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3" name="Line 91"/>
          <p:cNvSpPr>
            <a:spLocks noChangeShapeType="1"/>
          </p:cNvSpPr>
          <p:nvPr/>
        </p:nvSpPr>
        <p:spPr bwMode="auto">
          <a:xfrm>
            <a:off x="4876800" y="3429000"/>
            <a:ext cx="1441450" cy="28797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Line 92"/>
          <p:cNvSpPr>
            <a:spLocks noChangeShapeType="1"/>
          </p:cNvSpPr>
          <p:nvPr/>
        </p:nvSpPr>
        <p:spPr bwMode="auto">
          <a:xfrm flipV="1">
            <a:off x="4953000" y="2819400"/>
            <a:ext cx="1368425" cy="1368425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>
            <a:off x="4876800" y="4953000"/>
            <a:ext cx="1439863" cy="719138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 flipV="1">
            <a:off x="4876800" y="4343400"/>
            <a:ext cx="1439863" cy="1512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7" name="Line 95"/>
          <p:cNvSpPr>
            <a:spLocks noChangeShapeType="1"/>
          </p:cNvSpPr>
          <p:nvPr/>
        </p:nvSpPr>
        <p:spPr bwMode="auto">
          <a:xfrm flipV="1">
            <a:off x="4876800" y="3429000"/>
            <a:ext cx="1439863" cy="28797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0" name="WordArt 97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38100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629DE-3E0C-4409-A30F-866A29F8D5C5}"/>
              </a:ext>
            </a:extLst>
          </p:cNvPr>
          <p:cNvSpPr txBox="1"/>
          <p:nvPr/>
        </p:nvSpPr>
        <p:spPr>
          <a:xfrm>
            <a:off x="3582987" y="1026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236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3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35"/>
                  </p:tgtEl>
                </p:cond>
              </p:nextCondLst>
            </p:seq>
          </p:childTnLst>
        </p:cTn>
      </p:par>
    </p:tnLst>
    <p:bldLst>
      <p:bldP spid="23554" grpId="0"/>
      <p:bldP spid="23616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37" grpId="0" animBg="1"/>
      <p:bldP spid="23638" grpId="0" animBg="1"/>
      <p:bldP spid="23639" grpId="0" animBg="1"/>
      <p:bldP spid="23640" grpId="0" animBg="1"/>
      <p:bldP spid="23641" grpId="0" animBg="1"/>
      <p:bldP spid="23642" grpId="0" animBg="1"/>
      <p:bldP spid="23642" grpId="1" animBg="1"/>
      <p:bldP spid="23643" grpId="0" animBg="1"/>
      <p:bldP spid="23643" grpId="1" animBg="1"/>
      <p:bldP spid="23644" grpId="0" animBg="1"/>
      <p:bldP spid="23644" grpId="1" animBg="1"/>
      <p:bldP spid="23645" grpId="0" animBg="1"/>
      <p:bldP spid="23645" grpId="1" animBg="1"/>
      <p:bldP spid="23646" grpId="0" animBg="1"/>
      <p:bldP spid="23646" grpId="1" animBg="1"/>
      <p:bldP spid="23647" grpId="0" animBg="1"/>
      <p:bldP spid="2364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669925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hay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0" y="2041525"/>
            <a:ext cx="853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Đinamô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429000"/>
            <a:ext cx="1725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14684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Dây 2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(khung xe)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789363" y="3962400"/>
            <a:ext cx="123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082800" y="4724400"/>
            <a:ext cx="123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Đinamô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>
            <a:off x="1447800" y="3810000"/>
            <a:ext cx="479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3478213" y="3810000"/>
            <a:ext cx="31115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2703513" y="44958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7086600" y="2895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7543800" y="39624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Đinamô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5257800" y="38100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1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257800" y="2971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2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6096000" y="4038600"/>
            <a:ext cx="838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H="1" flipV="1">
            <a:off x="5638800" y="3276600"/>
            <a:ext cx="1066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7162800" y="3200400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7010400" y="4191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990600" y="51054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điện xe đạp dùng đinamô</a:t>
            </a:r>
          </a:p>
        </p:txBody>
      </p:sp>
      <p:sp>
        <p:nvSpPr>
          <p:cNvPr id="62487" name="Freeform 23"/>
          <p:cNvSpPr>
            <a:spLocks/>
          </p:cNvSpPr>
          <p:nvPr/>
        </p:nvSpPr>
        <p:spPr bwMode="auto">
          <a:xfrm>
            <a:off x="6877050" y="3657600"/>
            <a:ext cx="74613" cy="696913"/>
          </a:xfrm>
          <a:custGeom>
            <a:avLst/>
            <a:gdLst>
              <a:gd name="T0" fmla="*/ 2147483647 w 47"/>
              <a:gd name="T1" fmla="*/ 0 h 439"/>
              <a:gd name="T2" fmla="*/ 2147483647 w 47"/>
              <a:gd name="T3" fmla="*/ 2147483647 h 439"/>
              <a:gd name="T4" fmla="*/ 2147483647 w 47"/>
              <a:gd name="T5" fmla="*/ 2147483647 h 439"/>
              <a:gd name="T6" fmla="*/ 2147483647 w 47"/>
              <a:gd name="T7" fmla="*/ 2147483647 h 439"/>
              <a:gd name="T8" fmla="*/ 2147483647 w 47"/>
              <a:gd name="T9" fmla="*/ 2147483647 h 439"/>
              <a:gd name="T10" fmla="*/ 2147483647 w 47"/>
              <a:gd name="T11" fmla="*/ 2147483647 h 439"/>
              <a:gd name="T12" fmla="*/ 2147483647 w 47"/>
              <a:gd name="T13" fmla="*/ 2147483647 h 4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439"/>
              <a:gd name="T23" fmla="*/ 47 w 47"/>
              <a:gd name="T24" fmla="*/ 439 h 4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439">
                <a:moveTo>
                  <a:pt x="11" y="0"/>
                </a:moveTo>
                <a:cubicBezTo>
                  <a:pt x="27" y="49"/>
                  <a:pt x="18" y="98"/>
                  <a:pt x="2" y="146"/>
                </a:cubicBezTo>
                <a:cubicBezTo>
                  <a:pt x="15" y="198"/>
                  <a:pt x="43" y="259"/>
                  <a:pt x="2" y="302"/>
                </a:cubicBezTo>
                <a:cubicBezTo>
                  <a:pt x="5" y="329"/>
                  <a:pt x="11" y="357"/>
                  <a:pt x="11" y="384"/>
                </a:cubicBezTo>
                <a:cubicBezTo>
                  <a:pt x="11" y="393"/>
                  <a:pt x="0" y="402"/>
                  <a:pt x="2" y="411"/>
                </a:cubicBezTo>
                <a:cubicBezTo>
                  <a:pt x="4" y="422"/>
                  <a:pt x="14" y="430"/>
                  <a:pt x="20" y="439"/>
                </a:cubicBezTo>
                <a:cubicBezTo>
                  <a:pt x="29" y="436"/>
                  <a:pt x="47" y="430"/>
                  <a:pt x="47" y="4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88" name="Freeform 24"/>
          <p:cNvSpPr>
            <a:spLocks/>
          </p:cNvSpPr>
          <p:nvPr/>
        </p:nvSpPr>
        <p:spPr bwMode="auto">
          <a:xfrm>
            <a:off x="6664325" y="3473450"/>
            <a:ext cx="374650" cy="915988"/>
          </a:xfrm>
          <a:custGeom>
            <a:avLst/>
            <a:gdLst>
              <a:gd name="T0" fmla="*/ 2147483647 w 236"/>
              <a:gd name="T1" fmla="*/ 2147483647 h 577"/>
              <a:gd name="T2" fmla="*/ 2147483647 w 236"/>
              <a:gd name="T3" fmla="*/ 2147483647 h 577"/>
              <a:gd name="T4" fmla="*/ 2147483647 w 236"/>
              <a:gd name="T5" fmla="*/ 2147483647 h 577"/>
              <a:gd name="T6" fmla="*/ 2147483647 w 236"/>
              <a:gd name="T7" fmla="*/ 2147483647 h 577"/>
              <a:gd name="T8" fmla="*/ 2147483647 w 236"/>
              <a:gd name="T9" fmla="*/ 2147483647 h 577"/>
              <a:gd name="T10" fmla="*/ 2147483647 w 236"/>
              <a:gd name="T11" fmla="*/ 2147483647 h 577"/>
              <a:gd name="T12" fmla="*/ 2147483647 w 236"/>
              <a:gd name="T13" fmla="*/ 2147483647 h 577"/>
              <a:gd name="T14" fmla="*/ 2147483647 w 236"/>
              <a:gd name="T15" fmla="*/ 2147483647 h 577"/>
              <a:gd name="T16" fmla="*/ 2147483647 w 236"/>
              <a:gd name="T17" fmla="*/ 2147483647 h 577"/>
              <a:gd name="T18" fmla="*/ 2147483647 w 236"/>
              <a:gd name="T19" fmla="*/ 2147483647 h 5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6"/>
              <a:gd name="T31" fmla="*/ 0 h 577"/>
              <a:gd name="T32" fmla="*/ 236 w 236"/>
              <a:gd name="T33" fmla="*/ 577 h 5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6" h="577">
                <a:moveTo>
                  <a:pt x="200" y="153"/>
                </a:moveTo>
                <a:cubicBezTo>
                  <a:pt x="221" y="216"/>
                  <a:pt x="236" y="200"/>
                  <a:pt x="191" y="217"/>
                </a:cubicBezTo>
                <a:cubicBezTo>
                  <a:pt x="157" y="214"/>
                  <a:pt x="104" y="238"/>
                  <a:pt x="90" y="207"/>
                </a:cubicBezTo>
                <a:cubicBezTo>
                  <a:pt x="0" y="9"/>
                  <a:pt x="196" y="0"/>
                  <a:pt x="35" y="25"/>
                </a:cubicBezTo>
                <a:cubicBezTo>
                  <a:pt x="9" y="102"/>
                  <a:pt x="19" y="186"/>
                  <a:pt x="44" y="262"/>
                </a:cubicBezTo>
                <a:cubicBezTo>
                  <a:pt x="51" y="346"/>
                  <a:pt x="65" y="396"/>
                  <a:pt x="90" y="473"/>
                </a:cubicBezTo>
                <a:cubicBezTo>
                  <a:pt x="97" y="496"/>
                  <a:pt x="122" y="508"/>
                  <a:pt x="136" y="527"/>
                </a:cubicBezTo>
                <a:cubicBezTo>
                  <a:pt x="130" y="533"/>
                  <a:pt x="119" y="537"/>
                  <a:pt x="117" y="546"/>
                </a:cubicBezTo>
                <a:cubicBezTo>
                  <a:pt x="115" y="555"/>
                  <a:pt x="120" y="567"/>
                  <a:pt x="127" y="573"/>
                </a:cubicBezTo>
                <a:cubicBezTo>
                  <a:pt x="131" y="577"/>
                  <a:pt x="127" y="561"/>
                  <a:pt x="127" y="55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95" name="WordArt 25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5562600" cy="609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29"/>
              </a:avLst>
            </a:prstTxWarp>
          </a:bodyPr>
          <a:lstStyle/>
          <a:p>
            <a:pPr algn="ctr"/>
            <a:r>
              <a:rPr lang="pt-BR" sz="2000" kern="10" dirty="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em chưa biết</a:t>
            </a:r>
            <a:endParaRPr lang="en-US" sz="2000" kern="10" dirty="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/>
      <p:bldP spid="62472" grpId="0"/>
      <p:bldP spid="62473" grpId="0" animBg="1"/>
      <p:bldP spid="62474" grpId="0" animBg="1"/>
      <p:bldP spid="62475" grpId="0" animBg="1"/>
      <p:bldP spid="62477" grpId="0"/>
      <p:bldP spid="62478" grpId="0"/>
      <p:bldP spid="62479" grpId="0"/>
      <p:bldP spid="62480" grpId="0"/>
      <p:bldP spid="62481" grpId="0" animBg="1"/>
      <p:bldP spid="62482" grpId="0" animBg="1"/>
      <p:bldP spid="62484" grpId="0" animBg="1"/>
      <p:bldP spid="62485" grpId="0" animBg="1"/>
      <p:bldP spid="62486" grpId="0"/>
      <p:bldP spid="62487" grpId="0" animBg="1"/>
      <p:bldP spid="62487" grpId="1" animBg="1"/>
      <p:bldP spid="62488" grpId="0" animBg="1"/>
      <p:bldP spid="6248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WordArt 7"/>
          <p:cNvSpPr>
            <a:spLocks noChangeArrowheads="1" noChangeShapeType="1" noTextEdit="1"/>
          </p:cNvSpPr>
          <p:nvPr/>
        </p:nvSpPr>
        <p:spPr bwMode="auto">
          <a:xfrm>
            <a:off x="3047337" y="1109662"/>
            <a:ext cx="4233863" cy="950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kern="1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143000" y="2060575"/>
            <a:ext cx="7467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“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NHIỆT VÀ TÁC DỤNG PHÁT SÁNG CỦA DÒNG ĐIỆN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4780"/>
            <a:ext cx="20002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ED38D70-48F1-48B9-8916-38C50A504B35}"/>
              </a:ext>
            </a:extLst>
          </p:cNvPr>
          <p:cNvSpPr/>
          <p:nvPr/>
        </p:nvSpPr>
        <p:spPr>
          <a:xfrm>
            <a:off x="1371600" y="432593"/>
            <a:ext cx="6477000" cy="2893220"/>
          </a:xfrm>
          <a:prstGeom prst="wedgeEllipseCallout">
            <a:avLst>
              <a:gd name="adj1" fmla="val -32265"/>
              <a:gd name="adj2" fmla="val 722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0" y="1219200"/>
            <a:ext cx="2590800" cy="1676400"/>
          </a:xfrm>
          <a:ln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933950"/>
            <a:ext cx="2971800" cy="1371600"/>
          </a:xfrm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So do mang dien trong 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800600" cy="449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Cau tao mang dien trong 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343400" cy="3581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4648200" y="2209800"/>
            <a:ext cx="1752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3657600" y="5486400"/>
            <a:ext cx="121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57150"/>
            <a:ext cx="9144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>
              <a:defRPr/>
            </a:pPr>
            <a:endParaRPr lang="vi-VN" sz="2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build="p" animBg="1"/>
      <p:bldP spid="64518" grpId="0" animBg="1"/>
      <p:bldP spid="645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0" y="1470263"/>
            <a:ext cx="891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23: BÀI 21: SƠ ĐỒ MẠCH ĐIỆN – CHIỀU DÒNG ĐIỆN</a:t>
            </a:r>
          </a:p>
          <a:p>
            <a:endParaRPr lang="en-US" altLang="en-US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33600" y="3356532"/>
            <a:ext cx="4343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MẠCH ĐIỆN</a:t>
            </a:r>
          </a:p>
          <a:p>
            <a:endParaRPr lang="en-US" altLang="en-US" dirty="0"/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71700" y="4242111"/>
            <a:ext cx="5029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DÒNG ĐIỆN</a:t>
            </a:r>
          </a:p>
          <a:p>
            <a:endParaRPr lang="en-US" altLang="en-US" dirty="0">
              <a:solidFill>
                <a:srgbClr val="0000CC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752600" y="3509443"/>
            <a:ext cx="3048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1763598" y="4419600"/>
            <a:ext cx="304800" cy="3048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 animBg="1"/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4150" y="91916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43000" y="2743200"/>
            <a:ext cx="6172200" cy="2881312"/>
            <a:chOff x="1440" y="1200"/>
            <a:chExt cx="2736" cy="1226"/>
          </a:xfrm>
        </p:grpSpPr>
        <p:sp>
          <p:nvSpPr>
            <p:cNvPr id="11270" name="Line 13"/>
            <p:cNvSpPr>
              <a:spLocks noChangeShapeType="1"/>
            </p:cNvSpPr>
            <p:nvPr/>
          </p:nvSpPr>
          <p:spPr bwMode="auto">
            <a:xfrm>
              <a:off x="2740" y="2055"/>
              <a:ext cx="0" cy="37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1" name="Group 27"/>
            <p:cNvGrpSpPr>
              <a:grpSpLocks/>
            </p:cNvGrpSpPr>
            <p:nvPr/>
          </p:nvGrpSpPr>
          <p:grpSpPr bwMode="auto">
            <a:xfrm>
              <a:off x="1440" y="1200"/>
              <a:ext cx="2736" cy="1166"/>
              <a:chOff x="1440" y="1200"/>
              <a:chExt cx="2736" cy="1166"/>
            </a:xfrm>
          </p:grpSpPr>
          <p:sp>
            <p:nvSpPr>
              <p:cNvPr id="11272" name="AutoShape 7"/>
              <p:cNvSpPr>
                <a:spLocks noChangeArrowheads="1"/>
              </p:cNvSpPr>
              <p:nvPr/>
            </p:nvSpPr>
            <p:spPr bwMode="auto">
              <a:xfrm>
                <a:off x="2274" y="1200"/>
                <a:ext cx="478" cy="445"/>
              </a:xfrm>
              <a:prstGeom prst="flowChartSummingJunction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3" name="Line 9"/>
              <p:cNvSpPr>
                <a:spLocks noChangeShapeType="1"/>
              </p:cNvSpPr>
              <p:nvPr/>
            </p:nvSpPr>
            <p:spPr bwMode="auto">
              <a:xfrm flipV="1">
                <a:off x="3181" y="1274"/>
                <a:ext cx="342" cy="14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74" name="Group 26"/>
              <p:cNvGrpSpPr>
                <a:grpSpLocks/>
              </p:cNvGrpSpPr>
              <p:nvPr/>
            </p:nvGrpSpPr>
            <p:grpSpPr bwMode="auto">
              <a:xfrm>
                <a:off x="1440" y="1376"/>
                <a:ext cx="2736" cy="990"/>
                <a:chOff x="1440" y="1376"/>
                <a:chExt cx="2736" cy="990"/>
              </a:xfrm>
            </p:grpSpPr>
            <p:sp>
              <p:nvSpPr>
                <p:cNvPr id="11275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415"/>
                  <a:ext cx="821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" name="Line 8"/>
                <p:cNvSpPr>
                  <a:spLocks noChangeShapeType="1"/>
                </p:cNvSpPr>
                <p:nvPr/>
              </p:nvSpPr>
              <p:spPr bwMode="auto">
                <a:xfrm>
                  <a:off x="2758" y="1429"/>
                  <a:ext cx="411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7" name="Line 10"/>
                <p:cNvSpPr>
                  <a:spLocks noChangeShapeType="1"/>
                </p:cNvSpPr>
                <p:nvPr/>
              </p:nvSpPr>
              <p:spPr bwMode="auto">
                <a:xfrm>
                  <a:off x="3492" y="1416"/>
                  <a:ext cx="684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8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429"/>
                  <a:ext cx="0" cy="815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2244"/>
                  <a:ext cx="1300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0" name="Line 14"/>
                <p:cNvSpPr>
                  <a:spLocks noChangeShapeType="1"/>
                </p:cNvSpPr>
                <p:nvPr/>
              </p:nvSpPr>
              <p:spPr bwMode="auto">
                <a:xfrm>
                  <a:off x="2876" y="2143"/>
                  <a:ext cx="0" cy="223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" name="Line 15"/>
                <p:cNvSpPr>
                  <a:spLocks noChangeShapeType="1"/>
                </p:cNvSpPr>
                <p:nvPr/>
              </p:nvSpPr>
              <p:spPr bwMode="auto">
                <a:xfrm>
                  <a:off x="2876" y="2278"/>
                  <a:ext cx="1300" cy="0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" name="Line 16"/>
                <p:cNvSpPr>
                  <a:spLocks noChangeShapeType="1"/>
                </p:cNvSpPr>
                <p:nvPr/>
              </p:nvSpPr>
              <p:spPr bwMode="auto">
                <a:xfrm>
                  <a:off x="4168" y="1408"/>
                  <a:ext cx="0" cy="864"/>
                </a:xfrm>
                <a:prstGeom prst="line">
                  <a:avLst/>
                </a:prstGeom>
                <a:noFill/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3" name="Oval 17"/>
                <p:cNvSpPr>
                  <a:spLocks noChangeArrowheads="1"/>
                </p:cNvSpPr>
                <p:nvPr/>
              </p:nvSpPr>
              <p:spPr bwMode="auto">
                <a:xfrm>
                  <a:off x="3150" y="1388"/>
                  <a:ext cx="68" cy="7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4" name="Oval 18"/>
                <p:cNvSpPr>
                  <a:spLocks noChangeArrowheads="1"/>
                </p:cNvSpPr>
                <p:nvPr/>
              </p:nvSpPr>
              <p:spPr bwMode="auto">
                <a:xfrm>
                  <a:off x="3456" y="1376"/>
                  <a:ext cx="68" cy="7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66" y="1833"/>
                  <a:ext cx="410" cy="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sp>
              <p:nvSpPr>
                <p:cNvPr id="1128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76" y="1833"/>
                  <a:ext cx="411" cy="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 Unicode MS" panose="020B060402020202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40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11268" name="Text Box 23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5169" y="222251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đồ mạch điện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620000" y="4514850"/>
            <a:ext cx="13112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48400" y="4567238"/>
            <a:ext cx="13144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953000" y="4491038"/>
            <a:ext cx="13112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581400" y="4438650"/>
            <a:ext cx="1309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828800" y="5024438"/>
            <a:ext cx="188118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vi-VN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381000" y="4438650"/>
            <a:ext cx="14414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/>
            <a:endParaRPr lang="en-US" alt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1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1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1" name="Picture 30" descr="w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07" y="3195308"/>
            <a:ext cx="9144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2030" y="4918043"/>
            <a:ext cx="1017587" cy="431800"/>
            <a:chOff x="2396" y="3697"/>
            <a:chExt cx="641" cy="272"/>
          </a:xfrm>
        </p:grpSpPr>
        <p:sp>
          <p:nvSpPr>
            <p:cNvPr id="1087" name="Line 47"/>
            <p:cNvSpPr>
              <a:spLocks noChangeShapeType="1"/>
            </p:cNvSpPr>
            <p:nvPr/>
          </p:nvSpPr>
          <p:spPr bwMode="auto">
            <a:xfrm>
              <a:off x="2628" y="3743"/>
              <a:ext cx="182" cy="1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Line 48"/>
            <p:cNvSpPr>
              <a:spLocks noChangeShapeType="1"/>
            </p:cNvSpPr>
            <p:nvPr/>
          </p:nvSpPr>
          <p:spPr bwMode="auto">
            <a:xfrm flipV="1">
              <a:off x="2612" y="3772"/>
              <a:ext cx="227" cy="13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9" name="Group 15"/>
            <p:cNvGrpSpPr>
              <a:grpSpLocks/>
            </p:cNvGrpSpPr>
            <p:nvPr/>
          </p:nvGrpSpPr>
          <p:grpSpPr bwMode="auto">
            <a:xfrm>
              <a:off x="2396" y="3697"/>
              <a:ext cx="641" cy="272"/>
              <a:chOff x="2396" y="3697"/>
              <a:chExt cx="641" cy="272"/>
            </a:xfrm>
          </p:grpSpPr>
          <p:sp>
            <p:nvSpPr>
              <p:cNvPr id="1090" name="Oval 46"/>
              <p:cNvSpPr>
                <a:spLocks noChangeArrowheads="1"/>
              </p:cNvSpPr>
              <p:nvPr/>
            </p:nvSpPr>
            <p:spPr bwMode="auto">
              <a:xfrm>
                <a:off x="2583" y="3697"/>
                <a:ext cx="272" cy="272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anose="020B0604020202020204" pitchFamily="34" charset="-128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1" name="Line 49"/>
              <p:cNvSpPr>
                <a:spLocks noChangeShapeType="1"/>
              </p:cNvSpPr>
              <p:nvPr/>
            </p:nvSpPr>
            <p:spPr bwMode="auto">
              <a:xfrm>
                <a:off x="2855" y="3833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50"/>
              <p:cNvSpPr>
                <a:spLocks noChangeShapeType="1"/>
              </p:cNvSpPr>
              <p:nvPr/>
            </p:nvSpPr>
            <p:spPr bwMode="auto">
              <a:xfrm>
                <a:off x="2396" y="3833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9" name="Line 51"/>
          <p:cNvSpPr>
            <a:spLocks noChangeShapeType="1"/>
          </p:cNvSpPr>
          <p:nvPr/>
        </p:nvSpPr>
        <p:spPr bwMode="auto">
          <a:xfrm>
            <a:off x="5103214" y="5145882"/>
            <a:ext cx="10810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66840" y="5103019"/>
            <a:ext cx="1079500" cy="42863"/>
            <a:chOff x="4029" y="3902"/>
            <a:chExt cx="680" cy="27"/>
          </a:xfrm>
        </p:grpSpPr>
        <p:sp>
          <p:nvSpPr>
            <p:cNvPr id="1084" name="Line 53"/>
            <p:cNvSpPr>
              <a:spLocks noChangeShapeType="1"/>
            </p:cNvSpPr>
            <p:nvPr/>
          </p:nvSpPr>
          <p:spPr bwMode="auto">
            <a:xfrm>
              <a:off x="4482" y="3929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Line 54"/>
            <p:cNvSpPr>
              <a:spLocks noChangeShapeType="1"/>
            </p:cNvSpPr>
            <p:nvPr/>
          </p:nvSpPr>
          <p:spPr bwMode="auto">
            <a:xfrm>
              <a:off x="4029" y="3929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55"/>
            <p:cNvSpPr>
              <a:spLocks noChangeShapeType="1"/>
            </p:cNvSpPr>
            <p:nvPr/>
          </p:nvSpPr>
          <p:spPr bwMode="auto">
            <a:xfrm>
              <a:off x="4256" y="3902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778750" y="4942681"/>
            <a:ext cx="1079500" cy="163513"/>
            <a:chOff x="4845" y="3838"/>
            <a:chExt cx="680" cy="103"/>
          </a:xfrm>
        </p:grpSpPr>
        <p:sp>
          <p:nvSpPr>
            <p:cNvPr id="1081" name="Line 58"/>
            <p:cNvSpPr>
              <a:spLocks noChangeShapeType="1"/>
            </p:cNvSpPr>
            <p:nvPr/>
          </p:nvSpPr>
          <p:spPr bwMode="auto">
            <a:xfrm>
              <a:off x="5298" y="3941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oval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Line 59"/>
            <p:cNvSpPr>
              <a:spLocks noChangeShapeType="1"/>
            </p:cNvSpPr>
            <p:nvPr/>
          </p:nvSpPr>
          <p:spPr bwMode="auto">
            <a:xfrm>
              <a:off x="4845" y="3941"/>
              <a:ext cx="22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Line 60"/>
            <p:cNvSpPr>
              <a:spLocks noChangeShapeType="1"/>
            </p:cNvSpPr>
            <p:nvPr/>
          </p:nvSpPr>
          <p:spPr bwMode="auto">
            <a:xfrm flipV="1">
              <a:off x="5057" y="3838"/>
              <a:ext cx="241" cy="9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134937" y="565690"/>
            <a:ext cx="8874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87337" y="1647032"/>
            <a:ext cx="8643934" cy="4009231"/>
            <a:chOff x="204" y="1888"/>
            <a:chExt cx="5398" cy="2377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4830" y="2450"/>
              <a:ext cx="68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tắc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</a:p>
          </p:txBody>
        </p:sp>
        <p:sp>
          <p:nvSpPr>
            <p:cNvPr id="1063" name="Rectangle 10"/>
            <p:cNvSpPr>
              <a:spLocks noChangeArrowheads="1"/>
            </p:cNvSpPr>
            <p:nvPr/>
          </p:nvSpPr>
          <p:spPr bwMode="auto">
            <a:xfrm>
              <a:off x="3969" y="2450"/>
              <a:ext cx="82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 đóng</a:t>
              </a:r>
            </a:p>
          </p:txBody>
        </p:sp>
        <p:sp>
          <p:nvSpPr>
            <p:cNvPr id="1064" name="Rectangle 11"/>
            <p:cNvSpPr>
              <a:spLocks noChangeArrowheads="1"/>
            </p:cNvSpPr>
            <p:nvPr/>
          </p:nvSpPr>
          <p:spPr bwMode="auto">
            <a:xfrm>
              <a:off x="4195" y="1906"/>
              <a:ext cx="118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tắc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(cái đóng ngắt)</a:t>
              </a:r>
            </a:p>
            <a:p>
              <a:pPr algn="ctr" eaLnBrk="1" hangingPunct="1"/>
              <a:endPara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Rectangle 12"/>
            <p:cNvSpPr>
              <a:spLocks noChangeArrowheads="1"/>
            </p:cNvSpPr>
            <p:nvPr/>
          </p:nvSpPr>
          <p:spPr bwMode="auto">
            <a:xfrm>
              <a:off x="3136" y="2223"/>
              <a:ext cx="826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en-US" altLang="en-US" sz="1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 dẫn</a:t>
              </a:r>
            </a:p>
          </p:txBody>
        </p:sp>
        <p:sp>
          <p:nvSpPr>
            <p:cNvPr id="1066" name="Rectangle 13"/>
            <p:cNvSpPr>
              <a:spLocks noChangeArrowheads="1"/>
            </p:cNvSpPr>
            <p:nvPr/>
          </p:nvSpPr>
          <p:spPr bwMode="auto">
            <a:xfrm>
              <a:off x="2311" y="2064"/>
              <a:ext cx="825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endPara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1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sz="16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Rectangle 14"/>
            <p:cNvSpPr>
              <a:spLocks noChangeArrowheads="1"/>
            </p:cNvSpPr>
            <p:nvPr/>
          </p:nvSpPr>
          <p:spPr bwMode="auto">
            <a:xfrm>
              <a:off x="1156" y="1952"/>
              <a:ext cx="1074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nguồn 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 mắc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nối tiếp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(bộ pin, ắcquy)</a:t>
              </a:r>
            </a:p>
            <a:p>
              <a:pPr algn="ctr" eaLnBrk="1" hangingPunct="1"/>
              <a:endPara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Rectangle 42"/>
            <p:cNvSpPr>
              <a:spLocks noChangeArrowheads="1"/>
            </p:cNvSpPr>
            <p:nvPr/>
          </p:nvSpPr>
          <p:spPr bwMode="auto">
            <a:xfrm>
              <a:off x="294" y="2178"/>
              <a:ext cx="8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 điện</a:t>
              </a:r>
            </a:p>
            <a:p>
              <a:pPr eaLnBrk="1" hangingPunct="1"/>
              <a:r>
                <a:rPr lang="en-US" altLang="en-US" sz="14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(pin, ắcquy)</a:t>
              </a:r>
            </a:p>
          </p:txBody>
        </p:sp>
        <p:sp>
          <p:nvSpPr>
            <p:cNvPr id="1069" name="Line 25"/>
            <p:cNvSpPr>
              <a:spLocks noChangeShapeType="1"/>
            </p:cNvSpPr>
            <p:nvPr/>
          </p:nvSpPr>
          <p:spPr bwMode="auto">
            <a:xfrm>
              <a:off x="204" y="1888"/>
              <a:ext cx="5398" cy="0"/>
            </a:xfrm>
            <a:prstGeom prst="line">
              <a:avLst/>
            </a:prstGeom>
            <a:noFill/>
            <a:ln w="28575" cap="sq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Line 17"/>
            <p:cNvSpPr>
              <a:spLocks noChangeShapeType="1"/>
            </p:cNvSpPr>
            <p:nvPr/>
          </p:nvSpPr>
          <p:spPr bwMode="auto">
            <a:xfrm>
              <a:off x="5602" y="1906"/>
              <a:ext cx="0" cy="2359"/>
            </a:xfrm>
            <a:prstGeom prst="line">
              <a:avLst/>
            </a:prstGeom>
            <a:noFill/>
            <a:ln w="28575" cap="sq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Line 24"/>
            <p:cNvSpPr>
              <a:spLocks noChangeShapeType="1"/>
            </p:cNvSpPr>
            <p:nvPr/>
          </p:nvSpPr>
          <p:spPr bwMode="auto">
            <a:xfrm>
              <a:off x="204" y="3613"/>
              <a:ext cx="539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Line 16"/>
            <p:cNvSpPr>
              <a:spLocks noChangeShapeType="1"/>
            </p:cNvSpPr>
            <p:nvPr/>
          </p:nvSpPr>
          <p:spPr bwMode="auto">
            <a:xfrm>
              <a:off x="204" y="1889"/>
              <a:ext cx="0" cy="2359"/>
            </a:xfrm>
            <a:prstGeom prst="line">
              <a:avLst/>
            </a:prstGeom>
            <a:noFill/>
            <a:ln w="28575" cap="sq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Line 18"/>
            <p:cNvSpPr>
              <a:spLocks noChangeShapeType="1"/>
            </p:cNvSpPr>
            <p:nvPr/>
          </p:nvSpPr>
          <p:spPr bwMode="auto">
            <a:xfrm>
              <a:off x="1112" y="1889"/>
              <a:ext cx="0" cy="23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19"/>
            <p:cNvSpPr>
              <a:spLocks noChangeShapeType="1"/>
            </p:cNvSpPr>
            <p:nvPr/>
          </p:nvSpPr>
          <p:spPr bwMode="auto">
            <a:xfrm>
              <a:off x="2297" y="1889"/>
              <a:ext cx="0" cy="23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Line 20"/>
            <p:cNvSpPr>
              <a:spLocks noChangeShapeType="1"/>
            </p:cNvSpPr>
            <p:nvPr/>
          </p:nvSpPr>
          <p:spPr bwMode="auto">
            <a:xfrm>
              <a:off x="3122" y="1889"/>
              <a:ext cx="0" cy="23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Line 21"/>
            <p:cNvSpPr>
              <a:spLocks noChangeShapeType="1"/>
            </p:cNvSpPr>
            <p:nvPr/>
          </p:nvSpPr>
          <p:spPr bwMode="auto">
            <a:xfrm>
              <a:off x="3948" y="1889"/>
              <a:ext cx="0" cy="23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Line 22"/>
            <p:cNvSpPr>
              <a:spLocks noChangeShapeType="1"/>
            </p:cNvSpPr>
            <p:nvPr/>
          </p:nvSpPr>
          <p:spPr bwMode="auto">
            <a:xfrm>
              <a:off x="3948" y="2315"/>
              <a:ext cx="165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Line 23"/>
            <p:cNvSpPr>
              <a:spLocks noChangeShapeType="1"/>
            </p:cNvSpPr>
            <p:nvPr/>
          </p:nvSpPr>
          <p:spPr bwMode="auto">
            <a:xfrm>
              <a:off x="4785" y="2314"/>
              <a:ext cx="0" cy="11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Line 53"/>
            <p:cNvSpPr>
              <a:spLocks noChangeShapeType="1"/>
            </p:cNvSpPr>
            <p:nvPr/>
          </p:nvSpPr>
          <p:spPr bwMode="auto">
            <a:xfrm>
              <a:off x="4785" y="3494"/>
              <a:ext cx="0" cy="7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26"/>
            <p:cNvSpPr>
              <a:spLocks noChangeShapeType="1"/>
            </p:cNvSpPr>
            <p:nvPr/>
          </p:nvSpPr>
          <p:spPr bwMode="auto">
            <a:xfrm>
              <a:off x="204" y="4265"/>
              <a:ext cx="5398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999198" y="4757266"/>
            <a:ext cx="1485900" cy="638175"/>
            <a:chOff x="1262" y="3634"/>
            <a:chExt cx="936" cy="402"/>
          </a:xfrm>
        </p:grpSpPr>
        <p:sp>
          <p:nvSpPr>
            <p:cNvPr id="1054" name="Line 38"/>
            <p:cNvSpPr>
              <a:spLocks noChangeShapeType="1"/>
            </p:cNvSpPr>
            <p:nvPr/>
          </p:nvSpPr>
          <p:spPr bwMode="auto">
            <a:xfrm>
              <a:off x="1262" y="3900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9"/>
            <p:cNvSpPr>
              <a:spLocks noChangeShapeType="1"/>
            </p:cNvSpPr>
            <p:nvPr/>
          </p:nvSpPr>
          <p:spPr bwMode="auto">
            <a:xfrm>
              <a:off x="1579" y="3763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40"/>
            <p:cNvSpPr>
              <a:spLocks noChangeShapeType="1"/>
            </p:cNvSpPr>
            <p:nvPr/>
          </p:nvSpPr>
          <p:spPr bwMode="auto">
            <a:xfrm>
              <a:off x="1673" y="3811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41"/>
            <p:cNvSpPr>
              <a:spLocks noChangeShapeType="1"/>
            </p:cNvSpPr>
            <p:nvPr/>
          </p:nvSpPr>
          <p:spPr bwMode="auto">
            <a:xfrm>
              <a:off x="1881" y="3887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43"/>
            <p:cNvSpPr>
              <a:spLocks noChangeShapeType="1"/>
            </p:cNvSpPr>
            <p:nvPr/>
          </p:nvSpPr>
          <p:spPr bwMode="auto">
            <a:xfrm>
              <a:off x="1787" y="3748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44"/>
            <p:cNvSpPr>
              <a:spLocks noChangeShapeType="1"/>
            </p:cNvSpPr>
            <p:nvPr/>
          </p:nvSpPr>
          <p:spPr bwMode="auto">
            <a:xfrm>
              <a:off x="1881" y="3796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Text Box 62"/>
            <p:cNvSpPr txBox="1">
              <a:spLocks noChangeArrowheads="1"/>
            </p:cNvSpPr>
            <p:nvPr/>
          </p:nvSpPr>
          <p:spPr bwMode="auto">
            <a:xfrm>
              <a:off x="1383" y="3675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61" name="Text Box 63"/>
            <p:cNvSpPr txBox="1">
              <a:spLocks noChangeArrowheads="1"/>
            </p:cNvSpPr>
            <p:nvPr/>
          </p:nvSpPr>
          <p:spPr bwMode="auto">
            <a:xfrm>
              <a:off x="1846" y="3634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341239" y="4509058"/>
            <a:ext cx="1441450" cy="1223962"/>
            <a:chOff x="218" y="3452"/>
            <a:chExt cx="908" cy="771"/>
          </a:xfrm>
        </p:grpSpPr>
        <p:sp>
          <p:nvSpPr>
            <p:cNvPr id="1047" name="Rectangle 8"/>
            <p:cNvSpPr>
              <a:spLocks noChangeArrowheads="1"/>
            </p:cNvSpPr>
            <p:nvPr/>
          </p:nvSpPr>
          <p:spPr bwMode="auto">
            <a:xfrm>
              <a:off x="218" y="3452"/>
              <a:ext cx="908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algn="ctr" eaLnBrk="1" hangingPunct="1"/>
              <a:endParaRPr lang="vi-VN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Line 32"/>
            <p:cNvSpPr>
              <a:spLocks noChangeShapeType="1"/>
            </p:cNvSpPr>
            <p:nvPr/>
          </p:nvSpPr>
          <p:spPr bwMode="auto">
            <a:xfrm>
              <a:off x="295" y="3885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3"/>
            <p:cNvSpPr>
              <a:spLocks noChangeShapeType="1"/>
            </p:cNvSpPr>
            <p:nvPr/>
          </p:nvSpPr>
          <p:spPr bwMode="auto">
            <a:xfrm>
              <a:off x="612" y="3748"/>
              <a:ext cx="0" cy="2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34"/>
            <p:cNvSpPr>
              <a:spLocks noChangeShapeType="1"/>
            </p:cNvSpPr>
            <p:nvPr/>
          </p:nvSpPr>
          <p:spPr bwMode="auto">
            <a:xfrm>
              <a:off x="706" y="3796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35"/>
            <p:cNvSpPr>
              <a:spLocks noChangeShapeType="1"/>
            </p:cNvSpPr>
            <p:nvPr/>
          </p:nvSpPr>
          <p:spPr bwMode="auto">
            <a:xfrm>
              <a:off x="703" y="3885"/>
              <a:ext cx="317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Text Box 70"/>
            <p:cNvSpPr txBox="1">
              <a:spLocks noChangeArrowheads="1"/>
            </p:cNvSpPr>
            <p:nvPr/>
          </p:nvSpPr>
          <p:spPr bwMode="auto">
            <a:xfrm>
              <a:off x="431" y="367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53" name="Text Box 71"/>
            <p:cNvSpPr txBox="1">
              <a:spLocks noChangeArrowheads="1"/>
            </p:cNvSpPr>
            <p:nvPr/>
          </p:nvSpPr>
          <p:spPr bwMode="auto">
            <a:xfrm>
              <a:off x="676" y="363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pic>
        <p:nvPicPr>
          <p:cNvPr id="10342" name="Picture 102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67" y="3465300"/>
            <a:ext cx="962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" name="Picture 103" descr="Untitle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67" y="3474301"/>
            <a:ext cx="962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46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21560"/>
              </p:ext>
            </p:extLst>
          </p:nvPr>
        </p:nvGraphicFramePr>
        <p:xfrm>
          <a:off x="676857" y="3119503"/>
          <a:ext cx="582613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6" imgW="399255" imgH="795260" progId="Photoshop.Image.9">
                  <p:embed/>
                </p:oleObj>
              </mc:Choice>
              <mc:Fallback>
                <p:oleObj name="Image" r:id="rId6" imgW="399255" imgH="795260" progId="Photoshop.Image.9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57" y="3119503"/>
                        <a:ext cx="582613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6" name="Picture 146" descr="250220132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1" y="3139707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8" name="Picture 148" descr="Untitled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51" y="3367323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  <p:bldP spid="10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6"/>
          <p:cNvSpPr txBox="1">
            <a:spLocks noChangeArrowheads="1"/>
          </p:cNvSpPr>
          <p:nvPr/>
        </p:nvSpPr>
        <p:spPr bwMode="auto">
          <a:xfrm>
            <a:off x="457200" y="4572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6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76200" y="265759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42"/>
          <p:cNvSpPr txBox="1">
            <a:spLocks noChangeArrowheads="1"/>
          </p:cNvSpPr>
          <p:nvPr/>
        </p:nvSpPr>
        <p:spPr bwMode="auto">
          <a:xfrm>
            <a:off x="133350" y="1219200"/>
            <a:ext cx="855345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19.3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44" descr="25022013277">
            <a:extLst>
              <a:ext uri="{FF2B5EF4-FFF2-40B4-BE49-F238E27FC236}">
                <a16:creationId xmlns:a16="http://schemas.microsoft.com/office/drawing/2014/main" id="{43061AA0-0717-45CC-A22D-2AB849D7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3231650"/>
            <a:ext cx="49672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5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895600" y="56388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mạch điện hình 19.3</a:t>
            </a:r>
          </a:p>
        </p:txBody>
      </p:sp>
      <p:pic>
        <p:nvPicPr>
          <p:cNvPr id="6" name="Picture 144" descr="25022013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9672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2971800" y="3406775"/>
            <a:ext cx="1371600" cy="557213"/>
            <a:chOff x="3312" y="2121"/>
            <a:chExt cx="864" cy="351"/>
          </a:xfrm>
        </p:grpSpPr>
        <p:sp>
          <p:nvSpPr>
            <p:cNvPr id="13331" name="Freeform 145"/>
            <p:cNvSpPr>
              <a:spLocks/>
            </p:cNvSpPr>
            <p:nvPr/>
          </p:nvSpPr>
          <p:spPr bwMode="auto">
            <a:xfrm>
              <a:off x="3312" y="2304"/>
              <a:ext cx="624" cy="144"/>
            </a:xfrm>
            <a:custGeom>
              <a:avLst/>
              <a:gdLst>
                <a:gd name="T0" fmla="*/ 0 w 624"/>
                <a:gd name="T1" fmla="*/ 144 h 144"/>
                <a:gd name="T2" fmla="*/ 336 w 624"/>
                <a:gd name="T3" fmla="*/ 144 h 144"/>
                <a:gd name="T4" fmla="*/ 624 w 624"/>
                <a:gd name="T5" fmla="*/ 0 h 144"/>
                <a:gd name="T6" fmla="*/ 0 60000 65536"/>
                <a:gd name="T7" fmla="*/ 0 60000 65536"/>
                <a:gd name="T8" fmla="*/ 0 60000 65536"/>
                <a:gd name="T9" fmla="*/ 0 w 624"/>
                <a:gd name="T10" fmla="*/ 0 h 144"/>
                <a:gd name="T11" fmla="*/ 624 w 62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44">
                  <a:moveTo>
                    <a:pt x="0" y="144"/>
                  </a:moveTo>
                  <a:lnTo>
                    <a:pt x="336" y="144"/>
                  </a:lnTo>
                  <a:lnTo>
                    <a:pt x="624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2" name="Line 146"/>
            <p:cNvSpPr>
              <a:spLocks noChangeShapeType="1"/>
            </p:cNvSpPr>
            <p:nvPr/>
          </p:nvSpPr>
          <p:spPr bwMode="auto">
            <a:xfrm>
              <a:off x="3888" y="2448"/>
              <a:ext cx="28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Oval 155"/>
            <p:cNvSpPr>
              <a:spLocks noChangeArrowheads="1"/>
            </p:cNvSpPr>
            <p:nvPr/>
          </p:nvSpPr>
          <p:spPr bwMode="auto">
            <a:xfrm>
              <a:off x="3632" y="2424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4" name="Text Box 156"/>
            <p:cNvSpPr txBox="1">
              <a:spLocks noChangeArrowheads="1"/>
            </p:cNvSpPr>
            <p:nvPr/>
          </p:nvSpPr>
          <p:spPr bwMode="auto">
            <a:xfrm>
              <a:off x="3648" y="2121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59"/>
          <p:cNvGrpSpPr>
            <a:grpSpLocks/>
          </p:cNvGrpSpPr>
          <p:nvPr/>
        </p:nvGrpSpPr>
        <p:grpSpPr bwMode="auto">
          <a:xfrm>
            <a:off x="5078413" y="3352800"/>
            <a:ext cx="1219200" cy="838200"/>
            <a:chOff x="4464" y="2064"/>
            <a:chExt cx="768" cy="528"/>
          </a:xfrm>
        </p:grpSpPr>
        <p:sp>
          <p:nvSpPr>
            <p:cNvPr id="13323" name="Line 149"/>
            <p:cNvSpPr>
              <a:spLocks noChangeShapeType="1"/>
            </p:cNvSpPr>
            <p:nvPr/>
          </p:nvSpPr>
          <p:spPr bwMode="auto">
            <a:xfrm>
              <a:off x="4752" y="225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50"/>
            <p:cNvSpPr>
              <a:spLocks noChangeShapeType="1"/>
            </p:cNvSpPr>
            <p:nvPr/>
          </p:nvSpPr>
          <p:spPr bwMode="auto">
            <a:xfrm>
              <a:off x="4824" y="235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51"/>
            <p:cNvSpPr>
              <a:spLocks noChangeShapeType="1"/>
            </p:cNvSpPr>
            <p:nvPr/>
          </p:nvSpPr>
          <p:spPr bwMode="auto">
            <a:xfrm>
              <a:off x="4896" y="2256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52"/>
            <p:cNvSpPr>
              <a:spLocks noChangeShapeType="1"/>
            </p:cNvSpPr>
            <p:nvPr/>
          </p:nvSpPr>
          <p:spPr bwMode="auto">
            <a:xfrm>
              <a:off x="4968" y="2352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3"/>
            <p:cNvSpPr>
              <a:spLocks noChangeShapeType="1"/>
            </p:cNvSpPr>
            <p:nvPr/>
          </p:nvSpPr>
          <p:spPr bwMode="auto">
            <a:xfrm>
              <a:off x="4976" y="2416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54"/>
            <p:cNvSpPr>
              <a:spLocks noChangeShapeType="1"/>
            </p:cNvSpPr>
            <p:nvPr/>
          </p:nvSpPr>
          <p:spPr bwMode="auto">
            <a:xfrm flipH="1">
              <a:off x="4464" y="242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Text Box 157"/>
            <p:cNvSpPr txBox="1">
              <a:spLocks noChangeArrowheads="1"/>
            </p:cNvSpPr>
            <p:nvPr/>
          </p:nvSpPr>
          <p:spPr bwMode="auto">
            <a:xfrm>
              <a:off x="4536" y="2169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0" name="Text Box 158"/>
            <p:cNvSpPr txBox="1">
              <a:spLocks noChangeArrowheads="1"/>
            </p:cNvSpPr>
            <p:nvPr/>
          </p:nvSpPr>
          <p:spPr bwMode="auto">
            <a:xfrm>
              <a:off x="4992" y="2064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anose="020B060402020202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  <a:endParaRPr lang="vi-VN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Line 161"/>
          <p:cNvSpPr>
            <a:spLocks noChangeShapeType="1"/>
          </p:cNvSpPr>
          <p:nvPr/>
        </p:nvSpPr>
        <p:spPr bwMode="auto">
          <a:xfrm flipH="1">
            <a:off x="4191000" y="3924300"/>
            <a:ext cx="914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63"/>
          <p:cNvSpPr>
            <a:spLocks/>
          </p:cNvSpPr>
          <p:nvPr/>
        </p:nvSpPr>
        <p:spPr bwMode="auto">
          <a:xfrm>
            <a:off x="2667000" y="3916363"/>
            <a:ext cx="4038600" cy="1325562"/>
          </a:xfrm>
          <a:custGeom>
            <a:avLst/>
            <a:gdLst>
              <a:gd name="T0" fmla="*/ 2147483647 w 2544"/>
              <a:gd name="T1" fmla="*/ 2147483647 h 872"/>
              <a:gd name="T2" fmla="*/ 0 w 2544"/>
              <a:gd name="T3" fmla="*/ 2147483647 h 872"/>
              <a:gd name="T4" fmla="*/ 0 w 2544"/>
              <a:gd name="T5" fmla="*/ 2147483647 h 872"/>
              <a:gd name="T6" fmla="*/ 2147483647 w 2544"/>
              <a:gd name="T7" fmla="*/ 2147483647 h 872"/>
              <a:gd name="T8" fmla="*/ 2147483647 w 2544"/>
              <a:gd name="T9" fmla="*/ 0 h 872"/>
              <a:gd name="T10" fmla="*/ 2147483647 w 2544"/>
              <a:gd name="T11" fmla="*/ 2147483647 h 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44"/>
              <a:gd name="T19" fmla="*/ 0 h 872"/>
              <a:gd name="T20" fmla="*/ 2544 w 2544"/>
              <a:gd name="T21" fmla="*/ 872 h 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44" h="872">
                <a:moveTo>
                  <a:pt x="240" y="8"/>
                </a:moveTo>
                <a:lnTo>
                  <a:pt x="0" y="8"/>
                </a:lnTo>
                <a:lnTo>
                  <a:pt x="0" y="872"/>
                </a:lnTo>
                <a:lnTo>
                  <a:pt x="2544" y="872"/>
                </a:lnTo>
                <a:lnTo>
                  <a:pt x="2536" y="0"/>
                </a:lnTo>
                <a:lnTo>
                  <a:pt x="2112" y="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" name="AutoShape 147"/>
          <p:cNvSpPr>
            <a:spLocks noChangeArrowheads="1"/>
          </p:cNvSpPr>
          <p:nvPr/>
        </p:nvSpPr>
        <p:spPr bwMode="auto">
          <a:xfrm>
            <a:off x="4419600" y="4953000"/>
            <a:ext cx="533400" cy="533400"/>
          </a:xfrm>
          <a:prstGeom prst="flowChartSummingJunction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1447800" y="459105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Box 25"/>
          <p:cNvSpPr txBox="1">
            <a:spLocks noChangeArrowheads="1"/>
          </p:cNvSpPr>
          <p:nvPr/>
        </p:nvSpPr>
        <p:spPr bwMode="auto">
          <a:xfrm>
            <a:off x="7239000" y="30591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19.3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4" grpId="0" animBg="1"/>
      <p:bldP spid="122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1051</Words>
  <Application>Microsoft Office PowerPoint</Application>
  <PresentationFormat>On-screen Show (4:3)</PresentationFormat>
  <Paragraphs>177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.VnTifani Heavy</vt:lpstr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Cấu tạo  mạng điện trong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cp:lastPrinted>1601-01-01T00:00:00Z</cp:lastPrinted>
  <dcterms:created xsi:type="dcterms:W3CDTF">1601-01-01T00:00:00Z</dcterms:created>
  <dcterms:modified xsi:type="dcterms:W3CDTF">2022-02-23T06:51:09Z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