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handoutMasterIdLst>
    <p:handoutMasterId r:id="rId22"/>
  </p:handoutMasterIdLst>
  <p:sldIdLst>
    <p:sldId id="381" r:id="rId2"/>
    <p:sldId id="409" r:id="rId3"/>
    <p:sldId id="374" r:id="rId4"/>
    <p:sldId id="411" r:id="rId5"/>
    <p:sldId id="413" r:id="rId6"/>
    <p:sldId id="414" r:id="rId7"/>
    <p:sldId id="421" r:id="rId8"/>
    <p:sldId id="422" r:id="rId9"/>
    <p:sldId id="416" r:id="rId10"/>
    <p:sldId id="419" r:id="rId11"/>
    <p:sldId id="423" r:id="rId12"/>
    <p:sldId id="427" r:id="rId13"/>
    <p:sldId id="424" r:id="rId14"/>
    <p:sldId id="425" r:id="rId15"/>
    <p:sldId id="426" r:id="rId16"/>
    <p:sldId id="418" r:id="rId17"/>
    <p:sldId id="391" r:id="rId18"/>
    <p:sldId id="373" r:id="rId19"/>
    <p:sldId id="358" r:id="rId20"/>
  </p:sldIdLst>
  <p:sldSz cx="9144000" cy="6858000" type="screen4x3"/>
  <p:notesSz cx="6858000" cy="9144000"/>
  <p:custDataLst>
    <p:tags r:id="rId23"/>
  </p:custDataLst>
  <p:defaultTextStyle>
    <a:defPPr>
      <a:defRPr lang="en-US"/>
    </a:defPPr>
    <a:lvl1pPr algn="l" rtl="0" fontAlgn="base">
      <a:spcBef>
        <a:spcPct val="0"/>
      </a:spcBef>
      <a:spcAft>
        <a:spcPct val="0"/>
      </a:spcAft>
      <a:defRPr sz="1600" b="1" kern="1200">
        <a:solidFill>
          <a:schemeClr val="tx1"/>
        </a:solidFill>
        <a:latin typeface=".VnArial" pitchFamily="34" charset="0"/>
        <a:ea typeface="+mn-ea"/>
        <a:cs typeface="+mn-cs"/>
      </a:defRPr>
    </a:lvl1pPr>
    <a:lvl2pPr marL="457200" algn="l" rtl="0" fontAlgn="base">
      <a:spcBef>
        <a:spcPct val="0"/>
      </a:spcBef>
      <a:spcAft>
        <a:spcPct val="0"/>
      </a:spcAft>
      <a:defRPr sz="1600" b="1" kern="1200">
        <a:solidFill>
          <a:schemeClr val="tx1"/>
        </a:solidFill>
        <a:latin typeface=".VnArial" pitchFamily="34" charset="0"/>
        <a:ea typeface="+mn-ea"/>
        <a:cs typeface="+mn-cs"/>
      </a:defRPr>
    </a:lvl2pPr>
    <a:lvl3pPr marL="914400" algn="l" rtl="0" fontAlgn="base">
      <a:spcBef>
        <a:spcPct val="0"/>
      </a:spcBef>
      <a:spcAft>
        <a:spcPct val="0"/>
      </a:spcAft>
      <a:defRPr sz="1600" b="1" kern="1200">
        <a:solidFill>
          <a:schemeClr val="tx1"/>
        </a:solidFill>
        <a:latin typeface=".VnArial" pitchFamily="34" charset="0"/>
        <a:ea typeface="+mn-ea"/>
        <a:cs typeface="+mn-cs"/>
      </a:defRPr>
    </a:lvl3pPr>
    <a:lvl4pPr marL="1371600" algn="l" rtl="0" fontAlgn="base">
      <a:spcBef>
        <a:spcPct val="0"/>
      </a:spcBef>
      <a:spcAft>
        <a:spcPct val="0"/>
      </a:spcAft>
      <a:defRPr sz="1600" b="1" kern="1200">
        <a:solidFill>
          <a:schemeClr val="tx1"/>
        </a:solidFill>
        <a:latin typeface=".VnArial" pitchFamily="34" charset="0"/>
        <a:ea typeface="+mn-ea"/>
        <a:cs typeface="+mn-cs"/>
      </a:defRPr>
    </a:lvl4pPr>
    <a:lvl5pPr marL="1828800" algn="l" rtl="0" fontAlgn="base">
      <a:spcBef>
        <a:spcPct val="0"/>
      </a:spcBef>
      <a:spcAft>
        <a:spcPct val="0"/>
      </a:spcAft>
      <a:defRPr sz="1600" b="1" kern="1200">
        <a:solidFill>
          <a:schemeClr val="tx1"/>
        </a:solidFill>
        <a:latin typeface=".VnArial" pitchFamily="34" charset="0"/>
        <a:ea typeface="+mn-ea"/>
        <a:cs typeface="+mn-cs"/>
      </a:defRPr>
    </a:lvl5pPr>
    <a:lvl6pPr marL="2286000" algn="l" defTabSz="914400" rtl="0" eaLnBrk="1" latinLnBrk="0" hangingPunct="1">
      <a:defRPr sz="1600" b="1" kern="1200">
        <a:solidFill>
          <a:schemeClr val="tx1"/>
        </a:solidFill>
        <a:latin typeface=".VnArial" pitchFamily="34" charset="0"/>
        <a:ea typeface="+mn-ea"/>
        <a:cs typeface="+mn-cs"/>
      </a:defRPr>
    </a:lvl6pPr>
    <a:lvl7pPr marL="2743200" algn="l" defTabSz="914400" rtl="0" eaLnBrk="1" latinLnBrk="0" hangingPunct="1">
      <a:defRPr sz="1600" b="1" kern="1200">
        <a:solidFill>
          <a:schemeClr val="tx1"/>
        </a:solidFill>
        <a:latin typeface=".VnArial" pitchFamily="34" charset="0"/>
        <a:ea typeface="+mn-ea"/>
        <a:cs typeface="+mn-cs"/>
      </a:defRPr>
    </a:lvl7pPr>
    <a:lvl8pPr marL="3200400" algn="l" defTabSz="914400" rtl="0" eaLnBrk="1" latinLnBrk="0" hangingPunct="1">
      <a:defRPr sz="1600" b="1" kern="1200">
        <a:solidFill>
          <a:schemeClr val="tx1"/>
        </a:solidFill>
        <a:latin typeface=".VnArial" pitchFamily="34" charset="0"/>
        <a:ea typeface="+mn-ea"/>
        <a:cs typeface="+mn-cs"/>
      </a:defRPr>
    </a:lvl8pPr>
    <a:lvl9pPr marL="3657600" algn="l" defTabSz="914400" rtl="0" eaLnBrk="1" latinLnBrk="0" hangingPunct="1">
      <a:defRPr sz="1600" b="1" kern="1200">
        <a:solidFill>
          <a:schemeClr val="tx1"/>
        </a:solidFill>
        <a:latin typeface=".VnArial"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0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66FF"/>
    <a:srgbClr val="000000"/>
    <a:srgbClr val="D60093"/>
    <a:srgbClr val="0033CC"/>
    <a:srgbClr val="CC0066"/>
    <a:srgbClr val="FF9966"/>
    <a:srgbClr val="FF5050"/>
    <a:srgbClr val="CC66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7" autoAdjust="0"/>
    <p:restoredTop sz="92705" autoAdjust="0"/>
  </p:normalViewPr>
  <p:slideViewPr>
    <p:cSldViewPr>
      <p:cViewPr varScale="1">
        <p:scale>
          <a:sx n="65" d="100"/>
          <a:sy n="65" d="100"/>
        </p:scale>
        <p:origin x="144" y="52"/>
      </p:cViewPr>
      <p:guideLst>
        <p:guide orient="horz" pos="1728"/>
        <p:guide pos="20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A0ADBA-7A50-4553-A336-151546C56264}" type="datetimeFigureOut">
              <a:rPr lang="en-US" smtClean="0"/>
              <a:t>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7846E0-009F-4FD1-B105-07651867205D}" type="slidenum">
              <a:rPr lang="en-US" smtClean="0"/>
              <a:t>‹#›</a:t>
            </a:fld>
            <a:endParaRPr lang="en-US"/>
          </a:p>
        </p:txBody>
      </p:sp>
    </p:spTree>
    <p:extLst>
      <p:ext uri="{BB962C8B-B14F-4D97-AF65-F5344CB8AC3E}">
        <p14:creationId xmlns:p14="http://schemas.microsoft.com/office/powerpoint/2010/main" val="3637423963"/>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40" units="1/cm"/>
        </inkml:channelProperties>
      </inkml:inkSource>
      <inkml:timestamp xml:id="ts0" timeString="2007-01-29T05:44:53.546"/>
    </inkml:context>
    <inkml:brush xml:id="br0">
      <inkml:brushProperty name="width" value="0.14111" units="cm"/>
      <inkml:brushProperty name="height" value="0.05292" units="cm"/>
      <inkml:brushProperty name="color" value="#FFFF00"/>
      <inkml:brushProperty name="fitToCurve" value="1"/>
      <inkml:brushProperty name="ignorePressure" value="1"/>
    </inkml:brush>
  </inkml:definitions>
  <inkml:trace contextRef="#ctx0" brushRef="#br0">0 2</inkml:trace>
  <inkml:trace contextRef="#ctx0" brushRef="#br0" timeOffset="1610">30 2</inkml:trace>
  <inkml:trace contextRef="#ctx0" brushRef="#br0" timeOffset="1985">30 2</inkml:trace>
  <inkml:trace contextRef="#ctx0" brushRef="#br0" timeOffset="2329">30 2</inkml:trace>
  <inkml:trace contextRef="#ctx0" brushRef="#br0" timeOffset="2657">30 2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17C3E-A9DC-436C-A66B-9057C52C842B}" type="datetimeFigureOut">
              <a:rPr lang="en-US" smtClean="0"/>
              <a:pPr/>
              <a:t>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2907C-4270-41F0-80BC-548196FE5AB2}" type="slidenum">
              <a:rPr lang="en-US" smtClean="0"/>
              <a:pPr/>
              <a:t>‹#›</a:t>
            </a:fld>
            <a:endParaRPr lang="en-US"/>
          </a:p>
        </p:txBody>
      </p:sp>
    </p:spTree>
    <p:extLst>
      <p:ext uri="{BB962C8B-B14F-4D97-AF65-F5344CB8AC3E}">
        <p14:creationId xmlns:p14="http://schemas.microsoft.com/office/powerpoint/2010/main" val="320855094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141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5575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181 w 596"/>
                  <a:gd name="T1" fmla="*/ 4103 h 666"/>
                  <a:gd name="T2" fmla="*/ 65 w 596"/>
                  <a:gd name="T3" fmla="*/ 3779 h 666"/>
                  <a:gd name="T4" fmla="*/ 0 w 596"/>
                  <a:gd name="T5" fmla="*/ 3202 h 666"/>
                  <a:gd name="T6" fmla="*/ 45 w 596"/>
                  <a:gd name="T7" fmla="*/ 2462 h 666"/>
                  <a:gd name="T8" fmla="*/ 280 w 596"/>
                  <a:gd name="T9" fmla="*/ 1675 h 666"/>
                  <a:gd name="T10" fmla="*/ 769 w 596"/>
                  <a:gd name="T11" fmla="*/ 930 h 666"/>
                  <a:gd name="T12" fmla="*/ 1590 w 596"/>
                  <a:gd name="T13" fmla="*/ 343 h 666"/>
                  <a:gd name="T14" fmla="*/ 2762 w 596"/>
                  <a:gd name="T15" fmla="*/ 20 h 666"/>
                  <a:gd name="T16" fmla="*/ 4252 w 596"/>
                  <a:gd name="T17" fmla="*/ 100 h 666"/>
                  <a:gd name="T18" fmla="*/ 5417 w 596"/>
                  <a:gd name="T19" fmla="*/ 756 h 666"/>
                  <a:gd name="T20" fmla="*/ 6198 w 596"/>
                  <a:gd name="T21" fmla="*/ 1831 h 666"/>
                  <a:gd name="T22" fmla="*/ 6614 w 596"/>
                  <a:gd name="T23" fmla="*/ 3146 h 666"/>
                  <a:gd name="T24" fmla="*/ 6658 w 596"/>
                  <a:gd name="T25" fmla="*/ 4535 h 666"/>
                  <a:gd name="T26" fmla="*/ 6334 w 596"/>
                  <a:gd name="T27" fmla="*/ 5822 h 666"/>
                  <a:gd name="T28" fmla="*/ 5672 w 596"/>
                  <a:gd name="T29" fmla="*/ 6816 h 666"/>
                  <a:gd name="T30" fmla="*/ 4668 w 596"/>
                  <a:gd name="T31" fmla="*/ 7349 h 666"/>
                  <a:gd name="T32" fmla="*/ 4352 w 596"/>
                  <a:gd name="T33" fmla="*/ 7302 h 666"/>
                  <a:gd name="T34" fmla="*/ 4932 w 596"/>
                  <a:gd name="T35" fmla="*/ 6841 h 666"/>
                  <a:gd name="T36" fmla="*/ 5392 w 596"/>
                  <a:gd name="T37" fmla="*/ 6031 h 666"/>
                  <a:gd name="T38" fmla="*/ 5692 w 596"/>
                  <a:gd name="T39" fmla="*/ 5030 h 666"/>
                  <a:gd name="T40" fmla="*/ 5817 w 596"/>
                  <a:gd name="T41" fmla="*/ 3938 h 666"/>
                  <a:gd name="T42" fmla="*/ 5752 w 596"/>
                  <a:gd name="T43" fmla="*/ 2859 h 666"/>
                  <a:gd name="T44" fmla="*/ 5428 w 596"/>
                  <a:gd name="T45" fmla="*/ 1929 h 666"/>
                  <a:gd name="T46" fmla="*/ 4842 w 596"/>
                  <a:gd name="T47" fmla="*/ 1242 h 666"/>
                  <a:gd name="T48" fmla="*/ 3818 w 596"/>
                  <a:gd name="T49" fmla="*/ 829 h 666"/>
                  <a:gd name="T50" fmla="*/ 2751 w 596"/>
                  <a:gd name="T51" fmla="*/ 676 h 666"/>
                  <a:gd name="T52" fmla="*/ 1946 w 596"/>
                  <a:gd name="T53" fmla="*/ 785 h 666"/>
                  <a:gd name="T54" fmla="*/ 1355 w 596"/>
                  <a:gd name="T55" fmla="*/ 1119 h 666"/>
                  <a:gd name="T56" fmla="*/ 939 w 596"/>
                  <a:gd name="T57" fmla="*/ 1650 h 666"/>
                  <a:gd name="T58" fmla="*/ 635 w 596"/>
                  <a:gd name="T59" fmla="*/ 2281 h 666"/>
                  <a:gd name="T60" fmla="*/ 445 w 596"/>
                  <a:gd name="T61" fmla="*/ 3012 h 666"/>
                  <a:gd name="T62" fmla="*/ 315 w 596"/>
                  <a:gd name="T63" fmla="*/ 375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280 h 237"/>
                  <a:gd name="T4" fmla="*/ 36 w 257"/>
                  <a:gd name="T5" fmla="*/ 562 h 237"/>
                  <a:gd name="T6" fmla="*/ 64 w 257"/>
                  <a:gd name="T7" fmla="*/ 842 h 237"/>
                  <a:gd name="T8" fmla="*/ 118 w 257"/>
                  <a:gd name="T9" fmla="*/ 1105 h 237"/>
                  <a:gd name="T10" fmla="*/ 198 w 257"/>
                  <a:gd name="T11" fmla="*/ 1340 h 237"/>
                  <a:gd name="T12" fmla="*/ 295 w 257"/>
                  <a:gd name="T13" fmla="*/ 1586 h 237"/>
                  <a:gd name="T14" fmla="*/ 415 w 257"/>
                  <a:gd name="T15" fmla="*/ 1813 h 237"/>
                  <a:gd name="T16" fmla="*/ 558 w 257"/>
                  <a:gd name="T17" fmla="*/ 2003 h 237"/>
                  <a:gd name="T18" fmla="*/ 735 w 257"/>
                  <a:gd name="T19" fmla="*/ 2184 h 237"/>
                  <a:gd name="T20" fmla="*/ 942 w 257"/>
                  <a:gd name="T21" fmla="*/ 2339 h 237"/>
                  <a:gd name="T22" fmla="*/ 1164 w 257"/>
                  <a:gd name="T23" fmla="*/ 2465 h 237"/>
                  <a:gd name="T24" fmla="*/ 1437 w 257"/>
                  <a:gd name="T25" fmla="*/ 2565 h 237"/>
                  <a:gd name="T26" fmla="*/ 1733 w 257"/>
                  <a:gd name="T27" fmla="*/ 2630 h 237"/>
                  <a:gd name="T28" fmla="*/ 2064 w 257"/>
                  <a:gd name="T29" fmla="*/ 2666 h 237"/>
                  <a:gd name="T30" fmla="*/ 2413 w 257"/>
                  <a:gd name="T31" fmla="*/ 2655 h 237"/>
                  <a:gd name="T32" fmla="*/ 2819 w 257"/>
                  <a:gd name="T33" fmla="*/ 2610 h 237"/>
                  <a:gd name="T34" fmla="*/ 2457 w 257"/>
                  <a:gd name="T35" fmla="*/ 2554 h 237"/>
                  <a:gd name="T36" fmla="*/ 2137 w 257"/>
                  <a:gd name="T37" fmla="*/ 2476 h 237"/>
                  <a:gd name="T38" fmla="*/ 1866 w 257"/>
                  <a:gd name="T39" fmla="*/ 2384 h 237"/>
                  <a:gd name="T40" fmla="*/ 1624 w 257"/>
                  <a:gd name="T41" fmla="*/ 2294 h 237"/>
                  <a:gd name="T42" fmla="*/ 1402 w 257"/>
                  <a:gd name="T43" fmla="*/ 2169 h 237"/>
                  <a:gd name="T44" fmla="*/ 1229 w 257"/>
                  <a:gd name="T45" fmla="*/ 2048 h 237"/>
                  <a:gd name="T46" fmla="*/ 1066 w 257"/>
                  <a:gd name="T47" fmla="*/ 1902 h 237"/>
                  <a:gd name="T48" fmla="*/ 922 w 257"/>
                  <a:gd name="T49" fmla="*/ 1741 h 237"/>
                  <a:gd name="T50" fmla="*/ 789 w 257"/>
                  <a:gd name="T51" fmla="*/ 1586 h 237"/>
                  <a:gd name="T52" fmla="*/ 671 w 257"/>
                  <a:gd name="T53" fmla="*/ 1405 h 237"/>
                  <a:gd name="T54" fmla="*/ 573 w 257"/>
                  <a:gd name="T55" fmla="*/ 1205 h 237"/>
                  <a:gd name="T56" fmla="*/ 473 w 257"/>
                  <a:gd name="T57" fmla="*/ 988 h 237"/>
                  <a:gd name="T58" fmla="*/ 360 w 257"/>
                  <a:gd name="T59" fmla="*/ 777 h 237"/>
                  <a:gd name="T60" fmla="*/ 251 w 257"/>
                  <a:gd name="T61" fmla="*/ 527 h 237"/>
                  <a:gd name="T62" fmla="*/ 133 w 257"/>
                  <a:gd name="T63" fmla="*/ 27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p:cNvSpPr>
                <a:spLocks/>
              </p:cNvSpPr>
              <p:nvPr userDrawn="1"/>
            </p:nvSpPr>
            <p:spPr bwMode="ltGray">
              <a:xfrm rot="12185230" flipV="1">
                <a:off x="3639" y="2167"/>
                <a:ext cx="277" cy="249"/>
              </a:xfrm>
              <a:custGeom>
                <a:avLst/>
                <a:gdLst>
                  <a:gd name="T0" fmla="*/ 858 w 124"/>
                  <a:gd name="T1" fmla="*/ 0 h 110"/>
                  <a:gd name="T2" fmla="*/ 1383 w 124"/>
                  <a:gd name="T3" fmla="*/ 1250 h 110"/>
                  <a:gd name="T4" fmla="*/ 1338 w 124"/>
                  <a:gd name="T5" fmla="*/ 1240 h 110"/>
                  <a:gd name="T6" fmla="*/ 1193 w 124"/>
                  <a:gd name="T7" fmla="*/ 1220 h 110"/>
                  <a:gd name="T8" fmla="*/ 994 w 124"/>
                  <a:gd name="T9" fmla="*/ 1173 h 110"/>
                  <a:gd name="T10" fmla="*/ 760 w 124"/>
                  <a:gd name="T11" fmla="*/ 1148 h 110"/>
                  <a:gd name="T12" fmla="*/ 505 w 124"/>
                  <a:gd name="T13" fmla="*/ 1127 h 110"/>
                  <a:gd name="T14" fmla="*/ 279 w 124"/>
                  <a:gd name="T15" fmla="*/ 1139 h 110"/>
                  <a:gd name="T16" fmla="*/ 101 w 124"/>
                  <a:gd name="T17" fmla="*/ 1184 h 110"/>
                  <a:gd name="T18" fmla="*/ 0 w 124"/>
                  <a:gd name="T19" fmla="*/ 1277 h 110"/>
                  <a:gd name="T20" fmla="*/ 45 w 124"/>
                  <a:gd name="T21" fmla="*/ 1139 h 110"/>
                  <a:gd name="T22" fmla="*/ 89 w 124"/>
                  <a:gd name="T23" fmla="*/ 1030 h 110"/>
                  <a:gd name="T24" fmla="*/ 179 w 124"/>
                  <a:gd name="T25" fmla="*/ 953 h 110"/>
                  <a:gd name="T26" fmla="*/ 279 w 124"/>
                  <a:gd name="T27" fmla="*/ 881 h 110"/>
                  <a:gd name="T28" fmla="*/ 400 w 124"/>
                  <a:gd name="T29" fmla="*/ 835 h 110"/>
                  <a:gd name="T30" fmla="*/ 525 w 124"/>
                  <a:gd name="T31" fmla="*/ 824 h 110"/>
                  <a:gd name="T32" fmla="*/ 659 w 124"/>
                  <a:gd name="T33" fmla="*/ 824 h 110"/>
                  <a:gd name="T34" fmla="*/ 804 w 124"/>
                  <a:gd name="T35" fmla="*/ 860 h 110"/>
                  <a:gd name="T36" fmla="*/ 813 w 124"/>
                  <a:gd name="T37" fmla="*/ 824 h 110"/>
                  <a:gd name="T38" fmla="*/ 777 w 124"/>
                  <a:gd name="T39" fmla="*/ 650 h 110"/>
                  <a:gd name="T40" fmla="*/ 748 w 124"/>
                  <a:gd name="T41" fmla="*/ 441 h 110"/>
                  <a:gd name="T42" fmla="*/ 724 w 124"/>
                  <a:gd name="T43" fmla="*/ 349 h 110"/>
                  <a:gd name="T44" fmla="*/ 704 w 124"/>
                  <a:gd name="T45" fmla="*/ 349 h 110"/>
                  <a:gd name="T46" fmla="*/ 679 w 124"/>
                  <a:gd name="T47" fmla="*/ 337 h 110"/>
                  <a:gd name="T48" fmla="*/ 659 w 124"/>
                  <a:gd name="T49" fmla="*/ 303 h 110"/>
                  <a:gd name="T50" fmla="*/ 634 w 124"/>
                  <a:gd name="T51" fmla="*/ 267 h 110"/>
                  <a:gd name="T52" fmla="*/ 634 w 124"/>
                  <a:gd name="T53" fmla="*/ 220 h 110"/>
                  <a:gd name="T54" fmla="*/ 659 w 124"/>
                  <a:gd name="T55" fmla="*/ 163 h 110"/>
                  <a:gd name="T56" fmla="*/ 733 w 124"/>
                  <a:gd name="T57" fmla="*/ 93 h 110"/>
                  <a:gd name="T58" fmla="*/ 858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p:cNvSpPr>
                <a:spLocks/>
              </p:cNvSpPr>
              <p:nvPr userDrawn="1"/>
            </p:nvSpPr>
            <p:spPr bwMode="ltGray">
              <a:xfrm rot="12185230" flipV="1">
                <a:off x="3979" y="977"/>
                <a:ext cx="245" cy="347"/>
              </a:xfrm>
              <a:custGeom>
                <a:avLst/>
                <a:gdLst>
                  <a:gd name="T0" fmla="*/ 0 w 109"/>
                  <a:gd name="T1" fmla="*/ 0 h 156"/>
                  <a:gd name="T2" fmla="*/ 56 w 109"/>
                  <a:gd name="T3" fmla="*/ 9 h 156"/>
                  <a:gd name="T4" fmla="*/ 202 w 109"/>
                  <a:gd name="T5" fmla="*/ 53 h 156"/>
                  <a:gd name="T6" fmla="*/ 420 w 109"/>
                  <a:gd name="T7" fmla="*/ 133 h 156"/>
                  <a:gd name="T8" fmla="*/ 656 w 109"/>
                  <a:gd name="T9" fmla="*/ 262 h 156"/>
                  <a:gd name="T10" fmla="*/ 883 w 109"/>
                  <a:gd name="T11" fmla="*/ 485 h 156"/>
                  <a:gd name="T12" fmla="*/ 1092 w 109"/>
                  <a:gd name="T13" fmla="*/ 781 h 156"/>
                  <a:gd name="T14" fmla="*/ 1218 w 109"/>
                  <a:gd name="T15" fmla="*/ 1188 h 156"/>
                  <a:gd name="T16" fmla="*/ 1238 w 109"/>
                  <a:gd name="T17" fmla="*/ 1717 h 156"/>
                  <a:gd name="T18" fmla="*/ 1191 w 109"/>
                  <a:gd name="T19" fmla="*/ 1717 h 156"/>
                  <a:gd name="T20" fmla="*/ 1126 w 109"/>
                  <a:gd name="T21" fmla="*/ 1717 h 156"/>
                  <a:gd name="T22" fmla="*/ 1056 w 109"/>
                  <a:gd name="T23" fmla="*/ 1717 h 156"/>
                  <a:gd name="T24" fmla="*/ 991 w 109"/>
                  <a:gd name="T25" fmla="*/ 1697 h 156"/>
                  <a:gd name="T26" fmla="*/ 919 w 109"/>
                  <a:gd name="T27" fmla="*/ 1682 h 156"/>
                  <a:gd name="T28" fmla="*/ 838 w 109"/>
                  <a:gd name="T29" fmla="*/ 1653 h 156"/>
                  <a:gd name="T30" fmla="*/ 748 w 109"/>
                  <a:gd name="T31" fmla="*/ 1597 h 156"/>
                  <a:gd name="T32" fmla="*/ 656 w 109"/>
                  <a:gd name="T33" fmla="*/ 1528 h 156"/>
                  <a:gd name="T34" fmla="*/ 600 w 109"/>
                  <a:gd name="T35" fmla="*/ 1386 h 156"/>
                  <a:gd name="T36" fmla="*/ 600 w 109"/>
                  <a:gd name="T37" fmla="*/ 1221 h 156"/>
                  <a:gd name="T38" fmla="*/ 636 w 109"/>
                  <a:gd name="T39" fmla="*/ 1059 h 156"/>
                  <a:gd name="T40" fmla="*/ 672 w 109"/>
                  <a:gd name="T41" fmla="*/ 881 h 156"/>
                  <a:gd name="T42" fmla="*/ 636 w 109"/>
                  <a:gd name="T43" fmla="*/ 683 h 156"/>
                  <a:gd name="T44" fmla="*/ 546 w 109"/>
                  <a:gd name="T45" fmla="*/ 476 h 156"/>
                  <a:gd name="T46" fmla="*/ 353 w 109"/>
                  <a:gd name="T47" fmla="*/ 2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p:cNvSpPr>
                <a:spLocks/>
              </p:cNvSpPr>
              <p:nvPr userDrawn="1"/>
            </p:nvSpPr>
            <p:spPr bwMode="ltGray">
              <a:xfrm rot="12185230" flipV="1">
                <a:off x="3845" y="2207"/>
                <a:ext cx="103" cy="209"/>
              </a:xfrm>
              <a:custGeom>
                <a:avLst/>
                <a:gdLst>
                  <a:gd name="T0" fmla="*/ 347 w 46"/>
                  <a:gd name="T1" fmla="*/ 0 h 94"/>
                  <a:gd name="T2" fmla="*/ 226 w 46"/>
                  <a:gd name="T3" fmla="*/ 416 h 94"/>
                  <a:gd name="T4" fmla="*/ 170 w 46"/>
                  <a:gd name="T5" fmla="*/ 683 h 94"/>
                  <a:gd name="T6" fmla="*/ 125 w 46"/>
                  <a:gd name="T7" fmla="*/ 869 h 94"/>
                  <a:gd name="T8" fmla="*/ 0 w 46"/>
                  <a:gd name="T9" fmla="*/ 1034 h 94"/>
                  <a:gd name="T10" fmla="*/ 134 w 46"/>
                  <a:gd name="T11" fmla="*/ 969 h 94"/>
                  <a:gd name="T12" fmla="*/ 260 w 46"/>
                  <a:gd name="T13" fmla="*/ 880 h 94"/>
                  <a:gd name="T14" fmla="*/ 361 w 46"/>
                  <a:gd name="T15" fmla="*/ 756 h 94"/>
                  <a:gd name="T16" fmla="*/ 452 w 46"/>
                  <a:gd name="T17" fmla="*/ 627 h 94"/>
                  <a:gd name="T18" fmla="*/ 506 w 46"/>
                  <a:gd name="T19" fmla="*/ 485 h 94"/>
                  <a:gd name="T20" fmla="*/ 517 w 46"/>
                  <a:gd name="T21" fmla="*/ 331 h 94"/>
                  <a:gd name="T22" fmla="*/ 470 w 46"/>
                  <a:gd name="T23" fmla="*/ 162 h 94"/>
                  <a:gd name="T24" fmla="*/ 3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p:cNvSpPr>
                <a:spLocks/>
              </p:cNvSpPr>
              <p:nvPr userDrawn="1"/>
            </p:nvSpPr>
            <p:spPr bwMode="ltGray">
              <a:xfrm rot="12185230" flipV="1">
                <a:off x="3895" y="1325"/>
                <a:ext cx="120" cy="90"/>
              </a:xfrm>
              <a:custGeom>
                <a:avLst/>
                <a:gdLst>
                  <a:gd name="T0" fmla="*/ 0 w 54"/>
                  <a:gd name="T1" fmla="*/ 0 h 40"/>
                  <a:gd name="T2" fmla="*/ 9 w 54"/>
                  <a:gd name="T3" fmla="*/ 11 h 40"/>
                  <a:gd name="T4" fmla="*/ 64 w 54"/>
                  <a:gd name="T5" fmla="*/ 36 h 40"/>
                  <a:gd name="T6" fmla="*/ 142 w 54"/>
                  <a:gd name="T7" fmla="*/ 92 h 40"/>
                  <a:gd name="T8" fmla="*/ 231 w 54"/>
                  <a:gd name="T9" fmla="*/ 137 h 40"/>
                  <a:gd name="T10" fmla="*/ 316 w 54"/>
                  <a:gd name="T11" fmla="*/ 173 h 40"/>
                  <a:gd name="T12" fmla="*/ 416 w 54"/>
                  <a:gd name="T13" fmla="*/ 194 h 40"/>
                  <a:gd name="T14" fmla="*/ 504 w 54"/>
                  <a:gd name="T15" fmla="*/ 207 h 40"/>
                  <a:gd name="T16" fmla="*/ 593 w 54"/>
                  <a:gd name="T17" fmla="*/ 182 h 40"/>
                  <a:gd name="T18" fmla="*/ 582 w 54"/>
                  <a:gd name="T19" fmla="*/ 284 h 40"/>
                  <a:gd name="T20" fmla="*/ 549 w 54"/>
                  <a:gd name="T21" fmla="*/ 376 h 40"/>
                  <a:gd name="T22" fmla="*/ 484 w 54"/>
                  <a:gd name="T23" fmla="*/ 437 h 40"/>
                  <a:gd name="T24" fmla="*/ 404 w 54"/>
                  <a:gd name="T25" fmla="*/ 457 h 40"/>
                  <a:gd name="T26" fmla="*/ 307 w 54"/>
                  <a:gd name="T27" fmla="*/ 446 h 40"/>
                  <a:gd name="T28" fmla="*/ 207 w 54"/>
                  <a:gd name="T29" fmla="*/ 365 h 40"/>
                  <a:gd name="T30" fmla="*/ 109 w 54"/>
                  <a:gd name="T31" fmla="*/ 22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64 w 149"/>
                  <a:gd name="T3" fmla="*/ 155 h 704"/>
                  <a:gd name="T4" fmla="*/ 173 w 149"/>
                  <a:gd name="T5" fmla="*/ 351 h 704"/>
                  <a:gd name="T6" fmla="*/ 303 w 149"/>
                  <a:gd name="T7" fmla="*/ 600 h 704"/>
                  <a:gd name="T8" fmla="*/ 447 w 149"/>
                  <a:gd name="T9" fmla="*/ 924 h 704"/>
                  <a:gd name="T10" fmla="*/ 627 w 149"/>
                  <a:gd name="T11" fmla="*/ 1325 h 704"/>
                  <a:gd name="T12" fmla="*/ 795 w 149"/>
                  <a:gd name="T13" fmla="*/ 1755 h 704"/>
                  <a:gd name="T14" fmla="*/ 957 w 149"/>
                  <a:gd name="T15" fmla="*/ 2249 h 704"/>
                  <a:gd name="T16" fmla="*/ 1083 w 149"/>
                  <a:gd name="T17" fmla="*/ 2822 h 704"/>
                  <a:gd name="T18" fmla="*/ 1216 w 149"/>
                  <a:gd name="T19" fmla="*/ 3431 h 704"/>
                  <a:gd name="T20" fmla="*/ 1304 w 149"/>
                  <a:gd name="T21" fmla="*/ 4133 h 704"/>
                  <a:gd name="T22" fmla="*/ 1349 w 149"/>
                  <a:gd name="T23" fmla="*/ 4902 h 704"/>
                  <a:gd name="T24" fmla="*/ 1369 w 149"/>
                  <a:gd name="T25" fmla="*/ 5706 h 704"/>
                  <a:gd name="T26" fmla="*/ 1304 w 149"/>
                  <a:gd name="T27" fmla="*/ 6604 h 704"/>
                  <a:gd name="T28" fmla="*/ 1183 w 149"/>
                  <a:gd name="T29" fmla="*/ 7555 h 704"/>
                  <a:gd name="T30" fmla="*/ 1001 w 149"/>
                  <a:gd name="T31" fmla="*/ 8555 h 704"/>
                  <a:gd name="T32" fmla="*/ 726 w 149"/>
                  <a:gd name="T33" fmla="*/ 9657 h 704"/>
                  <a:gd name="T34" fmla="*/ 421 w 149"/>
                  <a:gd name="T35" fmla="*/ 10906 h 704"/>
                  <a:gd name="T36" fmla="*/ 230 w 149"/>
                  <a:gd name="T37" fmla="*/ 12062 h 704"/>
                  <a:gd name="T38" fmla="*/ 109 w 149"/>
                  <a:gd name="T39" fmla="*/ 13129 h 704"/>
                  <a:gd name="T40" fmla="*/ 64 w 149"/>
                  <a:gd name="T41" fmla="*/ 14156 h 704"/>
                  <a:gd name="T42" fmla="*/ 64 w 149"/>
                  <a:gd name="T43" fmla="*/ 15132 h 704"/>
                  <a:gd name="T44" fmla="*/ 89 w 149"/>
                  <a:gd name="T45" fmla="*/ 16039 h 704"/>
                  <a:gd name="T46" fmla="*/ 133 w 149"/>
                  <a:gd name="T47" fmla="*/ 16835 h 704"/>
                  <a:gd name="T48" fmla="*/ 153 w 149"/>
                  <a:gd name="T49" fmla="*/ 17613 h 704"/>
                  <a:gd name="T50" fmla="*/ 447 w 149"/>
                  <a:gd name="T51" fmla="*/ 17212 h 704"/>
                  <a:gd name="T52" fmla="*/ 421 w 149"/>
                  <a:gd name="T53" fmla="*/ 17013 h 704"/>
                  <a:gd name="T54" fmla="*/ 392 w 149"/>
                  <a:gd name="T55" fmla="*/ 16440 h 704"/>
                  <a:gd name="T56" fmla="*/ 359 w 149"/>
                  <a:gd name="T57" fmla="*/ 15559 h 704"/>
                  <a:gd name="T58" fmla="*/ 383 w 149"/>
                  <a:gd name="T59" fmla="*/ 14387 h 704"/>
                  <a:gd name="T60" fmla="*/ 447 w 149"/>
                  <a:gd name="T61" fmla="*/ 12986 h 704"/>
                  <a:gd name="T62" fmla="*/ 627 w 149"/>
                  <a:gd name="T63" fmla="*/ 11386 h 704"/>
                  <a:gd name="T64" fmla="*/ 932 w 149"/>
                  <a:gd name="T65" fmla="*/ 9657 h 704"/>
                  <a:gd name="T66" fmla="*/ 1402 w 149"/>
                  <a:gd name="T67" fmla="*/ 7827 h 704"/>
                  <a:gd name="T68" fmla="*/ 1555 w 149"/>
                  <a:gd name="T69" fmla="*/ 6981 h 704"/>
                  <a:gd name="T70" fmla="*/ 1619 w 149"/>
                  <a:gd name="T71" fmla="*/ 5876 h 704"/>
                  <a:gd name="T72" fmla="*/ 1566 w 149"/>
                  <a:gd name="T73" fmla="*/ 4601 h 704"/>
                  <a:gd name="T74" fmla="*/ 1422 w 149"/>
                  <a:gd name="T75" fmla="*/ 3352 h 704"/>
                  <a:gd name="T76" fmla="*/ 1183 w 149"/>
                  <a:gd name="T77" fmla="*/ 2129 h 704"/>
                  <a:gd name="T78" fmla="*/ 877 w 149"/>
                  <a:gd name="T79" fmla="*/ 1103 h 704"/>
                  <a:gd name="T80" fmla="*/ 476 w 149"/>
                  <a:gd name="T81" fmla="*/ 35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p:cNvSpPr>
              <a:spLocks/>
            </p:cNvSpPr>
            <p:nvPr userDrawn="1"/>
          </p:nvSpPr>
          <p:spPr bwMode="ltGray">
            <a:xfrm rot="373331" flipH="1">
              <a:off x="22" y="1957"/>
              <a:ext cx="323" cy="649"/>
            </a:xfrm>
            <a:custGeom>
              <a:avLst/>
              <a:gdLst>
                <a:gd name="T0" fmla="*/ 1509 w 128"/>
                <a:gd name="T1" fmla="*/ 0 h 217"/>
                <a:gd name="T2" fmla="*/ 1688 w 128"/>
                <a:gd name="T3" fmla="*/ 242 h 217"/>
                <a:gd name="T4" fmla="*/ 1847 w 128"/>
                <a:gd name="T5" fmla="*/ 724 h 217"/>
                <a:gd name="T6" fmla="*/ 1973 w 128"/>
                <a:gd name="T7" fmla="*/ 1343 h 217"/>
                <a:gd name="T8" fmla="*/ 2057 w 128"/>
                <a:gd name="T9" fmla="*/ 2085 h 217"/>
                <a:gd name="T10" fmla="*/ 2039 w 128"/>
                <a:gd name="T11" fmla="*/ 2970 h 217"/>
                <a:gd name="T12" fmla="*/ 1865 w 128"/>
                <a:gd name="T13" fmla="*/ 3882 h 217"/>
                <a:gd name="T14" fmla="*/ 1509 w 128"/>
                <a:gd name="T15" fmla="*/ 4839 h 217"/>
                <a:gd name="T16" fmla="*/ 961 w 128"/>
                <a:gd name="T17" fmla="*/ 5805 h 217"/>
                <a:gd name="T18" fmla="*/ 790 w 128"/>
                <a:gd name="T19" fmla="*/ 5697 h 217"/>
                <a:gd name="T20" fmla="*/ 611 w 128"/>
                <a:gd name="T21" fmla="*/ 5617 h 217"/>
                <a:gd name="T22" fmla="*/ 421 w 128"/>
                <a:gd name="T23" fmla="*/ 5482 h 217"/>
                <a:gd name="T24" fmla="*/ 255 w 128"/>
                <a:gd name="T25" fmla="*/ 5374 h 217"/>
                <a:gd name="T26" fmla="*/ 126 w 128"/>
                <a:gd name="T27" fmla="*/ 5243 h 217"/>
                <a:gd name="T28" fmla="*/ 33 w 128"/>
                <a:gd name="T29" fmla="*/ 5081 h 217"/>
                <a:gd name="T30" fmla="*/ 0 w 128"/>
                <a:gd name="T31" fmla="*/ 4893 h 217"/>
                <a:gd name="T32" fmla="*/ 20 w 128"/>
                <a:gd name="T33" fmla="*/ 4758 h 217"/>
                <a:gd name="T34" fmla="*/ 209 w 128"/>
                <a:gd name="T35" fmla="*/ 4570 h 217"/>
                <a:gd name="T36" fmla="*/ 464 w 128"/>
                <a:gd name="T37" fmla="*/ 4313 h 217"/>
                <a:gd name="T38" fmla="*/ 739 w 128"/>
                <a:gd name="T39" fmla="*/ 4017 h 217"/>
                <a:gd name="T40" fmla="*/ 1012 w 128"/>
                <a:gd name="T41" fmla="*/ 3586 h 217"/>
                <a:gd name="T42" fmla="*/ 1267 w 128"/>
                <a:gd name="T43" fmla="*/ 2997 h 217"/>
                <a:gd name="T44" fmla="*/ 1464 w 128"/>
                <a:gd name="T45" fmla="*/ 2219 h 217"/>
                <a:gd name="T46" fmla="*/ 1559 w 128"/>
                <a:gd name="T47" fmla="*/ 1235 h 217"/>
                <a:gd name="T48" fmla="*/ 1509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userDrawn="1"/>
          </p:nvSpPr>
          <p:spPr bwMode="ltGray">
            <a:xfrm rot="373331" flipH="1">
              <a:off x="898" y="2855"/>
              <a:ext cx="354" cy="464"/>
            </a:xfrm>
            <a:custGeom>
              <a:avLst/>
              <a:gdLst>
                <a:gd name="T0" fmla="*/ 2079 w 117"/>
                <a:gd name="T1" fmla="*/ 0 h 132"/>
                <a:gd name="T2" fmla="*/ 0 w 117"/>
                <a:gd name="T3" fmla="*/ 1086 h 132"/>
                <a:gd name="T4" fmla="*/ 82 w 117"/>
                <a:gd name="T5" fmla="*/ 1125 h 132"/>
                <a:gd name="T6" fmla="*/ 384 w 117"/>
                <a:gd name="T7" fmla="*/ 1262 h 132"/>
                <a:gd name="T8" fmla="*/ 805 w 117"/>
                <a:gd name="T9" fmla="*/ 1568 h 132"/>
                <a:gd name="T10" fmla="*/ 1274 w 117"/>
                <a:gd name="T11" fmla="*/ 2039 h 132"/>
                <a:gd name="T12" fmla="*/ 1831 w 117"/>
                <a:gd name="T13" fmla="*/ 2693 h 132"/>
                <a:gd name="T14" fmla="*/ 2327 w 117"/>
                <a:gd name="T15" fmla="*/ 3473 h 132"/>
                <a:gd name="T16" fmla="*/ 2829 w 117"/>
                <a:gd name="T17" fmla="*/ 4471 h 132"/>
                <a:gd name="T18" fmla="*/ 3213 w 117"/>
                <a:gd name="T19" fmla="*/ 5733 h 132"/>
                <a:gd name="T20" fmla="*/ 3240 w 117"/>
                <a:gd name="T21" fmla="*/ 5213 h 132"/>
                <a:gd name="T22" fmla="*/ 3186 w 117"/>
                <a:gd name="T23" fmla="*/ 4647 h 132"/>
                <a:gd name="T24" fmla="*/ 2992 w 117"/>
                <a:gd name="T25" fmla="*/ 3905 h 132"/>
                <a:gd name="T26" fmla="*/ 2747 w 117"/>
                <a:gd name="T27" fmla="*/ 3213 h 132"/>
                <a:gd name="T28" fmla="*/ 2463 w 117"/>
                <a:gd name="T29" fmla="*/ 2520 h 132"/>
                <a:gd name="T30" fmla="*/ 2160 w 117"/>
                <a:gd name="T31" fmla="*/ 1951 h 132"/>
                <a:gd name="T32" fmla="*/ 1858 w 117"/>
                <a:gd name="T33" fmla="*/ 1568 h 132"/>
                <a:gd name="T34" fmla="*/ 1601 w 117"/>
                <a:gd name="T35" fmla="*/ 1385 h 132"/>
                <a:gd name="T36" fmla="*/ 1912 w 117"/>
                <a:gd name="T37" fmla="*/ 1262 h 132"/>
                <a:gd name="T38" fmla="*/ 2188 w 117"/>
                <a:gd name="T39" fmla="*/ 1209 h 132"/>
                <a:gd name="T40" fmla="*/ 2463 w 117"/>
                <a:gd name="T41" fmla="*/ 1125 h 132"/>
                <a:gd name="T42" fmla="*/ 2720 w 117"/>
                <a:gd name="T43" fmla="*/ 1086 h 132"/>
                <a:gd name="T44" fmla="*/ 2911 w 117"/>
                <a:gd name="T45" fmla="*/ 1037 h 132"/>
                <a:gd name="T46" fmla="*/ 3020 w 117"/>
                <a:gd name="T47" fmla="*/ 953 h 132"/>
                <a:gd name="T48" fmla="*/ 3132 w 117"/>
                <a:gd name="T49" fmla="*/ 914 h 132"/>
                <a:gd name="T50" fmla="*/ 3159 w 117"/>
                <a:gd name="T51" fmla="*/ 914 h 132"/>
                <a:gd name="T52" fmla="*/ 2079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p:cNvSpPr>
              <a:spLocks/>
            </p:cNvSpPr>
            <p:nvPr userDrawn="1"/>
          </p:nvSpPr>
          <p:spPr bwMode="ltGray">
            <a:xfrm rot="373331" flipH="1">
              <a:off x="799" y="2979"/>
              <a:ext cx="87" cy="274"/>
            </a:xfrm>
            <a:custGeom>
              <a:avLst/>
              <a:gdLst>
                <a:gd name="T0" fmla="*/ 783 w 29"/>
                <a:gd name="T1" fmla="*/ 0 h 77"/>
                <a:gd name="T2" fmla="*/ 621 w 29"/>
                <a:gd name="T3" fmla="*/ 0 h 77"/>
                <a:gd name="T4" fmla="*/ 432 w 29"/>
                <a:gd name="T5" fmla="*/ 178 h 77"/>
                <a:gd name="T6" fmla="*/ 243 w 29"/>
                <a:gd name="T7" fmla="*/ 406 h 77"/>
                <a:gd name="T8" fmla="*/ 108 w 29"/>
                <a:gd name="T9" fmla="*/ 861 h 77"/>
                <a:gd name="T10" fmla="*/ 27 w 29"/>
                <a:gd name="T11" fmla="*/ 1356 h 77"/>
                <a:gd name="T12" fmla="*/ 0 w 29"/>
                <a:gd name="T13" fmla="*/ 1989 h 77"/>
                <a:gd name="T14" fmla="*/ 81 w 29"/>
                <a:gd name="T15" fmla="*/ 2712 h 77"/>
                <a:gd name="T16" fmla="*/ 297 w 29"/>
                <a:gd name="T17" fmla="*/ 3469 h 77"/>
                <a:gd name="T18" fmla="*/ 405 w 29"/>
                <a:gd name="T19" fmla="*/ 2395 h 77"/>
                <a:gd name="T20" fmla="*/ 513 w 29"/>
                <a:gd name="T21" fmla="*/ 1672 h 77"/>
                <a:gd name="T22" fmla="*/ 621 w 29"/>
                <a:gd name="T23" fmla="*/ 989 h 77"/>
                <a:gd name="T24" fmla="*/ 78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395 h 237"/>
                <a:gd name="T4" fmla="*/ 56 w 257"/>
                <a:gd name="T5" fmla="*/ 783 h 237"/>
                <a:gd name="T6" fmla="*/ 111 w 257"/>
                <a:gd name="T7" fmla="*/ 1176 h 237"/>
                <a:gd name="T8" fmla="*/ 204 w 257"/>
                <a:gd name="T9" fmla="*/ 1534 h 237"/>
                <a:gd name="T10" fmla="*/ 337 w 257"/>
                <a:gd name="T11" fmla="*/ 1867 h 237"/>
                <a:gd name="T12" fmla="*/ 506 w 257"/>
                <a:gd name="T13" fmla="*/ 2209 h 237"/>
                <a:gd name="T14" fmla="*/ 710 w 257"/>
                <a:gd name="T15" fmla="*/ 2522 h 237"/>
                <a:gd name="T16" fmla="*/ 949 w 257"/>
                <a:gd name="T17" fmla="*/ 2785 h 237"/>
                <a:gd name="T18" fmla="*/ 1251 w 257"/>
                <a:gd name="T19" fmla="*/ 3038 h 237"/>
                <a:gd name="T20" fmla="*/ 1600 w 257"/>
                <a:gd name="T21" fmla="*/ 3255 h 237"/>
                <a:gd name="T22" fmla="*/ 1974 w 257"/>
                <a:gd name="T23" fmla="*/ 3430 h 237"/>
                <a:gd name="T24" fmla="*/ 2435 w 257"/>
                <a:gd name="T25" fmla="*/ 3568 h 237"/>
                <a:gd name="T26" fmla="*/ 2941 w 257"/>
                <a:gd name="T27" fmla="*/ 3663 h 237"/>
                <a:gd name="T28" fmla="*/ 3498 w 257"/>
                <a:gd name="T29" fmla="*/ 3713 h 237"/>
                <a:gd name="T30" fmla="*/ 4094 w 257"/>
                <a:gd name="T31" fmla="*/ 3693 h 237"/>
                <a:gd name="T32" fmla="*/ 4783 w 257"/>
                <a:gd name="T33" fmla="*/ 3631 h 237"/>
                <a:gd name="T34" fmla="*/ 4171 w 257"/>
                <a:gd name="T35" fmla="*/ 3555 h 237"/>
                <a:gd name="T36" fmla="*/ 3630 w 257"/>
                <a:gd name="T37" fmla="*/ 3443 h 237"/>
                <a:gd name="T38" fmla="*/ 3159 w 257"/>
                <a:gd name="T39" fmla="*/ 3318 h 237"/>
                <a:gd name="T40" fmla="*/ 2753 w 257"/>
                <a:gd name="T41" fmla="*/ 3193 h 237"/>
                <a:gd name="T42" fmla="*/ 2380 w 257"/>
                <a:gd name="T43" fmla="*/ 3025 h 237"/>
                <a:gd name="T44" fmla="*/ 2085 w 257"/>
                <a:gd name="T45" fmla="*/ 2847 h 237"/>
                <a:gd name="T46" fmla="*/ 1805 w 257"/>
                <a:gd name="T47" fmla="*/ 2647 h 237"/>
                <a:gd name="T48" fmla="*/ 1566 w 257"/>
                <a:gd name="T49" fmla="*/ 2430 h 237"/>
                <a:gd name="T50" fmla="*/ 1341 w 257"/>
                <a:gd name="T51" fmla="*/ 2209 h 237"/>
                <a:gd name="T52" fmla="*/ 1137 w 257"/>
                <a:gd name="T53" fmla="*/ 1959 h 237"/>
                <a:gd name="T54" fmla="*/ 970 w 257"/>
                <a:gd name="T55" fmla="*/ 1679 h 237"/>
                <a:gd name="T56" fmla="*/ 800 w 257"/>
                <a:gd name="T57" fmla="*/ 1376 h 237"/>
                <a:gd name="T58" fmla="*/ 612 w 257"/>
                <a:gd name="T59" fmla="*/ 1083 h 237"/>
                <a:gd name="T60" fmla="*/ 429 w 257"/>
                <a:gd name="T61" fmla="*/ 738 h 237"/>
                <a:gd name="T62" fmla="*/ 225 w 257"/>
                <a:gd name="T63" fmla="*/ 37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p:cNvSpPr>
              <a:spLocks/>
            </p:cNvSpPr>
            <p:nvPr userDrawn="1"/>
          </p:nvSpPr>
          <p:spPr bwMode="ltGray">
            <a:xfrm rot="9832527" flipV="1">
              <a:off x="1997" y="858"/>
              <a:ext cx="330" cy="278"/>
            </a:xfrm>
            <a:custGeom>
              <a:avLst/>
              <a:gdLst>
                <a:gd name="T0" fmla="*/ 1453 w 124"/>
                <a:gd name="T1" fmla="*/ 0 h 110"/>
                <a:gd name="T2" fmla="*/ 2337 w 124"/>
                <a:gd name="T3" fmla="*/ 1744 h 110"/>
                <a:gd name="T4" fmla="*/ 2259 w 124"/>
                <a:gd name="T5" fmla="*/ 1724 h 110"/>
                <a:gd name="T6" fmla="*/ 2017 w 124"/>
                <a:gd name="T7" fmla="*/ 1693 h 110"/>
                <a:gd name="T8" fmla="*/ 1679 w 124"/>
                <a:gd name="T9" fmla="*/ 1628 h 110"/>
                <a:gd name="T10" fmla="*/ 1283 w 124"/>
                <a:gd name="T11" fmla="*/ 1597 h 110"/>
                <a:gd name="T12" fmla="*/ 849 w 124"/>
                <a:gd name="T13" fmla="*/ 1564 h 110"/>
                <a:gd name="T14" fmla="*/ 474 w 124"/>
                <a:gd name="T15" fmla="*/ 1585 h 110"/>
                <a:gd name="T16" fmla="*/ 170 w 124"/>
                <a:gd name="T17" fmla="*/ 1648 h 110"/>
                <a:gd name="T18" fmla="*/ 0 w 124"/>
                <a:gd name="T19" fmla="*/ 1777 h 110"/>
                <a:gd name="T20" fmla="*/ 77 w 124"/>
                <a:gd name="T21" fmla="*/ 1585 h 110"/>
                <a:gd name="T22" fmla="*/ 149 w 124"/>
                <a:gd name="T23" fmla="*/ 1438 h 110"/>
                <a:gd name="T24" fmla="*/ 303 w 124"/>
                <a:gd name="T25" fmla="*/ 1322 h 110"/>
                <a:gd name="T26" fmla="*/ 474 w 124"/>
                <a:gd name="T27" fmla="*/ 1226 h 110"/>
                <a:gd name="T28" fmla="*/ 679 w 124"/>
                <a:gd name="T29" fmla="*/ 1163 h 110"/>
                <a:gd name="T30" fmla="*/ 886 w 124"/>
                <a:gd name="T31" fmla="*/ 1142 h 110"/>
                <a:gd name="T32" fmla="*/ 1112 w 124"/>
                <a:gd name="T33" fmla="*/ 1142 h 110"/>
                <a:gd name="T34" fmla="*/ 1360 w 124"/>
                <a:gd name="T35" fmla="*/ 1195 h 110"/>
                <a:gd name="T36" fmla="*/ 1373 w 124"/>
                <a:gd name="T37" fmla="*/ 1142 h 110"/>
                <a:gd name="T38" fmla="*/ 1317 w 124"/>
                <a:gd name="T39" fmla="*/ 907 h 110"/>
                <a:gd name="T40" fmla="*/ 1261 w 124"/>
                <a:gd name="T41" fmla="*/ 614 h 110"/>
                <a:gd name="T42" fmla="*/ 1224 w 124"/>
                <a:gd name="T43" fmla="*/ 485 h 110"/>
                <a:gd name="T44" fmla="*/ 1190 w 124"/>
                <a:gd name="T45" fmla="*/ 485 h 110"/>
                <a:gd name="T46" fmla="*/ 1147 w 124"/>
                <a:gd name="T47" fmla="*/ 465 h 110"/>
                <a:gd name="T48" fmla="*/ 1112 w 124"/>
                <a:gd name="T49" fmla="*/ 422 h 110"/>
                <a:gd name="T50" fmla="*/ 1078 w 124"/>
                <a:gd name="T51" fmla="*/ 372 h 110"/>
                <a:gd name="T52" fmla="*/ 1078 w 124"/>
                <a:gd name="T53" fmla="*/ 306 h 110"/>
                <a:gd name="T54" fmla="*/ 1112 w 124"/>
                <a:gd name="T55" fmla="*/ 222 h 110"/>
                <a:gd name="T56" fmla="*/ 1245 w 124"/>
                <a:gd name="T57" fmla="*/ 129 h 110"/>
                <a:gd name="T58" fmla="*/ 1453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p:cNvSpPr>
              <a:spLocks/>
            </p:cNvSpPr>
            <p:nvPr userDrawn="1"/>
          </p:nvSpPr>
          <p:spPr bwMode="ltGray">
            <a:xfrm rot="9832527" flipV="1">
              <a:off x="2224" y="808"/>
              <a:ext cx="123" cy="233"/>
            </a:xfrm>
            <a:custGeom>
              <a:avLst/>
              <a:gdLst>
                <a:gd name="T0" fmla="*/ 594 w 46"/>
                <a:gd name="T1" fmla="*/ 0 h 94"/>
                <a:gd name="T2" fmla="*/ 380 w 46"/>
                <a:gd name="T3" fmla="*/ 578 h 94"/>
                <a:gd name="T4" fmla="*/ 286 w 46"/>
                <a:gd name="T5" fmla="*/ 947 h 94"/>
                <a:gd name="T6" fmla="*/ 209 w 46"/>
                <a:gd name="T7" fmla="*/ 1205 h 94"/>
                <a:gd name="T8" fmla="*/ 0 w 46"/>
                <a:gd name="T9" fmla="*/ 1433 h 94"/>
                <a:gd name="T10" fmla="*/ 230 w 46"/>
                <a:gd name="T11" fmla="*/ 1339 h 94"/>
                <a:gd name="T12" fmla="*/ 444 w 46"/>
                <a:gd name="T13" fmla="*/ 1217 h 94"/>
                <a:gd name="T14" fmla="*/ 615 w 46"/>
                <a:gd name="T15" fmla="*/ 1051 h 94"/>
                <a:gd name="T16" fmla="*/ 765 w 46"/>
                <a:gd name="T17" fmla="*/ 868 h 94"/>
                <a:gd name="T18" fmla="*/ 858 w 46"/>
                <a:gd name="T19" fmla="*/ 669 h 94"/>
                <a:gd name="T20" fmla="*/ 880 w 46"/>
                <a:gd name="T21" fmla="*/ 454 h 94"/>
                <a:gd name="T22" fmla="*/ 800 w 46"/>
                <a:gd name="T23" fmla="*/ 228 h 94"/>
                <a:gd name="T24" fmla="*/ 59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11 w 149"/>
                <a:gd name="T3" fmla="*/ 212 h 704"/>
                <a:gd name="T4" fmla="*/ 293 w 149"/>
                <a:gd name="T5" fmla="*/ 490 h 704"/>
                <a:gd name="T6" fmla="*/ 514 w 149"/>
                <a:gd name="T7" fmla="*/ 833 h 704"/>
                <a:gd name="T8" fmla="*/ 752 w 149"/>
                <a:gd name="T9" fmla="*/ 1290 h 704"/>
                <a:gd name="T10" fmla="*/ 1066 w 149"/>
                <a:gd name="T11" fmla="*/ 1846 h 704"/>
                <a:gd name="T12" fmla="*/ 1343 w 149"/>
                <a:gd name="T13" fmla="*/ 2444 h 704"/>
                <a:gd name="T14" fmla="*/ 1614 w 149"/>
                <a:gd name="T15" fmla="*/ 3140 h 704"/>
                <a:gd name="T16" fmla="*/ 1836 w 149"/>
                <a:gd name="T17" fmla="*/ 3940 h 704"/>
                <a:gd name="T18" fmla="*/ 2052 w 149"/>
                <a:gd name="T19" fmla="*/ 4783 h 704"/>
                <a:gd name="T20" fmla="*/ 2205 w 149"/>
                <a:gd name="T21" fmla="*/ 5753 h 704"/>
                <a:gd name="T22" fmla="*/ 2274 w 149"/>
                <a:gd name="T23" fmla="*/ 6831 h 704"/>
                <a:gd name="T24" fmla="*/ 2311 w 149"/>
                <a:gd name="T25" fmla="*/ 7952 h 704"/>
                <a:gd name="T26" fmla="*/ 2205 w 149"/>
                <a:gd name="T27" fmla="*/ 9210 h 704"/>
                <a:gd name="T28" fmla="*/ 1997 w 149"/>
                <a:gd name="T29" fmla="*/ 10536 h 704"/>
                <a:gd name="T30" fmla="*/ 1691 w 149"/>
                <a:gd name="T31" fmla="*/ 11921 h 704"/>
                <a:gd name="T32" fmla="*/ 1232 w 149"/>
                <a:gd name="T33" fmla="*/ 13460 h 704"/>
                <a:gd name="T34" fmla="*/ 717 w 149"/>
                <a:gd name="T35" fmla="*/ 15198 h 704"/>
                <a:gd name="T36" fmla="*/ 382 w 149"/>
                <a:gd name="T37" fmla="*/ 16812 h 704"/>
                <a:gd name="T38" fmla="*/ 182 w 149"/>
                <a:gd name="T39" fmla="*/ 18305 h 704"/>
                <a:gd name="T40" fmla="*/ 111 w 149"/>
                <a:gd name="T41" fmla="*/ 19736 h 704"/>
                <a:gd name="T42" fmla="*/ 111 w 149"/>
                <a:gd name="T43" fmla="*/ 21102 h 704"/>
                <a:gd name="T44" fmla="*/ 145 w 149"/>
                <a:gd name="T45" fmla="*/ 22350 h 704"/>
                <a:gd name="T46" fmla="*/ 222 w 149"/>
                <a:gd name="T47" fmla="*/ 23470 h 704"/>
                <a:gd name="T48" fmla="*/ 258 w 149"/>
                <a:gd name="T49" fmla="*/ 24549 h 704"/>
                <a:gd name="T50" fmla="*/ 752 w 149"/>
                <a:gd name="T51" fmla="*/ 23993 h 704"/>
                <a:gd name="T52" fmla="*/ 717 w 149"/>
                <a:gd name="T53" fmla="*/ 23715 h 704"/>
                <a:gd name="T54" fmla="*/ 662 w 149"/>
                <a:gd name="T55" fmla="*/ 22905 h 704"/>
                <a:gd name="T56" fmla="*/ 604 w 149"/>
                <a:gd name="T57" fmla="*/ 21690 h 704"/>
                <a:gd name="T58" fmla="*/ 641 w 149"/>
                <a:gd name="T59" fmla="*/ 20056 h 704"/>
                <a:gd name="T60" fmla="*/ 752 w 149"/>
                <a:gd name="T61" fmla="*/ 18103 h 704"/>
                <a:gd name="T62" fmla="*/ 1066 w 149"/>
                <a:gd name="T63" fmla="*/ 15871 h 704"/>
                <a:gd name="T64" fmla="*/ 1580 w 149"/>
                <a:gd name="T65" fmla="*/ 13460 h 704"/>
                <a:gd name="T66" fmla="*/ 2366 w 149"/>
                <a:gd name="T67" fmla="*/ 10918 h 704"/>
                <a:gd name="T68" fmla="*/ 2622 w 149"/>
                <a:gd name="T69" fmla="*/ 9736 h 704"/>
                <a:gd name="T70" fmla="*/ 2735 w 149"/>
                <a:gd name="T71" fmla="*/ 8197 h 704"/>
                <a:gd name="T72" fmla="*/ 2643 w 149"/>
                <a:gd name="T73" fmla="*/ 6413 h 704"/>
                <a:gd name="T74" fmla="*/ 2408 w 149"/>
                <a:gd name="T75" fmla="*/ 4675 h 704"/>
                <a:gd name="T76" fmla="*/ 1997 w 149"/>
                <a:gd name="T77" fmla="*/ 2966 h 704"/>
                <a:gd name="T78" fmla="*/ 1488 w 149"/>
                <a:gd name="T79" fmla="*/ 1536 h 704"/>
                <a:gd name="T80" fmla="*/ 807 w 149"/>
                <a:gd name="T81" fmla="*/ 4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7567"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noProof="0" smtClean="0"/>
              <a:t>Click to edit Master title style</a:t>
            </a:r>
          </a:p>
        </p:txBody>
      </p:sp>
      <p:sp>
        <p:nvSpPr>
          <p:cNvPr id="10756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noProof="0" smtClean="0"/>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pPr>
              <a:defRPr/>
            </a:pPr>
            <a:fld id="{503A20AE-0949-4552-B4B4-0F7F7A75F6DF}" type="slidenum">
              <a:rPr lang="en-US"/>
              <a:pPr>
                <a:defRPr/>
              </a:pPr>
              <a:t>‹#›</a:t>
            </a:fld>
            <a:endParaRPr lang="en-US"/>
          </a:p>
        </p:txBody>
      </p:sp>
    </p:spTree>
    <p:extLst>
      <p:ext uri="{BB962C8B-B14F-4D97-AF65-F5344CB8AC3E}">
        <p14:creationId xmlns:p14="http://schemas.microsoft.com/office/powerpoint/2010/main" val="493006346"/>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E4BDB9CC-D2A0-4298-831B-F2608F568617}" type="slidenum">
              <a:rPr lang="en-US"/>
              <a:pPr>
                <a:defRPr/>
              </a:pPr>
              <a:t>‹#›</a:t>
            </a:fld>
            <a:endParaRPr lang="en-US"/>
          </a:p>
        </p:txBody>
      </p:sp>
    </p:spTree>
    <p:extLst>
      <p:ext uri="{BB962C8B-B14F-4D97-AF65-F5344CB8AC3E}">
        <p14:creationId xmlns:p14="http://schemas.microsoft.com/office/powerpoint/2010/main" val="4148547656"/>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A93F9B22-30CB-4E3F-B5E1-D3D0A8963851}" type="slidenum">
              <a:rPr lang="en-US"/>
              <a:pPr>
                <a:defRPr/>
              </a:pPr>
              <a:t>‹#›</a:t>
            </a:fld>
            <a:endParaRPr lang="en-US"/>
          </a:p>
        </p:txBody>
      </p:sp>
    </p:spTree>
    <p:extLst>
      <p:ext uri="{BB962C8B-B14F-4D97-AF65-F5344CB8AC3E}">
        <p14:creationId xmlns:p14="http://schemas.microsoft.com/office/powerpoint/2010/main" val="2614742682"/>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6DAF8490-A02B-42FD-95B4-822286EFB74D}" type="slidenum">
              <a:rPr lang="en-US"/>
              <a:pPr>
                <a:defRPr/>
              </a:pPr>
              <a:t>‹#›</a:t>
            </a:fld>
            <a:endParaRPr lang="en-US"/>
          </a:p>
        </p:txBody>
      </p:sp>
    </p:spTree>
    <p:extLst>
      <p:ext uri="{BB962C8B-B14F-4D97-AF65-F5344CB8AC3E}">
        <p14:creationId xmlns:p14="http://schemas.microsoft.com/office/powerpoint/2010/main" val="219183140"/>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ACE28511-D637-41AB-809A-2D90D5E767E5}" type="slidenum">
              <a:rPr lang="en-US"/>
              <a:pPr>
                <a:defRPr/>
              </a:pPr>
              <a:t>‹#›</a:t>
            </a:fld>
            <a:endParaRPr lang="en-US"/>
          </a:p>
        </p:txBody>
      </p:sp>
    </p:spTree>
    <p:extLst>
      <p:ext uri="{BB962C8B-B14F-4D97-AF65-F5344CB8AC3E}">
        <p14:creationId xmlns:p14="http://schemas.microsoft.com/office/powerpoint/2010/main" val="917534021"/>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7F512472-7091-4730-859C-11FC9D6F0495}" type="slidenum">
              <a:rPr lang="en-US"/>
              <a:pPr>
                <a:defRPr/>
              </a:pPr>
              <a:t>‹#›</a:t>
            </a:fld>
            <a:endParaRPr lang="en-US"/>
          </a:p>
        </p:txBody>
      </p:sp>
    </p:spTree>
    <p:extLst>
      <p:ext uri="{BB962C8B-B14F-4D97-AF65-F5344CB8AC3E}">
        <p14:creationId xmlns:p14="http://schemas.microsoft.com/office/powerpoint/2010/main" val="674811089"/>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809BB645-9F1F-494E-A92E-68D24078A9B4}" type="slidenum">
              <a:rPr lang="en-US"/>
              <a:pPr>
                <a:defRPr/>
              </a:pPr>
              <a:t>‹#›</a:t>
            </a:fld>
            <a:endParaRPr lang="en-US"/>
          </a:p>
        </p:txBody>
      </p:sp>
    </p:spTree>
    <p:extLst>
      <p:ext uri="{BB962C8B-B14F-4D97-AF65-F5344CB8AC3E}">
        <p14:creationId xmlns:p14="http://schemas.microsoft.com/office/powerpoint/2010/main" val="3384999988"/>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4BCCE0B2-40EA-4B93-AEC6-1D5323D5ECC8}" type="slidenum">
              <a:rPr lang="en-US"/>
              <a:pPr>
                <a:defRPr/>
              </a:pPr>
              <a:t>‹#›</a:t>
            </a:fld>
            <a:endParaRPr lang="en-US"/>
          </a:p>
        </p:txBody>
      </p:sp>
    </p:spTree>
    <p:extLst>
      <p:ext uri="{BB962C8B-B14F-4D97-AF65-F5344CB8AC3E}">
        <p14:creationId xmlns:p14="http://schemas.microsoft.com/office/powerpoint/2010/main" val="1096482622"/>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pPr>
              <a:defRPr/>
            </a:pPr>
            <a:fld id="{D76883F4-D8B1-49CF-9BAD-E55F57A521F7}" type="slidenum">
              <a:rPr lang="en-US"/>
              <a:pPr>
                <a:defRPr/>
              </a:pPr>
              <a:t>‹#›</a:t>
            </a:fld>
            <a:endParaRPr lang="en-US"/>
          </a:p>
        </p:txBody>
      </p:sp>
    </p:spTree>
    <p:extLst>
      <p:ext uri="{BB962C8B-B14F-4D97-AF65-F5344CB8AC3E}">
        <p14:creationId xmlns:p14="http://schemas.microsoft.com/office/powerpoint/2010/main" val="1513611035"/>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F0BEA188-0F57-444F-A063-8FC029CBBBFD}" type="slidenum">
              <a:rPr lang="en-US"/>
              <a:pPr>
                <a:defRPr/>
              </a:pPr>
              <a:t>‹#›</a:t>
            </a:fld>
            <a:endParaRPr lang="en-US"/>
          </a:p>
        </p:txBody>
      </p:sp>
    </p:spTree>
    <p:extLst>
      <p:ext uri="{BB962C8B-B14F-4D97-AF65-F5344CB8AC3E}">
        <p14:creationId xmlns:p14="http://schemas.microsoft.com/office/powerpoint/2010/main" val="673036711"/>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EB41AD40-D062-4EC0-A915-E590F166CD0B}" type="slidenum">
              <a:rPr lang="en-US"/>
              <a:pPr>
                <a:defRPr/>
              </a:pPr>
              <a:t>‹#›</a:t>
            </a:fld>
            <a:endParaRPr lang="en-US"/>
          </a:p>
        </p:txBody>
      </p:sp>
    </p:spTree>
    <p:extLst>
      <p:ext uri="{BB962C8B-B14F-4D97-AF65-F5344CB8AC3E}">
        <p14:creationId xmlns:p14="http://schemas.microsoft.com/office/powerpoint/2010/main" val="2672820509"/>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7938" y="0"/>
            <a:ext cx="2833688" cy="6856413"/>
            <a:chOff x="-5" y="0"/>
            <a:chExt cx="1785" cy="4319"/>
          </a:xfrm>
        </p:grpSpPr>
        <p:sp>
          <p:nvSpPr>
            <p:cNvPr id="5128"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9" name="Group 4"/>
            <p:cNvGrpSpPr>
              <a:grpSpLocks/>
            </p:cNvGrpSpPr>
            <p:nvPr/>
          </p:nvGrpSpPr>
          <p:grpSpPr bwMode="auto">
            <a:xfrm rot="14964908" flipH="1">
              <a:off x="104" y="2441"/>
              <a:ext cx="452" cy="444"/>
              <a:chOff x="1727" y="866"/>
              <a:chExt cx="129" cy="157"/>
            </a:xfrm>
          </p:grpSpPr>
          <p:sp>
            <p:nvSpPr>
              <p:cNvPr id="5167" name="Freeform 5"/>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6"/>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9" name="Freeform 7"/>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0"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31" name="Group 9"/>
            <p:cNvGrpSpPr>
              <a:grpSpLocks/>
            </p:cNvGrpSpPr>
            <p:nvPr/>
          </p:nvGrpSpPr>
          <p:grpSpPr bwMode="auto">
            <a:xfrm rot="416244">
              <a:off x="9" y="1746"/>
              <a:ext cx="1771" cy="1741"/>
              <a:chOff x="41" y="2787"/>
              <a:chExt cx="902" cy="833"/>
            </a:xfrm>
          </p:grpSpPr>
          <p:sp>
            <p:nvSpPr>
              <p:cNvPr id="5158" name="Freeform 10"/>
              <p:cNvSpPr>
                <a:spLocks/>
              </p:cNvSpPr>
              <p:nvPr userDrawn="1"/>
            </p:nvSpPr>
            <p:spPr bwMode="ltGray">
              <a:xfrm rot="373331" flipH="1">
                <a:off x="125" y="2787"/>
                <a:ext cx="313" cy="303"/>
              </a:xfrm>
              <a:custGeom>
                <a:avLst/>
                <a:gdLst>
                  <a:gd name="T0" fmla="*/ 137 w 217"/>
                  <a:gd name="T1" fmla="*/ 631 h 210"/>
                  <a:gd name="T2" fmla="*/ 110 w 217"/>
                  <a:gd name="T3" fmla="*/ 596 h 210"/>
                  <a:gd name="T4" fmla="*/ 79 w 217"/>
                  <a:gd name="T5" fmla="*/ 544 h 210"/>
                  <a:gd name="T6" fmla="*/ 46 w 217"/>
                  <a:gd name="T7" fmla="*/ 476 h 210"/>
                  <a:gd name="T8" fmla="*/ 14 w 217"/>
                  <a:gd name="T9" fmla="*/ 405 h 210"/>
                  <a:gd name="T10" fmla="*/ 0 w 217"/>
                  <a:gd name="T11" fmla="*/ 328 h 210"/>
                  <a:gd name="T12" fmla="*/ 1 w 217"/>
                  <a:gd name="T13" fmla="*/ 245 h 210"/>
                  <a:gd name="T14" fmla="*/ 27 w 217"/>
                  <a:gd name="T15" fmla="*/ 170 h 210"/>
                  <a:gd name="T16" fmla="*/ 81 w 217"/>
                  <a:gd name="T17" fmla="*/ 107 h 210"/>
                  <a:gd name="T18" fmla="*/ 136 w 217"/>
                  <a:gd name="T19" fmla="*/ 66 h 210"/>
                  <a:gd name="T20" fmla="*/ 180 w 217"/>
                  <a:gd name="T21" fmla="*/ 36 h 210"/>
                  <a:gd name="T22" fmla="*/ 216 w 217"/>
                  <a:gd name="T23" fmla="*/ 20 h 210"/>
                  <a:gd name="T24" fmla="*/ 244 w 217"/>
                  <a:gd name="T25" fmla="*/ 14 h 210"/>
                  <a:gd name="T26" fmla="*/ 264 w 217"/>
                  <a:gd name="T27" fmla="*/ 14 h 210"/>
                  <a:gd name="T28" fmla="*/ 312 w 217"/>
                  <a:gd name="T29" fmla="*/ 0 h 210"/>
                  <a:gd name="T30" fmla="*/ 443 w 217"/>
                  <a:gd name="T31" fmla="*/ 25 h 210"/>
                  <a:gd name="T32" fmla="*/ 480 w 217"/>
                  <a:gd name="T33" fmla="*/ 36 h 210"/>
                  <a:gd name="T34" fmla="*/ 516 w 217"/>
                  <a:gd name="T35" fmla="*/ 46 h 210"/>
                  <a:gd name="T36" fmla="*/ 547 w 217"/>
                  <a:gd name="T37" fmla="*/ 56 h 210"/>
                  <a:gd name="T38" fmla="*/ 570 w 217"/>
                  <a:gd name="T39" fmla="*/ 69 h 210"/>
                  <a:gd name="T40" fmla="*/ 596 w 217"/>
                  <a:gd name="T41" fmla="*/ 81 h 210"/>
                  <a:gd name="T42" fmla="*/ 616 w 217"/>
                  <a:gd name="T43" fmla="*/ 95 h 210"/>
                  <a:gd name="T44" fmla="*/ 632 w 217"/>
                  <a:gd name="T45" fmla="*/ 114 h 210"/>
                  <a:gd name="T46" fmla="*/ 651 w 217"/>
                  <a:gd name="T47" fmla="*/ 136 h 210"/>
                  <a:gd name="T48" fmla="*/ 616 w 217"/>
                  <a:gd name="T49" fmla="*/ 121 h 210"/>
                  <a:gd name="T50" fmla="*/ 583 w 217"/>
                  <a:gd name="T51" fmla="*/ 108 h 210"/>
                  <a:gd name="T52" fmla="*/ 550 w 217"/>
                  <a:gd name="T53" fmla="*/ 100 h 210"/>
                  <a:gd name="T54" fmla="*/ 516 w 217"/>
                  <a:gd name="T55" fmla="*/ 89 h 210"/>
                  <a:gd name="T56" fmla="*/ 489 w 217"/>
                  <a:gd name="T57" fmla="*/ 81 h 210"/>
                  <a:gd name="T58" fmla="*/ 460 w 217"/>
                  <a:gd name="T59" fmla="*/ 79 h 210"/>
                  <a:gd name="T60" fmla="*/ 428 w 217"/>
                  <a:gd name="T61" fmla="*/ 74 h 210"/>
                  <a:gd name="T62" fmla="*/ 401 w 217"/>
                  <a:gd name="T63" fmla="*/ 74 h 210"/>
                  <a:gd name="T64" fmla="*/ 375 w 217"/>
                  <a:gd name="T65" fmla="*/ 74 h 210"/>
                  <a:gd name="T66" fmla="*/ 348 w 217"/>
                  <a:gd name="T67" fmla="*/ 75 h 210"/>
                  <a:gd name="T68" fmla="*/ 320 w 217"/>
                  <a:gd name="T69" fmla="*/ 81 h 210"/>
                  <a:gd name="T70" fmla="*/ 297 w 217"/>
                  <a:gd name="T71" fmla="*/ 88 h 210"/>
                  <a:gd name="T72" fmla="*/ 273 w 217"/>
                  <a:gd name="T73" fmla="*/ 100 h 210"/>
                  <a:gd name="T74" fmla="*/ 245 w 217"/>
                  <a:gd name="T75" fmla="*/ 108 h 210"/>
                  <a:gd name="T76" fmla="*/ 222 w 217"/>
                  <a:gd name="T77" fmla="*/ 123 h 210"/>
                  <a:gd name="T78" fmla="*/ 198 w 217"/>
                  <a:gd name="T79" fmla="*/ 137 h 210"/>
                  <a:gd name="T80" fmla="*/ 156 w 217"/>
                  <a:gd name="T81" fmla="*/ 183 h 210"/>
                  <a:gd name="T82" fmla="*/ 127 w 217"/>
                  <a:gd name="T83" fmla="*/ 240 h 210"/>
                  <a:gd name="T84" fmla="*/ 110 w 217"/>
                  <a:gd name="T85" fmla="*/ 310 h 210"/>
                  <a:gd name="T86" fmla="*/ 104 w 217"/>
                  <a:gd name="T87" fmla="*/ 379 h 210"/>
                  <a:gd name="T88" fmla="*/ 104 w 217"/>
                  <a:gd name="T89" fmla="*/ 455 h 210"/>
                  <a:gd name="T90" fmla="*/ 114 w 217"/>
                  <a:gd name="T91" fmla="*/ 522 h 210"/>
                  <a:gd name="T92" fmla="*/ 123 w 217"/>
                  <a:gd name="T93" fmla="*/ 583 h 210"/>
                  <a:gd name="T94" fmla="*/ 137 w 217"/>
                  <a:gd name="T95" fmla="*/ 631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11"/>
              <p:cNvSpPr>
                <a:spLocks/>
              </p:cNvSpPr>
              <p:nvPr userDrawn="1"/>
            </p:nvSpPr>
            <p:spPr bwMode="ltGray">
              <a:xfrm rot="373331" flipH="1">
                <a:off x="41" y="2843"/>
                <a:ext cx="262" cy="308"/>
              </a:xfrm>
              <a:custGeom>
                <a:avLst/>
                <a:gdLst>
                  <a:gd name="T0" fmla="*/ 325 w 182"/>
                  <a:gd name="T1" fmla="*/ 0 h 213"/>
                  <a:gd name="T2" fmla="*/ 334 w 182"/>
                  <a:gd name="T3" fmla="*/ 6 h 213"/>
                  <a:gd name="T4" fmla="*/ 353 w 182"/>
                  <a:gd name="T5" fmla="*/ 25 h 213"/>
                  <a:gd name="T6" fmla="*/ 379 w 182"/>
                  <a:gd name="T7" fmla="*/ 55 h 213"/>
                  <a:gd name="T8" fmla="*/ 409 w 182"/>
                  <a:gd name="T9" fmla="*/ 100 h 213"/>
                  <a:gd name="T10" fmla="*/ 433 w 182"/>
                  <a:gd name="T11" fmla="*/ 156 h 213"/>
                  <a:gd name="T12" fmla="*/ 448 w 182"/>
                  <a:gd name="T13" fmla="*/ 230 h 213"/>
                  <a:gd name="T14" fmla="*/ 448 w 182"/>
                  <a:gd name="T15" fmla="*/ 318 h 213"/>
                  <a:gd name="T16" fmla="*/ 429 w 182"/>
                  <a:gd name="T17" fmla="*/ 421 h 213"/>
                  <a:gd name="T18" fmla="*/ 419 w 182"/>
                  <a:gd name="T19" fmla="*/ 450 h 213"/>
                  <a:gd name="T20" fmla="*/ 406 w 182"/>
                  <a:gd name="T21" fmla="*/ 474 h 213"/>
                  <a:gd name="T22" fmla="*/ 392 w 182"/>
                  <a:gd name="T23" fmla="*/ 500 h 213"/>
                  <a:gd name="T24" fmla="*/ 373 w 182"/>
                  <a:gd name="T25" fmla="*/ 523 h 213"/>
                  <a:gd name="T26" fmla="*/ 348 w 182"/>
                  <a:gd name="T27" fmla="*/ 544 h 213"/>
                  <a:gd name="T28" fmla="*/ 327 w 182"/>
                  <a:gd name="T29" fmla="*/ 561 h 213"/>
                  <a:gd name="T30" fmla="*/ 305 w 182"/>
                  <a:gd name="T31" fmla="*/ 577 h 213"/>
                  <a:gd name="T32" fmla="*/ 274 w 182"/>
                  <a:gd name="T33" fmla="*/ 590 h 213"/>
                  <a:gd name="T34" fmla="*/ 245 w 182"/>
                  <a:gd name="T35" fmla="*/ 596 h 213"/>
                  <a:gd name="T36" fmla="*/ 216 w 182"/>
                  <a:gd name="T37" fmla="*/ 604 h 213"/>
                  <a:gd name="T38" fmla="*/ 183 w 182"/>
                  <a:gd name="T39" fmla="*/ 609 h 213"/>
                  <a:gd name="T40" fmla="*/ 147 w 182"/>
                  <a:gd name="T41" fmla="*/ 609 h 213"/>
                  <a:gd name="T42" fmla="*/ 109 w 182"/>
                  <a:gd name="T43" fmla="*/ 604 h 213"/>
                  <a:gd name="T44" fmla="*/ 75 w 182"/>
                  <a:gd name="T45" fmla="*/ 596 h 213"/>
                  <a:gd name="T46" fmla="*/ 35 w 182"/>
                  <a:gd name="T47" fmla="*/ 583 h 213"/>
                  <a:gd name="T48" fmla="*/ 0 w 182"/>
                  <a:gd name="T49" fmla="*/ 568 h 213"/>
                  <a:gd name="T50" fmla="*/ 33 w 182"/>
                  <a:gd name="T51" fmla="*/ 590 h 213"/>
                  <a:gd name="T52" fmla="*/ 66 w 182"/>
                  <a:gd name="T53" fmla="*/ 604 h 213"/>
                  <a:gd name="T54" fmla="*/ 99 w 182"/>
                  <a:gd name="T55" fmla="*/ 619 h 213"/>
                  <a:gd name="T56" fmla="*/ 128 w 182"/>
                  <a:gd name="T57" fmla="*/ 629 h 213"/>
                  <a:gd name="T58" fmla="*/ 157 w 182"/>
                  <a:gd name="T59" fmla="*/ 638 h 213"/>
                  <a:gd name="T60" fmla="*/ 189 w 182"/>
                  <a:gd name="T61" fmla="*/ 642 h 213"/>
                  <a:gd name="T62" fmla="*/ 217 w 182"/>
                  <a:gd name="T63" fmla="*/ 643 h 213"/>
                  <a:gd name="T64" fmla="*/ 246 w 182"/>
                  <a:gd name="T65" fmla="*/ 643 h 213"/>
                  <a:gd name="T66" fmla="*/ 272 w 182"/>
                  <a:gd name="T67" fmla="*/ 642 h 213"/>
                  <a:gd name="T68" fmla="*/ 298 w 182"/>
                  <a:gd name="T69" fmla="*/ 636 h 213"/>
                  <a:gd name="T70" fmla="*/ 321 w 182"/>
                  <a:gd name="T71" fmla="*/ 629 h 213"/>
                  <a:gd name="T72" fmla="*/ 345 w 182"/>
                  <a:gd name="T73" fmla="*/ 623 h 213"/>
                  <a:gd name="T74" fmla="*/ 367 w 182"/>
                  <a:gd name="T75" fmla="*/ 615 h 213"/>
                  <a:gd name="T76" fmla="*/ 387 w 182"/>
                  <a:gd name="T77" fmla="*/ 602 h 213"/>
                  <a:gd name="T78" fmla="*/ 406 w 182"/>
                  <a:gd name="T79" fmla="*/ 590 h 213"/>
                  <a:gd name="T80" fmla="*/ 423 w 182"/>
                  <a:gd name="T81" fmla="*/ 577 h 213"/>
                  <a:gd name="T82" fmla="*/ 471 w 182"/>
                  <a:gd name="T83" fmla="*/ 531 h 213"/>
                  <a:gd name="T84" fmla="*/ 504 w 182"/>
                  <a:gd name="T85" fmla="*/ 487 h 213"/>
                  <a:gd name="T86" fmla="*/ 524 w 182"/>
                  <a:gd name="T87" fmla="*/ 435 h 213"/>
                  <a:gd name="T88" fmla="*/ 534 w 182"/>
                  <a:gd name="T89" fmla="*/ 388 h 213"/>
                  <a:gd name="T90" fmla="*/ 541 w 182"/>
                  <a:gd name="T91" fmla="*/ 337 h 213"/>
                  <a:gd name="T92" fmla="*/ 541 w 182"/>
                  <a:gd name="T93" fmla="*/ 286 h 213"/>
                  <a:gd name="T94" fmla="*/ 543 w 182"/>
                  <a:gd name="T95" fmla="*/ 239 h 213"/>
                  <a:gd name="T96" fmla="*/ 515 w 182"/>
                  <a:gd name="T97" fmla="*/ 140 h 213"/>
                  <a:gd name="T98" fmla="*/ 466 w 182"/>
                  <a:gd name="T99" fmla="*/ 62 h 213"/>
                  <a:gd name="T100" fmla="*/ 449 w 182"/>
                  <a:gd name="T101" fmla="*/ 55 h 213"/>
                  <a:gd name="T102" fmla="*/ 439 w 182"/>
                  <a:gd name="T103" fmla="*/ 46 h 213"/>
                  <a:gd name="T104" fmla="*/ 423 w 182"/>
                  <a:gd name="T105" fmla="*/ 39 h 213"/>
                  <a:gd name="T106" fmla="*/ 412 w 182"/>
                  <a:gd name="T107" fmla="*/ 33 h 213"/>
                  <a:gd name="T108" fmla="*/ 394 w 182"/>
                  <a:gd name="T109" fmla="*/ 27 h 213"/>
                  <a:gd name="T110" fmla="*/ 376 w 182"/>
                  <a:gd name="T111" fmla="*/ 19 h 213"/>
                  <a:gd name="T112" fmla="*/ 354 w 182"/>
                  <a:gd name="T113" fmla="*/ 9 h 213"/>
                  <a:gd name="T114" fmla="*/ 325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12"/>
              <p:cNvSpPr>
                <a:spLocks/>
              </p:cNvSpPr>
              <p:nvPr userDrawn="1"/>
            </p:nvSpPr>
            <p:spPr bwMode="ltGray">
              <a:xfrm rot="373331" flipH="1">
                <a:off x="121" y="2907"/>
                <a:ext cx="93" cy="156"/>
              </a:xfrm>
              <a:custGeom>
                <a:avLst/>
                <a:gdLst>
                  <a:gd name="T0" fmla="*/ 36 w 128"/>
                  <a:gd name="T1" fmla="*/ 0 h 217"/>
                  <a:gd name="T2" fmla="*/ 40 w 128"/>
                  <a:gd name="T3" fmla="*/ 3 h 217"/>
                  <a:gd name="T4" fmla="*/ 44 w 128"/>
                  <a:gd name="T5" fmla="*/ 10 h 217"/>
                  <a:gd name="T6" fmla="*/ 47 w 128"/>
                  <a:gd name="T7" fmla="*/ 19 h 217"/>
                  <a:gd name="T8" fmla="*/ 49 w 128"/>
                  <a:gd name="T9" fmla="*/ 29 h 217"/>
                  <a:gd name="T10" fmla="*/ 49 w 128"/>
                  <a:gd name="T11" fmla="*/ 42 h 217"/>
                  <a:gd name="T12" fmla="*/ 44 w 128"/>
                  <a:gd name="T13" fmla="*/ 54 h 217"/>
                  <a:gd name="T14" fmla="*/ 36 w 128"/>
                  <a:gd name="T15" fmla="*/ 67 h 217"/>
                  <a:gd name="T16" fmla="*/ 23 w 128"/>
                  <a:gd name="T17" fmla="*/ 81 h 217"/>
                  <a:gd name="T18" fmla="*/ 19 w 128"/>
                  <a:gd name="T19" fmla="*/ 79 h 217"/>
                  <a:gd name="T20" fmla="*/ 15 w 128"/>
                  <a:gd name="T21" fmla="*/ 78 h 217"/>
                  <a:gd name="T22" fmla="*/ 10 w 128"/>
                  <a:gd name="T23" fmla="*/ 76 h 217"/>
                  <a:gd name="T24" fmla="*/ 7 w 128"/>
                  <a:gd name="T25" fmla="*/ 75 h 217"/>
                  <a:gd name="T26" fmla="*/ 3 w 128"/>
                  <a:gd name="T27" fmla="*/ 73 h 217"/>
                  <a:gd name="T28" fmla="*/ 1 w 128"/>
                  <a:gd name="T29" fmla="*/ 70 h 217"/>
                  <a:gd name="T30" fmla="*/ 0 w 128"/>
                  <a:gd name="T31" fmla="*/ 68 h 217"/>
                  <a:gd name="T32" fmla="*/ 1 w 128"/>
                  <a:gd name="T33" fmla="*/ 66 h 217"/>
                  <a:gd name="T34" fmla="*/ 5 w 128"/>
                  <a:gd name="T35" fmla="*/ 63 h 217"/>
                  <a:gd name="T36" fmla="*/ 11 w 128"/>
                  <a:gd name="T37" fmla="*/ 60 h 217"/>
                  <a:gd name="T38" fmla="*/ 17 w 128"/>
                  <a:gd name="T39" fmla="*/ 56 h 217"/>
                  <a:gd name="T40" fmla="*/ 24 w 128"/>
                  <a:gd name="T41" fmla="*/ 50 h 217"/>
                  <a:gd name="T42" fmla="*/ 30 w 128"/>
                  <a:gd name="T43" fmla="*/ 42 h 217"/>
                  <a:gd name="T44" fmla="*/ 35 w 128"/>
                  <a:gd name="T45" fmla="*/ 31 h 217"/>
                  <a:gd name="T46" fmla="*/ 37 w 128"/>
                  <a:gd name="T47" fmla="*/ 17 h 217"/>
                  <a:gd name="T48" fmla="*/ 36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13"/>
              <p:cNvSpPr>
                <a:spLocks/>
              </p:cNvSpPr>
              <p:nvPr userDrawn="1"/>
            </p:nvSpPr>
            <p:spPr bwMode="ltGray">
              <a:xfrm rot="373331" flipH="1">
                <a:off x="313" y="3110"/>
                <a:ext cx="85" cy="93"/>
              </a:xfrm>
              <a:custGeom>
                <a:avLst/>
                <a:gdLst>
                  <a:gd name="T0" fmla="*/ 28 w 117"/>
                  <a:gd name="T1" fmla="*/ 0 h 132"/>
                  <a:gd name="T2" fmla="*/ 0 w 117"/>
                  <a:gd name="T3" fmla="*/ 9 h 132"/>
                  <a:gd name="T4" fmla="*/ 1 w 117"/>
                  <a:gd name="T5" fmla="*/ 9 h 132"/>
                  <a:gd name="T6" fmla="*/ 5 w 117"/>
                  <a:gd name="T7" fmla="*/ 10 h 132"/>
                  <a:gd name="T8" fmla="*/ 11 w 117"/>
                  <a:gd name="T9" fmla="*/ 13 h 132"/>
                  <a:gd name="T10" fmla="*/ 17 w 117"/>
                  <a:gd name="T11" fmla="*/ 16 h 132"/>
                  <a:gd name="T12" fmla="*/ 25 w 117"/>
                  <a:gd name="T13" fmla="*/ 22 h 132"/>
                  <a:gd name="T14" fmla="*/ 32 w 117"/>
                  <a:gd name="T15" fmla="*/ 27 h 132"/>
                  <a:gd name="T16" fmla="*/ 39 w 117"/>
                  <a:gd name="T17" fmla="*/ 36 h 132"/>
                  <a:gd name="T18" fmla="*/ 44 w 117"/>
                  <a:gd name="T19" fmla="*/ 47 h 132"/>
                  <a:gd name="T20" fmla="*/ 45 w 117"/>
                  <a:gd name="T21" fmla="*/ 42 h 132"/>
                  <a:gd name="T22" fmla="*/ 44 w 117"/>
                  <a:gd name="T23" fmla="*/ 37 h 132"/>
                  <a:gd name="T24" fmla="*/ 41 w 117"/>
                  <a:gd name="T25" fmla="*/ 31 h 132"/>
                  <a:gd name="T26" fmla="*/ 38 w 117"/>
                  <a:gd name="T27" fmla="*/ 26 h 132"/>
                  <a:gd name="T28" fmla="*/ 34 w 117"/>
                  <a:gd name="T29" fmla="*/ 20 h 132"/>
                  <a:gd name="T30" fmla="*/ 30 w 117"/>
                  <a:gd name="T31" fmla="*/ 16 h 132"/>
                  <a:gd name="T32" fmla="*/ 26 w 117"/>
                  <a:gd name="T33" fmla="*/ 13 h 132"/>
                  <a:gd name="T34" fmla="*/ 23 w 117"/>
                  <a:gd name="T35" fmla="*/ 11 h 132"/>
                  <a:gd name="T36" fmla="*/ 26 w 117"/>
                  <a:gd name="T37" fmla="*/ 10 h 132"/>
                  <a:gd name="T38" fmla="*/ 30 w 117"/>
                  <a:gd name="T39" fmla="*/ 10 h 132"/>
                  <a:gd name="T40" fmla="*/ 34 w 117"/>
                  <a:gd name="T41" fmla="*/ 9 h 132"/>
                  <a:gd name="T42" fmla="*/ 38 w 117"/>
                  <a:gd name="T43" fmla="*/ 9 h 132"/>
                  <a:gd name="T44" fmla="*/ 40 w 117"/>
                  <a:gd name="T45" fmla="*/ 8 h 132"/>
                  <a:gd name="T46" fmla="*/ 41 w 117"/>
                  <a:gd name="T47" fmla="*/ 8 h 132"/>
                  <a:gd name="T48" fmla="*/ 44 w 117"/>
                  <a:gd name="T49" fmla="*/ 8 h 132"/>
                  <a:gd name="T50" fmla="*/ 44 w 117"/>
                  <a:gd name="T51" fmla="*/ 8 h 132"/>
                  <a:gd name="T52" fmla="*/ 28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14"/>
              <p:cNvSpPr>
                <a:spLocks/>
              </p:cNvSpPr>
              <p:nvPr userDrawn="1"/>
            </p:nvSpPr>
            <p:spPr bwMode="ltGray">
              <a:xfrm rot="373331" flipH="1">
                <a:off x="289" y="3135"/>
                <a:ext cx="21" cy="55"/>
              </a:xfrm>
              <a:custGeom>
                <a:avLst/>
                <a:gdLst>
                  <a:gd name="T0" fmla="*/ 11 w 29"/>
                  <a:gd name="T1" fmla="*/ 0 h 77"/>
                  <a:gd name="T2" fmla="*/ 9 w 29"/>
                  <a:gd name="T3" fmla="*/ 0 h 77"/>
                  <a:gd name="T4" fmla="*/ 7 w 29"/>
                  <a:gd name="T5" fmla="*/ 1 h 77"/>
                  <a:gd name="T6" fmla="*/ 4 w 29"/>
                  <a:gd name="T7" fmla="*/ 3 h 77"/>
                  <a:gd name="T8" fmla="*/ 1 w 29"/>
                  <a:gd name="T9" fmla="*/ 7 h 77"/>
                  <a:gd name="T10" fmla="*/ 1 w 29"/>
                  <a:gd name="T11" fmla="*/ 11 h 77"/>
                  <a:gd name="T12" fmla="*/ 0 w 29"/>
                  <a:gd name="T13" fmla="*/ 16 h 77"/>
                  <a:gd name="T14" fmla="*/ 1 w 29"/>
                  <a:gd name="T15" fmla="*/ 22 h 77"/>
                  <a:gd name="T16" fmla="*/ 4 w 29"/>
                  <a:gd name="T17" fmla="*/ 28 h 77"/>
                  <a:gd name="T18" fmla="*/ 6 w 29"/>
                  <a:gd name="T19" fmla="*/ 19 h 77"/>
                  <a:gd name="T20" fmla="*/ 7 w 29"/>
                  <a:gd name="T21" fmla="*/ 14 h 77"/>
                  <a:gd name="T22" fmla="*/ 9 w 29"/>
                  <a:gd name="T23" fmla="*/ 8 h 77"/>
                  <a:gd name="T24" fmla="*/ 1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63" name="Group 15"/>
              <p:cNvGrpSpPr>
                <a:grpSpLocks/>
              </p:cNvGrpSpPr>
              <p:nvPr userDrawn="1"/>
            </p:nvGrpSpPr>
            <p:grpSpPr bwMode="auto">
              <a:xfrm rot="10886446" flipH="1">
                <a:off x="335" y="3251"/>
                <a:ext cx="608" cy="369"/>
                <a:chOff x="-366" y="1704"/>
                <a:chExt cx="608" cy="369"/>
              </a:xfrm>
            </p:grpSpPr>
            <p:sp>
              <p:nvSpPr>
                <p:cNvPr id="5164" name="Freeform 16"/>
                <p:cNvSpPr>
                  <a:spLocks/>
                </p:cNvSpPr>
                <p:nvPr userDrawn="1"/>
              </p:nvSpPr>
              <p:spPr bwMode="ltGray">
                <a:xfrm rot="4200091">
                  <a:off x="-243" y="1807"/>
                  <a:ext cx="143" cy="390"/>
                </a:xfrm>
                <a:custGeom>
                  <a:avLst/>
                  <a:gdLst>
                    <a:gd name="T0" fmla="*/ 4 w 207"/>
                    <a:gd name="T1" fmla="*/ 15 h 564"/>
                    <a:gd name="T2" fmla="*/ 2 w 207"/>
                    <a:gd name="T3" fmla="*/ 24 h 564"/>
                    <a:gd name="T4" fmla="*/ 1 w 207"/>
                    <a:gd name="T5" fmla="*/ 33 h 564"/>
                    <a:gd name="T6" fmla="*/ 0 w 207"/>
                    <a:gd name="T7" fmla="*/ 41 h 564"/>
                    <a:gd name="T8" fmla="*/ 0 w 207"/>
                    <a:gd name="T9" fmla="*/ 50 h 564"/>
                    <a:gd name="T10" fmla="*/ 1 w 207"/>
                    <a:gd name="T11" fmla="*/ 59 h 564"/>
                    <a:gd name="T12" fmla="*/ 2 w 207"/>
                    <a:gd name="T13" fmla="*/ 70 h 564"/>
                    <a:gd name="T14" fmla="*/ 6 w 207"/>
                    <a:gd name="T15" fmla="*/ 82 h 564"/>
                    <a:gd name="T16" fmla="*/ 10 w 207"/>
                    <a:gd name="T17" fmla="*/ 95 h 564"/>
                    <a:gd name="T18" fmla="*/ 15 w 207"/>
                    <a:gd name="T19" fmla="*/ 108 h 564"/>
                    <a:gd name="T20" fmla="*/ 20 w 207"/>
                    <a:gd name="T21" fmla="*/ 120 h 564"/>
                    <a:gd name="T22" fmla="*/ 27 w 207"/>
                    <a:gd name="T23" fmla="*/ 134 h 564"/>
                    <a:gd name="T24" fmla="*/ 35 w 207"/>
                    <a:gd name="T25" fmla="*/ 147 h 564"/>
                    <a:gd name="T26" fmla="*/ 44 w 207"/>
                    <a:gd name="T27" fmla="*/ 160 h 564"/>
                    <a:gd name="T28" fmla="*/ 52 w 207"/>
                    <a:gd name="T29" fmla="*/ 171 h 564"/>
                    <a:gd name="T30" fmla="*/ 60 w 207"/>
                    <a:gd name="T31" fmla="*/ 180 h 564"/>
                    <a:gd name="T32" fmla="*/ 68 w 207"/>
                    <a:gd name="T33" fmla="*/ 187 h 564"/>
                    <a:gd name="T34" fmla="*/ 53 w 207"/>
                    <a:gd name="T35" fmla="*/ 165 h 564"/>
                    <a:gd name="T36" fmla="*/ 42 w 207"/>
                    <a:gd name="T37" fmla="*/ 148 h 564"/>
                    <a:gd name="T38" fmla="*/ 34 w 207"/>
                    <a:gd name="T39" fmla="*/ 134 h 564"/>
                    <a:gd name="T40" fmla="*/ 28 w 207"/>
                    <a:gd name="T41" fmla="*/ 122 h 564"/>
                    <a:gd name="T42" fmla="*/ 25 w 207"/>
                    <a:gd name="T43" fmla="*/ 111 h 564"/>
                    <a:gd name="T44" fmla="*/ 22 w 207"/>
                    <a:gd name="T45" fmla="*/ 102 h 564"/>
                    <a:gd name="T46" fmla="*/ 21 w 207"/>
                    <a:gd name="T47" fmla="*/ 94 h 564"/>
                    <a:gd name="T48" fmla="*/ 19 w 207"/>
                    <a:gd name="T49" fmla="*/ 86 h 564"/>
                    <a:gd name="T50" fmla="*/ 15 w 207"/>
                    <a:gd name="T51" fmla="*/ 68 h 564"/>
                    <a:gd name="T52" fmla="*/ 13 w 207"/>
                    <a:gd name="T53" fmla="*/ 46 h 564"/>
                    <a:gd name="T54" fmla="*/ 15 w 207"/>
                    <a:gd name="T55" fmla="*/ 23 h 564"/>
                    <a:gd name="T56" fmla="*/ 17 w 207"/>
                    <a:gd name="T57" fmla="*/ 0 h 564"/>
                    <a:gd name="T58" fmla="*/ 4 w 207"/>
                    <a:gd name="T59" fmla="*/ 1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5" name="Freeform 17"/>
                <p:cNvSpPr>
                  <a:spLocks/>
                </p:cNvSpPr>
                <p:nvPr userDrawn="1"/>
              </p:nvSpPr>
              <p:spPr bwMode="ltGray">
                <a:xfrm rot="4200091">
                  <a:off x="124" y="1761"/>
                  <a:ext cx="33" cy="160"/>
                </a:xfrm>
                <a:custGeom>
                  <a:avLst/>
                  <a:gdLst>
                    <a:gd name="T0" fmla="*/ 0 w 47"/>
                    <a:gd name="T1" fmla="*/ 6 h 232"/>
                    <a:gd name="T2" fmla="*/ 5 w 47"/>
                    <a:gd name="T3" fmla="*/ 18 h 232"/>
                    <a:gd name="T4" fmla="*/ 8 w 47"/>
                    <a:gd name="T5" fmla="*/ 33 h 232"/>
                    <a:gd name="T6" fmla="*/ 8 w 47"/>
                    <a:gd name="T7" fmla="*/ 52 h 232"/>
                    <a:gd name="T8" fmla="*/ 6 w 47"/>
                    <a:gd name="T9" fmla="*/ 76 h 232"/>
                    <a:gd name="T10" fmla="*/ 15 w 47"/>
                    <a:gd name="T11" fmla="*/ 71 h 232"/>
                    <a:gd name="T12" fmla="*/ 16 w 47"/>
                    <a:gd name="T13" fmla="*/ 59 h 232"/>
                    <a:gd name="T14" fmla="*/ 16 w 47"/>
                    <a:gd name="T15" fmla="*/ 46 h 232"/>
                    <a:gd name="T16" fmla="*/ 15 w 47"/>
                    <a:gd name="T17" fmla="*/ 34 h 232"/>
                    <a:gd name="T18" fmla="*/ 14 w 47"/>
                    <a:gd name="T19" fmla="*/ 23 h 232"/>
                    <a:gd name="T20" fmla="*/ 13 w 47"/>
                    <a:gd name="T21" fmla="*/ 17 h 232"/>
                    <a:gd name="T22" fmla="*/ 10 w 47"/>
                    <a:gd name="T23" fmla="*/ 11 h 232"/>
                    <a:gd name="T24" fmla="*/ 8 w 47"/>
                    <a:gd name="T25" fmla="*/ 6 h 232"/>
                    <a:gd name="T26" fmla="*/ 4 w 47"/>
                    <a:gd name="T27" fmla="*/ 0 h 232"/>
                    <a:gd name="T28" fmla="*/ 0 w 47"/>
                    <a:gd name="T29" fmla="*/ 6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18"/>
                <p:cNvSpPr>
                  <a:spLocks/>
                </p:cNvSpPr>
                <p:nvPr userDrawn="1"/>
              </p:nvSpPr>
              <p:spPr bwMode="ltGray">
                <a:xfrm rot="4200091">
                  <a:off x="199" y="1720"/>
                  <a:ext cx="60" cy="27"/>
                </a:xfrm>
                <a:custGeom>
                  <a:avLst/>
                  <a:gdLst>
                    <a:gd name="T0" fmla="*/ 28 w 87"/>
                    <a:gd name="T1" fmla="*/ 7 h 40"/>
                    <a:gd name="T2" fmla="*/ 26 w 87"/>
                    <a:gd name="T3" fmla="*/ 5 h 40"/>
                    <a:gd name="T4" fmla="*/ 22 w 87"/>
                    <a:gd name="T5" fmla="*/ 3 h 40"/>
                    <a:gd name="T6" fmla="*/ 19 w 87"/>
                    <a:gd name="T7" fmla="*/ 2 h 40"/>
                    <a:gd name="T8" fmla="*/ 15 w 87"/>
                    <a:gd name="T9" fmla="*/ 1 h 40"/>
                    <a:gd name="T10" fmla="*/ 12 w 87"/>
                    <a:gd name="T11" fmla="*/ 1 h 40"/>
                    <a:gd name="T12" fmla="*/ 8 w 87"/>
                    <a:gd name="T13" fmla="*/ 1 h 40"/>
                    <a:gd name="T14" fmla="*/ 4 w 87"/>
                    <a:gd name="T15" fmla="*/ 0 h 40"/>
                    <a:gd name="T16" fmla="*/ 0 w 87"/>
                    <a:gd name="T17" fmla="*/ 1 h 40"/>
                    <a:gd name="T18" fmla="*/ 2 w 87"/>
                    <a:gd name="T19" fmla="*/ 2 h 40"/>
                    <a:gd name="T20" fmla="*/ 5 w 87"/>
                    <a:gd name="T21" fmla="*/ 3 h 40"/>
                    <a:gd name="T22" fmla="*/ 7 w 87"/>
                    <a:gd name="T23" fmla="*/ 4 h 40"/>
                    <a:gd name="T24" fmla="*/ 11 w 87"/>
                    <a:gd name="T25" fmla="*/ 5 h 40"/>
                    <a:gd name="T26" fmla="*/ 14 w 87"/>
                    <a:gd name="T27" fmla="*/ 7 h 40"/>
                    <a:gd name="T28" fmla="*/ 17 w 87"/>
                    <a:gd name="T29" fmla="*/ 8 h 40"/>
                    <a:gd name="T30" fmla="*/ 21 w 87"/>
                    <a:gd name="T31" fmla="*/ 10 h 40"/>
                    <a:gd name="T32" fmla="*/ 24 w 87"/>
                    <a:gd name="T33" fmla="*/ 12 h 40"/>
                    <a:gd name="T34" fmla="*/ 28 w 87"/>
                    <a:gd name="T35" fmla="*/ 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32" name="Group 19"/>
            <p:cNvGrpSpPr>
              <a:grpSpLocks/>
            </p:cNvGrpSpPr>
            <p:nvPr/>
          </p:nvGrpSpPr>
          <p:grpSpPr bwMode="auto">
            <a:xfrm rot="6248562">
              <a:off x="343" y="3854"/>
              <a:ext cx="392" cy="424"/>
              <a:chOff x="1727" y="866"/>
              <a:chExt cx="129" cy="157"/>
            </a:xfrm>
          </p:grpSpPr>
          <p:sp>
            <p:nvSpPr>
              <p:cNvPr id="5155" name="Freeform 20"/>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21"/>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22"/>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3" name="Group 23"/>
            <p:cNvGrpSpPr>
              <a:grpSpLocks/>
            </p:cNvGrpSpPr>
            <p:nvPr/>
          </p:nvGrpSpPr>
          <p:grpSpPr bwMode="auto">
            <a:xfrm rot="5003157">
              <a:off x="249" y="1102"/>
              <a:ext cx="412" cy="500"/>
              <a:chOff x="1727" y="866"/>
              <a:chExt cx="129" cy="157"/>
            </a:xfrm>
          </p:grpSpPr>
          <p:sp>
            <p:nvSpPr>
              <p:cNvPr id="5152" name="Freeform 24"/>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25"/>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26"/>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4" name="Group 27"/>
            <p:cNvGrpSpPr>
              <a:grpSpLocks/>
            </p:cNvGrpSpPr>
            <p:nvPr/>
          </p:nvGrpSpPr>
          <p:grpSpPr bwMode="auto">
            <a:xfrm>
              <a:off x="815" y="0"/>
              <a:ext cx="345" cy="367"/>
              <a:chOff x="1727" y="866"/>
              <a:chExt cx="129" cy="157"/>
            </a:xfrm>
          </p:grpSpPr>
          <p:sp>
            <p:nvSpPr>
              <p:cNvPr id="5149" name="Freeform 28"/>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29"/>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0"/>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5"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Freeform 32"/>
            <p:cNvSpPr>
              <a:spLocks/>
            </p:cNvSpPr>
            <p:nvPr/>
          </p:nvSpPr>
          <p:spPr bwMode="ltGray">
            <a:xfrm rot="828663">
              <a:off x="242" y="3404"/>
              <a:ext cx="132" cy="167"/>
            </a:xfrm>
            <a:custGeom>
              <a:avLst/>
              <a:gdLst>
                <a:gd name="T0" fmla="*/ 0 w 109"/>
                <a:gd name="T1" fmla="*/ 0 h 156"/>
                <a:gd name="T2" fmla="*/ 8 w 109"/>
                <a:gd name="T3" fmla="*/ 1 h 156"/>
                <a:gd name="T4" fmla="*/ 33 w 109"/>
                <a:gd name="T5" fmla="*/ 5 h 156"/>
                <a:gd name="T6" fmla="*/ 65 w 109"/>
                <a:gd name="T7" fmla="*/ 15 h 156"/>
                <a:gd name="T8" fmla="*/ 103 w 109"/>
                <a:gd name="T9" fmla="*/ 30 h 156"/>
                <a:gd name="T10" fmla="*/ 138 w 109"/>
                <a:gd name="T11" fmla="*/ 54 h 156"/>
                <a:gd name="T12" fmla="*/ 170 w 109"/>
                <a:gd name="T13" fmla="*/ 87 h 156"/>
                <a:gd name="T14" fmla="*/ 190 w 109"/>
                <a:gd name="T15" fmla="*/ 133 h 156"/>
                <a:gd name="T16" fmla="*/ 194 w 109"/>
                <a:gd name="T17" fmla="*/ 192 h 156"/>
                <a:gd name="T18" fmla="*/ 186 w 109"/>
                <a:gd name="T19" fmla="*/ 192 h 156"/>
                <a:gd name="T20" fmla="*/ 176 w 109"/>
                <a:gd name="T21" fmla="*/ 192 h 156"/>
                <a:gd name="T22" fmla="*/ 166 w 109"/>
                <a:gd name="T23" fmla="*/ 192 h 156"/>
                <a:gd name="T24" fmla="*/ 154 w 109"/>
                <a:gd name="T25" fmla="*/ 189 h 156"/>
                <a:gd name="T26" fmla="*/ 144 w 109"/>
                <a:gd name="T27" fmla="*/ 188 h 156"/>
                <a:gd name="T28" fmla="*/ 132 w 109"/>
                <a:gd name="T29" fmla="*/ 184 h 156"/>
                <a:gd name="T30" fmla="*/ 117 w 109"/>
                <a:gd name="T31" fmla="*/ 178 h 156"/>
                <a:gd name="T32" fmla="*/ 103 w 109"/>
                <a:gd name="T33" fmla="*/ 171 h 156"/>
                <a:gd name="T34" fmla="*/ 94 w 109"/>
                <a:gd name="T35" fmla="*/ 155 h 156"/>
                <a:gd name="T36" fmla="*/ 94 w 109"/>
                <a:gd name="T37" fmla="*/ 136 h 156"/>
                <a:gd name="T38" fmla="*/ 99 w 109"/>
                <a:gd name="T39" fmla="*/ 118 h 156"/>
                <a:gd name="T40" fmla="*/ 104 w 109"/>
                <a:gd name="T41" fmla="*/ 98 h 156"/>
                <a:gd name="T42" fmla="*/ 99 w 109"/>
                <a:gd name="T43" fmla="*/ 76 h 156"/>
                <a:gd name="T44" fmla="*/ 85 w 109"/>
                <a:gd name="T45" fmla="*/ 52 h 156"/>
                <a:gd name="T46" fmla="*/ 56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33"/>
            <p:cNvSpPr>
              <a:spLocks/>
            </p:cNvSpPr>
            <p:nvPr/>
          </p:nvSpPr>
          <p:spPr bwMode="ltGray">
            <a:xfrm rot="828663">
              <a:off x="266" y="3592"/>
              <a:ext cx="66" cy="43"/>
            </a:xfrm>
            <a:custGeom>
              <a:avLst/>
              <a:gdLst>
                <a:gd name="T0" fmla="*/ 0 w 54"/>
                <a:gd name="T1" fmla="*/ 0 h 40"/>
                <a:gd name="T2" fmla="*/ 1 w 54"/>
                <a:gd name="T3" fmla="*/ 1 h 40"/>
                <a:gd name="T4" fmla="*/ 11 w 54"/>
                <a:gd name="T5" fmla="*/ 3 h 40"/>
                <a:gd name="T6" fmla="*/ 24 w 54"/>
                <a:gd name="T7" fmla="*/ 11 h 40"/>
                <a:gd name="T8" fmla="*/ 39 w 54"/>
                <a:gd name="T9" fmla="*/ 15 h 40"/>
                <a:gd name="T10" fmla="*/ 53 w 54"/>
                <a:gd name="T11" fmla="*/ 18 h 40"/>
                <a:gd name="T12" fmla="*/ 68 w 54"/>
                <a:gd name="T13" fmla="*/ 20 h 40"/>
                <a:gd name="T14" fmla="*/ 83 w 54"/>
                <a:gd name="T15" fmla="*/ 22 h 40"/>
                <a:gd name="T16" fmla="*/ 99 w 54"/>
                <a:gd name="T17" fmla="*/ 19 h 40"/>
                <a:gd name="T18" fmla="*/ 97 w 54"/>
                <a:gd name="T19" fmla="*/ 31 h 40"/>
                <a:gd name="T20" fmla="*/ 92 w 54"/>
                <a:gd name="T21" fmla="*/ 41 h 40"/>
                <a:gd name="T22" fmla="*/ 81 w 54"/>
                <a:gd name="T23" fmla="*/ 47 h 40"/>
                <a:gd name="T24" fmla="*/ 67 w 54"/>
                <a:gd name="T25" fmla="*/ 49 h 40"/>
                <a:gd name="T26" fmla="*/ 51 w 54"/>
                <a:gd name="T27" fmla="*/ 48 h 40"/>
                <a:gd name="T28" fmla="*/ 34 w 54"/>
                <a:gd name="T29" fmla="*/ 40 h 40"/>
                <a:gd name="T30" fmla="*/ 18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38"/>
            <p:cNvSpPr>
              <a:spLocks/>
            </p:cNvSpPr>
            <p:nvPr/>
          </p:nvSpPr>
          <p:spPr bwMode="ltGray">
            <a:xfrm rot="1584153">
              <a:off x="20" y="410"/>
              <a:ext cx="344" cy="245"/>
            </a:xfrm>
            <a:custGeom>
              <a:avLst/>
              <a:gdLst>
                <a:gd name="T0" fmla="*/ 0 w 257"/>
                <a:gd name="T1" fmla="*/ 0 h 237"/>
                <a:gd name="T2" fmla="*/ 0 w 257"/>
                <a:gd name="T3" fmla="*/ 28 h 237"/>
                <a:gd name="T4" fmla="*/ 7 w 257"/>
                <a:gd name="T5" fmla="*/ 56 h 237"/>
                <a:gd name="T6" fmla="*/ 15 w 257"/>
                <a:gd name="T7" fmla="*/ 84 h 237"/>
                <a:gd name="T8" fmla="*/ 27 w 257"/>
                <a:gd name="T9" fmla="*/ 108 h 237"/>
                <a:gd name="T10" fmla="*/ 43 w 257"/>
                <a:gd name="T11" fmla="*/ 131 h 237"/>
                <a:gd name="T12" fmla="*/ 64 w 257"/>
                <a:gd name="T13" fmla="*/ 156 h 237"/>
                <a:gd name="T14" fmla="*/ 91 w 257"/>
                <a:gd name="T15" fmla="*/ 178 h 237"/>
                <a:gd name="T16" fmla="*/ 122 w 257"/>
                <a:gd name="T17" fmla="*/ 196 h 237"/>
                <a:gd name="T18" fmla="*/ 161 w 257"/>
                <a:gd name="T19" fmla="*/ 215 h 237"/>
                <a:gd name="T20" fmla="*/ 206 w 257"/>
                <a:gd name="T21" fmla="*/ 229 h 237"/>
                <a:gd name="T22" fmla="*/ 254 w 257"/>
                <a:gd name="T23" fmla="*/ 242 h 237"/>
                <a:gd name="T24" fmla="*/ 313 w 257"/>
                <a:gd name="T25" fmla="*/ 252 h 237"/>
                <a:gd name="T26" fmla="*/ 377 w 257"/>
                <a:gd name="T27" fmla="*/ 258 h 237"/>
                <a:gd name="T28" fmla="*/ 451 w 257"/>
                <a:gd name="T29" fmla="*/ 262 h 237"/>
                <a:gd name="T30" fmla="*/ 527 w 257"/>
                <a:gd name="T31" fmla="*/ 261 h 237"/>
                <a:gd name="T32" fmla="*/ 616 w 257"/>
                <a:gd name="T33" fmla="*/ 256 h 237"/>
                <a:gd name="T34" fmla="*/ 538 w 257"/>
                <a:gd name="T35" fmla="*/ 251 h 237"/>
                <a:gd name="T36" fmla="*/ 467 w 257"/>
                <a:gd name="T37" fmla="*/ 243 h 237"/>
                <a:gd name="T38" fmla="*/ 408 w 257"/>
                <a:gd name="T39" fmla="*/ 234 h 237"/>
                <a:gd name="T40" fmla="*/ 355 w 257"/>
                <a:gd name="T41" fmla="*/ 225 h 237"/>
                <a:gd name="T42" fmla="*/ 307 w 257"/>
                <a:gd name="T43" fmla="*/ 214 h 237"/>
                <a:gd name="T44" fmla="*/ 269 w 257"/>
                <a:gd name="T45" fmla="*/ 201 h 237"/>
                <a:gd name="T46" fmla="*/ 233 w 257"/>
                <a:gd name="T47" fmla="*/ 187 h 237"/>
                <a:gd name="T48" fmla="*/ 201 w 257"/>
                <a:gd name="T49" fmla="*/ 171 h 237"/>
                <a:gd name="T50" fmla="*/ 171 w 257"/>
                <a:gd name="T51" fmla="*/ 156 h 237"/>
                <a:gd name="T52" fmla="*/ 147 w 257"/>
                <a:gd name="T53" fmla="*/ 137 h 237"/>
                <a:gd name="T54" fmla="*/ 126 w 257"/>
                <a:gd name="T55" fmla="*/ 119 h 237"/>
                <a:gd name="T56" fmla="*/ 104 w 257"/>
                <a:gd name="T57" fmla="*/ 97 h 237"/>
                <a:gd name="T58" fmla="*/ 79 w 257"/>
                <a:gd name="T59" fmla="*/ 75 h 237"/>
                <a:gd name="T60" fmla="*/ 55 w 257"/>
                <a:gd name="T61" fmla="*/ 53 h 237"/>
                <a:gd name="T62" fmla="*/ 28 w 257"/>
                <a:gd name="T63" fmla="*/ 2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39"/>
            <p:cNvSpPr>
              <a:spLocks/>
            </p:cNvSpPr>
            <p:nvPr/>
          </p:nvSpPr>
          <p:spPr bwMode="ltGray">
            <a:xfrm rot="1584153">
              <a:off x="242" y="756"/>
              <a:ext cx="167" cy="115"/>
            </a:xfrm>
            <a:custGeom>
              <a:avLst/>
              <a:gdLst>
                <a:gd name="T0" fmla="*/ 189 w 124"/>
                <a:gd name="T1" fmla="*/ 0 h 110"/>
                <a:gd name="T2" fmla="*/ 303 w 124"/>
                <a:gd name="T3" fmla="*/ 123 h 110"/>
                <a:gd name="T4" fmla="*/ 294 w 124"/>
                <a:gd name="T5" fmla="*/ 122 h 110"/>
                <a:gd name="T6" fmla="*/ 261 w 124"/>
                <a:gd name="T7" fmla="*/ 120 h 110"/>
                <a:gd name="T8" fmla="*/ 218 w 124"/>
                <a:gd name="T9" fmla="*/ 116 h 110"/>
                <a:gd name="T10" fmla="*/ 167 w 124"/>
                <a:gd name="T11" fmla="*/ 114 h 110"/>
                <a:gd name="T12" fmla="*/ 110 w 124"/>
                <a:gd name="T13" fmla="*/ 111 h 110"/>
                <a:gd name="T14" fmla="*/ 62 w 124"/>
                <a:gd name="T15" fmla="*/ 112 h 110"/>
                <a:gd name="T16" fmla="*/ 22 w 124"/>
                <a:gd name="T17" fmla="*/ 117 h 110"/>
                <a:gd name="T18" fmla="*/ 0 w 124"/>
                <a:gd name="T19" fmla="*/ 125 h 110"/>
                <a:gd name="T20" fmla="*/ 9 w 124"/>
                <a:gd name="T21" fmla="*/ 112 h 110"/>
                <a:gd name="T22" fmla="*/ 20 w 124"/>
                <a:gd name="T23" fmla="*/ 101 h 110"/>
                <a:gd name="T24" fmla="*/ 40 w 124"/>
                <a:gd name="T25" fmla="*/ 94 h 110"/>
                <a:gd name="T26" fmla="*/ 62 w 124"/>
                <a:gd name="T27" fmla="*/ 87 h 110"/>
                <a:gd name="T28" fmla="*/ 88 w 124"/>
                <a:gd name="T29" fmla="*/ 82 h 110"/>
                <a:gd name="T30" fmla="*/ 114 w 124"/>
                <a:gd name="T31" fmla="*/ 81 h 110"/>
                <a:gd name="T32" fmla="*/ 143 w 124"/>
                <a:gd name="T33" fmla="*/ 81 h 110"/>
                <a:gd name="T34" fmla="*/ 176 w 124"/>
                <a:gd name="T35" fmla="*/ 85 h 110"/>
                <a:gd name="T36" fmla="*/ 178 w 124"/>
                <a:gd name="T37" fmla="*/ 81 h 110"/>
                <a:gd name="T38" fmla="*/ 171 w 124"/>
                <a:gd name="T39" fmla="*/ 65 h 110"/>
                <a:gd name="T40" fmla="*/ 163 w 124"/>
                <a:gd name="T41" fmla="*/ 44 h 110"/>
                <a:gd name="T42" fmla="*/ 160 w 124"/>
                <a:gd name="T43" fmla="*/ 33 h 110"/>
                <a:gd name="T44" fmla="*/ 154 w 124"/>
                <a:gd name="T45" fmla="*/ 33 h 110"/>
                <a:gd name="T46" fmla="*/ 148 w 124"/>
                <a:gd name="T47" fmla="*/ 32 h 110"/>
                <a:gd name="T48" fmla="*/ 143 w 124"/>
                <a:gd name="T49" fmla="*/ 29 h 110"/>
                <a:gd name="T50" fmla="*/ 140 w 124"/>
                <a:gd name="T51" fmla="*/ 26 h 110"/>
                <a:gd name="T52" fmla="*/ 140 w 124"/>
                <a:gd name="T53" fmla="*/ 22 h 110"/>
                <a:gd name="T54" fmla="*/ 143 w 124"/>
                <a:gd name="T55" fmla="*/ 17 h 110"/>
                <a:gd name="T56" fmla="*/ 162 w 124"/>
                <a:gd name="T57" fmla="*/ 8 h 110"/>
                <a:gd name="T58" fmla="*/ 189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40"/>
            <p:cNvSpPr>
              <a:spLocks/>
            </p:cNvSpPr>
            <p:nvPr/>
          </p:nvSpPr>
          <p:spPr bwMode="ltGray">
            <a:xfrm rot="1584153">
              <a:off x="574" y="286"/>
              <a:ext cx="147" cy="160"/>
            </a:xfrm>
            <a:custGeom>
              <a:avLst/>
              <a:gdLst>
                <a:gd name="T0" fmla="*/ 0 w 109"/>
                <a:gd name="T1" fmla="*/ 0 h 156"/>
                <a:gd name="T2" fmla="*/ 12 w 109"/>
                <a:gd name="T3" fmla="*/ 1 h 156"/>
                <a:gd name="T4" fmla="*/ 43 w 109"/>
                <a:gd name="T5" fmla="*/ 5 h 156"/>
                <a:gd name="T6" fmla="*/ 90 w 109"/>
                <a:gd name="T7" fmla="*/ 12 h 156"/>
                <a:gd name="T8" fmla="*/ 142 w 109"/>
                <a:gd name="T9" fmla="*/ 27 h 156"/>
                <a:gd name="T10" fmla="*/ 192 w 109"/>
                <a:gd name="T11" fmla="*/ 47 h 156"/>
                <a:gd name="T12" fmla="*/ 235 w 109"/>
                <a:gd name="T13" fmla="*/ 77 h 156"/>
                <a:gd name="T14" fmla="*/ 262 w 109"/>
                <a:gd name="T15" fmla="*/ 117 h 156"/>
                <a:gd name="T16" fmla="*/ 267 w 109"/>
                <a:gd name="T17" fmla="*/ 168 h 156"/>
                <a:gd name="T18" fmla="*/ 259 w 109"/>
                <a:gd name="T19" fmla="*/ 168 h 156"/>
                <a:gd name="T20" fmla="*/ 244 w 109"/>
                <a:gd name="T21" fmla="*/ 168 h 156"/>
                <a:gd name="T22" fmla="*/ 228 w 109"/>
                <a:gd name="T23" fmla="*/ 168 h 156"/>
                <a:gd name="T24" fmla="*/ 213 w 109"/>
                <a:gd name="T25" fmla="*/ 166 h 156"/>
                <a:gd name="T26" fmla="*/ 198 w 109"/>
                <a:gd name="T27" fmla="*/ 165 h 156"/>
                <a:gd name="T28" fmla="*/ 182 w 109"/>
                <a:gd name="T29" fmla="*/ 162 h 156"/>
                <a:gd name="T30" fmla="*/ 162 w 109"/>
                <a:gd name="T31" fmla="*/ 157 h 156"/>
                <a:gd name="T32" fmla="*/ 142 w 109"/>
                <a:gd name="T33" fmla="*/ 151 h 156"/>
                <a:gd name="T34" fmla="*/ 129 w 109"/>
                <a:gd name="T35" fmla="*/ 135 h 156"/>
                <a:gd name="T36" fmla="*/ 129 w 109"/>
                <a:gd name="T37" fmla="*/ 120 h 156"/>
                <a:gd name="T38" fmla="*/ 138 w 109"/>
                <a:gd name="T39" fmla="*/ 104 h 156"/>
                <a:gd name="T40" fmla="*/ 146 w 109"/>
                <a:gd name="T41" fmla="*/ 86 h 156"/>
                <a:gd name="T42" fmla="*/ 138 w 109"/>
                <a:gd name="T43" fmla="*/ 68 h 156"/>
                <a:gd name="T44" fmla="*/ 119 w 109"/>
                <a:gd name="T45" fmla="*/ 46 h 156"/>
                <a:gd name="T46" fmla="*/ 77 w 109"/>
                <a:gd name="T47" fmla="*/ 26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41"/>
            <p:cNvSpPr>
              <a:spLocks/>
            </p:cNvSpPr>
            <p:nvPr/>
          </p:nvSpPr>
          <p:spPr bwMode="ltGray">
            <a:xfrm rot="1584153">
              <a:off x="236" y="721"/>
              <a:ext cx="62" cy="97"/>
            </a:xfrm>
            <a:custGeom>
              <a:avLst/>
              <a:gdLst>
                <a:gd name="T0" fmla="*/ 77 w 46"/>
                <a:gd name="T1" fmla="*/ 0 h 94"/>
                <a:gd name="T2" fmla="*/ 49 w 46"/>
                <a:gd name="T3" fmla="*/ 41 h 94"/>
                <a:gd name="T4" fmla="*/ 36 w 46"/>
                <a:gd name="T5" fmla="*/ 68 h 94"/>
                <a:gd name="T6" fmla="*/ 27 w 46"/>
                <a:gd name="T7" fmla="*/ 88 h 94"/>
                <a:gd name="T8" fmla="*/ 0 w 46"/>
                <a:gd name="T9" fmla="*/ 103 h 94"/>
                <a:gd name="T10" fmla="*/ 30 w 46"/>
                <a:gd name="T11" fmla="*/ 97 h 94"/>
                <a:gd name="T12" fmla="*/ 57 w 46"/>
                <a:gd name="T13" fmla="*/ 89 h 94"/>
                <a:gd name="T14" fmla="*/ 78 w 46"/>
                <a:gd name="T15" fmla="*/ 75 h 94"/>
                <a:gd name="T16" fmla="*/ 98 w 46"/>
                <a:gd name="T17" fmla="*/ 63 h 94"/>
                <a:gd name="T18" fmla="*/ 111 w 46"/>
                <a:gd name="T19" fmla="*/ 47 h 94"/>
                <a:gd name="T20" fmla="*/ 113 w 46"/>
                <a:gd name="T21" fmla="*/ 33 h 94"/>
                <a:gd name="T22" fmla="*/ 104 w 46"/>
                <a:gd name="T23" fmla="*/ 15 h 94"/>
                <a:gd name="T24" fmla="*/ 7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42"/>
            <p:cNvSpPr>
              <a:spLocks/>
            </p:cNvSpPr>
            <p:nvPr/>
          </p:nvSpPr>
          <p:spPr bwMode="ltGray">
            <a:xfrm rot="1584153">
              <a:off x="585" y="466"/>
              <a:ext cx="72" cy="41"/>
            </a:xfrm>
            <a:custGeom>
              <a:avLst/>
              <a:gdLst>
                <a:gd name="T0" fmla="*/ 0 w 54"/>
                <a:gd name="T1" fmla="*/ 0 h 40"/>
                <a:gd name="T2" fmla="*/ 1 w 54"/>
                <a:gd name="T3" fmla="*/ 1 h 40"/>
                <a:gd name="T4" fmla="*/ 15 w 54"/>
                <a:gd name="T5" fmla="*/ 3 h 40"/>
                <a:gd name="T6" fmla="*/ 31 w 54"/>
                <a:gd name="T7" fmla="*/ 8 h 40"/>
                <a:gd name="T8" fmla="*/ 49 w 54"/>
                <a:gd name="T9" fmla="*/ 12 h 40"/>
                <a:gd name="T10" fmla="*/ 69 w 54"/>
                <a:gd name="T11" fmla="*/ 15 h 40"/>
                <a:gd name="T12" fmla="*/ 91 w 54"/>
                <a:gd name="T13" fmla="*/ 17 h 40"/>
                <a:gd name="T14" fmla="*/ 108 w 54"/>
                <a:gd name="T15" fmla="*/ 18 h 40"/>
                <a:gd name="T16" fmla="*/ 128 w 54"/>
                <a:gd name="T17" fmla="*/ 16 h 40"/>
                <a:gd name="T18" fmla="*/ 127 w 54"/>
                <a:gd name="T19" fmla="*/ 28 h 40"/>
                <a:gd name="T20" fmla="*/ 119 w 54"/>
                <a:gd name="T21" fmla="*/ 36 h 40"/>
                <a:gd name="T22" fmla="*/ 105 w 54"/>
                <a:gd name="T23" fmla="*/ 41 h 40"/>
                <a:gd name="T24" fmla="*/ 87 w 54"/>
                <a:gd name="T25" fmla="*/ 43 h 40"/>
                <a:gd name="T26" fmla="*/ 65 w 54"/>
                <a:gd name="T27" fmla="*/ 42 h 40"/>
                <a:gd name="T28" fmla="*/ 44 w 54"/>
                <a:gd name="T29" fmla="*/ 35 h 40"/>
                <a:gd name="T30" fmla="*/ 23 w 54"/>
                <a:gd name="T31" fmla="*/ 2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44"/>
            <p:cNvSpPr>
              <a:spLocks/>
            </p:cNvSpPr>
            <p:nvPr/>
          </p:nvSpPr>
          <p:spPr bwMode="ltGray">
            <a:xfrm rot="1584153">
              <a:off x="56" y="84"/>
              <a:ext cx="804" cy="686"/>
            </a:xfrm>
            <a:custGeom>
              <a:avLst/>
              <a:gdLst>
                <a:gd name="T0" fmla="*/ 40 w 596"/>
                <a:gd name="T1" fmla="*/ 404 h 666"/>
                <a:gd name="T2" fmla="*/ 15 w 596"/>
                <a:gd name="T3" fmla="*/ 373 h 666"/>
                <a:gd name="T4" fmla="*/ 0 w 596"/>
                <a:gd name="T5" fmla="*/ 316 h 666"/>
                <a:gd name="T6" fmla="*/ 9 w 596"/>
                <a:gd name="T7" fmla="*/ 243 h 666"/>
                <a:gd name="T8" fmla="*/ 62 w 596"/>
                <a:gd name="T9" fmla="*/ 166 h 666"/>
                <a:gd name="T10" fmla="*/ 169 w 596"/>
                <a:gd name="T11" fmla="*/ 93 h 666"/>
                <a:gd name="T12" fmla="*/ 349 w 596"/>
                <a:gd name="T13" fmla="*/ 34 h 666"/>
                <a:gd name="T14" fmla="*/ 606 w 596"/>
                <a:gd name="T15" fmla="*/ 2 h 666"/>
                <a:gd name="T16" fmla="*/ 934 w 596"/>
                <a:gd name="T17" fmla="*/ 9 h 666"/>
                <a:gd name="T18" fmla="*/ 1188 w 596"/>
                <a:gd name="T19" fmla="*/ 74 h 666"/>
                <a:gd name="T20" fmla="*/ 1360 w 596"/>
                <a:gd name="T21" fmla="*/ 180 h 666"/>
                <a:gd name="T22" fmla="*/ 1450 w 596"/>
                <a:gd name="T23" fmla="*/ 311 h 666"/>
                <a:gd name="T24" fmla="*/ 1461 w 596"/>
                <a:gd name="T25" fmla="*/ 447 h 666"/>
                <a:gd name="T26" fmla="*/ 1391 w 596"/>
                <a:gd name="T27" fmla="*/ 574 h 666"/>
                <a:gd name="T28" fmla="*/ 1245 w 596"/>
                <a:gd name="T29" fmla="*/ 672 h 666"/>
                <a:gd name="T30" fmla="*/ 1024 w 596"/>
                <a:gd name="T31" fmla="*/ 725 h 666"/>
                <a:gd name="T32" fmla="*/ 955 w 596"/>
                <a:gd name="T33" fmla="*/ 720 h 666"/>
                <a:gd name="T34" fmla="*/ 1083 w 596"/>
                <a:gd name="T35" fmla="*/ 675 h 666"/>
                <a:gd name="T36" fmla="*/ 1183 w 596"/>
                <a:gd name="T37" fmla="*/ 594 h 666"/>
                <a:gd name="T38" fmla="*/ 1251 w 596"/>
                <a:gd name="T39" fmla="*/ 496 h 666"/>
                <a:gd name="T40" fmla="*/ 1276 w 596"/>
                <a:gd name="T41" fmla="*/ 388 h 666"/>
                <a:gd name="T42" fmla="*/ 1261 w 596"/>
                <a:gd name="T43" fmla="*/ 282 h 666"/>
                <a:gd name="T44" fmla="*/ 1190 w 596"/>
                <a:gd name="T45" fmla="*/ 190 h 666"/>
                <a:gd name="T46" fmla="*/ 1063 w 596"/>
                <a:gd name="T47" fmla="*/ 122 h 666"/>
                <a:gd name="T48" fmla="*/ 838 w 596"/>
                <a:gd name="T49" fmla="*/ 81 h 666"/>
                <a:gd name="T50" fmla="*/ 604 w 596"/>
                <a:gd name="T51" fmla="*/ 67 h 666"/>
                <a:gd name="T52" fmla="*/ 428 w 596"/>
                <a:gd name="T53" fmla="*/ 77 h 666"/>
                <a:gd name="T54" fmla="*/ 297 w 596"/>
                <a:gd name="T55" fmla="*/ 110 h 666"/>
                <a:gd name="T56" fmla="*/ 205 w 596"/>
                <a:gd name="T57" fmla="*/ 163 h 666"/>
                <a:gd name="T58" fmla="*/ 140 w 596"/>
                <a:gd name="T59" fmla="*/ 225 h 666"/>
                <a:gd name="T60" fmla="*/ 98 w 596"/>
                <a:gd name="T61" fmla="*/ 297 h 666"/>
                <a:gd name="T62" fmla="*/ 69 w 596"/>
                <a:gd name="T63" fmla="*/ 370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6541"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4"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6543"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6544"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6545"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197B1E14-A599-4980-9180-A52D1CCF05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2"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spd="slow">
    <p:wheel spokes="1"/>
  </p:transition>
  <p:hf sldNum="0" hdr="0" ftr="0" dt="0"/>
  <p:txStyles>
    <p:titleStyle>
      <a:lvl1pPr algn="ctr" rtl="0" eaLnBrk="0" fontAlgn="base" hangingPunct="0">
        <a:lnSpc>
          <a:spcPct val="90000"/>
        </a:lnSpc>
        <a:spcBef>
          <a:spcPct val="0"/>
        </a:spcBef>
        <a:spcAft>
          <a:spcPct val="0"/>
        </a:spcAft>
        <a:defRPr sz="4400" b="0" i="0" u="none">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4.bin"/><Relationship Id="rId18" Type="http://schemas.openxmlformats.org/officeDocument/2006/relationships/oleObject" Target="../embeddings/oleObject6.bin"/><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9.emf"/><Relationship Id="rId17" Type="http://schemas.openxmlformats.org/officeDocument/2006/relationships/image" Target="../media/image5.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image" Target="../media/image3.wmf"/><Relationship Id="rId5" Type="http://schemas.openxmlformats.org/officeDocument/2006/relationships/oleObject" Target="../embeddings/oleObject1.bin"/><Relationship Id="rId15" Type="http://schemas.openxmlformats.org/officeDocument/2006/relationships/image" Target="../media/image10.png"/><Relationship Id="rId10" Type="http://schemas.openxmlformats.org/officeDocument/2006/relationships/oleObject" Target="../embeddings/oleObject3.bin"/><Relationship Id="rId19" Type="http://schemas.openxmlformats.org/officeDocument/2006/relationships/image" Target="../media/image6.wmf"/><Relationship Id="rId4" Type="http://schemas.openxmlformats.org/officeDocument/2006/relationships/image" Target="../media/image7.jpeg"/><Relationship Id="rId9" Type="http://schemas.openxmlformats.org/officeDocument/2006/relationships/image" Target="../media/image8.png"/><Relationship Id="rId1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42.w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4.emf"/><Relationship Id="rId5" Type="http://schemas.openxmlformats.org/officeDocument/2006/relationships/oleObject" Target="../embeddings/oleObject22.bin"/><Relationship Id="rId4" Type="http://schemas.openxmlformats.org/officeDocument/2006/relationships/image" Target="../media/image4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3.png"/><Relationship Id="rId10" Type="http://schemas.openxmlformats.org/officeDocument/2006/relationships/image" Target="../media/image12.wmf"/><Relationship Id="rId4" Type="http://schemas.openxmlformats.org/officeDocument/2006/relationships/image" Target="../media/image7.jpeg"/><Relationship Id="rId9"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slide" Target="slide19.xml"/><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32.wmf"/><Relationship Id="rId3" Type="http://schemas.openxmlformats.org/officeDocument/2006/relationships/notesSlide" Target="../notesSlides/notesSlide5.xml"/><Relationship Id="rId7" Type="http://schemas.openxmlformats.org/officeDocument/2006/relationships/image" Target="../media/image33.e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slide" Target="slide17.xml"/><Relationship Id="rId11" Type="http://schemas.openxmlformats.org/officeDocument/2006/relationships/image" Target="../media/image31.wmf"/><Relationship Id="rId5" Type="http://schemas.openxmlformats.org/officeDocument/2006/relationships/slide" Target="slide19.xml"/><Relationship Id="rId10" Type="http://schemas.openxmlformats.org/officeDocument/2006/relationships/oleObject" Target="../embeddings/oleObject10.bin"/><Relationship Id="rId4" Type="http://schemas.openxmlformats.org/officeDocument/2006/relationships/audio" Target="../media/audio3.wav"/><Relationship Id="rId9" Type="http://schemas.openxmlformats.org/officeDocument/2006/relationships/image" Target="../media/image30.wmf"/></Relationships>
</file>

<file path=ppt/slides/_rels/slide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6.xml"/><Relationship Id="rId7" Type="http://schemas.openxmlformats.org/officeDocument/2006/relationships/oleObject" Target="../embeddings/oleObject12.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7.emf"/><Relationship Id="rId11" Type="http://schemas.openxmlformats.org/officeDocument/2006/relationships/oleObject" Target="../embeddings/oleObject14.bin"/><Relationship Id="rId5" Type="http://schemas.openxmlformats.org/officeDocument/2006/relationships/slide" Target="slide17.xml"/><Relationship Id="rId10" Type="http://schemas.openxmlformats.org/officeDocument/2006/relationships/image" Target="../media/image35.wmf"/><Relationship Id="rId4" Type="http://schemas.openxmlformats.org/officeDocument/2006/relationships/slide" Target="slide19.xml"/><Relationship Id="rId9"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7.xml"/><Relationship Id="rId7" Type="http://schemas.openxmlformats.org/officeDocument/2006/relationships/oleObject" Target="../embeddings/oleObject15.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1.emf"/><Relationship Id="rId11" Type="http://schemas.openxmlformats.org/officeDocument/2006/relationships/oleObject" Target="../embeddings/oleObject17.bin"/><Relationship Id="rId5" Type="http://schemas.openxmlformats.org/officeDocument/2006/relationships/slide" Target="slide19.xml"/><Relationship Id="rId10" Type="http://schemas.openxmlformats.org/officeDocument/2006/relationships/image" Target="../media/image39.wmf"/><Relationship Id="rId4" Type="http://schemas.openxmlformats.org/officeDocument/2006/relationships/slide" Target="slide17.xml"/><Relationship Id="rId9"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401" y="433356"/>
            <a:ext cx="2413000" cy="523220"/>
          </a:xfrm>
          <a:prstGeom prst="rect">
            <a:avLst/>
          </a:prstGeom>
        </p:spPr>
        <p:txBody>
          <a:bodyPr wrap="square">
            <a:spAutoFit/>
          </a:bodyPr>
          <a:lstStyle/>
          <a:p>
            <a:r>
              <a:rPr lang="en-US" sz="2800" u="sng" dirty="0">
                <a:latin typeface="Times New Roman" pitchFamily="18" charset="0"/>
                <a:cs typeface="Times New Roman" pitchFamily="18" charset="0"/>
              </a:rPr>
              <a:t>1. </a:t>
            </a:r>
            <a:r>
              <a:rPr lang="en-US" sz="2800" u="sng" dirty="0" err="1">
                <a:latin typeface="Times New Roman" pitchFamily="18" charset="0"/>
                <a:cs typeface="Times New Roman" pitchFamily="18" charset="0"/>
              </a:rPr>
              <a:t>Định</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nghĩa</a:t>
            </a:r>
            <a:endParaRPr lang="en-US" sz="2800" u="sng" dirty="0">
              <a:latin typeface="Times New Roman" pitchFamily="18" charset="0"/>
              <a:cs typeface="Times New Roman" pitchFamily="18" charset="0"/>
            </a:endParaRPr>
          </a:p>
        </p:txBody>
      </p:sp>
      <p:sp>
        <p:nvSpPr>
          <p:cNvPr id="21" name="Rectangle 21" descr="Blue tissue paper"/>
          <p:cNvSpPr>
            <a:spLocks noChangeArrowheads="1"/>
          </p:cNvSpPr>
          <p:nvPr/>
        </p:nvSpPr>
        <p:spPr bwMode="auto">
          <a:xfrm>
            <a:off x="0" y="0"/>
            <a:ext cx="9144000" cy="542211"/>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1" dirty="0">
              <a:solidFill>
                <a:srgbClr val="CC0000"/>
              </a:solidFill>
              <a:latin typeface="Times New Roman" pitchFamily="18" charset="0"/>
            </a:endParaRPr>
          </a:p>
        </p:txBody>
      </p:sp>
      <p:sp>
        <p:nvSpPr>
          <p:cNvPr id="22" name="Rectangle 21"/>
          <p:cNvSpPr/>
          <p:nvPr/>
        </p:nvSpPr>
        <p:spPr>
          <a:xfrm>
            <a:off x="0" y="80546"/>
            <a:ext cx="9118600" cy="461665"/>
          </a:xfrm>
          <a:prstGeom prst="rect">
            <a:avLst/>
          </a:prstGeom>
          <a:noFill/>
        </p:spPr>
        <p:txBody>
          <a:bodyPr wrap="square" lIns="91440" tIns="45720" rIns="91440" bIns="45720">
            <a:spAutoFit/>
          </a:bodyPr>
          <a:lstStyle/>
          <a:p>
            <a:pPr algn="ctr"/>
            <a:r>
              <a:rPr lang="en-US" sz="24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LUYỆN TẬP</a:t>
            </a:r>
            <a:r>
              <a:rPr lang="vi-VN" sz="24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Góc nội tiếp</a:t>
            </a:r>
            <a:endParaRPr lang="en-US" sz="24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grpSp>
        <p:nvGrpSpPr>
          <p:cNvPr id="14340" name="Group 14339"/>
          <p:cNvGrpSpPr/>
          <p:nvPr/>
        </p:nvGrpSpPr>
        <p:grpSpPr>
          <a:xfrm>
            <a:off x="152400" y="609600"/>
            <a:ext cx="8893626" cy="2102950"/>
            <a:chOff x="152400" y="609600"/>
            <a:chExt cx="8893626" cy="2102950"/>
          </a:xfrm>
        </p:grpSpPr>
        <p:grpSp>
          <p:nvGrpSpPr>
            <p:cNvPr id="4" name="Group 3"/>
            <p:cNvGrpSpPr/>
            <p:nvPr/>
          </p:nvGrpSpPr>
          <p:grpSpPr>
            <a:xfrm>
              <a:off x="173038" y="1681619"/>
              <a:ext cx="2798762" cy="494614"/>
              <a:chOff x="173038" y="1841273"/>
              <a:chExt cx="2798762" cy="494614"/>
            </a:xfrm>
          </p:grpSpPr>
          <p:sp>
            <p:nvSpPr>
              <p:cNvPr id="10" name="TextBox 9"/>
              <p:cNvSpPr txBox="1"/>
              <p:nvPr/>
            </p:nvSpPr>
            <p:spPr bwMode="auto">
              <a:xfrm>
                <a:off x="887443" y="1905000"/>
                <a:ext cx="2084357" cy="430887"/>
              </a:xfrm>
              <a:prstGeom prst="rect">
                <a:avLst/>
              </a:prstGeom>
              <a:noFill/>
              <a:ln>
                <a:noFill/>
              </a:ln>
              <a:effectLst/>
              <a:extLst/>
            </p:spPr>
            <p:txBody>
              <a:bodyPr wrap="square" rtlCol="0">
                <a:spAutoFit/>
              </a:bodyPr>
              <a:lstStyle/>
              <a:p>
                <a:pPr eaLnBrk="1" hangingPunct="1">
                  <a:spcBef>
                    <a:spcPct val="50000"/>
                  </a:spcBef>
                </a:pPr>
                <a:r>
                  <a:rPr lang="vi-VN" sz="2200" dirty="0">
                    <a:solidFill>
                      <a:srgbClr val="0000CC"/>
                    </a:solidFill>
                    <a:latin typeface="Times New Roman" pitchFamily="18" charset="0"/>
                    <a:cs typeface="Times New Roman" pitchFamily="18" charset="0"/>
                  </a:rPr>
                  <a:t>l</a:t>
                </a:r>
                <a:r>
                  <a:rPr lang="vi-VN" sz="2200" dirty="0" smtClean="0">
                    <a:solidFill>
                      <a:srgbClr val="0000CC"/>
                    </a:solidFill>
                    <a:latin typeface="Times New Roman" pitchFamily="18" charset="0"/>
                    <a:cs typeface="Times New Roman" pitchFamily="18" charset="0"/>
                  </a:rPr>
                  <a:t>à góc nội tiếp</a:t>
                </a:r>
                <a:r>
                  <a:rPr lang="en-US" sz="2200" dirty="0" smtClean="0">
                    <a:solidFill>
                      <a:srgbClr val="0000CC"/>
                    </a:solidFill>
                    <a:latin typeface="Times New Roman" pitchFamily="18" charset="0"/>
                    <a:cs typeface="Times New Roman" pitchFamily="18" charset="0"/>
                  </a:rPr>
                  <a:t>;</a:t>
                </a:r>
                <a:r>
                  <a:rPr lang="vi-VN" sz="2200" dirty="0" smtClean="0">
                    <a:solidFill>
                      <a:srgbClr val="0000CC"/>
                    </a:solidFill>
                    <a:latin typeface="Times New Roman" pitchFamily="18" charset="0"/>
                    <a:cs typeface="Times New Roman" pitchFamily="18" charset="0"/>
                  </a:rPr>
                  <a:t> </a:t>
                </a:r>
                <a:endParaRPr lang="en-US" sz="2200" dirty="0" err="1" smtClean="0">
                  <a:solidFill>
                    <a:srgbClr val="0000CC"/>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590342755"/>
                  </p:ext>
                </p:extLst>
              </p:nvPr>
            </p:nvGraphicFramePr>
            <p:xfrm>
              <a:off x="173038" y="1841273"/>
              <a:ext cx="804862" cy="459242"/>
            </p:xfrm>
            <a:graphic>
              <a:graphicData uri="http://schemas.openxmlformats.org/presentationml/2006/ole">
                <mc:AlternateContent xmlns:mc="http://schemas.openxmlformats.org/markup-compatibility/2006">
                  <mc:Choice xmlns:v="urn:schemas-microsoft-com:vml" Requires="v">
                    <p:oleObj spid="_x0000_s14750" name="Equation" r:id="rId5" imgW="355320" imgH="228600" progId="Equation.DSMT4">
                      <p:embed/>
                    </p:oleObj>
                  </mc:Choice>
                  <mc:Fallback>
                    <p:oleObj name="Equation" r:id="rId5" imgW="355320" imgH="228600" progId="Equation.DSMT4">
                      <p:embed/>
                      <p:pic>
                        <p:nvPicPr>
                          <p:cNvPr id="0" name=""/>
                          <p:cNvPicPr/>
                          <p:nvPr/>
                        </p:nvPicPr>
                        <p:blipFill>
                          <a:blip r:embed="rId6"/>
                          <a:stretch>
                            <a:fillRect/>
                          </a:stretch>
                        </p:blipFill>
                        <p:spPr>
                          <a:xfrm>
                            <a:off x="173038" y="1841273"/>
                            <a:ext cx="804862" cy="459242"/>
                          </a:xfrm>
                          <a:prstGeom prst="rect">
                            <a:avLst/>
                          </a:prstGeom>
                        </p:spPr>
                      </p:pic>
                    </p:oleObj>
                  </mc:Fallback>
                </mc:AlternateContent>
              </a:graphicData>
            </a:graphic>
          </p:graphicFrame>
        </p:grpSp>
        <p:grpSp>
          <p:nvGrpSpPr>
            <p:cNvPr id="5" name="Group 4"/>
            <p:cNvGrpSpPr/>
            <p:nvPr/>
          </p:nvGrpSpPr>
          <p:grpSpPr>
            <a:xfrm>
              <a:off x="2714010" y="1600200"/>
              <a:ext cx="2692560" cy="583287"/>
              <a:chOff x="-101760" y="3048000"/>
              <a:chExt cx="2692560" cy="583287"/>
            </a:xfrm>
          </p:grpSpPr>
          <p:sp>
            <p:nvSpPr>
              <p:cNvPr id="18" name="TextBox 17"/>
              <p:cNvSpPr txBox="1"/>
              <p:nvPr/>
            </p:nvSpPr>
            <p:spPr bwMode="auto">
              <a:xfrm>
                <a:off x="514194" y="3200400"/>
                <a:ext cx="2076606" cy="430887"/>
              </a:xfrm>
              <a:prstGeom prst="rect">
                <a:avLst/>
              </a:prstGeom>
              <a:noFill/>
              <a:ln>
                <a:noFill/>
              </a:ln>
              <a:effectLst/>
              <a:extLst/>
            </p:spPr>
            <p:txBody>
              <a:bodyPr wrap="square" rtlCol="0">
                <a:spAutoFit/>
              </a:bodyPr>
              <a:lstStyle/>
              <a:p>
                <a:pPr eaLnBrk="1" hangingPunct="1">
                  <a:spcBef>
                    <a:spcPct val="50000"/>
                  </a:spcBef>
                </a:pPr>
                <a:r>
                  <a:rPr lang="vi-VN" sz="2200" dirty="0" smtClean="0">
                    <a:solidFill>
                      <a:srgbClr val="0000CC"/>
                    </a:solidFill>
                    <a:latin typeface="Times New Roman" pitchFamily="18" charset="0"/>
                    <a:cs typeface="Times New Roman" pitchFamily="18" charset="0"/>
                  </a:rPr>
                  <a:t> là cung bị chắn</a:t>
                </a:r>
                <a:endParaRPr lang="en-US" sz="2200" dirty="0" err="1" smtClean="0">
                  <a:solidFill>
                    <a:srgbClr val="0000CC"/>
                  </a:solidFill>
                  <a:latin typeface="Times New Roman" pitchFamily="18" charset="0"/>
                  <a:cs typeface="Times New Roman" pitchFamily="18"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063145718"/>
                  </p:ext>
                </p:extLst>
              </p:nvPr>
            </p:nvGraphicFramePr>
            <p:xfrm>
              <a:off x="-101760" y="3048000"/>
              <a:ext cx="685608" cy="560951"/>
            </p:xfrm>
            <a:graphic>
              <a:graphicData uri="http://schemas.openxmlformats.org/presentationml/2006/ole">
                <mc:AlternateContent xmlns:mc="http://schemas.openxmlformats.org/markup-compatibility/2006">
                  <mc:Choice xmlns:v="urn:schemas-microsoft-com:vml" Requires="v">
                    <p:oleObj spid="_x0000_s14751" name="Equation" r:id="rId7" imgW="317160" imgH="253800" progId="Equation.DSMT4">
                      <p:embed/>
                    </p:oleObj>
                  </mc:Choice>
                  <mc:Fallback>
                    <p:oleObj name="Equation" r:id="rId7" imgW="317160" imgH="253800" progId="Equation.DSMT4">
                      <p:embed/>
                      <p:pic>
                        <p:nvPicPr>
                          <p:cNvPr id="0" name=""/>
                          <p:cNvPicPr>
                            <a:picLocks noChangeAspect="1" noChangeArrowheads="1"/>
                          </p:cNvPicPr>
                          <p:nvPr/>
                        </p:nvPicPr>
                        <p:blipFill>
                          <a:blip r:embed="rId8"/>
                          <a:srcRect/>
                          <a:stretch>
                            <a:fillRect/>
                          </a:stretch>
                        </p:blipFill>
                        <p:spPr bwMode="auto">
                          <a:xfrm>
                            <a:off x="-101760" y="3048000"/>
                            <a:ext cx="685608" cy="560951"/>
                          </a:xfrm>
                          <a:prstGeom prst="rect">
                            <a:avLst/>
                          </a:prstGeom>
                          <a:noFill/>
                        </p:spPr>
                      </p:pic>
                    </p:oleObj>
                  </mc:Fallback>
                </mc:AlternateContent>
              </a:graphicData>
            </a:graphic>
          </p:graphicFrame>
        </p:grpSp>
        <p:pic>
          <p:nvPicPr>
            <p:cNvPr id="14342" name="Picture 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9029" y="609600"/>
              <a:ext cx="1816997" cy="210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bwMode="auto">
            <a:xfrm>
              <a:off x="152400" y="885378"/>
              <a:ext cx="7391400" cy="769441"/>
            </a:xfrm>
            <a:prstGeom prst="rect">
              <a:avLst/>
            </a:prstGeom>
            <a:solidFill>
              <a:schemeClr val="accent3"/>
            </a:solidFill>
            <a:ln>
              <a:noFill/>
            </a:ln>
            <a:effectLst/>
            <a:extLst/>
          </p:spPr>
          <p:txBody>
            <a:bodyPr wrap="square" rtlCol="0">
              <a:spAutoFit/>
            </a:bodyPr>
            <a:lstStyle/>
            <a:p>
              <a:pPr eaLnBrk="1" hangingPunct="1">
                <a:spcBef>
                  <a:spcPct val="50000"/>
                </a:spcBef>
              </a:pPr>
              <a:r>
                <a:rPr lang="en-US" sz="2200" dirty="0">
                  <a:solidFill>
                    <a:srgbClr val="0033CC"/>
                  </a:solidFill>
                  <a:latin typeface="Times New Roman" pitchFamily="18" charset="0"/>
                  <a:cs typeface="Times New Roman" pitchFamily="18" charset="0"/>
                </a:rPr>
                <a:t>Góc nội tiếp là góc có đỉnh nằm trên đường tròn và hai cạnh chứa hai dây cung của đường tròn đó.</a:t>
              </a:r>
              <a:endParaRPr lang="en-US" sz="2200" dirty="0" smtClean="0">
                <a:solidFill>
                  <a:srgbClr val="660066"/>
                </a:solidFill>
                <a:latin typeface=".VnTime" panose="020B7200000000000000" pitchFamily="34" charset="0"/>
              </a:endParaRPr>
            </a:p>
          </p:txBody>
        </p:sp>
      </p:grpSp>
      <p:grpSp>
        <p:nvGrpSpPr>
          <p:cNvPr id="14344" name="Group 14343"/>
          <p:cNvGrpSpPr/>
          <p:nvPr/>
        </p:nvGrpSpPr>
        <p:grpSpPr>
          <a:xfrm>
            <a:off x="94344" y="2140860"/>
            <a:ext cx="7220856" cy="1581253"/>
            <a:chOff x="94344" y="2140860"/>
            <a:chExt cx="7220856" cy="1581253"/>
          </a:xfrm>
        </p:grpSpPr>
        <p:sp>
          <p:nvSpPr>
            <p:cNvPr id="6" name="TextBox 5"/>
            <p:cNvSpPr txBox="1"/>
            <p:nvPr/>
          </p:nvSpPr>
          <p:spPr bwMode="auto">
            <a:xfrm>
              <a:off x="94344" y="2140860"/>
              <a:ext cx="1628698" cy="523220"/>
            </a:xfrm>
            <a:prstGeom prst="rect">
              <a:avLst/>
            </a:prstGeom>
            <a:solidFill>
              <a:schemeClr val="accent3"/>
            </a:solidFill>
            <a:ln>
              <a:noFill/>
            </a:ln>
            <a:effectLst/>
            <a:extLst/>
          </p:spPr>
          <p:txBody>
            <a:bodyPr wrap="square" rtlCol="0">
              <a:spAutoFit/>
            </a:bodyPr>
            <a:lstStyle/>
            <a:p>
              <a:pPr eaLnBrk="1" hangingPunct="1">
                <a:spcBef>
                  <a:spcPct val="50000"/>
                </a:spcBef>
              </a:pPr>
              <a:r>
                <a:rPr lang="en-US" sz="2800" u="sng" dirty="0" smtClean="0">
                  <a:solidFill>
                    <a:srgbClr val="660066"/>
                  </a:solidFill>
                  <a:latin typeface="Times New Roman" pitchFamily="18" charset="0"/>
                  <a:cs typeface="Times New Roman" pitchFamily="18" charset="0"/>
                </a:rPr>
                <a:t>2. Định lí</a:t>
              </a:r>
            </a:p>
          </p:txBody>
        </p:sp>
        <p:sp>
          <p:nvSpPr>
            <p:cNvPr id="8" name="TextBox 7"/>
            <p:cNvSpPr txBox="1"/>
            <p:nvPr/>
          </p:nvSpPr>
          <p:spPr bwMode="auto">
            <a:xfrm>
              <a:off x="152400" y="2616198"/>
              <a:ext cx="7162800" cy="938719"/>
            </a:xfrm>
            <a:prstGeom prst="rect">
              <a:avLst/>
            </a:prstGeom>
            <a:solidFill>
              <a:schemeClr val="bg1"/>
            </a:solidFill>
            <a:ln>
              <a:noFill/>
            </a:ln>
            <a:effectLst/>
            <a:extLst/>
          </p:spPr>
          <p:txBody>
            <a:bodyPr wrap="square" rtlCol="0">
              <a:spAutoFit/>
            </a:bodyPr>
            <a:lstStyle/>
            <a:p>
              <a:pPr eaLnBrk="1" hangingPunct="1">
                <a:spcBef>
                  <a:spcPct val="50000"/>
                </a:spcBef>
              </a:pPr>
              <a:r>
                <a:rPr lang="en-US" sz="2200" dirty="0" smtClean="0">
                  <a:solidFill>
                    <a:srgbClr val="0033CC"/>
                  </a:solidFill>
                  <a:latin typeface="Times New Roman" pitchFamily="18" charset="0"/>
                  <a:cs typeface="Times New Roman" pitchFamily="18" charset="0"/>
                </a:rPr>
                <a:t>Trong một đường tròn, số đo của góc nội tiếp bằng nửa số </a:t>
              </a:r>
            </a:p>
            <a:p>
              <a:pPr eaLnBrk="1" hangingPunct="1">
                <a:spcBef>
                  <a:spcPct val="50000"/>
                </a:spcBef>
              </a:pPr>
              <a:r>
                <a:rPr lang="en-US" sz="2200" dirty="0" smtClean="0">
                  <a:solidFill>
                    <a:srgbClr val="0033CC"/>
                  </a:solidFill>
                  <a:latin typeface="Times New Roman" pitchFamily="18" charset="0"/>
                  <a:cs typeface="Times New Roman" pitchFamily="18" charset="0"/>
                </a:rPr>
                <a:t>đo của cung bị chắn</a:t>
              </a:r>
            </a:p>
          </p:txBody>
        </p:sp>
        <p:graphicFrame>
          <p:nvGraphicFramePr>
            <p:cNvPr id="31" name="Object 30"/>
            <p:cNvGraphicFramePr>
              <a:graphicFrameLocks noChangeAspect="1"/>
            </p:cNvGraphicFramePr>
            <p:nvPr>
              <p:extLst>
                <p:ext uri="{D42A27DB-BD31-4B8C-83A1-F6EECF244321}">
                  <p14:modId xmlns:p14="http://schemas.microsoft.com/office/powerpoint/2010/main" val="3039205386"/>
                </p:ext>
              </p:extLst>
            </p:nvPr>
          </p:nvGraphicFramePr>
          <p:xfrm>
            <a:off x="2667000" y="2956938"/>
            <a:ext cx="2547938" cy="765175"/>
          </p:xfrm>
          <a:graphic>
            <a:graphicData uri="http://schemas.openxmlformats.org/presentationml/2006/ole">
              <mc:AlternateContent xmlns:mc="http://schemas.openxmlformats.org/markup-compatibility/2006">
                <mc:Choice xmlns:v="urn:schemas-microsoft-com:vml" Requires="v">
                  <p:oleObj spid="_x0000_s14752" name="Equation" r:id="rId10" imgW="1307880" imgH="393480" progId="Equation.DSMT4">
                    <p:embed/>
                  </p:oleObj>
                </mc:Choice>
                <mc:Fallback>
                  <p:oleObj name="Equation" r:id="rId10" imgW="1307880" imgH="393480" progId="Equation.DSMT4">
                    <p:embed/>
                    <p:pic>
                      <p:nvPicPr>
                        <p:cNvPr id="0" name="Object 27"/>
                        <p:cNvPicPr>
                          <a:picLocks noChangeAspect="1" noChangeArrowheads="1"/>
                        </p:cNvPicPr>
                        <p:nvPr/>
                      </p:nvPicPr>
                      <p:blipFill>
                        <a:blip r:embed="rId11"/>
                        <a:srcRect/>
                        <a:stretch>
                          <a:fillRect/>
                        </a:stretch>
                      </p:blipFill>
                      <p:spPr bwMode="auto">
                        <a:xfrm>
                          <a:off x="2667000" y="2956938"/>
                          <a:ext cx="25479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345" name="Group 14344"/>
          <p:cNvGrpSpPr/>
          <p:nvPr/>
        </p:nvGrpSpPr>
        <p:grpSpPr>
          <a:xfrm>
            <a:off x="108857" y="2667000"/>
            <a:ext cx="8737603" cy="2110226"/>
            <a:chOff x="108857" y="2667000"/>
            <a:chExt cx="8737603" cy="2110226"/>
          </a:xfrm>
        </p:grpSpPr>
        <p:sp>
          <p:nvSpPr>
            <p:cNvPr id="24" name="TextBox 23"/>
            <p:cNvSpPr txBox="1"/>
            <p:nvPr/>
          </p:nvSpPr>
          <p:spPr bwMode="auto">
            <a:xfrm>
              <a:off x="159660" y="3505200"/>
              <a:ext cx="1897740" cy="523220"/>
            </a:xfrm>
            <a:prstGeom prst="rect">
              <a:avLst/>
            </a:prstGeom>
            <a:solidFill>
              <a:schemeClr val="accent3"/>
            </a:solidFill>
            <a:ln>
              <a:noFill/>
            </a:ln>
            <a:effectLst/>
            <a:extLst/>
          </p:spPr>
          <p:txBody>
            <a:bodyPr wrap="square" rtlCol="0">
              <a:spAutoFit/>
            </a:bodyPr>
            <a:lstStyle/>
            <a:p>
              <a:pPr eaLnBrk="1" hangingPunct="1">
                <a:spcBef>
                  <a:spcPct val="50000"/>
                </a:spcBef>
              </a:pPr>
              <a:r>
                <a:rPr lang="en-US" sz="2800" u="sng" dirty="0">
                  <a:solidFill>
                    <a:srgbClr val="660066"/>
                  </a:solidFill>
                  <a:latin typeface="Times New Roman" pitchFamily="18" charset="0"/>
                  <a:cs typeface="Times New Roman" pitchFamily="18" charset="0"/>
                </a:rPr>
                <a:t>3</a:t>
              </a:r>
              <a:r>
                <a:rPr lang="en-US" sz="2800" u="sng" dirty="0" smtClean="0">
                  <a:solidFill>
                    <a:srgbClr val="660066"/>
                  </a:solidFill>
                  <a:latin typeface="Times New Roman" pitchFamily="18" charset="0"/>
                  <a:cs typeface="Times New Roman" pitchFamily="18" charset="0"/>
                </a:rPr>
                <a:t>. Hệ quả</a:t>
              </a:r>
            </a:p>
          </p:txBody>
        </p:sp>
        <p:sp>
          <p:nvSpPr>
            <p:cNvPr id="26" name="TextBox 25"/>
            <p:cNvSpPr txBox="1"/>
            <p:nvPr/>
          </p:nvSpPr>
          <p:spPr bwMode="auto">
            <a:xfrm>
              <a:off x="108857" y="3962400"/>
              <a:ext cx="6946003" cy="430887"/>
            </a:xfrm>
            <a:prstGeom prst="rect">
              <a:avLst/>
            </a:prstGeom>
            <a:noFill/>
            <a:ln>
              <a:noFill/>
            </a:ln>
            <a:effectLst/>
            <a:extLst/>
          </p:spPr>
          <p:txBody>
            <a:bodyPr wrap="square" rtlCol="0">
              <a:spAutoFit/>
            </a:bodyPr>
            <a:lstStyle/>
            <a:p>
              <a:pPr eaLnBrk="1" hangingPunct="1">
                <a:spcBef>
                  <a:spcPct val="50000"/>
                </a:spcBef>
              </a:pPr>
              <a:r>
                <a:rPr lang="en-US" sz="2200" dirty="0" smtClean="0">
                  <a:solidFill>
                    <a:srgbClr val="0033CC"/>
                  </a:solidFill>
                  <a:latin typeface="Times New Roman" pitchFamily="18" charset="0"/>
                  <a:cs typeface="Times New Roman" pitchFamily="18" charset="0"/>
                </a:rPr>
                <a:t>a)</a:t>
              </a:r>
              <a:r>
                <a:rPr lang="vi-VN" sz="2200" dirty="0" smtClean="0">
                  <a:solidFill>
                    <a:srgbClr val="0033CC"/>
                  </a:solidFill>
                  <a:latin typeface="Times New Roman" pitchFamily="18" charset="0"/>
                  <a:cs typeface="Times New Roman" pitchFamily="18" charset="0"/>
                </a:rPr>
                <a:t>Các góc nội tiếp bằng nhau chắn các cung bằng nhau. </a:t>
              </a:r>
              <a:endParaRPr lang="en-US" sz="2200" dirty="0" err="1" smtClean="0">
                <a:solidFill>
                  <a:srgbClr val="0033CC"/>
                </a:solidFill>
                <a:latin typeface="Times New Roman" pitchFamily="18" charset="0"/>
                <a:cs typeface="Times New Roman" pitchFamily="18" charset="0"/>
              </a:endParaRPr>
            </a:p>
          </p:txBody>
        </p:sp>
        <p:pic>
          <p:nvPicPr>
            <p:cNvPr id="27" name="Picture 2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17660" y="2667000"/>
              <a:ext cx="1828800" cy="2110226"/>
            </a:xfrm>
            <a:prstGeom prst="rect">
              <a:avLst/>
            </a:prstGeom>
            <a:noFill/>
            <a:ln>
              <a:noFill/>
            </a:ln>
          </p:spPr>
        </p:pic>
        <p:graphicFrame>
          <p:nvGraphicFramePr>
            <p:cNvPr id="14336" name="Object 14335"/>
            <p:cNvGraphicFramePr>
              <a:graphicFrameLocks noChangeAspect="1"/>
            </p:cNvGraphicFramePr>
            <p:nvPr>
              <p:extLst>
                <p:ext uri="{D42A27DB-BD31-4B8C-83A1-F6EECF244321}">
                  <p14:modId xmlns:p14="http://schemas.microsoft.com/office/powerpoint/2010/main" val="3741526446"/>
                </p:ext>
              </p:extLst>
            </p:nvPr>
          </p:nvGraphicFramePr>
          <p:xfrm>
            <a:off x="304800" y="4330019"/>
            <a:ext cx="3586163" cy="444500"/>
          </p:xfrm>
          <a:graphic>
            <a:graphicData uri="http://schemas.openxmlformats.org/presentationml/2006/ole">
              <mc:AlternateContent xmlns:mc="http://schemas.openxmlformats.org/markup-compatibility/2006">
                <mc:Choice xmlns:v="urn:schemas-microsoft-com:vml" Requires="v">
                  <p:oleObj spid="_x0000_s14753" name="Equation" r:id="rId13" imgW="1841400" imgH="228600" progId="Equation.DSMT4">
                    <p:embed/>
                  </p:oleObj>
                </mc:Choice>
                <mc:Fallback>
                  <p:oleObj name="Equation" r:id="rId13" imgW="1841400" imgH="228600" progId="Equation.DSMT4">
                    <p:embed/>
                    <p:pic>
                      <p:nvPicPr>
                        <p:cNvPr id="0" name="Object 30"/>
                        <p:cNvPicPr>
                          <a:picLocks noChangeAspect="1" noChangeArrowheads="1"/>
                        </p:cNvPicPr>
                        <p:nvPr/>
                      </p:nvPicPr>
                      <p:blipFill>
                        <a:blip r:embed="rId14"/>
                        <a:srcRect/>
                        <a:stretch>
                          <a:fillRect/>
                        </a:stretch>
                      </p:blipFill>
                      <p:spPr bwMode="auto">
                        <a:xfrm>
                          <a:off x="304800" y="4330019"/>
                          <a:ext cx="35861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339" name="Group 14338"/>
          <p:cNvGrpSpPr/>
          <p:nvPr/>
        </p:nvGrpSpPr>
        <p:grpSpPr>
          <a:xfrm>
            <a:off x="159660" y="4657733"/>
            <a:ext cx="8676159" cy="2124067"/>
            <a:chOff x="159660" y="4657733"/>
            <a:chExt cx="8676159" cy="2124067"/>
          </a:xfrm>
        </p:grpSpPr>
        <p:sp>
          <p:nvSpPr>
            <p:cNvPr id="20" name="Rectangle 19"/>
            <p:cNvSpPr/>
            <p:nvPr/>
          </p:nvSpPr>
          <p:spPr>
            <a:xfrm>
              <a:off x="159660" y="4843569"/>
              <a:ext cx="6698340" cy="769441"/>
            </a:xfrm>
            <a:prstGeom prst="rect">
              <a:avLst/>
            </a:prstGeom>
          </p:spPr>
          <p:txBody>
            <a:bodyPr wrap="square">
              <a:spAutoFit/>
            </a:bodyPr>
            <a:lstStyle/>
            <a:p>
              <a:r>
                <a:rPr lang="en-US" sz="2200" dirty="0" smtClean="0">
                  <a:solidFill>
                    <a:srgbClr val="0033CC"/>
                  </a:solidFill>
                  <a:latin typeface="Times New Roman" pitchFamily="18" charset="0"/>
                  <a:cs typeface="Times New Roman" pitchFamily="18" charset="0"/>
                </a:rPr>
                <a:t>b)</a:t>
              </a:r>
              <a:r>
                <a:rPr lang="vi-VN" sz="2200" dirty="0" smtClean="0">
                  <a:solidFill>
                    <a:srgbClr val="0033CC"/>
                  </a:solidFill>
                  <a:latin typeface="Times New Roman" pitchFamily="18" charset="0"/>
                  <a:cs typeface="Times New Roman" pitchFamily="18" charset="0"/>
                </a:rPr>
                <a:t>Các </a:t>
              </a:r>
              <a:r>
                <a:rPr lang="vi-VN" sz="2200" dirty="0">
                  <a:solidFill>
                    <a:srgbClr val="0033CC"/>
                  </a:solidFill>
                  <a:latin typeface="Times New Roman" pitchFamily="18" charset="0"/>
                  <a:cs typeface="Times New Roman" pitchFamily="18" charset="0"/>
                </a:rPr>
                <a:t>góc nội tiếp cùng chắn một cung  hoặc chắn các cung bằng nhau thì bằng nhau.</a:t>
              </a:r>
              <a:endParaRPr lang="en-US" sz="2200" dirty="0">
                <a:solidFill>
                  <a:srgbClr val="0033CC"/>
                </a:solidFill>
              </a:endParaRPr>
            </a:p>
          </p:txBody>
        </p:sp>
        <p:pic>
          <p:nvPicPr>
            <p:cNvPr id="29" name="Picture 8"/>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4657733"/>
              <a:ext cx="1977819" cy="21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 name="Object 27"/>
            <p:cNvGraphicFramePr>
              <a:graphicFrameLocks noChangeAspect="1"/>
            </p:cNvGraphicFramePr>
            <p:nvPr>
              <p:extLst>
                <p:ext uri="{D42A27DB-BD31-4B8C-83A1-F6EECF244321}">
                  <p14:modId xmlns:p14="http://schemas.microsoft.com/office/powerpoint/2010/main" val="1769474213"/>
                </p:ext>
              </p:extLst>
            </p:nvPr>
          </p:nvGraphicFramePr>
          <p:xfrm>
            <a:off x="611188" y="5638800"/>
            <a:ext cx="2941637" cy="444500"/>
          </p:xfrm>
          <a:graphic>
            <a:graphicData uri="http://schemas.openxmlformats.org/presentationml/2006/ole">
              <mc:AlternateContent xmlns:mc="http://schemas.openxmlformats.org/markup-compatibility/2006">
                <mc:Choice xmlns:v="urn:schemas-microsoft-com:vml" Requires="v">
                  <p:oleObj spid="_x0000_s14754" name="Equation" r:id="rId16" imgW="1511280" imgH="228600" progId="Equation.DSMT4">
                    <p:embed/>
                  </p:oleObj>
                </mc:Choice>
                <mc:Fallback>
                  <p:oleObj name="Equation" r:id="rId16" imgW="1511280" imgH="228600" progId="Equation.DSMT4">
                    <p:embed/>
                    <p:pic>
                      <p:nvPicPr>
                        <p:cNvPr id="0" name="Object 36"/>
                        <p:cNvPicPr>
                          <a:picLocks noChangeAspect="1" noChangeArrowheads="1"/>
                        </p:cNvPicPr>
                        <p:nvPr/>
                      </p:nvPicPr>
                      <p:blipFill>
                        <a:blip r:embed="rId17"/>
                        <a:srcRect/>
                        <a:stretch>
                          <a:fillRect/>
                        </a:stretch>
                      </p:blipFill>
                      <p:spPr bwMode="auto">
                        <a:xfrm>
                          <a:off x="611188" y="5638800"/>
                          <a:ext cx="29416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7" name="TextBox 14336"/>
            <p:cNvSpPr txBox="1"/>
            <p:nvPr/>
          </p:nvSpPr>
          <p:spPr bwMode="auto">
            <a:xfrm>
              <a:off x="3660699" y="5665113"/>
              <a:ext cx="608050" cy="430887"/>
            </a:xfrm>
            <a:prstGeom prst="rect">
              <a:avLst/>
            </a:prstGeom>
            <a:solidFill>
              <a:schemeClr val="accent3"/>
            </a:solidFill>
            <a:ln>
              <a:noFill/>
            </a:ln>
            <a:effectLst/>
            <a:extLst/>
          </p:spPr>
          <p:txBody>
            <a:bodyPr wrap="square" rtlCol="0">
              <a:spAutoFit/>
            </a:bodyPr>
            <a:lstStyle/>
            <a:p>
              <a:pPr eaLnBrk="1" hangingPunct="1">
                <a:spcBef>
                  <a:spcPct val="50000"/>
                </a:spcBef>
              </a:pPr>
              <a:r>
                <a:rPr lang="en-US" sz="2200" dirty="0" smtClean="0">
                  <a:solidFill>
                    <a:srgbClr val="0033CC"/>
                  </a:solidFill>
                  <a:latin typeface="Times New Roman" pitchFamily="18" charset="0"/>
                  <a:cs typeface="Times New Roman" pitchFamily="18" charset="0"/>
                </a:rPr>
                <a:t>vì</a:t>
              </a:r>
            </a:p>
          </p:txBody>
        </p:sp>
        <p:graphicFrame>
          <p:nvGraphicFramePr>
            <p:cNvPr id="14338" name="Object 14337"/>
            <p:cNvGraphicFramePr>
              <a:graphicFrameLocks noChangeAspect="1"/>
            </p:cNvGraphicFramePr>
            <p:nvPr>
              <p:extLst>
                <p:ext uri="{D42A27DB-BD31-4B8C-83A1-F6EECF244321}">
                  <p14:modId xmlns:p14="http://schemas.microsoft.com/office/powerpoint/2010/main" val="3891966689"/>
                </p:ext>
              </p:extLst>
            </p:nvPr>
          </p:nvGraphicFramePr>
          <p:xfrm>
            <a:off x="4053126" y="5618165"/>
            <a:ext cx="1262063" cy="444500"/>
          </p:xfrm>
          <a:graphic>
            <a:graphicData uri="http://schemas.openxmlformats.org/presentationml/2006/ole">
              <mc:AlternateContent xmlns:mc="http://schemas.openxmlformats.org/markup-compatibility/2006">
                <mc:Choice xmlns:v="urn:schemas-microsoft-com:vml" Requires="v">
                  <p:oleObj spid="_x0000_s14755" name="Equation" r:id="rId18" imgW="647640" imgH="228600" progId="Equation.DSMT4">
                    <p:embed/>
                  </p:oleObj>
                </mc:Choice>
                <mc:Fallback>
                  <p:oleObj name="Equation" r:id="rId18" imgW="647640" imgH="228600" progId="Equation.DSMT4">
                    <p:embed/>
                    <p:pic>
                      <p:nvPicPr>
                        <p:cNvPr id="0" name="Object 30"/>
                        <p:cNvPicPr>
                          <a:picLocks noChangeAspect="1" noChangeArrowheads="1"/>
                        </p:cNvPicPr>
                        <p:nvPr/>
                      </p:nvPicPr>
                      <p:blipFill>
                        <a:blip r:embed="rId19"/>
                        <a:srcRect/>
                        <a:stretch>
                          <a:fillRect/>
                        </a:stretch>
                      </p:blipFill>
                      <p:spPr bwMode="auto">
                        <a:xfrm>
                          <a:off x="4053126" y="5618165"/>
                          <a:ext cx="12620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351063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box(in)">
                                      <p:cBhvr>
                                        <p:cTn id="10" dur="2000"/>
                                        <p:tgtEl>
                                          <p:spTgt spid="1434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4344"/>
                                        </p:tgtEl>
                                        <p:attrNameLst>
                                          <p:attrName>style.visibility</p:attrName>
                                        </p:attrNameLst>
                                      </p:cBhvr>
                                      <p:to>
                                        <p:strVal val="visible"/>
                                      </p:to>
                                    </p:set>
                                    <p:animEffect transition="in" filter="checkerboard(across)">
                                      <p:cBhvr>
                                        <p:cTn id="15" dur="500"/>
                                        <p:tgtEl>
                                          <p:spTgt spid="1434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5"/>
                                        </p:tgtEl>
                                        <p:attrNameLst>
                                          <p:attrName>style.visibility</p:attrName>
                                        </p:attrNameLst>
                                      </p:cBhvr>
                                      <p:to>
                                        <p:strVal val="visible"/>
                                      </p:to>
                                    </p:set>
                                    <p:animEffect transition="in" filter="blinds(horizontal)">
                                      <p:cBhvr>
                                        <p:cTn id="20" dur="500"/>
                                        <p:tgtEl>
                                          <p:spTgt spid="1434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39"/>
                                        </p:tgtEl>
                                        <p:attrNameLst>
                                          <p:attrName>style.visibility</p:attrName>
                                        </p:attrNameLst>
                                      </p:cBhvr>
                                      <p:to>
                                        <p:strVal val="visible"/>
                                      </p:to>
                                    </p:set>
                                    <p:animEffect transition="in" filter="blinds(horizontal)">
                                      <p:cBhvr>
                                        <p:cTn id="25"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0" y="0"/>
            <a:ext cx="419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b="1" u="sng" dirty="0" smtClean="0">
                <a:solidFill>
                  <a:srgbClr val="0000CC"/>
                </a:solidFill>
                <a:latin typeface=".VnTimeH" pitchFamily="34" charset="0"/>
              </a:rPr>
              <a:t>Bài 3</a:t>
            </a:r>
            <a:r>
              <a:rPr lang="en-US" dirty="0">
                <a:solidFill>
                  <a:srgbClr val="0000CC"/>
                </a:solidFill>
              </a:rPr>
              <a:t>: </a:t>
            </a:r>
            <a:r>
              <a:rPr lang="en-US" b="1" dirty="0">
                <a:solidFill>
                  <a:srgbClr val="0000CC"/>
                </a:solidFill>
              </a:rPr>
              <a:t>Cho h×nh vÏ</a:t>
            </a:r>
          </a:p>
        </p:txBody>
      </p:sp>
      <p:sp>
        <p:nvSpPr>
          <p:cNvPr id="7171" name="Oval 3"/>
          <p:cNvSpPr>
            <a:spLocks noChangeArrowheads="1"/>
          </p:cNvSpPr>
          <p:nvPr/>
        </p:nvSpPr>
        <p:spPr bwMode="auto">
          <a:xfrm>
            <a:off x="5105400" y="381000"/>
            <a:ext cx="2362200" cy="2286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Text Box 4"/>
          <p:cNvSpPr txBox="1">
            <a:spLocks noChangeArrowheads="1"/>
          </p:cNvSpPr>
          <p:nvPr/>
        </p:nvSpPr>
        <p:spPr bwMode="auto">
          <a:xfrm>
            <a:off x="6172200" y="1187450"/>
            <a:ext cx="914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sz="2600"/>
              <a:t>.0</a:t>
            </a:r>
          </a:p>
        </p:txBody>
      </p:sp>
      <p:sp>
        <p:nvSpPr>
          <p:cNvPr id="7173" name="Line 5"/>
          <p:cNvSpPr>
            <a:spLocks noChangeShapeType="1"/>
          </p:cNvSpPr>
          <p:nvPr/>
        </p:nvSpPr>
        <p:spPr bwMode="auto">
          <a:xfrm>
            <a:off x="5943600" y="457200"/>
            <a:ext cx="7620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6"/>
          <p:cNvSpPr>
            <a:spLocks noChangeShapeType="1"/>
          </p:cNvSpPr>
          <p:nvPr/>
        </p:nvSpPr>
        <p:spPr bwMode="auto">
          <a:xfrm flipH="1">
            <a:off x="5334000" y="457200"/>
            <a:ext cx="6096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7"/>
          <p:cNvSpPr>
            <a:spLocks noChangeShapeType="1"/>
          </p:cNvSpPr>
          <p:nvPr/>
        </p:nvSpPr>
        <p:spPr bwMode="auto">
          <a:xfrm>
            <a:off x="5334000" y="2209800"/>
            <a:ext cx="1371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8"/>
          <p:cNvSpPr>
            <a:spLocks noChangeShapeType="1"/>
          </p:cNvSpPr>
          <p:nvPr/>
        </p:nvSpPr>
        <p:spPr bwMode="auto">
          <a:xfrm flipV="1">
            <a:off x="5334000" y="1752600"/>
            <a:ext cx="2133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9"/>
          <p:cNvSpPr>
            <a:spLocks noChangeShapeType="1"/>
          </p:cNvSpPr>
          <p:nvPr/>
        </p:nvSpPr>
        <p:spPr bwMode="auto">
          <a:xfrm flipH="1">
            <a:off x="6705600" y="1752600"/>
            <a:ext cx="7620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0"/>
          <p:cNvSpPr>
            <a:spLocks noChangeShapeType="1"/>
          </p:cNvSpPr>
          <p:nvPr/>
        </p:nvSpPr>
        <p:spPr bwMode="auto">
          <a:xfrm flipV="1">
            <a:off x="5334000" y="1524000"/>
            <a:ext cx="990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9" name="Line 11"/>
          <p:cNvSpPr>
            <a:spLocks noChangeShapeType="1"/>
          </p:cNvSpPr>
          <p:nvPr/>
        </p:nvSpPr>
        <p:spPr bwMode="auto">
          <a:xfrm>
            <a:off x="5943600" y="4572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Text Box 12"/>
          <p:cNvSpPr txBox="1">
            <a:spLocks noChangeArrowheads="1"/>
          </p:cNvSpPr>
          <p:nvPr/>
        </p:nvSpPr>
        <p:spPr bwMode="auto">
          <a:xfrm>
            <a:off x="5638800" y="0"/>
            <a:ext cx="45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sz="2600"/>
              <a:t>A</a:t>
            </a:r>
          </a:p>
        </p:txBody>
      </p:sp>
      <p:sp>
        <p:nvSpPr>
          <p:cNvPr id="7181" name="Text Box 13"/>
          <p:cNvSpPr txBox="1">
            <a:spLocks noChangeArrowheads="1"/>
          </p:cNvSpPr>
          <p:nvPr/>
        </p:nvSpPr>
        <p:spPr bwMode="auto">
          <a:xfrm>
            <a:off x="4876800" y="2057400"/>
            <a:ext cx="45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sz="2600"/>
              <a:t>M</a:t>
            </a:r>
          </a:p>
        </p:txBody>
      </p:sp>
      <p:sp>
        <p:nvSpPr>
          <p:cNvPr id="7182" name="Text Box 14"/>
          <p:cNvSpPr txBox="1">
            <a:spLocks noChangeArrowheads="1"/>
          </p:cNvSpPr>
          <p:nvPr/>
        </p:nvSpPr>
        <p:spPr bwMode="auto">
          <a:xfrm>
            <a:off x="5638800" y="2590800"/>
            <a:ext cx="45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sz="2600"/>
              <a:t>K</a:t>
            </a:r>
          </a:p>
        </p:txBody>
      </p:sp>
      <p:sp>
        <p:nvSpPr>
          <p:cNvPr id="7183" name="Text Box 15"/>
          <p:cNvSpPr txBox="1">
            <a:spLocks noChangeArrowheads="1"/>
          </p:cNvSpPr>
          <p:nvPr/>
        </p:nvSpPr>
        <p:spPr bwMode="auto">
          <a:xfrm>
            <a:off x="6553200" y="2559050"/>
            <a:ext cx="45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sz="2600"/>
              <a:t>N</a:t>
            </a:r>
          </a:p>
        </p:txBody>
      </p:sp>
      <p:sp>
        <p:nvSpPr>
          <p:cNvPr id="7184" name="Text Box 16"/>
          <p:cNvSpPr txBox="1">
            <a:spLocks noChangeArrowheads="1"/>
          </p:cNvSpPr>
          <p:nvPr/>
        </p:nvSpPr>
        <p:spPr bwMode="auto">
          <a:xfrm>
            <a:off x="7467600" y="1492250"/>
            <a:ext cx="45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sz="2600"/>
              <a:t>B</a:t>
            </a:r>
          </a:p>
        </p:txBody>
      </p:sp>
      <p:sp>
        <p:nvSpPr>
          <p:cNvPr id="7185" name="Text Box 17"/>
          <p:cNvSpPr txBox="1">
            <a:spLocks noChangeArrowheads="1"/>
          </p:cNvSpPr>
          <p:nvPr/>
        </p:nvSpPr>
        <p:spPr bwMode="auto">
          <a:xfrm>
            <a:off x="228600" y="914400"/>
            <a:ext cx="449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BiÕt s® MN = 100</a:t>
            </a:r>
            <a:r>
              <a:rPr lang="en-US" baseline="30000" dirty="0">
                <a:solidFill>
                  <a:srgbClr val="0000CC"/>
                </a:solidFill>
              </a:rPr>
              <a:t>0 </a:t>
            </a:r>
            <a:r>
              <a:rPr lang="en-US" dirty="0">
                <a:solidFill>
                  <a:srgbClr val="0000CC"/>
                </a:solidFill>
              </a:rPr>
              <a:t> ®iÒn vµo dÊu …</a:t>
            </a:r>
          </a:p>
        </p:txBody>
      </p:sp>
      <p:sp>
        <p:nvSpPr>
          <p:cNvPr id="7186" name="Arc 18"/>
          <p:cNvSpPr>
            <a:spLocks/>
          </p:cNvSpPr>
          <p:nvPr/>
        </p:nvSpPr>
        <p:spPr bwMode="auto">
          <a:xfrm rot="10093902" flipH="1" flipV="1">
            <a:off x="1524000" y="990600"/>
            <a:ext cx="609600" cy="152400"/>
          </a:xfrm>
          <a:custGeom>
            <a:avLst/>
            <a:gdLst>
              <a:gd name="T0" fmla="*/ 0 w 21600"/>
              <a:gd name="T1" fmla="*/ 0 h 21600"/>
              <a:gd name="T2" fmla="*/ 609600 w 21600"/>
              <a:gd name="T3" fmla="*/ 152400 h 21600"/>
              <a:gd name="T4" fmla="*/ 0 w 21600"/>
              <a:gd name="T5" fmla="*/ 152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Text Box 19"/>
          <p:cNvSpPr txBox="1">
            <a:spLocks noChangeArrowheads="1"/>
          </p:cNvSpPr>
          <p:nvPr/>
        </p:nvSpPr>
        <p:spPr bwMode="auto">
          <a:xfrm>
            <a:off x="304800" y="23622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1) MAN =      s® … </a:t>
            </a:r>
          </a:p>
        </p:txBody>
      </p:sp>
      <p:grpSp>
        <p:nvGrpSpPr>
          <p:cNvPr id="7188" name="Group 20"/>
          <p:cNvGrpSpPr>
            <a:grpSpLocks/>
          </p:cNvGrpSpPr>
          <p:nvPr/>
        </p:nvGrpSpPr>
        <p:grpSpPr bwMode="auto">
          <a:xfrm>
            <a:off x="990600" y="2362200"/>
            <a:ext cx="609600" cy="152400"/>
            <a:chOff x="4128" y="1296"/>
            <a:chExt cx="384" cy="96"/>
          </a:xfrm>
        </p:grpSpPr>
        <p:sp>
          <p:nvSpPr>
            <p:cNvPr id="7223" name="Line 21"/>
            <p:cNvSpPr>
              <a:spLocks noChangeShapeType="1"/>
            </p:cNvSpPr>
            <p:nvPr/>
          </p:nvSpPr>
          <p:spPr bwMode="auto">
            <a:xfrm flipV="1">
              <a:off x="4128" y="1296"/>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4" name="Line 22"/>
            <p:cNvSpPr>
              <a:spLocks noChangeShapeType="1"/>
            </p:cNvSpPr>
            <p:nvPr/>
          </p:nvSpPr>
          <p:spPr bwMode="auto">
            <a:xfrm>
              <a:off x="4368" y="1296"/>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7189" name="Object 23"/>
          <p:cNvGraphicFramePr>
            <a:graphicFrameLocks noChangeAspect="1"/>
          </p:cNvGraphicFramePr>
          <p:nvPr>
            <p:extLst>
              <p:ext uri="{D42A27DB-BD31-4B8C-83A1-F6EECF244321}">
                <p14:modId xmlns:p14="http://schemas.microsoft.com/office/powerpoint/2010/main" val="4242034673"/>
              </p:ext>
            </p:extLst>
          </p:nvPr>
        </p:nvGraphicFramePr>
        <p:xfrm>
          <a:off x="2286000" y="2209800"/>
          <a:ext cx="439738" cy="990600"/>
        </p:xfrm>
        <a:graphic>
          <a:graphicData uri="http://schemas.openxmlformats.org/presentationml/2006/ole">
            <mc:AlternateContent xmlns:mc="http://schemas.openxmlformats.org/markup-compatibility/2006">
              <mc:Choice xmlns:v="urn:schemas-microsoft-com:vml" Requires="v">
                <p:oleObj spid="_x0000_s53292" name="Equation" r:id="rId4" imgW="152334" imgH="393529" progId="Equation.DSMT4">
                  <p:embed/>
                </p:oleObj>
              </mc:Choice>
              <mc:Fallback>
                <p:oleObj name="Equation" r:id="rId4" imgW="152334"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09800"/>
                        <a:ext cx="43973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0" name="Text Box 24"/>
          <p:cNvSpPr txBox="1">
            <a:spLocks noChangeArrowheads="1"/>
          </p:cNvSpPr>
          <p:nvPr/>
        </p:nvSpPr>
        <p:spPr bwMode="auto">
          <a:xfrm>
            <a:off x="381000" y="3276600"/>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2) MBN = …</a:t>
            </a:r>
          </a:p>
        </p:txBody>
      </p:sp>
      <p:grpSp>
        <p:nvGrpSpPr>
          <p:cNvPr id="7191" name="Group 25"/>
          <p:cNvGrpSpPr>
            <a:grpSpLocks/>
          </p:cNvGrpSpPr>
          <p:nvPr/>
        </p:nvGrpSpPr>
        <p:grpSpPr bwMode="auto">
          <a:xfrm>
            <a:off x="990600" y="3276600"/>
            <a:ext cx="609600" cy="152400"/>
            <a:chOff x="4128" y="1296"/>
            <a:chExt cx="384" cy="96"/>
          </a:xfrm>
        </p:grpSpPr>
        <p:sp>
          <p:nvSpPr>
            <p:cNvPr id="7221" name="Line 26"/>
            <p:cNvSpPr>
              <a:spLocks noChangeShapeType="1"/>
            </p:cNvSpPr>
            <p:nvPr/>
          </p:nvSpPr>
          <p:spPr bwMode="auto">
            <a:xfrm flipV="1">
              <a:off x="4128" y="1296"/>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2" name="Line 27"/>
            <p:cNvSpPr>
              <a:spLocks noChangeShapeType="1"/>
            </p:cNvSpPr>
            <p:nvPr/>
          </p:nvSpPr>
          <p:spPr bwMode="auto">
            <a:xfrm>
              <a:off x="4368" y="1296"/>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92" name="Text Box 28"/>
          <p:cNvSpPr txBox="1">
            <a:spLocks noChangeArrowheads="1"/>
          </p:cNvSpPr>
          <p:nvPr/>
        </p:nvSpPr>
        <p:spPr bwMode="auto">
          <a:xfrm>
            <a:off x="381000" y="41148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3) AMN = …</a:t>
            </a:r>
          </a:p>
        </p:txBody>
      </p:sp>
      <p:grpSp>
        <p:nvGrpSpPr>
          <p:cNvPr id="7193" name="Group 29"/>
          <p:cNvGrpSpPr>
            <a:grpSpLocks/>
          </p:cNvGrpSpPr>
          <p:nvPr/>
        </p:nvGrpSpPr>
        <p:grpSpPr bwMode="auto">
          <a:xfrm>
            <a:off x="1066800" y="4114800"/>
            <a:ext cx="609600" cy="152400"/>
            <a:chOff x="4128" y="1296"/>
            <a:chExt cx="384" cy="96"/>
          </a:xfrm>
        </p:grpSpPr>
        <p:sp>
          <p:nvSpPr>
            <p:cNvPr id="7219" name="Line 30"/>
            <p:cNvSpPr>
              <a:spLocks noChangeShapeType="1"/>
            </p:cNvSpPr>
            <p:nvPr/>
          </p:nvSpPr>
          <p:spPr bwMode="auto">
            <a:xfrm flipV="1">
              <a:off x="4128" y="1296"/>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0" name="Line 31"/>
            <p:cNvSpPr>
              <a:spLocks noChangeShapeType="1"/>
            </p:cNvSpPr>
            <p:nvPr/>
          </p:nvSpPr>
          <p:spPr bwMode="auto">
            <a:xfrm>
              <a:off x="4368" y="1296"/>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94" name="Text Box 32"/>
          <p:cNvSpPr txBox="1">
            <a:spLocks noChangeArrowheads="1"/>
          </p:cNvSpPr>
          <p:nvPr/>
        </p:nvSpPr>
        <p:spPr bwMode="auto">
          <a:xfrm>
            <a:off x="457200" y="4953000"/>
            <a:ext cx="381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4) MON = …</a:t>
            </a:r>
          </a:p>
        </p:txBody>
      </p:sp>
      <p:grpSp>
        <p:nvGrpSpPr>
          <p:cNvPr id="7195" name="Group 33"/>
          <p:cNvGrpSpPr>
            <a:grpSpLocks/>
          </p:cNvGrpSpPr>
          <p:nvPr/>
        </p:nvGrpSpPr>
        <p:grpSpPr bwMode="auto">
          <a:xfrm>
            <a:off x="1143000" y="4953000"/>
            <a:ext cx="609600" cy="152400"/>
            <a:chOff x="4128" y="1296"/>
            <a:chExt cx="384" cy="96"/>
          </a:xfrm>
        </p:grpSpPr>
        <p:sp>
          <p:nvSpPr>
            <p:cNvPr id="7217" name="Line 34"/>
            <p:cNvSpPr>
              <a:spLocks noChangeShapeType="1"/>
            </p:cNvSpPr>
            <p:nvPr/>
          </p:nvSpPr>
          <p:spPr bwMode="auto">
            <a:xfrm flipV="1">
              <a:off x="4128" y="1296"/>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8" name="Line 35"/>
            <p:cNvSpPr>
              <a:spLocks noChangeShapeType="1"/>
            </p:cNvSpPr>
            <p:nvPr/>
          </p:nvSpPr>
          <p:spPr bwMode="auto">
            <a:xfrm>
              <a:off x="4368" y="1296"/>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04" name="Group 36"/>
          <p:cNvGrpSpPr>
            <a:grpSpLocks/>
          </p:cNvGrpSpPr>
          <p:nvPr/>
        </p:nvGrpSpPr>
        <p:grpSpPr bwMode="auto">
          <a:xfrm>
            <a:off x="3048000" y="2392363"/>
            <a:ext cx="1143000" cy="579437"/>
            <a:chOff x="1920" y="1507"/>
            <a:chExt cx="720" cy="365"/>
          </a:xfrm>
        </p:grpSpPr>
        <p:sp>
          <p:nvSpPr>
            <p:cNvPr id="7215" name="Text Box 37"/>
            <p:cNvSpPr txBox="1">
              <a:spLocks noChangeArrowheads="1"/>
            </p:cNvSpPr>
            <p:nvPr/>
          </p:nvSpPr>
          <p:spPr bwMode="auto">
            <a:xfrm>
              <a:off x="1920" y="1507"/>
              <a:ext cx="7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MN</a:t>
              </a:r>
            </a:p>
          </p:txBody>
        </p:sp>
        <p:sp>
          <p:nvSpPr>
            <p:cNvPr id="7216" name="Arc 38"/>
            <p:cNvSpPr>
              <a:spLocks/>
            </p:cNvSpPr>
            <p:nvPr/>
          </p:nvSpPr>
          <p:spPr bwMode="auto">
            <a:xfrm rot="10093902" flipH="1" flipV="1">
              <a:off x="1968" y="1507"/>
              <a:ext cx="384" cy="96"/>
            </a:xfrm>
            <a:custGeom>
              <a:avLst/>
              <a:gdLst>
                <a:gd name="T0" fmla="*/ 0 w 21600"/>
                <a:gd name="T1" fmla="*/ 0 h 21600"/>
                <a:gd name="T2" fmla="*/ 384 w 21600"/>
                <a:gd name="T3" fmla="*/ 96 h 21600"/>
                <a:gd name="T4" fmla="*/ 0 w 21600"/>
                <a:gd name="T5" fmla="*/ 9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6407" name="Text Box 39"/>
          <p:cNvSpPr txBox="1">
            <a:spLocks noChangeArrowheads="1"/>
          </p:cNvSpPr>
          <p:nvPr/>
        </p:nvSpPr>
        <p:spPr bwMode="auto">
          <a:xfrm>
            <a:off x="3810000" y="2392363"/>
            <a:ext cx="167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 50</a:t>
            </a:r>
            <a:r>
              <a:rPr lang="en-US" baseline="30000" dirty="0">
                <a:solidFill>
                  <a:srgbClr val="0000CC"/>
                </a:solidFill>
              </a:rPr>
              <a:t>0</a:t>
            </a:r>
            <a:endParaRPr lang="en-US" dirty="0">
              <a:solidFill>
                <a:srgbClr val="0000CC"/>
              </a:solidFill>
            </a:endParaRPr>
          </a:p>
        </p:txBody>
      </p:sp>
      <p:sp>
        <p:nvSpPr>
          <p:cNvPr id="186408" name="Text Box 40"/>
          <p:cNvSpPr txBox="1">
            <a:spLocks noChangeArrowheads="1"/>
          </p:cNvSpPr>
          <p:nvPr/>
        </p:nvSpPr>
        <p:spPr bwMode="auto">
          <a:xfrm>
            <a:off x="2590800" y="3230563"/>
            <a:ext cx="175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s® MN</a:t>
            </a:r>
          </a:p>
        </p:txBody>
      </p:sp>
      <p:sp>
        <p:nvSpPr>
          <p:cNvPr id="186409" name="Arc 41"/>
          <p:cNvSpPr>
            <a:spLocks/>
          </p:cNvSpPr>
          <p:nvPr/>
        </p:nvSpPr>
        <p:spPr bwMode="auto">
          <a:xfrm rot="10093902" flipH="1" flipV="1">
            <a:off x="3276600" y="3306763"/>
            <a:ext cx="609600" cy="152400"/>
          </a:xfrm>
          <a:custGeom>
            <a:avLst/>
            <a:gdLst>
              <a:gd name="T0" fmla="*/ 0 w 21600"/>
              <a:gd name="T1" fmla="*/ 0 h 21600"/>
              <a:gd name="T2" fmla="*/ 609600 w 21600"/>
              <a:gd name="T3" fmla="*/ 152400 h 21600"/>
              <a:gd name="T4" fmla="*/ 0 w 21600"/>
              <a:gd name="T5" fmla="*/ 152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86410" name="Object 42"/>
          <p:cNvGraphicFramePr>
            <a:graphicFrameLocks noChangeAspect="1"/>
          </p:cNvGraphicFramePr>
          <p:nvPr>
            <p:extLst>
              <p:ext uri="{D42A27DB-BD31-4B8C-83A1-F6EECF244321}">
                <p14:modId xmlns:p14="http://schemas.microsoft.com/office/powerpoint/2010/main" val="1420073514"/>
              </p:ext>
            </p:extLst>
          </p:nvPr>
        </p:nvGraphicFramePr>
        <p:xfrm>
          <a:off x="2286000" y="3124200"/>
          <a:ext cx="439738" cy="990600"/>
        </p:xfrm>
        <a:graphic>
          <a:graphicData uri="http://schemas.openxmlformats.org/presentationml/2006/ole">
            <mc:AlternateContent xmlns:mc="http://schemas.openxmlformats.org/markup-compatibility/2006">
              <mc:Choice xmlns:v="urn:schemas-microsoft-com:vml" Requires="v">
                <p:oleObj spid="_x0000_s53293" name="Equation" r:id="rId6" imgW="152334" imgH="393529" progId="Equation.DSMT4">
                  <p:embed/>
                </p:oleObj>
              </mc:Choice>
              <mc:Fallback>
                <p:oleObj name="Equation" r:id="rId6" imgW="152334"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124200"/>
                        <a:ext cx="43973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6411" name="Text Box 43"/>
          <p:cNvSpPr txBox="1">
            <a:spLocks noChangeArrowheads="1"/>
          </p:cNvSpPr>
          <p:nvPr/>
        </p:nvSpPr>
        <p:spPr bwMode="auto">
          <a:xfrm>
            <a:off x="3962400" y="3230563"/>
            <a:ext cx="167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 50</a:t>
            </a:r>
            <a:r>
              <a:rPr lang="en-US" baseline="30000" dirty="0">
                <a:solidFill>
                  <a:srgbClr val="0000CC"/>
                </a:solidFill>
              </a:rPr>
              <a:t>0</a:t>
            </a:r>
            <a:endParaRPr lang="en-US" dirty="0">
              <a:solidFill>
                <a:srgbClr val="0000CC"/>
              </a:solidFill>
            </a:endParaRPr>
          </a:p>
        </p:txBody>
      </p:sp>
      <p:sp>
        <p:nvSpPr>
          <p:cNvPr id="186412" name="Text Box 44"/>
          <p:cNvSpPr txBox="1">
            <a:spLocks noChangeArrowheads="1"/>
          </p:cNvSpPr>
          <p:nvPr/>
        </p:nvSpPr>
        <p:spPr bwMode="auto">
          <a:xfrm>
            <a:off x="2667000" y="4068763"/>
            <a:ext cx="175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s® AN</a:t>
            </a:r>
          </a:p>
        </p:txBody>
      </p:sp>
      <p:graphicFrame>
        <p:nvGraphicFramePr>
          <p:cNvPr id="186413" name="Object 45"/>
          <p:cNvGraphicFramePr>
            <a:graphicFrameLocks noChangeAspect="1"/>
          </p:cNvGraphicFramePr>
          <p:nvPr>
            <p:extLst>
              <p:ext uri="{D42A27DB-BD31-4B8C-83A1-F6EECF244321}">
                <p14:modId xmlns:p14="http://schemas.microsoft.com/office/powerpoint/2010/main" val="1214231426"/>
              </p:ext>
            </p:extLst>
          </p:nvPr>
        </p:nvGraphicFramePr>
        <p:xfrm>
          <a:off x="2362200" y="3962400"/>
          <a:ext cx="439738" cy="990600"/>
        </p:xfrm>
        <a:graphic>
          <a:graphicData uri="http://schemas.openxmlformats.org/presentationml/2006/ole">
            <mc:AlternateContent xmlns:mc="http://schemas.openxmlformats.org/markup-compatibility/2006">
              <mc:Choice xmlns:v="urn:schemas-microsoft-com:vml" Requires="v">
                <p:oleObj spid="_x0000_s53294" name="Equation" r:id="rId7" imgW="152334" imgH="393529" progId="Equation.DSMT4">
                  <p:embed/>
                </p:oleObj>
              </mc:Choice>
              <mc:Fallback>
                <p:oleObj name="Equation" r:id="rId7" imgW="152334"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962400"/>
                        <a:ext cx="43973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6414" name="Arc 46"/>
          <p:cNvSpPr>
            <a:spLocks/>
          </p:cNvSpPr>
          <p:nvPr/>
        </p:nvSpPr>
        <p:spPr bwMode="auto">
          <a:xfrm rot="10093902" flipH="1" flipV="1">
            <a:off x="3200400" y="4114800"/>
            <a:ext cx="609600" cy="152400"/>
          </a:xfrm>
          <a:custGeom>
            <a:avLst/>
            <a:gdLst>
              <a:gd name="T0" fmla="*/ 0 w 21600"/>
              <a:gd name="T1" fmla="*/ 0 h 21600"/>
              <a:gd name="T2" fmla="*/ 609600 w 21600"/>
              <a:gd name="T3" fmla="*/ 152400 h 21600"/>
              <a:gd name="T4" fmla="*/ 0 w 21600"/>
              <a:gd name="T5" fmla="*/ 152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5" name="Text Box 47"/>
          <p:cNvSpPr txBox="1">
            <a:spLocks noChangeArrowheads="1"/>
          </p:cNvSpPr>
          <p:nvPr/>
        </p:nvSpPr>
        <p:spPr bwMode="auto">
          <a:xfrm>
            <a:off x="3962400" y="4068763"/>
            <a:ext cx="167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 90</a:t>
            </a:r>
            <a:r>
              <a:rPr lang="en-US" baseline="30000" dirty="0">
                <a:solidFill>
                  <a:srgbClr val="0000CC"/>
                </a:solidFill>
              </a:rPr>
              <a:t>0</a:t>
            </a:r>
            <a:endParaRPr lang="en-US" dirty="0">
              <a:solidFill>
                <a:srgbClr val="0000CC"/>
              </a:solidFill>
            </a:endParaRPr>
          </a:p>
        </p:txBody>
      </p:sp>
      <p:sp>
        <p:nvSpPr>
          <p:cNvPr id="186416" name="Text Box 48"/>
          <p:cNvSpPr txBox="1">
            <a:spLocks noChangeArrowheads="1"/>
          </p:cNvSpPr>
          <p:nvPr/>
        </p:nvSpPr>
        <p:spPr bwMode="auto">
          <a:xfrm>
            <a:off x="2286000" y="49530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s® MN</a:t>
            </a:r>
          </a:p>
        </p:txBody>
      </p:sp>
      <p:sp>
        <p:nvSpPr>
          <p:cNvPr id="186417" name="Arc 49"/>
          <p:cNvSpPr>
            <a:spLocks/>
          </p:cNvSpPr>
          <p:nvPr/>
        </p:nvSpPr>
        <p:spPr bwMode="auto">
          <a:xfrm rot="10093902" flipH="1" flipV="1">
            <a:off x="2819400" y="4953000"/>
            <a:ext cx="609600" cy="152400"/>
          </a:xfrm>
          <a:custGeom>
            <a:avLst/>
            <a:gdLst>
              <a:gd name="T0" fmla="*/ 0 w 21600"/>
              <a:gd name="T1" fmla="*/ 0 h 21600"/>
              <a:gd name="T2" fmla="*/ 609600 w 21600"/>
              <a:gd name="T3" fmla="*/ 152400 h 21600"/>
              <a:gd name="T4" fmla="*/ 0 w 21600"/>
              <a:gd name="T5" fmla="*/ 152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18" name="Text Box 50"/>
          <p:cNvSpPr txBox="1">
            <a:spLocks noChangeArrowheads="1"/>
          </p:cNvSpPr>
          <p:nvPr/>
        </p:nvSpPr>
        <p:spPr bwMode="auto">
          <a:xfrm>
            <a:off x="3810000" y="49530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dirty="0">
                <a:solidFill>
                  <a:srgbClr val="0000CC"/>
                </a:solidFill>
              </a:rPr>
              <a:t>= 100</a:t>
            </a:r>
            <a:r>
              <a:rPr lang="en-US" baseline="30000" dirty="0">
                <a:solidFill>
                  <a:srgbClr val="0000CC"/>
                </a:solidFill>
              </a:rPr>
              <a:t>0</a:t>
            </a:r>
            <a:endParaRPr lang="en-US" dirty="0">
              <a:solidFill>
                <a:srgbClr val="0000CC"/>
              </a:solidFill>
            </a:endParaRPr>
          </a:p>
        </p:txBody>
      </p:sp>
      <p:sp>
        <p:nvSpPr>
          <p:cNvPr id="186419" name="Arc 51"/>
          <p:cNvSpPr>
            <a:spLocks/>
          </p:cNvSpPr>
          <p:nvPr/>
        </p:nvSpPr>
        <p:spPr bwMode="auto">
          <a:xfrm flipH="1" flipV="1">
            <a:off x="5791200" y="838200"/>
            <a:ext cx="152400" cy="76200"/>
          </a:xfrm>
          <a:custGeom>
            <a:avLst/>
            <a:gdLst>
              <a:gd name="T0" fmla="*/ 0 w 21600"/>
              <a:gd name="T1" fmla="*/ 0 h 21600"/>
              <a:gd name="T2" fmla="*/ 152400 w 21600"/>
              <a:gd name="T3" fmla="*/ 76200 h 21600"/>
              <a:gd name="T4" fmla="*/ 0 w 21600"/>
              <a:gd name="T5" fmla="*/ 76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20" name="Arc 52"/>
          <p:cNvSpPr>
            <a:spLocks/>
          </p:cNvSpPr>
          <p:nvPr/>
        </p:nvSpPr>
        <p:spPr bwMode="auto">
          <a:xfrm flipH="1" flipV="1">
            <a:off x="5943600" y="838200"/>
            <a:ext cx="152400" cy="76200"/>
          </a:xfrm>
          <a:custGeom>
            <a:avLst/>
            <a:gdLst>
              <a:gd name="T0" fmla="*/ 3369 w 43200"/>
              <a:gd name="T1" fmla="*/ 76200 h 27952"/>
              <a:gd name="T2" fmla="*/ 152400 w 43200"/>
              <a:gd name="T3" fmla="*/ 58884 h 27952"/>
              <a:gd name="T4" fmla="*/ 76200 w 43200"/>
              <a:gd name="T5" fmla="*/ 58884 h 27952"/>
              <a:gd name="T6" fmla="*/ 0 60000 65536"/>
              <a:gd name="T7" fmla="*/ 0 60000 65536"/>
              <a:gd name="T8" fmla="*/ 0 60000 65536"/>
            </a:gdLst>
            <a:ahLst/>
            <a:cxnLst>
              <a:cxn ang="T6">
                <a:pos x="T0" y="T1"/>
              </a:cxn>
              <a:cxn ang="T7">
                <a:pos x="T2" y="T3"/>
              </a:cxn>
              <a:cxn ang="T8">
                <a:pos x="T4" y="T5"/>
              </a:cxn>
            </a:cxnLst>
            <a:rect l="0" t="0" r="r" b="b"/>
            <a:pathLst>
              <a:path w="43200" h="27952" fill="none" extrusionOk="0">
                <a:moveTo>
                  <a:pt x="955" y="27951"/>
                </a:moveTo>
                <a:cubicBezTo>
                  <a:pt x="321" y="25894"/>
                  <a:pt x="0" y="23753"/>
                  <a:pt x="0" y="21600"/>
                </a:cubicBezTo>
                <a:cubicBezTo>
                  <a:pt x="0" y="9670"/>
                  <a:pt x="9670" y="0"/>
                  <a:pt x="21600" y="0"/>
                </a:cubicBezTo>
                <a:cubicBezTo>
                  <a:pt x="33529" y="-1"/>
                  <a:pt x="43199" y="9670"/>
                  <a:pt x="43200" y="21599"/>
                </a:cubicBezTo>
              </a:path>
              <a:path w="43200" h="27952" stroke="0" extrusionOk="0">
                <a:moveTo>
                  <a:pt x="955" y="27951"/>
                </a:moveTo>
                <a:cubicBezTo>
                  <a:pt x="321" y="25894"/>
                  <a:pt x="0" y="23753"/>
                  <a:pt x="0" y="21600"/>
                </a:cubicBezTo>
                <a:cubicBezTo>
                  <a:pt x="0" y="9670"/>
                  <a:pt x="9670" y="0"/>
                  <a:pt x="21600" y="0"/>
                </a:cubicBezTo>
                <a:cubicBezTo>
                  <a:pt x="33529" y="-1"/>
                  <a:pt x="43199" y="9670"/>
                  <a:pt x="43200" y="21599"/>
                </a:cubicBezTo>
                <a:lnTo>
                  <a:pt x="21600" y="21600"/>
                </a:lnTo>
                <a:lnTo>
                  <a:pt x="955" y="2795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421" name="AutoShape 53"/>
          <p:cNvSpPr>
            <a:spLocks noChangeArrowheads="1"/>
          </p:cNvSpPr>
          <p:nvPr/>
        </p:nvSpPr>
        <p:spPr bwMode="auto">
          <a:xfrm>
            <a:off x="5181600" y="2928258"/>
            <a:ext cx="3581400" cy="3124200"/>
          </a:xfrm>
          <a:prstGeom prst="cloudCallout">
            <a:avLst>
              <a:gd name="adj1" fmla="val -57491"/>
              <a:gd name="adj2" fmla="val 65398"/>
            </a:avLst>
          </a:prstGeom>
          <a:solidFill>
            <a:schemeClr val="bg2"/>
          </a:solidFill>
          <a:ln w="9525">
            <a:solidFill>
              <a:schemeClr val="tx1"/>
            </a:solidFill>
            <a:round/>
            <a:headEnd/>
            <a:tailEnd/>
          </a:ln>
          <a:effectLst/>
        </p:spPr>
        <p:txBody>
          <a:bodyPr/>
          <a:lstStyle/>
          <a:p>
            <a:pPr algn="ctr" eaLnBrk="1" hangingPunct="1"/>
            <a:r>
              <a:rPr lang="en-US" sz="2800" b="1" i="1" dirty="0">
                <a:solidFill>
                  <a:srgbClr val="0000CC"/>
                </a:solidFill>
                <a:latin typeface=".VnTime" panose="020B7200000000000000" pitchFamily="34" charset="0"/>
              </a:rPr>
              <a:t>Gäi AK lµ tia ph©n gi¸c cña gãc MAN. H·y so s¸nh cung MK</a:t>
            </a:r>
            <a:r>
              <a:rPr lang="en-US" sz="2800" b="1" dirty="0">
                <a:solidFill>
                  <a:srgbClr val="0000CC"/>
                </a:solidFill>
                <a:latin typeface=".VnTime" panose="020B7200000000000000" pitchFamily="34" charset="0"/>
              </a:rPr>
              <a:t> </a:t>
            </a:r>
            <a:r>
              <a:rPr lang="en-US" sz="2800" b="1" i="1" dirty="0">
                <a:solidFill>
                  <a:srgbClr val="0000CC"/>
                </a:solidFill>
                <a:latin typeface=".VnTime" panose="020B7200000000000000" pitchFamily="34" charset="0"/>
              </a:rPr>
              <a:t>vµ KN </a:t>
            </a:r>
          </a:p>
        </p:txBody>
      </p:sp>
      <p:sp>
        <p:nvSpPr>
          <p:cNvPr id="186422" name="Text Box 54"/>
          <p:cNvSpPr txBox="1">
            <a:spLocks noChangeArrowheads="1"/>
          </p:cNvSpPr>
          <p:nvPr/>
        </p:nvSpPr>
        <p:spPr bwMode="auto">
          <a:xfrm>
            <a:off x="228600" y="5791200"/>
            <a:ext cx="8839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i="1" dirty="0" smtClean="0">
                <a:solidFill>
                  <a:srgbClr val="0000CC"/>
                </a:solidFill>
                <a:latin typeface=".VnCooper" pitchFamily="34" charset="0"/>
              </a:rPr>
              <a:t>Các góc nội tiếp bằng nhau thì chắn các cung bằng nhau</a:t>
            </a:r>
            <a:endParaRPr lang="en-US" i="1" dirty="0">
              <a:solidFill>
                <a:srgbClr val="0000CC"/>
              </a:solidFill>
              <a:latin typeface=".VnCooper" pitchFamily="34" charset="0"/>
            </a:endParaRPr>
          </a:p>
        </p:txBody>
      </p:sp>
      <p:sp>
        <p:nvSpPr>
          <p:cNvPr id="186423" name="AutoShape 55"/>
          <p:cNvSpPr>
            <a:spLocks noChangeArrowheads="1"/>
          </p:cNvSpPr>
          <p:nvPr/>
        </p:nvSpPr>
        <p:spPr bwMode="auto">
          <a:xfrm>
            <a:off x="4867665" y="2401280"/>
            <a:ext cx="4419600" cy="38100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dirty="0">
                <a:solidFill>
                  <a:srgbClr val="0000CC"/>
                </a:solidFill>
                <a:latin typeface=".VnTime" panose="020B7200000000000000" pitchFamily="34" charset="0"/>
              </a:rPr>
              <a:t>Tõ 1) vµ 2) so s¸nh </a:t>
            </a:r>
          </a:p>
          <a:p>
            <a:pPr algn="ctr" eaLnBrk="1" hangingPunct="1"/>
            <a:r>
              <a:rPr lang="en-US" dirty="0">
                <a:solidFill>
                  <a:srgbClr val="0000CC"/>
                </a:solidFill>
                <a:latin typeface=".VnTime" panose="020B7200000000000000" pitchFamily="34" charset="0"/>
              </a:rPr>
              <a:t>gãc MAN vµ MBN </a:t>
            </a:r>
          </a:p>
        </p:txBody>
      </p:sp>
    </p:spTree>
    <p:extLst>
      <p:ext uri="{BB962C8B-B14F-4D97-AF65-F5344CB8AC3E}">
        <p14:creationId xmlns:p14="http://schemas.microsoft.com/office/powerpoint/2010/main" val="1646090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6404"/>
                                        </p:tgtEl>
                                        <p:attrNameLst>
                                          <p:attrName>style.visibility</p:attrName>
                                        </p:attrNameLst>
                                      </p:cBhvr>
                                      <p:to>
                                        <p:strVal val="visible"/>
                                      </p:to>
                                    </p:set>
                                    <p:anim calcmode="lin" valueType="num">
                                      <p:cBhvr additive="base">
                                        <p:cTn id="7" dur="500" fill="hold"/>
                                        <p:tgtEl>
                                          <p:spTgt spid="186404"/>
                                        </p:tgtEl>
                                        <p:attrNameLst>
                                          <p:attrName>ppt_x</p:attrName>
                                        </p:attrNameLst>
                                      </p:cBhvr>
                                      <p:tavLst>
                                        <p:tav tm="0">
                                          <p:val>
                                            <p:strVal val="#ppt_x"/>
                                          </p:val>
                                        </p:tav>
                                        <p:tav tm="100000">
                                          <p:val>
                                            <p:strVal val="#ppt_x"/>
                                          </p:val>
                                        </p:tav>
                                      </p:tavLst>
                                    </p:anim>
                                    <p:anim calcmode="lin" valueType="num">
                                      <p:cBhvr additive="base">
                                        <p:cTn id="8" dur="500" fill="hold"/>
                                        <p:tgtEl>
                                          <p:spTgt spid="1864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86407">
                                            <p:txEl>
                                              <p:pRg st="0" end="0"/>
                                            </p:txEl>
                                          </p:spTgt>
                                        </p:tgtEl>
                                        <p:attrNameLst>
                                          <p:attrName>style.visibility</p:attrName>
                                        </p:attrNameLst>
                                      </p:cBhvr>
                                      <p:to>
                                        <p:strVal val="visible"/>
                                      </p:to>
                                    </p:set>
                                    <p:animEffect transition="in" filter="checkerboard(across)">
                                      <p:cBhvr>
                                        <p:cTn id="13" dur="500"/>
                                        <p:tgtEl>
                                          <p:spTgt spid="18640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86410"/>
                                        </p:tgtEl>
                                        <p:attrNameLst>
                                          <p:attrName>style.visibility</p:attrName>
                                        </p:attrNameLst>
                                      </p:cBhvr>
                                      <p:to>
                                        <p:strVal val="visible"/>
                                      </p:to>
                                    </p:set>
                                    <p:animEffect transition="in" filter="box(in)">
                                      <p:cBhvr>
                                        <p:cTn id="18" dur="500"/>
                                        <p:tgtEl>
                                          <p:spTgt spid="18641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86409"/>
                                        </p:tgtEl>
                                        <p:attrNameLst>
                                          <p:attrName>style.visibility</p:attrName>
                                        </p:attrNameLst>
                                      </p:cBhvr>
                                      <p:to>
                                        <p:strVal val="visible"/>
                                      </p:to>
                                    </p:set>
                                    <p:animEffect transition="in" filter="box(in)">
                                      <p:cBhvr>
                                        <p:cTn id="21" dur="500"/>
                                        <p:tgtEl>
                                          <p:spTgt spid="18640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86408"/>
                                        </p:tgtEl>
                                        <p:attrNameLst>
                                          <p:attrName>style.visibility</p:attrName>
                                        </p:attrNameLst>
                                      </p:cBhvr>
                                      <p:to>
                                        <p:strVal val="visible"/>
                                      </p:to>
                                    </p:set>
                                    <p:animEffect transition="in" filter="box(in)">
                                      <p:cBhvr>
                                        <p:cTn id="24" dur="500"/>
                                        <p:tgtEl>
                                          <p:spTgt spid="18640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6411"/>
                                        </p:tgtEl>
                                        <p:attrNameLst>
                                          <p:attrName>style.visibility</p:attrName>
                                        </p:attrNameLst>
                                      </p:cBhvr>
                                      <p:to>
                                        <p:strVal val="visible"/>
                                      </p:to>
                                    </p:set>
                                    <p:animEffect transition="in" filter="box(in)">
                                      <p:cBhvr>
                                        <p:cTn id="29" dur="500"/>
                                        <p:tgtEl>
                                          <p:spTgt spid="1864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86413"/>
                                        </p:tgtEl>
                                        <p:attrNameLst>
                                          <p:attrName>style.visibility</p:attrName>
                                        </p:attrNameLst>
                                      </p:cBhvr>
                                      <p:to>
                                        <p:strVal val="visible"/>
                                      </p:to>
                                    </p:set>
                                    <p:animEffect transition="in" filter="box(in)">
                                      <p:cBhvr>
                                        <p:cTn id="34" dur="500"/>
                                        <p:tgtEl>
                                          <p:spTgt spid="186413"/>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86414"/>
                                        </p:tgtEl>
                                        <p:attrNameLst>
                                          <p:attrName>style.visibility</p:attrName>
                                        </p:attrNameLst>
                                      </p:cBhvr>
                                      <p:to>
                                        <p:strVal val="visible"/>
                                      </p:to>
                                    </p:set>
                                    <p:animEffect transition="in" filter="box(in)">
                                      <p:cBhvr>
                                        <p:cTn id="37" dur="500"/>
                                        <p:tgtEl>
                                          <p:spTgt spid="186414"/>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86412"/>
                                        </p:tgtEl>
                                        <p:attrNameLst>
                                          <p:attrName>style.visibility</p:attrName>
                                        </p:attrNameLst>
                                      </p:cBhvr>
                                      <p:to>
                                        <p:strVal val="visible"/>
                                      </p:to>
                                    </p:set>
                                    <p:animEffect transition="in" filter="box(in)">
                                      <p:cBhvr>
                                        <p:cTn id="40" dur="500"/>
                                        <p:tgtEl>
                                          <p:spTgt spid="1864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86415"/>
                                        </p:tgtEl>
                                        <p:attrNameLst>
                                          <p:attrName>style.visibility</p:attrName>
                                        </p:attrNameLst>
                                      </p:cBhvr>
                                      <p:to>
                                        <p:strVal val="visible"/>
                                      </p:to>
                                    </p:set>
                                    <p:animEffect transition="in" filter="box(in)">
                                      <p:cBhvr>
                                        <p:cTn id="45" dur="500"/>
                                        <p:tgtEl>
                                          <p:spTgt spid="1864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86417"/>
                                        </p:tgtEl>
                                        <p:attrNameLst>
                                          <p:attrName>style.visibility</p:attrName>
                                        </p:attrNameLst>
                                      </p:cBhvr>
                                      <p:to>
                                        <p:strVal val="visible"/>
                                      </p:to>
                                    </p:set>
                                    <p:animEffect transition="in" filter="checkerboard(across)">
                                      <p:cBhvr>
                                        <p:cTn id="50" dur="500"/>
                                        <p:tgtEl>
                                          <p:spTgt spid="18641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86416"/>
                                        </p:tgtEl>
                                        <p:attrNameLst>
                                          <p:attrName>style.visibility</p:attrName>
                                        </p:attrNameLst>
                                      </p:cBhvr>
                                      <p:to>
                                        <p:strVal val="visible"/>
                                      </p:to>
                                    </p:set>
                                    <p:animEffect transition="in" filter="checkerboard(across)">
                                      <p:cBhvr>
                                        <p:cTn id="53" dur="500"/>
                                        <p:tgtEl>
                                          <p:spTgt spid="18641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86418"/>
                                        </p:tgtEl>
                                        <p:attrNameLst>
                                          <p:attrName>style.visibility</p:attrName>
                                        </p:attrNameLst>
                                      </p:cBhvr>
                                      <p:to>
                                        <p:strVal val="visible"/>
                                      </p:to>
                                    </p:set>
                                    <p:animEffect transition="in" filter="box(in)">
                                      <p:cBhvr>
                                        <p:cTn id="58" dur="500"/>
                                        <p:tgtEl>
                                          <p:spTgt spid="18641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86421"/>
                                        </p:tgtEl>
                                        <p:attrNameLst>
                                          <p:attrName>style.visibility</p:attrName>
                                        </p:attrNameLst>
                                      </p:cBhvr>
                                      <p:to>
                                        <p:strVal val="visible"/>
                                      </p:to>
                                    </p:set>
                                    <p:animEffect transition="in" filter="diamond(in)">
                                      <p:cBhvr>
                                        <p:cTn id="63" dur="2000"/>
                                        <p:tgtEl>
                                          <p:spTgt spid="186421"/>
                                        </p:tgtEl>
                                      </p:cBhvr>
                                    </p:animEffect>
                                  </p:childTnLst>
                                </p:cTn>
                              </p:par>
                            </p:childTnLst>
                          </p:cTn>
                        </p:par>
                        <p:par>
                          <p:cTn id="64" fill="hold" nodeType="withGroup">
                            <p:stCondLst>
                              <p:cond delay="2000"/>
                            </p:stCondLst>
                            <p:childTnLst>
                              <p:par>
                                <p:cTn id="65" presetID="4" presetClass="entr" presetSubtype="16" fill="hold" grpId="0" nodeType="afterEffect">
                                  <p:stCondLst>
                                    <p:cond delay="0"/>
                                  </p:stCondLst>
                                  <p:childTnLst>
                                    <p:set>
                                      <p:cBhvr>
                                        <p:cTn id="66" dur="1" fill="hold">
                                          <p:stCondLst>
                                            <p:cond delay="0"/>
                                          </p:stCondLst>
                                        </p:cTn>
                                        <p:tgtEl>
                                          <p:spTgt spid="186379"/>
                                        </p:tgtEl>
                                        <p:attrNameLst>
                                          <p:attrName>style.visibility</p:attrName>
                                        </p:attrNameLst>
                                      </p:cBhvr>
                                      <p:to>
                                        <p:strVal val="visible"/>
                                      </p:to>
                                    </p:set>
                                    <p:animEffect transition="in" filter="box(in)">
                                      <p:cBhvr>
                                        <p:cTn id="67" dur="500"/>
                                        <p:tgtEl>
                                          <p:spTgt spid="186379"/>
                                        </p:tgtEl>
                                      </p:cBhvr>
                                    </p:animEffect>
                                  </p:childTnLst>
                                </p:cTn>
                              </p:par>
                            </p:childTnLst>
                          </p:cTn>
                        </p:par>
                        <p:par>
                          <p:cTn id="68" fill="hold" nodeType="withGroup">
                            <p:stCondLst>
                              <p:cond delay="2500"/>
                            </p:stCondLst>
                            <p:childTnLst>
                              <p:par>
                                <p:cTn id="69" presetID="4" presetClass="entr" presetSubtype="16" fill="hold" grpId="0" nodeType="afterEffect">
                                  <p:stCondLst>
                                    <p:cond delay="0"/>
                                  </p:stCondLst>
                                  <p:childTnLst>
                                    <p:set>
                                      <p:cBhvr>
                                        <p:cTn id="70" dur="1" fill="hold">
                                          <p:stCondLst>
                                            <p:cond delay="0"/>
                                          </p:stCondLst>
                                        </p:cTn>
                                        <p:tgtEl>
                                          <p:spTgt spid="186419"/>
                                        </p:tgtEl>
                                        <p:attrNameLst>
                                          <p:attrName>style.visibility</p:attrName>
                                        </p:attrNameLst>
                                      </p:cBhvr>
                                      <p:to>
                                        <p:strVal val="visible"/>
                                      </p:to>
                                    </p:set>
                                    <p:animEffect transition="in" filter="box(in)">
                                      <p:cBhvr>
                                        <p:cTn id="71" dur="500"/>
                                        <p:tgtEl>
                                          <p:spTgt spid="186419"/>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86420"/>
                                        </p:tgtEl>
                                        <p:attrNameLst>
                                          <p:attrName>style.visibility</p:attrName>
                                        </p:attrNameLst>
                                      </p:cBhvr>
                                      <p:to>
                                        <p:strVal val="visible"/>
                                      </p:to>
                                    </p:set>
                                    <p:animEffect transition="in" filter="box(in)">
                                      <p:cBhvr>
                                        <p:cTn id="74" dur="500"/>
                                        <p:tgtEl>
                                          <p:spTgt spid="18642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xit" presetSubtype="4" fill="hold" grpId="1" nodeType="clickEffect">
                                  <p:stCondLst>
                                    <p:cond delay="0"/>
                                  </p:stCondLst>
                                  <p:childTnLst>
                                    <p:anim calcmode="lin" valueType="num">
                                      <p:cBhvr additive="base">
                                        <p:cTn id="78" dur="500"/>
                                        <p:tgtEl>
                                          <p:spTgt spid="186421"/>
                                        </p:tgtEl>
                                        <p:attrNameLst>
                                          <p:attrName>ppt_x</p:attrName>
                                        </p:attrNameLst>
                                      </p:cBhvr>
                                      <p:tavLst>
                                        <p:tav tm="0">
                                          <p:val>
                                            <p:strVal val="ppt_x"/>
                                          </p:val>
                                        </p:tav>
                                        <p:tav tm="100000">
                                          <p:val>
                                            <p:strVal val="ppt_x"/>
                                          </p:val>
                                        </p:tav>
                                      </p:tavLst>
                                    </p:anim>
                                    <p:anim calcmode="lin" valueType="num">
                                      <p:cBhvr additive="base">
                                        <p:cTn id="79" dur="500"/>
                                        <p:tgtEl>
                                          <p:spTgt spid="186421"/>
                                        </p:tgtEl>
                                        <p:attrNameLst>
                                          <p:attrName>ppt_y</p:attrName>
                                        </p:attrNameLst>
                                      </p:cBhvr>
                                      <p:tavLst>
                                        <p:tav tm="0">
                                          <p:val>
                                            <p:strVal val="ppt_y"/>
                                          </p:val>
                                        </p:tav>
                                        <p:tav tm="100000">
                                          <p:val>
                                            <p:strVal val="1+ppt_h/2"/>
                                          </p:val>
                                        </p:tav>
                                      </p:tavLst>
                                    </p:anim>
                                    <p:set>
                                      <p:cBhvr>
                                        <p:cTn id="80" dur="1" fill="hold">
                                          <p:stCondLst>
                                            <p:cond delay="499"/>
                                          </p:stCondLst>
                                        </p:cTn>
                                        <p:tgtEl>
                                          <p:spTgt spid="186421"/>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186422"/>
                                        </p:tgtEl>
                                        <p:attrNameLst>
                                          <p:attrName>style.visibility</p:attrName>
                                        </p:attrNameLst>
                                      </p:cBhvr>
                                      <p:to>
                                        <p:strVal val="visible"/>
                                      </p:to>
                                    </p:set>
                                    <p:animEffect transition="in" filter="checkerboard(across)">
                                      <p:cBhvr>
                                        <p:cTn id="85" dur="500"/>
                                        <p:tgtEl>
                                          <p:spTgt spid="18642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 presetClass="exit" presetSubtype="10" fill="hold" grpId="1" nodeType="clickEffect">
                                  <p:stCondLst>
                                    <p:cond delay="0"/>
                                  </p:stCondLst>
                                  <p:childTnLst>
                                    <p:animEffect transition="out" filter="checkerboard(across)">
                                      <p:cBhvr>
                                        <p:cTn id="89" dur="500"/>
                                        <p:tgtEl>
                                          <p:spTgt spid="186422"/>
                                        </p:tgtEl>
                                      </p:cBhvr>
                                    </p:animEffect>
                                    <p:set>
                                      <p:cBhvr>
                                        <p:cTn id="90" dur="1" fill="hold">
                                          <p:stCondLst>
                                            <p:cond delay="499"/>
                                          </p:stCondLst>
                                        </p:cTn>
                                        <p:tgtEl>
                                          <p:spTgt spid="186422"/>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186423"/>
                                        </p:tgtEl>
                                        <p:attrNameLst>
                                          <p:attrName>style.visibility</p:attrName>
                                        </p:attrNameLst>
                                      </p:cBhvr>
                                      <p:to>
                                        <p:strVal val="visible"/>
                                      </p:to>
                                    </p:set>
                                    <p:animEffect transition="in" filter="diamond(in)">
                                      <p:cBhvr>
                                        <p:cTn id="95" dur="2000"/>
                                        <p:tgtEl>
                                          <p:spTgt spid="18642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xit" presetSubtype="10" fill="hold" grpId="1" nodeType="clickEffect">
                                  <p:stCondLst>
                                    <p:cond delay="0"/>
                                  </p:stCondLst>
                                  <p:childTnLst>
                                    <p:animEffect transition="out" filter="checkerboard(across)">
                                      <p:cBhvr>
                                        <p:cTn id="99" dur="500"/>
                                        <p:tgtEl>
                                          <p:spTgt spid="186423"/>
                                        </p:tgtEl>
                                      </p:cBhvr>
                                    </p:animEffect>
                                    <p:set>
                                      <p:cBhvr>
                                        <p:cTn id="100" dur="1" fill="hold">
                                          <p:stCondLst>
                                            <p:cond delay="499"/>
                                          </p:stCondLst>
                                        </p:cTn>
                                        <p:tgtEl>
                                          <p:spTgt spid="1864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9" grpId="0" animBg="1"/>
      <p:bldP spid="186408" grpId="0"/>
      <p:bldP spid="186409" grpId="0" animBg="1"/>
      <p:bldP spid="186411" grpId="0"/>
      <p:bldP spid="186412" grpId="0"/>
      <p:bldP spid="186414" grpId="0" animBg="1"/>
      <p:bldP spid="186415" grpId="0"/>
      <p:bldP spid="186416" grpId="0"/>
      <p:bldP spid="186417" grpId="0" animBg="1"/>
      <p:bldP spid="186418" grpId="0"/>
      <p:bldP spid="186419" grpId="0" animBg="1"/>
      <p:bldP spid="186420" grpId="0" animBg="1"/>
      <p:bldP spid="186421" grpId="0" animBg="1"/>
      <p:bldP spid="186421" grpId="1" animBg="1"/>
      <p:bldP spid="186422" grpId="0"/>
      <p:bldP spid="186422" grpId="1"/>
      <p:bldP spid="186423" grpId="0" animBg="1"/>
      <p:bldP spid="1864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990600" y="1336675"/>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u="sng">
                <a:solidFill>
                  <a:srgbClr val="FF0000"/>
                </a:solidFill>
                <a:latin typeface="Times New Roman" panose="02020603050405020304" pitchFamily="18" charset="0"/>
              </a:rPr>
              <a:t>Bài tập 19</a:t>
            </a:r>
            <a:r>
              <a:rPr lang="en-US" sz="3600" b="1" u="sng">
                <a:solidFill>
                  <a:srgbClr val="FF0000"/>
                </a:solidFill>
                <a:latin typeface="Times New Roman" panose="02020603050405020304" pitchFamily="18" charset="0"/>
                <a:sym typeface="Wingdings" panose="05000000000000000000" pitchFamily="2" charset="2"/>
              </a:rPr>
              <a:t>:(SGK - Tr75)</a:t>
            </a:r>
            <a:endParaRPr lang="en-US" sz="3600" b="1" u="sng">
              <a:solidFill>
                <a:srgbClr val="FF0000"/>
              </a:solidFill>
              <a:latin typeface="Times New Roman" panose="02020603050405020304" pitchFamily="18" charset="0"/>
            </a:endParaRPr>
          </a:p>
        </p:txBody>
      </p:sp>
      <p:sp>
        <p:nvSpPr>
          <p:cNvPr id="107523" name="Text Box 3"/>
          <p:cNvSpPr txBox="1">
            <a:spLocks noChangeArrowheads="1"/>
          </p:cNvSpPr>
          <p:nvPr/>
        </p:nvSpPr>
        <p:spPr bwMode="auto">
          <a:xfrm>
            <a:off x="685800" y="2251075"/>
            <a:ext cx="71628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rgbClr val="FF0000"/>
                </a:solidFill>
                <a:latin typeface="Times New Roman" panose="02020603050405020304" pitchFamily="18" charset="0"/>
              </a:rPr>
              <a:t>Cho </a:t>
            </a:r>
            <a:r>
              <a:rPr lang="en-US" sz="3600" dirty="0" err="1">
                <a:solidFill>
                  <a:srgbClr val="FF0000"/>
                </a:solidFill>
                <a:latin typeface="Times New Roman" panose="02020603050405020304" pitchFamily="18" charset="0"/>
              </a:rPr>
              <a:t>đường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tròn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tâm</a:t>
            </a:r>
            <a:r>
              <a:rPr lang="en-US" sz="3600" dirty="0">
                <a:solidFill>
                  <a:srgbClr val="FF0000"/>
                </a:solidFill>
                <a:latin typeface="Times New Roman" panose="02020603050405020304" pitchFamily="18" charset="0"/>
              </a:rPr>
              <a:t> O, </a:t>
            </a:r>
            <a:r>
              <a:rPr lang="en-US" sz="3600" dirty="0" err="1">
                <a:solidFill>
                  <a:srgbClr val="FF0000"/>
                </a:solidFill>
                <a:latin typeface="Times New Roman" panose="02020603050405020304" pitchFamily="18" charset="0"/>
              </a:rPr>
              <a:t>đường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kính</a:t>
            </a:r>
            <a:r>
              <a:rPr lang="en-US" sz="3600" dirty="0">
                <a:solidFill>
                  <a:srgbClr val="FF0000"/>
                </a:solidFill>
                <a:latin typeface="Times New Roman" panose="02020603050405020304" pitchFamily="18" charset="0"/>
              </a:rPr>
              <a:t> AB </a:t>
            </a:r>
            <a:r>
              <a:rPr lang="en-US" sz="3600" dirty="0" err="1">
                <a:solidFill>
                  <a:srgbClr val="FF0000"/>
                </a:solidFill>
                <a:latin typeface="Times New Roman" panose="02020603050405020304" pitchFamily="18" charset="0"/>
              </a:rPr>
              <a:t>và</a:t>
            </a:r>
            <a:r>
              <a:rPr lang="en-US" sz="3600" dirty="0">
                <a:solidFill>
                  <a:srgbClr val="FF0000"/>
                </a:solidFill>
                <a:latin typeface="Times New Roman" panose="02020603050405020304" pitchFamily="18" charset="0"/>
              </a:rPr>
              <a:t> S </a:t>
            </a:r>
            <a:r>
              <a:rPr lang="en-US" sz="3600" dirty="0" err="1">
                <a:solidFill>
                  <a:srgbClr val="FF0000"/>
                </a:solidFill>
                <a:latin typeface="Times New Roman" panose="02020603050405020304" pitchFamily="18" charset="0"/>
              </a:rPr>
              <a:t>là</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một</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điểm</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nằm</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bên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ngoài</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đường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tròn</a:t>
            </a:r>
            <a:r>
              <a:rPr lang="en-US" sz="3600" dirty="0">
                <a:solidFill>
                  <a:srgbClr val="FF0000"/>
                </a:solidFill>
                <a:latin typeface="Times New Roman" panose="02020603050405020304" pitchFamily="18" charset="0"/>
              </a:rPr>
              <a:t>. SA </a:t>
            </a:r>
            <a:r>
              <a:rPr lang="en-US" sz="3600" dirty="0" err="1">
                <a:solidFill>
                  <a:srgbClr val="FF0000"/>
                </a:solidFill>
                <a:latin typeface="Times New Roman" panose="02020603050405020304" pitchFamily="18" charset="0"/>
              </a:rPr>
              <a:t>và</a:t>
            </a:r>
            <a:r>
              <a:rPr lang="en-US" sz="3600" dirty="0">
                <a:solidFill>
                  <a:srgbClr val="FF0000"/>
                </a:solidFill>
                <a:latin typeface="Times New Roman" panose="02020603050405020304" pitchFamily="18" charset="0"/>
              </a:rPr>
              <a:t> SB </a:t>
            </a:r>
            <a:r>
              <a:rPr lang="en-US" sz="3600" dirty="0" err="1">
                <a:solidFill>
                  <a:srgbClr val="FF0000"/>
                </a:solidFill>
                <a:latin typeface="Times New Roman" panose="02020603050405020304" pitchFamily="18" charset="0"/>
              </a:rPr>
              <a:t>lần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lượt</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cắt</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đường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tròn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tại</a:t>
            </a:r>
            <a:r>
              <a:rPr lang="en-US" sz="3600" dirty="0">
                <a:solidFill>
                  <a:srgbClr val="FF0000"/>
                </a:solidFill>
                <a:latin typeface="Times New Roman" panose="02020603050405020304" pitchFamily="18" charset="0"/>
              </a:rPr>
              <a:t> M, N. </a:t>
            </a:r>
            <a:r>
              <a:rPr lang="en-US" sz="3600" dirty="0" err="1">
                <a:solidFill>
                  <a:srgbClr val="FF0000"/>
                </a:solidFill>
                <a:latin typeface="Times New Roman" panose="02020603050405020304" pitchFamily="18" charset="0"/>
              </a:rPr>
              <a:t>Gọi</a:t>
            </a:r>
            <a:r>
              <a:rPr lang="en-US" sz="3600" dirty="0">
                <a:solidFill>
                  <a:srgbClr val="FF0000"/>
                </a:solidFill>
                <a:latin typeface="Times New Roman" panose="02020603050405020304" pitchFamily="18" charset="0"/>
              </a:rPr>
              <a:t> H </a:t>
            </a:r>
            <a:r>
              <a:rPr lang="en-US" sz="3600" dirty="0" err="1">
                <a:solidFill>
                  <a:srgbClr val="FF0000"/>
                </a:solidFill>
                <a:latin typeface="Times New Roman" panose="02020603050405020304" pitchFamily="18" charset="0"/>
              </a:rPr>
              <a:t>là</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giao</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điểm</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của</a:t>
            </a:r>
            <a:r>
              <a:rPr lang="en-US" sz="3600" dirty="0">
                <a:solidFill>
                  <a:srgbClr val="FF0000"/>
                </a:solidFill>
                <a:latin typeface="Times New Roman" panose="02020603050405020304" pitchFamily="18" charset="0"/>
              </a:rPr>
              <a:t> BM </a:t>
            </a:r>
            <a:r>
              <a:rPr lang="en-US" sz="3600" dirty="0" err="1">
                <a:solidFill>
                  <a:srgbClr val="FF0000"/>
                </a:solidFill>
                <a:latin typeface="Times New Roman" panose="02020603050405020304" pitchFamily="18" charset="0"/>
              </a:rPr>
              <a:t>và</a:t>
            </a:r>
            <a:r>
              <a:rPr lang="en-US" sz="3600" dirty="0">
                <a:solidFill>
                  <a:srgbClr val="FF0000"/>
                </a:solidFill>
                <a:latin typeface="Times New Roman" panose="02020603050405020304" pitchFamily="18" charset="0"/>
              </a:rPr>
              <a:t> AN. </a:t>
            </a:r>
            <a:r>
              <a:rPr lang="en-US" sz="3600" dirty="0" err="1">
                <a:solidFill>
                  <a:srgbClr val="FF0000"/>
                </a:solidFill>
                <a:latin typeface="Times New Roman" panose="02020603050405020304" pitchFamily="18" charset="0"/>
              </a:rPr>
              <a:t>Chứng</a:t>
            </a:r>
            <a:r>
              <a:rPr lang="en-US" sz="3600" dirty="0">
                <a:solidFill>
                  <a:srgbClr val="FF0000"/>
                </a:solidFill>
                <a:latin typeface="Times New Roman" panose="02020603050405020304" pitchFamily="18" charset="0"/>
              </a:rPr>
              <a:t> minh SH </a:t>
            </a:r>
            <a:r>
              <a:rPr lang="en-US" sz="3600" dirty="0" err="1">
                <a:solidFill>
                  <a:srgbClr val="FF0000"/>
                </a:solidFill>
                <a:latin typeface="Times New Roman" panose="02020603050405020304" pitchFamily="18" charset="0"/>
              </a:rPr>
              <a:t>vuông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góc</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với</a:t>
            </a:r>
            <a:r>
              <a:rPr lang="en-US" sz="3600" dirty="0">
                <a:solidFill>
                  <a:srgbClr val="FF0000"/>
                </a:solidFill>
                <a:latin typeface="Times New Roman" panose="02020603050405020304" pitchFamily="18" charset="0"/>
              </a:rPr>
              <a:t> AB</a:t>
            </a:r>
          </a:p>
        </p:txBody>
      </p:sp>
      <p:sp>
        <p:nvSpPr>
          <p:cNvPr id="107524" name="Text Box 4"/>
          <p:cNvSpPr txBox="1">
            <a:spLocks noChangeArrowheads="1"/>
          </p:cNvSpPr>
          <p:nvPr/>
        </p:nvSpPr>
        <p:spPr bwMode="auto">
          <a:xfrm>
            <a:off x="0" y="4495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a:solidFill>
                  <a:srgbClr val="0000FF"/>
                </a:solidFill>
                <a:latin typeface="Times New Roman" panose="02020603050405020304" pitchFamily="18" charset="0"/>
              </a:rPr>
              <a:t> </a:t>
            </a:r>
          </a:p>
        </p:txBody>
      </p:sp>
    </p:spTree>
    <p:extLst>
      <p:ext uri="{BB962C8B-B14F-4D97-AF65-F5344CB8AC3E}">
        <p14:creationId xmlns:p14="http://schemas.microsoft.com/office/powerpoint/2010/main" val="24618564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5715000" y="990600"/>
            <a:ext cx="2667000" cy="2667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VnArial" pitchFamily="34" charset="0"/>
            </a:endParaRPr>
          </a:p>
        </p:txBody>
      </p:sp>
      <p:cxnSp>
        <p:nvCxnSpPr>
          <p:cNvPr id="4" name="Straight Connector 3"/>
          <p:cNvCxnSpPr>
            <a:stCxn id="2" idx="2"/>
            <a:endCxn id="2" idx="6"/>
          </p:cNvCxnSpPr>
          <p:nvPr/>
        </p:nvCxnSpPr>
        <p:spPr bwMode="auto">
          <a:xfrm>
            <a:off x="5715000" y="2324100"/>
            <a:ext cx="2667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a:endCxn id="2" idx="2"/>
          </p:cNvCxnSpPr>
          <p:nvPr/>
        </p:nvCxnSpPr>
        <p:spPr bwMode="auto">
          <a:xfrm flipH="1">
            <a:off x="5715000" y="152400"/>
            <a:ext cx="914400" cy="21717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6629400" y="152400"/>
            <a:ext cx="1752600" cy="21717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bwMode="auto">
          <a:xfrm>
            <a:off x="6172200" y="-76200"/>
            <a:ext cx="381000" cy="461665"/>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FF0000"/>
                </a:solidFill>
                <a:latin typeface=".VnTime" panose="020B7200000000000000" pitchFamily="34" charset="0"/>
              </a:rPr>
              <a:t>S</a:t>
            </a:r>
            <a:endParaRPr lang="en-US" sz="2400" dirty="0" smtClean="0">
              <a:solidFill>
                <a:srgbClr val="FF0000"/>
              </a:solidFill>
              <a:latin typeface=".VnTime" panose="020B7200000000000000" pitchFamily="34" charset="0"/>
            </a:endParaRPr>
          </a:p>
        </p:txBody>
      </p:sp>
      <p:sp>
        <p:nvSpPr>
          <p:cNvPr id="11" name="TextBox 10"/>
          <p:cNvSpPr txBox="1"/>
          <p:nvPr/>
        </p:nvSpPr>
        <p:spPr bwMode="auto">
          <a:xfrm>
            <a:off x="5638800" y="990600"/>
            <a:ext cx="457200" cy="461665"/>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660066"/>
                </a:solidFill>
                <a:latin typeface=".VnTime" panose="020B7200000000000000" pitchFamily="34" charset="0"/>
              </a:rPr>
              <a:t>M</a:t>
            </a:r>
            <a:endParaRPr lang="en-US" sz="2400" dirty="0" smtClean="0">
              <a:solidFill>
                <a:srgbClr val="660066"/>
              </a:solidFill>
              <a:latin typeface=".VnTime" panose="020B7200000000000000" pitchFamily="34" charset="0"/>
            </a:endParaRPr>
          </a:p>
        </p:txBody>
      </p:sp>
      <p:sp>
        <p:nvSpPr>
          <p:cNvPr id="12" name="TextBox 11"/>
          <p:cNvSpPr txBox="1"/>
          <p:nvPr/>
        </p:nvSpPr>
        <p:spPr bwMode="auto">
          <a:xfrm>
            <a:off x="7277100" y="614065"/>
            <a:ext cx="342900" cy="461665"/>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660066"/>
                </a:solidFill>
                <a:latin typeface=".VnTime" panose="020B7200000000000000" pitchFamily="34" charset="0"/>
              </a:rPr>
              <a:t>N</a:t>
            </a:r>
            <a:endParaRPr lang="en-US" sz="2400" dirty="0" smtClean="0">
              <a:solidFill>
                <a:srgbClr val="660066"/>
              </a:solidFill>
              <a:latin typeface=".VnTime" panose="020B7200000000000000" pitchFamily="34" charset="0"/>
            </a:endParaRPr>
          </a:p>
        </p:txBody>
      </p:sp>
      <p:sp>
        <p:nvSpPr>
          <p:cNvPr id="13" name="TextBox 12"/>
          <p:cNvSpPr txBox="1"/>
          <p:nvPr/>
        </p:nvSpPr>
        <p:spPr bwMode="auto">
          <a:xfrm>
            <a:off x="5314950" y="2093268"/>
            <a:ext cx="323850" cy="461665"/>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660066"/>
                </a:solidFill>
                <a:latin typeface=".VnTime" panose="020B7200000000000000" pitchFamily="34" charset="0"/>
              </a:rPr>
              <a:t>A</a:t>
            </a:r>
            <a:endParaRPr lang="en-US" sz="2400" dirty="0" smtClean="0">
              <a:solidFill>
                <a:srgbClr val="660066"/>
              </a:solidFill>
              <a:latin typeface=".VnTime" panose="020B7200000000000000" pitchFamily="34" charset="0"/>
            </a:endParaRPr>
          </a:p>
        </p:txBody>
      </p:sp>
      <p:sp>
        <p:nvSpPr>
          <p:cNvPr id="14" name="TextBox 13"/>
          <p:cNvSpPr txBox="1"/>
          <p:nvPr/>
        </p:nvSpPr>
        <p:spPr bwMode="auto">
          <a:xfrm>
            <a:off x="8543925" y="1981200"/>
            <a:ext cx="295275" cy="461665"/>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660066"/>
                </a:solidFill>
                <a:latin typeface=".VnTime" panose="020B7200000000000000" pitchFamily="34" charset="0"/>
              </a:rPr>
              <a:t>B</a:t>
            </a:r>
            <a:endParaRPr lang="en-US" sz="2400" dirty="0" smtClean="0">
              <a:solidFill>
                <a:srgbClr val="660066"/>
              </a:solidFill>
              <a:latin typeface=".VnTime" panose="020B7200000000000000" pitchFamily="34" charset="0"/>
            </a:endParaRPr>
          </a:p>
        </p:txBody>
      </p:sp>
      <p:cxnSp>
        <p:nvCxnSpPr>
          <p:cNvPr id="16" name="Straight Connector 15"/>
          <p:cNvCxnSpPr>
            <a:stCxn id="2" idx="6"/>
          </p:cNvCxnSpPr>
          <p:nvPr/>
        </p:nvCxnSpPr>
        <p:spPr bwMode="auto">
          <a:xfrm flipH="1" flipV="1">
            <a:off x="6096000" y="1371600"/>
            <a:ext cx="2286000" cy="9525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2" idx="2"/>
          </p:cNvCxnSpPr>
          <p:nvPr/>
        </p:nvCxnSpPr>
        <p:spPr bwMode="auto">
          <a:xfrm flipV="1">
            <a:off x="5715000" y="990600"/>
            <a:ext cx="1562100" cy="13335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629400" y="152400"/>
            <a:ext cx="0" cy="21717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bwMode="auto">
          <a:xfrm>
            <a:off x="6934200" y="1295400"/>
            <a:ext cx="342900" cy="461665"/>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660066"/>
                </a:solidFill>
                <a:latin typeface=".VnTime" panose="020B7200000000000000" pitchFamily="34" charset="0"/>
              </a:rPr>
              <a:t>H</a:t>
            </a:r>
            <a:endParaRPr lang="en-US" sz="2400" dirty="0" smtClean="0">
              <a:solidFill>
                <a:srgbClr val="660066"/>
              </a:solidFill>
              <a:latin typeface=".VnTime" panose="020B7200000000000000" pitchFamily="34" charset="0"/>
            </a:endParaRPr>
          </a:p>
        </p:txBody>
      </p:sp>
    </p:spTree>
    <p:extLst>
      <p:ext uri="{BB962C8B-B14F-4D97-AF65-F5344CB8AC3E}">
        <p14:creationId xmlns:p14="http://schemas.microsoft.com/office/powerpoint/2010/main" val="2748542297"/>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533400" y="990600"/>
            <a:ext cx="7488936"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u="sng">
                <a:solidFill>
                  <a:srgbClr val="FF0000"/>
                </a:solidFill>
                <a:latin typeface="Times New Roman" panose="02020603050405020304" pitchFamily="18" charset="0"/>
              </a:rPr>
              <a:t>Bài tập 23( SGK- Tr76)</a:t>
            </a:r>
          </a:p>
        </p:txBody>
      </p:sp>
      <p:sp>
        <p:nvSpPr>
          <p:cNvPr id="130051" name="Text Box 3"/>
          <p:cNvSpPr txBox="1">
            <a:spLocks noChangeArrowheads="1"/>
          </p:cNvSpPr>
          <p:nvPr/>
        </p:nvSpPr>
        <p:spPr bwMode="auto">
          <a:xfrm>
            <a:off x="304800" y="1905000"/>
            <a:ext cx="8229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a:solidFill>
                  <a:srgbClr val="FF0000"/>
                </a:solidFill>
                <a:latin typeface="Times New Roman" panose="02020603050405020304" pitchFamily="18" charset="0"/>
              </a:rPr>
              <a:t>Cho </a:t>
            </a:r>
            <a:r>
              <a:rPr lang="en-US" sz="3600" dirty="0" err="1">
                <a:solidFill>
                  <a:srgbClr val="FF0000"/>
                </a:solidFill>
                <a:latin typeface="Times New Roman" panose="02020603050405020304" pitchFamily="18" charset="0"/>
              </a:rPr>
              <a:t>đường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tròn</a:t>
            </a:r>
            <a:r>
              <a:rPr lang="en-US" sz="3600" dirty="0">
                <a:solidFill>
                  <a:srgbClr val="FF0000"/>
                </a:solidFill>
                <a:latin typeface="Times New Roman" panose="02020603050405020304" pitchFamily="18" charset="0"/>
              </a:rPr>
              <a:t> (O) </a:t>
            </a:r>
            <a:r>
              <a:rPr lang="en-US" sz="3600" dirty="0" err="1">
                <a:solidFill>
                  <a:srgbClr val="FF0000"/>
                </a:solidFill>
                <a:latin typeface="Times New Roman" panose="02020603050405020304" pitchFamily="18" charset="0"/>
              </a:rPr>
              <a:t>và</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một</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điểm</a:t>
            </a:r>
            <a:r>
              <a:rPr lang="en-US" sz="3600" dirty="0">
                <a:solidFill>
                  <a:srgbClr val="FF0000"/>
                </a:solidFill>
                <a:latin typeface="Times New Roman" panose="02020603050405020304" pitchFamily="18" charset="0"/>
              </a:rPr>
              <a:t> M </a:t>
            </a:r>
            <a:r>
              <a:rPr lang="en-US" sz="3600" dirty="0" err="1">
                <a:solidFill>
                  <a:srgbClr val="FF0000"/>
                </a:solidFill>
                <a:latin typeface="Times New Roman" panose="02020603050405020304" pitchFamily="18" charset="0"/>
              </a:rPr>
              <a:t>cố</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định</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không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nằm</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trên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đường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tròn</a:t>
            </a:r>
            <a:r>
              <a:rPr lang="en-US" sz="3600" dirty="0">
                <a:solidFill>
                  <a:srgbClr val="FF0000"/>
                </a:solidFill>
                <a:latin typeface="Times New Roman" panose="02020603050405020304" pitchFamily="18" charset="0"/>
              </a:rPr>
              <a:t>. Qua M </a:t>
            </a:r>
            <a:r>
              <a:rPr lang="en-US" sz="3600" dirty="0" err="1">
                <a:solidFill>
                  <a:srgbClr val="FF0000"/>
                </a:solidFill>
                <a:latin typeface="Times New Roman" panose="02020603050405020304" pitchFamily="18" charset="0"/>
              </a:rPr>
              <a:t>kẻ</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hai</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đường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thẳng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Đường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thẳng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thứ</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nhất</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cắt</a:t>
            </a:r>
            <a:r>
              <a:rPr lang="en-US" sz="3600" dirty="0">
                <a:solidFill>
                  <a:srgbClr val="FF0000"/>
                </a:solidFill>
                <a:latin typeface="Times New Roman" panose="02020603050405020304" pitchFamily="18" charset="0"/>
              </a:rPr>
              <a:t> (O) </a:t>
            </a:r>
            <a:r>
              <a:rPr lang="en-US" sz="3600" dirty="0" err="1">
                <a:solidFill>
                  <a:srgbClr val="FF0000"/>
                </a:solidFill>
                <a:latin typeface="Times New Roman" panose="02020603050405020304" pitchFamily="18" charset="0"/>
              </a:rPr>
              <a:t>tại</a:t>
            </a:r>
            <a:r>
              <a:rPr lang="en-US" sz="3600" dirty="0">
                <a:solidFill>
                  <a:srgbClr val="FF0000"/>
                </a:solidFill>
                <a:latin typeface="Times New Roman" panose="02020603050405020304" pitchFamily="18" charset="0"/>
              </a:rPr>
              <a:t> A </a:t>
            </a:r>
            <a:r>
              <a:rPr lang="en-US" sz="3600" dirty="0" err="1">
                <a:solidFill>
                  <a:srgbClr val="FF0000"/>
                </a:solidFill>
                <a:latin typeface="Times New Roman" panose="02020603050405020304" pitchFamily="18" charset="0"/>
              </a:rPr>
              <a:t>và</a:t>
            </a:r>
            <a:r>
              <a:rPr lang="en-US" sz="3600" dirty="0">
                <a:solidFill>
                  <a:srgbClr val="FF0000"/>
                </a:solidFill>
                <a:latin typeface="Times New Roman" panose="02020603050405020304" pitchFamily="18" charset="0"/>
              </a:rPr>
              <a:t> B. </a:t>
            </a:r>
            <a:r>
              <a:rPr lang="en-US" sz="3600" dirty="0" err="1">
                <a:solidFill>
                  <a:srgbClr val="FF0000"/>
                </a:solidFill>
                <a:latin typeface="Times New Roman" panose="02020603050405020304" pitchFamily="18" charset="0"/>
              </a:rPr>
              <a:t>Đường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thẳng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thứ</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hai</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cắt</a:t>
            </a:r>
            <a:r>
              <a:rPr lang="en-US" sz="3600" dirty="0">
                <a:solidFill>
                  <a:srgbClr val="FF0000"/>
                </a:solidFill>
                <a:latin typeface="Times New Roman" panose="02020603050405020304" pitchFamily="18" charset="0"/>
              </a:rPr>
              <a:t> (O) </a:t>
            </a:r>
            <a:r>
              <a:rPr lang="en-US" sz="3600" dirty="0" err="1">
                <a:solidFill>
                  <a:srgbClr val="FF0000"/>
                </a:solidFill>
                <a:latin typeface="Times New Roman" panose="02020603050405020304" pitchFamily="18" charset="0"/>
              </a:rPr>
              <a:t>tại</a:t>
            </a:r>
            <a:r>
              <a:rPr lang="en-US" sz="3600" dirty="0">
                <a:solidFill>
                  <a:srgbClr val="FF0000"/>
                </a:solidFill>
                <a:latin typeface="Times New Roman" panose="02020603050405020304" pitchFamily="18" charset="0"/>
              </a:rPr>
              <a:t> C </a:t>
            </a:r>
            <a:r>
              <a:rPr lang="en-US" sz="3600" dirty="0" err="1">
                <a:solidFill>
                  <a:srgbClr val="FF0000"/>
                </a:solidFill>
                <a:latin typeface="Times New Roman" panose="02020603050405020304" pitchFamily="18" charset="0"/>
              </a:rPr>
              <a:t>và</a:t>
            </a:r>
            <a:r>
              <a:rPr lang="en-US" sz="3600" dirty="0">
                <a:solidFill>
                  <a:srgbClr val="FF0000"/>
                </a:solidFill>
                <a:latin typeface="Times New Roman" panose="02020603050405020304" pitchFamily="18" charset="0"/>
              </a:rPr>
              <a:t> D. </a:t>
            </a:r>
          </a:p>
          <a:p>
            <a:r>
              <a:rPr lang="en-US" sz="3600" dirty="0" err="1">
                <a:solidFill>
                  <a:srgbClr val="FF0000"/>
                </a:solidFill>
                <a:latin typeface="Times New Roman" panose="02020603050405020304" pitchFamily="18" charset="0"/>
              </a:rPr>
              <a:t>Chứng</a:t>
            </a:r>
            <a:r>
              <a:rPr lang="en-US" sz="3600" dirty="0">
                <a:solidFill>
                  <a:srgbClr val="FF0000"/>
                </a:solidFill>
                <a:latin typeface="Times New Roman" panose="02020603050405020304" pitchFamily="18" charset="0"/>
              </a:rPr>
              <a:t> minh </a:t>
            </a:r>
            <a:r>
              <a:rPr lang="en-US" sz="3600" dirty="0" err="1">
                <a:solidFill>
                  <a:srgbClr val="FF0000"/>
                </a:solidFill>
                <a:latin typeface="Times New Roman" panose="02020603050405020304" pitchFamily="18" charset="0"/>
              </a:rPr>
              <a:t>rằng</a:t>
            </a:r>
            <a:r>
              <a:rPr lang="en-US" sz="3600" dirty="0">
                <a:solidFill>
                  <a:srgbClr val="FF0000"/>
                </a:solidFill>
                <a:latin typeface="Times New Roman" panose="02020603050405020304" pitchFamily="18" charset="0"/>
              </a:rPr>
              <a:t> MA.MB = MC.MD</a:t>
            </a:r>
            <a:endParaRPr lang="en-US" sz="3600"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5108333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43" name="Group 39"/>
          <p:cNvGrpSpPr>
            <a:grpSpLocks/>
          </p:cNvGrpSpPr>
          <p:nvPr/>
        </p:nvGrpSpPr>
        <p:grpSpPr bwMode="auto">
          <a:xfrm>
            <a:off x="501650" y="-923132"/>
            <a:ext cx="7346950" cy="7332663"/>
            <a:chOff x="76" y="-299"/>
            <a:chExt cx="4628" cy="4619"/>
          </a:xfrm>
        </p:grpSpPr>
        <p:sp>
          <p:nvSpPr>
            <p:cNvPr id="175106" name="Rectangle 2"/>
            <p:cNvSpPr>
              <a:spLocks noChangeArrowheads="1"/>
            </p:cNvSpPr>
            <p:nvPr/>
          </p:nvSpPr>
          <p:spPr bwMode="auto">
            <a:xfrm>
              <a:off x="2294" y="-299"/>
              <a:ext cx="11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solidFill>
                  <a:srgbClr val="FF0000"/>
                </a:solidFill>
              </a:endParaRPr>
            </a:p>
          </p:txBody>
        </p:sp>
        <p:sp>
          <p:nvSpPr>
            <p:cNvPr id="175107" name="Rectangle 3"/>
            <p:cNvSpPr>
              <a:spLocks noChangeArrowheads="1"/>
            </p:cNvSpPr>
            <p:nvPr/>
          </p:nvSpPr>
          <p:spPr bwMode="auto">
            <a:xfrm>
              <a:off x="2294" y="-59"/>
              <a:ext cx="11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solidFill>
                  <a:srgbClr val="FF0000"/>
                </a:solidFill>
              </a:endParaRPr>
            </a:p>
          </p:txBody>
        </p:sp>
        <p:sp>
          <p:nvSpPr>
            <p:cNvPr id="175113" name="Text Box 9"/>
            <p:cNvSpPr txBox="1">
              <a:spLocks noChangeArrowheads="1"/>
            </p:cNvSpPr>
            <p:nvPr/>
          </p:nvSpPr>
          <p:spPr bwMode="auto">
            <a:xfrm rot="16200000">
              <a:off x="1809" y="2923"/>
              <a:ext cx="4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0000"/>
                  </a:solidFill>
                  <a:latin typeface="Times New Roman" panose="02020603050405020304" pitchFamily="18" charset="0"/>
                </a:rPr>
                <a:t>S</a:t>
              </a:r>
            </a:p>
          </p:txBody>
        </p:sp>
        <p:sp>
          <p:nvSpPr>
            <p:cNvPr id="175108" name="Rectangle 4"/>
            <p:cNvSpPr>
              <a:spLocks noChangeArrowheads="1"/>
            </p:cNvSpPr>
            <p:nvPr/>
          </p:nvSpPr>
          <p:spPr bwMode="auto">
            <a:xfrm>
              <a:off x="192" y="1326"/>
              <a:ext cx="39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err="1">
                  <a:solidFill>
                    <a:srgbClr val="FF0000"/>
                  </a:solidFill>
                  <a:latin typeface="Times New Roman" panose="02020603050405020304" pitchFamily="18" charset="0"/>
                </a:rPr>
                <a:t>Xét</a:t>
              </a:r>
              <a:r>
                <a:rPr lang="en-US" sz="3600" dirty="0">
                  <a:solidFill>
                    <a:srgbClr val="FF0000"/>
                  </a:solidFill>
                  <a:latin typeface="Times New Roman" panose="02020603050405020304" pitchFamily="18" charset="0"/>
                </a:rPr>
                <a:t> </a:t>
              </a:r>
              <a:r>
                <a:rPr lang="en-US" sz="3600" dirty="0">
                  <a:solidFill>
                    <a:srgbClr val="FF0000"/>
                  </a:solidFill>
                  <a:latin typeface="Times New Roman" panose="02020603050405020304" pitchFamily="18" charset="0"/>
                  <a:sym typeface="Symbol" panose="05050102010706020507" pitchFamily="18" charset="2"/>
                </a:rPr>
                <a:t>MAD </a:t>
              </a:r>
              <a:r>
                <a:rPr lang="en-US" sz="3600" dirty="0" err="1">
                  <a:solidFill>
                    <a:srgbClr val="FF0000"/>
                  </a:solidFill>
                  <a:latin typeface="Times New Roman" panose="02020603050405020304" pitchFamily="18" charset="0"/>
                  <a:sym typeface="Symbol" panose="05050102010706020507" pitchFamily="18" charset="2"/>
                </a:rPr>
                <a:t>và</a:t>
              </a:r>
              <a:r>
                <a:rPr lang="en-US" sz="3600" dirty="0">
                  <a:solidFill>
                    <a:srgbClr val="FF0000"/>
                  </a:solidFill>
                  <a:latin typeface="Times New Roman" panose="02020603050405020304" pitchFamily="18" charset="0"/>
                  <a:sym typeface="Symbol" panose="05050102010706020507" pitchFamily="18" charset="2"/>
                </a:rPr>
                <a:t> MCB </a:t>
              </a:r>
              <a:r>
                <a:rPr lang="en-US" sz="3600" dirty="0" err="1">
                  <a:solidFill>
                    <a:srgbClr val="FF0000"/>
                  </a:solidFill>
                  <a:latin typeface="Times New Roman" panose="02020603050405020304" pitchFamily="18" charset="0"/>
                  <a:sym typeface="Symbol" panose="05050102010706020507" pitchFamily="18" charset="2"/>
                </a:rPr>
                <a:t>có</a:t>
              </a:r>
              <a:r>
                <a:rPr lang="en-US" sz="3600" dirty="0">
                  <a:solidFill>
                    <a:srgbClr val="FF0000"/>
                  </a:solidFill>
                  <a:latin typeface="Times New Roman" panose="02020603050405020304" pitchFamily="18" charset="0"/>
                  <a:sym typeface="Symbol" panose="05050102010706020507" pitchFamily="18" charset="2"/>
                </a:rPr>
                <a:t>:  </a:t>
              </a:r>
            </a:p>
          </p:txBody>
        </p:sp>
        <p:sp>
          <p:nvSpPr>
            <p:cNvPr id="175109" name="Text Box 5"/>
            <p:cNvSpPr txBox="1">
              <a:spLocks noChangeArrowheads="1"/>
            </p:cNvSpPr>
            <p:nvPr/>
          </p:nvSpPr>
          <p:spPr bwMode="auto">
            <a:xfrm>
              <a:off x="384" y="2178"/>
              <a:ext cx="432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latin typeface="Times New Roman" panose="02020603050405020304" pitchFamily="18" charset="0"/>
                </a:rPr>
                <a:t>MBC = MDA(hai góc nội tiếp cùng chắn cung AC)</a:t>
              </a:r>
            </a:p>
          </p:txBody>
        </p:sp>
        <p:sp>
          <p:nvSpPr>
            <p:cNvPr id="175111" name="Text Box 7"/>
            <p:cNvSpPr txBox="1">
              <a:spLocks noChangeArrowheads="1"/>
            </p:cNvSpPr>
            <p:nvPr/>
          </p:nvSpPr>
          <p:spPr bwMode="auto">
            <a:xfrm>
              <a:off x="384" y="1758"/>
              <a:ext cx="24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latin typeface="Times New Roman" panose="02020603050405020304" pitchFamily="18" charset="0"/>
                </a:rPr>
                <a:t>M chung</a:t>
              </a:r>
            </a:p>
          </p:txBody>
        </p:sp>
        <p:sp>
          <p:nvSpPr>
            <p:cNvPr id="175112" name="Text Box 8"/>
            <p:cNvSpPr txBox="1">
              <a:spLocks noChangeArrowheads="1"/>
            </p:cNvSpPr>
            <p:nvPr/>
          </p:nvSpPr>
          <p:spPr bwMode="auto">
            <a:xfrm>
              <a:off x="144" y="3024"/>
              <a:ext cx="42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latin typeface="Times New Roman" panose="02020603050405020304" pitchFamily="18" charset="0"/>
                </a:rPr>
                <a:t>Vậy </a:t>
              </a:r>
              <a:r>
                <a:rPr lang="en-US" sz="3600">
                  <a:solidFill>
                    <a:srgbClr val="FF0000"/>
                  </a:solidFill>
                  <a:latin typeface="Times New Roman" panose="02020603050405020304" pitchFamily="18" charset="0"/>
                  <a:sym typeface="Symbol" panose="05050102010706020507" pitchFamily="18" charset="2"/>
                </a:rPr>
                <a:t> MAD</a:t>
              </a:r>
              <a:r>
                <a:rPr lang="en-US" sz="3600">
                  <a:solidFill>
                    <a:srgbClr val="FF0000"/>
                  </a:solidFill>
                  <a:latin typeface="Times New Roman" panose="02020603050405020304" pitchFamily="18" charset="0"/>
                </a:rPr>
                <a:t>         </a:t>
              </a:r>
              <a:r>
                <a:rPr lang="en-US" sz="3600">
                  <a:solidFill>
                    <a:srgbClr val="FF0000"/>
                  </a:solidFill>
                  <a:latin typeface="Times New Roman" panose="02020603050405020304" pitchFamily="18" charset="0"/>
                  <a:sym typeface="Symbol" panose="05050102010706020507" pitchFamily="18" charset="2"/>
                </a:rPr>
                <a:t>MCB</a:t>
              </a:r>
              <a:r>
                <a:rPr lang="en-US" sz="3600">
                  <a:solidFill>
                    <a:srgbClr val="FF0000"/>
                  </a:solidFill>
                  <a:latin typeface="Times New Roman" panose="02020603050405020304" pitchFamily="18" charset="0"/>
                </a:rPr>
                <a:t> (g.g)</a:t>
              </a:r>
            </a:p>
          </p:txBody>
        </p:sp>
        <p:graphicFrame>
          <p:nvGraphicFramePr>
            <p:cNvPr id="175114" name="Object 10"/>
            <p:cNvGraphicFramePr>
              <a:graphicFrameLocks noChangeAspect="1"/>
            </p:cNvGraphicFramePr>
            <p:nvPr>
              <p:extLst>
                <p:ext uri="{D42A27DB-BD31-4B8C-83A1-F6EECF244321}">
                  <p14:modId xmlns:p14="http://schemas.microsoft.com/office/powerpoint/2010/main" val="3857619588"/>
                </p:ext>
              </p:extLst>
            </p:nvPr>
          </p:nvGraphicFramePr>
          <p:xfrm>
            <a:off x="76" y="3726"/>
            <a:ext cx="3600" cy="594"/>
          </p:xfrm>
          <a:graphic>
            <a:graphicData uri="http://schemas.openxmlformats.org/presentationml/2006/ole">
              <mc:AlternateContent xmlns:mc="http://schemas.openxmlformats.org/markup-compatibility/2006">
                <mc:Choice xmlns:v="urn:schemas-microsoft-com:vml" Requires="v">
                  <p:oleObj spid="_x0000_s55306" name="Equation" r:id="rId3" imgW="2387520" imgH="393480" progId="Equation.DSMT4">
                    <p:embed/>
                  </p:oleObj>
                </mc:Choice>
                <mc:Fallback>
                  <p:oleObj name="Equation" r:id="rId3" imgW="238752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 y="3726"/>
                          <a:ext cx="3600" cy="594"/>
                        </a:xfrm>
                        <a:prstGeom prst="rect">
                          <a:avLst/>
                        </a:prstGeom>
                        <a:solidFill>
                          <a:srgbClr val="00B050"/>
                        </a:solidFill>
                        <a:ln>
                          <a:noFill/>
                        </a:ln>
                        <a:effectLst/>
                        <a:extLst/>
                      </p:spPr>
                    </p:pic>
                  </p:oleObj>
                </mc:Fallback>
              </mc:AlternateContent>
            </a:graphicData>
          </a:graphic>
        </p:graphicFrame>
        <p:grpSp>
          <p:nvGrpSpPr>
            <p:cNvPr id="175115" name="Group 11"/>
            <p:cNvGrpSpPr>
              <a:grpSpLocks/>
            </p:cNvGrpSpPr>
            <p:nvPr/>
          </p:nvGrpSpPr>
          <p:grpSpPr bwMode="auto">
            <a:xfrm>
              <a:off x="528" y="2142"/>
              <a:ext cx="432" cy="96"/>
              <a:chOff x="1440" y="3888"/>
              <a:chExt cx="432" cy="96"/>
            </a:xfrm>
          </p:grpSpPr>
          <p:sp>
            <p:nvSpPr>
              <p:cNvPr id="175116" name="Line 12"/>
              <p:cNvSpPr>
                <a:spLocks noChangeShapeType="1"/>
              </p:cNvSpPr>
              <p:nvPr/>
            </p:nvSpPr>
            <p:spPr bwMode="auto">
              <a:xfrm flipV="1">
                <a:off x="1440" y="3888"/>
                <a:ext cx="240" cy="9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175117" name="Line 13"/>
              <p:cNvSpPr>
                <a:spLocks noChangeShapeType="1"/>
              </p:cNvSpPr>
              <p:nvPr/>
            </p:nvSpPr>
            <p:spPr bwMode="auto">
              <a:xfrm>
                <a:off x="1680" y="3888"/>
                <a:ext cx="192" cy="9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grpSp>
        <p:grpSp>
          <p:nvGrpSpPr>
            <p:cNvPr id="175118" name="Group 14"/>
            <p:cNvGrpSpPr>
              <a:grpSpLocks/>
            </p:cNvGrpSpPr>
            <p:nvPr/>
          </p:nvGrpSpPr>
          <p:grpSpPr bwMode="auto">
            <a:xfrm>
              <a:off x="1420" y="2142"/>
              <a:ext cx="432" cy="96"/>
              <a:chOff x="1440" y="3888"/>
              <a:chExt cx="432" cy="96"/>
            </a:xfrm>
          </p:grpSpPr>
          <p:sp>
            <p:nvSpPr>
              <p:cNvPr id="175119" name="Line 15"/>
              <p:cNvSpPr>
                <a:spLocks noChangeShapeType="1"/>
              </p:cNvSpPr>
              <p:nvPr/>
            </p:nvSpPr>
            <p:spPr bwMode="auto">
              <a:xfrm flipV="1">
                <a:off x="1440" y="3888"/>
                <a:ext cx="240" cy="9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175120" name="Line 16"/>
              <p:cNvSpPr>
                <a:spLocks noChangeShapeType="1"/>
              </p:cNvSpPr>
              <p:nvPr/>
            </p:nvSpPr>
            <p:spPr bwMode="auto">
              <a:xfrm>
                <a:off x="1680" y="3888"/>
                <a:ext cx="192" cy="9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grpSp>
        <p:grpSp>
          <p:nvGrpSpPr>
            <p:cNvPr id="175121" name="Group 17"/>
            <p:cNvGrpSpPr>
              <a:grpSpLocks/>
            </p:cNvGrpSpPr>
            <p:nvPr/>
          </p:nvGrpSpPr>
          <p:grpSpPr bwMode="auto">
            <a:xfrm>
              <a:off x="432" y="1776"/>
              <a:ext cx="288" cy="48"/>
              <a:chOff x="1440" y="3888"/>
              <a:chExt cx="432" cy="96"/>
            </a:xfrm>
          </p:grpSpPr>
          <p:sp>
            <p:nvSpPr>
              <p:cNvPr id="175122" name="Line 18"/>
              <p:cNvSpPr>
                <a:spLocks noChangeShapeType="1"/>
              </p:cNvSpPr>
              <p:nvPr/>
            </p:nvSpPr>
            <p:spPr bwMode="auto">
              <a:xfrm flipV="1">
                <a:off x="1440" y="3888"/>
                <a:ext cx="240" cy="9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175123" name="Line 19"/>
              <p:cNvSpPr>
                <a:spLocks noChangeShapeType="1"/>
              </p:cNvSpPr>
              <p:nvPr/>
            </p:nvSpPr>
            <p:spPr bwMode="auto">
              <a:xfrm>
                <a:off x="1680" y="3888"/>
                <a:ext cx="192" cy="9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grpSp>
        <p:sp>
          <p:nvSpPr>
            <p:cNvPr id="175140" name="Text Box 36"/>
            <p:cNvSpPr txBox="1">
              <a:spLocks noChangeArrowheads="1"/>
            </p:cNvSpPr>
            <p:nvPr/>
          </p:nvSpPr>
          <p:spPr bwMode="auto">
            <a:xfrm>
              <a:off x="624" y="672"/>
              <a:ext cx="19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u="sng">
                  <a:solidFill>
                    <a:srgbClr val="FF0000"/>
                  </a:solidFill>
                  <a:latin typeface="Times New Roman" panose="02020603050405020304" pitchFamily="18" charset="0"/>
                </a:rPr>
                <a:t>Lời giải</a:t>
              </a:r>
            </a:p>
          </p:txBody>
        </p:sp>
      </p:grpSp>
      <p:sp>
        <p:nvSpPr>
          <p:cNvPr id="175165" name="Text Box 61"/>
          <p:cNvSpPr txBox="1">
            <a:spLocks noChangeArrowheads="1"/>
          </p:cNvSpPr>
          <p:nvPr/>
        </p:nvSpPr>
        <p:spPr bwMode="auto">
          <a:xfrm>
            <a:off x="762000" y="34290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dirty="0" err="1">
                <a:solidFill>
                  <a:srgbClr val="FF0000"/>
                </a:solidFill>
                <a:latin typeface="Times New Roman" panose="02020603050405020304" pitchFamily="18" charset="0"/>
              </a:rPr>
              <a:t>Chứng</a:t>
            </a:r>
            <a:r>
              <a:rPr lang="en-US" sz="4400" dirty="0">
                <a:solidFill>
                  <a:srgbClr val="FF0000"/>
                </a:solidFill>
                <a:latin typeface="Times New Roman" panose="02020603050405020304" pitchFamily="18" charset="0"/>
              </a:rPr>
              <a:t> minh MA.MB=MC.MD</a:t>
            </a:r>
          </a:p>
        </p:txBody>
      </p:sp>
      <p:sp>
        <p:nvSpPr>
          <p:cNvPr id="38" name="Oval 37"/>
          <p:cNvSpPr/>
          <p:nvPr/>
        </p:nvSpPr>
        <p:spPr bwMode="auto">
          <a:xfrm>
            <a:off x="6629400" y="990600"/>
            <a:ext cx="1981200" cy="1981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VnArial" pitchFamily="34" charset="0"/>
            </a:endParaRPr>
          </a:p>
        </p:txBody>
      </p:sp>
      <p:cxnSp>
        <p:nvCxnSpPr>
          <p:cNvPr id="39" name="Straight Connector 38"/>
          <p:cNvCxnSpPr/>
          <p:nvPr/>
        </p:nvCxnSpPr>
        <p:spPr bwMode="auto">
          <a:xfrm>
            <a:off x="5562600" y="152400"/>
            <a:ext cx="2971800" cy="1447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5562600" y="152400"/>
            <a:ext cx="2438400" cy="2819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bwMode="auto">
          <a:xfrm>
            <a:off x="5105400" y="152400"/>
            <a:ext cx="381000" cy="461665"/>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660066"/>
                </a:solidFill>
                <a:latin typeface=".VnTime" panose="020B7200000000000000" pitchFamily="34" charset="0"/>
              </a:rPr>
              <a:t>M</a:t>
            </a:r>
            <a:endParaRPr lang="en-US" sz="2400" dirty="0" smtClean="0">
              <a:solidFill>
                <a:srgbClr val="660066"/>
              </a:solidFill>
              <a:latin typeface=".VnTime" panose="020B7200000000000000" pitchFamily="34" charset="0"/>
            </a:endParaRPr>
          </a:p>
        </p:txBody>
      </p:sp>
      <p:sp>
        <p:nvSpPr>
          <p:cNvPr id="42" name="TextBox 41"/>
          <p:cNvSpPr txBox="1"/>
          <p:nvPr/>
        </p:nvSpPr>
        <p:spPr bwMode="auto">
          <a:xfrm>
            <a:off x="7315200" y="609600"/>
            <a:ext cx="381000" cy="461665"/>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660066"/>
                </a:solidFill>
                <a:latin typeface=".VnTime" panose="020B7200000000000000" pitchFamily="34" charset="0"/>
              </a:rPr>
              <a:t>A</a:t>
            </a:r>
            <a:endParaRPr lang="en-US" sz="2400" dirty="0" smtClean="0">
              <a:solidFill>
                <a:srgbClr val="660066"/>
              </a:solidFill>
              <a:latin typeface=".VnTime" panose="020B7200000000000000" pitchFamily="34" charset="0"/>
            </a:endParaRPr>
          </a:p>
        </p:txBody>
      </p:sp>
      <p:sp>
        <p:nvSpPr>
          <p:cNvPr id="43" name="TextBox 42"/>
          <p:cNvSpPr txBox="1"/>
          <p:nvPr/>
        </p:nvSpPr>
        <p:spPr bwMode="auto">
          <a:xfrm>
            <a:off x="8610600" y="1371600"/>
            <a:ext cx="304800" cy="461665"/>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660066"/>
                </a:solidFill>
                <a:latin typeface=".VnTime" panose="020B7200000000000000" pitchFamily="34" charset="0"/>
              </a:rPr>
              <a:t>B</a:t>
            </a:r>
            <a:endParaRPr lang="en-US" sz="2400" dirty="0" smtClean="0">
              <a:solidFill>
                <a:srgbClr val="660066"/>
              </a:solidFill>
              <a:latin typeface=".VnTime" panose="020B7200000000000000" pitchFamily="34" charset="0"/>
            </a:endParaRPr>
          </a:p>
        </p:txBody>
      </p:sp>
      <p:cxnSp>
        <p:nvCxnSpPr>
          <p:cNvPr id="44" name="Straight Connector 43"/>
          <p:cNvCxnSpPr/>
          <p:nvPr/>
        </p:nvCxnSpPr>
        <p:spPr bwMode="auto">
          <a:xfrm>
            <a:off x="6705600" y="1524000"/>
            <a:ext cx="182880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7381568" y="981040"/>
            <a:ext cx="619432" cy="197091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bwMode="auto">
          <a:xfrm>
            <a:off x="7924800" y="3008672"/>
            <a:ext cx="344129" cy="462100"/>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660066"/>
                </a:solidFill>
                <a:latin typeface=".VnTime" panose="020B7200000000000000" pitchFamily="34" charset="0"/>
              </a:rPr>
              <a:t>D</a:t>
            </a:r>
            <a:endParaRPr lang="en-US" sz="2400" dirty="0" smtClean="0">
              <a:solidFill>
                <a:srgbClr val="660066"/>
              </a:solidFill>
              <a:latin typeface=".VnTime" panose="020B7200000000000000" pitchFamily="34" charset="0"/>
            </a:endParaRPr>
          </a:p>
        </p:txBody>
      </p:sp>
      <p:sp>
        <p:nvSpPr>
          <p:cNvPr id="4" name="TextBox 3"/>
          <p:cNvSpPr txBox="1"/>
          <p:nvPr/>
        </p:nvSpPr>
        <p:spPr bwMode="auto">
          <a:xfrm>
            <a:off x="6324600" y="1371166"/>
            <a:ext cx="275303" cy="462100"/>
          </a:xfrm>
          <a:prstGeom prst="rect">
            <a:avLst/>
          </a:prstGeom>
          <a:noFill/>
          <a:ln>
            <a:noFill/>
          </a:ln>
          <a:effectLst/>
          <a:extLst/>
        </p:spPr>
        <p:txBody>
          <a:bodyPr wrap="square" rtlCol="0">
            <a:spAutoFit/>
          </a:bodyPr>
          <a:lstStyle/>
          <a:p>
            <a:pPr algn="ctr" eaLnBrk="1" hangingPunct="1">
              <a:spcBef>
                <a:spcPct val="50000"/>
              </a:spcBef>
            </a:pPr>
            <a:r>
              <a:rPr lang="en-US" sz="2400" dirty="0" smtClean="0">
                <a:solidFill>
                  <a:srgbClr val="660066"/>
                </a:solidFill>
                <a:latin typeface=".VnTime" panose="020B7200000000000000" pitchFamily="34" charset="0"/>
              </a:rPr>
              <a:t>C</a:t>
            </a:r>
            <a:endParaRPr lang="en-US" sz="2400" dirty="0" smtClean="0">
              <a:solidFill>
                <a:srgbClr val="660066"/>
              </a:solidFill>
              <a:latin typeface=".VnTime" panose="020B7200000000000000" pitchFamily="34" charset="0"/>
            </a:endParaRPr>
          </a:p>
        </p:txBody>
      </p:sp>
    </p:spTree>
    <p:extLst>
      <p:ext uri="{BB962C8B-B14F-4D97-AF65-F5344CB8AC3E}">
        <p14:creationId xmlns:p14="http://schemas.microsoft.com/office/powerpoint/2010/main" val="27656183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5165"/>
                                        </p:tgtEl>
                                        <p:attrNameLst>
                                          <p:attrName>style.visibility</p:attrName>
                                        </p:attrNameLst>
                                      </p:cBhvr>
                                      <p:to>
                                        <p:strVal val="visible"/>
                                      </p:to>
                                    </p:set>
                                    <p:animEffect transition="in" filter="checkerboard(across)">
                                      <p:cBhvr>
                                        <p:cTn id="7" dur="500"/>
                                        <p:tgtEl>
                                          <p:spTgt spid="175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75165"/>
                                        </p:tgtEl>
                                      </p:cBhvr>
                                    </p:animEffect>
                                    <p:set>
                                      <p:cBhvr>
                                        <p:cTn id="12" dur="1" fill="hold">
                                          <p:stCondLst>
                                            <p:cond delay="499"/>
                                          </p:stCondLst>
                                        </p:cTn>
                                        <p:tgtEl>
                                          <p:spTgt spid="175165"/>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175143"/>
                                        </p:tgtEl>
                                        <p:attrNameLst>
                                          <p:attrName>style.visibility</p:attrName>
                                        </p:attrNameLst>
                                      </p:cBhvr>
                                      <p:to>
                                        <p:strVal val="visible"/>
                                      </p:to>
                                    </p:set>
                                    <p:animEffect transition="in" filter="checkerboard(across)">
                                      <p:cBhvr>
                                        <p:cTn id="15" dur="500"/>
                                        <p:tgtEl>
                                          <p:spTgt spid="17514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barn(inVertical)">
                                      <p:cBhvr>
                                        <p:cTn id="20" dur="500"/>
                                        <p:tgtEl>
                                          <p:spTgt spid="45"/>
                                        </p:tgtEl>
                                      </p:cBhvr>
                                    </p:animEffect>
                                  </p:childTnLst>
                                </p:cTn>
                              </p:par>
                              <p:par>
                                <p:cTn id="21" presetID="16" presetClass="entr" presetSubtype="21"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heel(1)">
                                      <p:cBhvr>
                                        <p:cTn id="26" dur="2000"/>
                                        <p:tgtEl>
                                          <p:spTgt spid="38"/>
                                        </p:tgtEl>
                                      </p:cBhvr>
                                    </p:animEffect>
                                  </p:childTnLst>
                                </p:cTn>
                              </p:par>
                              <p:par>
                                <p:cTn id="27" presetID="21" presetClass="entr" presetSubtype="1"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heel(1)">
                                      <p:cBhvr>
                                        <p:cTn id="29" dur="2000"/>
                                        <p:tgtEl>
                                          <p:spTgt spid="40"/>
                                        </p:tgtEl>
                                      </p:cBhvr>
                                    </p:animEffect>
                                  </p:childTnLst>
                                </p:cTn>
                              </p:par>
                              <p:par>
                                <p:cTn id="30" presetID="21" presetClass="entr" presetSubtype="1"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heel(1)">
                                      <p:cBhvr>
                                        <p:cTn id="32" dur="2000"/>
                                        <p:tgtEl>
                                          <p:spTgt spid="39"/>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heel(1)">
                                      <p:cBhvr>
                                        <p:cTn id="35" dur="2000"/>
                                        <p:tgtEl>
                                          <p:spTgt spid="4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heel(1)">
                                      <p:cBhvr>
                                        <p:cTn id="38" dur="2000"/>
                                        <p:tgtEl>
                                          <p:spTgt spid="4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heel(1)">
                                      <p:cBhvr>
                                        <p:cTn id="41"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65" grpId="0"/>
      <p:bldP spid="175165" grpId="1"/>
      <p:bldP spid="38" grpId="0" animBg="1"/>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3810000" y="1219200"/>
            <a:ext cx="4191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err="1">
                <a:solidFill>
                  <a:srgbClr val="FF0000"/>
                </a:solidFill>
                <a:latin typeface="Times New Roman" panose="02020603050405020304" pitchFamily="18" charset="0"/>
              </a:rPr>
              <a:t>Xét</a:t>
            </a:r>
            <a:r>
              <a:rPr lang="en-US" sz="3600" dirty="0">
                <a:solidFill>
                  <a:srgbClr val="FF0000"/>
                </a:solidFill>
                <a:latin typeface="Times New Roman" panose="02020603050405020304" pitchFamily="18" charset="0"/>
              </a:rPr>
              <a:t> </a:t>
            </a:r>
            <a:r>
              <a:rPr lang="en-US" sz="3600" dirty="0">
                <a:solidFill>
                  <a:srgbClr val="FF0000"/>
                </a:solidFill>
                <a:latin typeface="Times New Roman" panose="02020603050405020304" pitchFamily="18" charset="0"/>
                <a:sym typeface="Symbol" panose="05050102010706020507" pitchFamily="18" charset="2"/>
              </a:rPr>
              <a:t>MAC </a:t>
            </a:r>
            <a:r>
              <a:rPr lang="en-US" sz="3600" dirty="0" err="1">
                <a:solidFill>
                  <a:srgbClr val="FF0000"/>
                </a:solidFill>
                <a:latin typeface="Times New Roman" panose="02020603050405020304" pitchFamily="18" charset="0"/>
                <a:sym typeface="Symbol" panose="05050102010706020507" pitchFamily="18" charset="2"/>
              </a:rPr>
              <a:t>và</a:t>
            </a:r>
            <a:r>
              <a:rPr lang="en-US" sz="3600" dirty="0">
                <a:solidFill>
                  <a:srgbClr val="FF0000"/>
                </a:solidFill>
                <a:latin typeface="Times New Roman" panose="02020603050405020304" pitchFamily="18" charset="0"/>
                <a:sym typeface="Symbol" panose="05050102010706020507" pitchFamily="18" charset="2"/>
              </a:rPr>
              <a:t> MDB </a:t>
            </a:r>
          </a:p>
          <a:p>
            <a:pPr>
              <a:spcBef>
                <a:spcPct val="50000"/>
              </a:spcBef>
            </a:pPr>
            <a:r>
              <a:rPr lang="en-US" sz="3600" dirty="0" err="1">
                <a:solidFill>
                  <a:srgbClr val="FF0000"/>
                </a:solidFill>
                <a:latin typeface="Times New Roman" panose="02020603050405020304" pitchFamily="18" charset="0"/>
                <a:sym typeface="Symbol" panose="05050102010706020507" pitchFamily="18" charset="2"/>
              </a:rPr>
              <a:t>có</a:t>
            </a:r>
            <a:r>
              <a:rPr lang="en-US" sz="3600" dirty="0">
                <a:solidFill>
                  <a:srgbClr val="FF0000"/>
                </a:solidFill>
                <a:latin typeface="Times New Roman" panose="02020603050405020304" pitchFamily="18" charset="0"/>
                <a:sym typeface="Symbol" panose="05050102010706020507" pitchFamily="18" charset="2"/>
              </a:rPr>
              <a:t>:</a:t>
            </a:r>
          </a:p>
        </p:txBody>
      </p:sp>
      <p:grpSp>
        <p:nvGrpSpPr>
          <p:cNvPr id="200709" name="Group 5"/>
          <p:cNvGrpSpPr>
            <a:grpSpLocks/>
          </p:cNvGrpSpPr>
          <p:nvPr/>
        </p:nvGrpSpPr>
        <p:grpSpPr bwMode="auto">
          <a:xfrm>
            <a:off x="3200400" y="3124200"/>
            <a:ext cx="4953000" cy="701675"/>
            <a:chOff x="2544" y="1344"/>
            <a:chExt cx="3120" cy="442"/>
          </a:xfrm>
        </p:grpSpPr>
        <p:sp>
          <p:nvSpPr>
            <p:cNvPr id="200710" name="Text Box 6"/>
            <p:cNvSpPr txBox="1">
              <a:spLocks noChangeArrowheads="1"/>
            </p:cNvSpPr>
            <p:nvPr/>
          </p:nvSpPr>
          <p:spPr bwMode="auto">
            <a:xfrm>
              <a:off x="2544" y="1344"/>
              <a:ext cx="31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dirty="0">
                  <a:solidFill>
                    <a:srgbClr val="FF0000"/>
                  </a:solidFill>
                  <a:latin typeface="Times New Roman" panose="02020603050405020304" pitchFamily="18" charset="0"/>
                </a:rPr>
                <a:t>M</a:t>
              </a:r>
              <a:r>
                <a:rPr lang="en-US" sz="4000" baseline="-25000" dirty="0">
                  <a:solidFill>
                    <a:srgbClr val="FF0000"/>
                  </a:solidFill>
                  <a:latin typeface="Times New Roman" panose="02020603050405020304" pitchFamily="18" charset="0"/>
                </a:rPr>
                <a:t>1</a:t>
              </a:r>
              <a:r>
                <a:rPr lang="en-US" sz="4000" dirty="0">
                  <a:solidFill>
                    <a:srgbClr val="FF0000"/>
                  </a:solidFill>
                  <a:latin typeface="Times New Roman" panose="02020603050405020304" pitchFamily="18" charset="0"/>
                </a:rPr>
                <a:t>= M</a:t>
              </a:r>
              <a:r>
                <a:rPr lang="en-US" sz="4000" baseline="-25000" dirty="0">
                  <a:solidFill>
                    <a:srgbClr val="FF0000"/>
                  </a:solidFill>
                  <a:latin typeface="Times New Roman" panose="02020603050405020304" pitchFamily="18" charset="0"/>
                </a:rPr>
                <a:t>2 </a:t>
              </a:r>
              <a:r>
                <a:rPr lang="en-US" sz="4000" dirty="0">
                  <a:solidFill>
                    <a:srgbClr val="FF0000"/>
                  </a:solidFill>
                  <a:latin typeface="Times New Roman" panose="02020603050405020304" pitchFamily="18" charset="0"/>
                </a:rPr>
                <a:t>(</a:t>
              </a:r>
              <a:r>
                <a:rPr lang="en-US" sz="4000" dirty="0" err="1">
                  <a:solidFill>
                    <a:srgbClr val="FF0000"/>
                  </a:solidFill>
                  <a:latin typeface="Times New Roman" panose="02020603050405020304" pitchFamily="18" charset="0"/>
                </a:rPr>
                <a:t>đối</a:t>
              </a:r>
              <a:r>
                <a:rPr lang="en-US" sz="4000"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đỉnh</a:t>
              </a:r>
              <a:r>
                <a:rPr lang="en-US" sz="4000" dirty="0">
                  <a:solidFill>
                    <a:srgbClr val="FF0000"/>
                  </a:solidFill>
                  <a:latin typeface="Times New Roman" panose="02020603050405020304" pitchFamily="18" charset="0"/>
                </a:rPr>
                <a:t>)</a:t>
              </a:r>
            </a:p>
          </p:txBody>
        </p:sp>
        <p:sp>
          <p:nvSpPr>
            <p:cNvPr id="200711" name="Text Box 7"/>
            <p:cNvSpPr txBox="1">
              <a:spLocks noChangeArrowheads="1"/>
            </p:cNvSpPr>
            <p:nvPr/>
          </p:nvSpPr>
          <p:spPr bwMode="auto">
            <a:xfrm>
              <a:off x="5040" y="1392"/>
              <a:ext cx="48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latin typeface="Times New Roman" panose="02020603050405020304" pitchFamily="18" charset="0"/>
                </a:rPr>
                <a:t>(1)</a:t>
              </a:r>
            </a:p>
          </p:txBody>
        </p:sp>
      </p:grpSp>
      <p:grpSp>
        <p:nvGrpSpPr>
          <p:cNvPr id="200712" name="Group 8"/>
          <p:cNvGrpSpPr>
            <a:grpSpLocks/>
          </p:cNvGrpSpPr>
          <p:nvPr/>
        </p:nvGrpSpPr>
        <p:grpSpPr bwMode="auto">
          <a:xfrm>
            <a:off x="0" y="4419600"/>
            <a:ext cx="8839200" cy="717550"/>
            <a:chOff x="192" y="3888"/>
            <a:chExt cx="5568" cy="452"/>
          </a:xfrm>
        </p:grpSpPr>
        <p:sp>
          <p:nvSpPr>
            <p:cNvPr id="200713" name="Text Box 9"/>
            <p:cNvSpPr txBox="1">
              <a:spLocks noChangeArrowheads="1"/>
            </p:cNvSpPr>
            <p:nvPr/>
          </p:nvSpPr>
          <p:spPr bwMode="auto">
            <a:xfrm>
              <a:off x="192" y="3936"/>
              <a:ext cx="55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latin typeface="Times New Roman" panose="02020603050405020304" pitchFamily="18" charset="0"/>
                </a:rPr>
                <a:t>Từ (1) và (2) suy ra </a:t>
              </a:r>
              <a:r>
                <a:rPr lang="en-US" sz="3600">
                  <a:solidFill>
                    <a:srgbClr val="FF0000"/>
                  </a:solidFill>
                  <a:latin typeface="Times New Roman" panose="02020603050405020304" pitchFamily="18" charset="0"/>
                  <a:sym typeface="Symbol" panose="05050102010706020507" pitchFamily="18" charset="2"/>
                </a:rPr>
                <a:t>MAC       MDB (g.g) </a:t>
              </a:r>
            </a:p>
          </p:txBody>
        </p:sp>
        <p:sp>
          <p:nvSpPr>
            <p:cNvPr id="200714" name="Text Box 10"/>
            <p:cNvSpPr txBox="1">
              <a:spLocks noChangeArrowheads="1"/>
            </p:cNvSpPr>
            <p:nvPr/>
          </p:nvSpPr>
          <p:spPr bwMode="auto">
            <a:xfrm rot="16200000">
              <a:off x="3461" y="3883"/>
              <a:ext cx="4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0000"/>
                  </a:solidFill>
                  <a:latin typeface="Times New Roman" panose="02020603050405020304" pitchFamily="18" charset="0"/>
                </a:rPr>
                <a:t>S</a:t>
              </a:r>
            </a:p>
          </p:txBody>
        </p:sp>
      </p:grpSp>
      <p:sp>
        <p:nvSpPr>
          <p:cNvPr id="200715" name="Arc 11"/>
          <p:cNvSpPr>
            <a:spLocks/>
          </p:cNvSpPr>
          <p:nvPr/>
        </p:nvSpPr>
        <p:spPr bwMode="auto">
          <a:xfrm rot="13496663" flipV="1">
            <a:off x="5778500" y="3835400"/>
            <a:ext cx="446088" cy="450850"/>
          </a:xfrm>
          <a:custGeom>
            <a:avLst/>
            <a:gdLst>
              <a:gd name="G0" fmla="+- 0 0 0"/>
              <a:gd name="G1" fmla="+- 21291 0 0"/>
              <a:gd name="G2" fmla="+- 21600 0 0"/>
              <a:gd name="T0" fmla="*/ 3638 w 21068"/>
              <a:gd name="T1" fmla="*/ 0 h 21291"/>
              <a:gd name="T2" fmla="*/ 21068 w 21068"/>
              <a:gd name="T3" fmla="*/ 16526 h 21291"/>
              <a:gd name="T4" fmla="*/ 0 w 21068"/>
              <a:gd name="T5" fmla="*/ 21291 h 21291"/>
            </a:gdLst>
            <a:ahLst/>
            <a:cxnLst>
              <a:cxn ang="0">
                <a:pos x="T0" y="T1"/>
              </a:cxn>
              <a:cxn ang="0">
                <a:pos x="T2" y="T3"/>
              </a:cxn>
              <a:cxn ang="0">
                <a:pos x="T4" y="T5"/>
              </a:cxn>
            </a:cxnLst>
            <a:rect l="0" t="0" r="r" b="b"/>
            <a:pathLst>
              <a:path w="21068" h="21291" fill="none" extrusionOk="0">
                <a:moveTo>
                  <a:pt x="3638" y="-1"/>
                </a:moveTo>
                <a:cubicBezTo>
                  <a:pt x="12257" y="1472"/>
                  <a:pt x="19138" y="7996"/>
                  <a:pt x="21067" y="16526"/>
                </a:cubicBezTo>
              </a:path>
              <a:path w="21068" h="21291" stroke="0" extrusionOk="0">
                <a:moveTo>
                  <a:pt x="3638" y="-1"/>
                </a:moveTo>
                <a:cubicBezTo>
                  <a:pt x="12257" y="1472"/>
                  <a:pt x="19138" y="7996"/>
                  <a:pt x="21067" y="16526"/>
                </a:cubicBezTo>
                <a:lnTo>
                  <a:pt x="0" y="21291"/>
                </a:lnTo>
                <a:close/>
              </a:path>
            </a:pathLst>
          </a:custGeom>
          <a:noFill/>
          <a:ln w="127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00716" name="Text Box 12"/>
          <p:cNvSpPr txBox="1">
            <a:spLocks noChangeArrowheads="1"/>
          </p:cNvSpPr>
          <p:nvPr/>
        </p:nvSpPr>
        <p:spPr bwMode="auto">
          <a:xfrm>
            <a:off x="304800" y="3886200"/>
            <a:ext cx="723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FF0000"/>
                </a:solidFill>
                <a:latin typeface="Times New Roman" panose="02020603050405020304" pitchFamily="18" charset="0"/>
              </a:rPr>
              <a:t>MAC = MBD (góc nội tiếp </a:t>
            </a:r>
            <a:r>
              <a:rPr lang="en-US" sz="1800" dirty="0">
                <a:solidFill>
                  <a:srgbClr val="FF0000"/>
                </a:solidFill>
                <a:latin typeface="Times New Roman" panose="02020603050405020304" pitchFamily="18" charset="0"/>
              </a:rPr>
              <a:t>chắn</a:t>
            </a:r>
            <a:r>
              <a:rPr lang="en-US" dirty="0">
                <a:solidFill>
                  <a:srgbClr val="FF0000"/>
                </a:solidFill>
                <a:latin typeface="Times New Roman" panose="02020603050405020304" pitchFamily="18" charset="0"/>
              </a:rPr>
              <a:t> BC )  (2)</a:t>
            </a:r>
          </a:p>
        </p:txBody>
      </p:sp>
      <p:sp>
        <p:nvSpPr>
          <p:cNvPr id="200720" name="Text Box 16"/>
          <p:cNvSpPr txBox="1">
            <a:spLocks noChangeArrowheads="1"/>
          </p:cNvSpPr>
          <p:nvPr/>
        </p:nvSpPr>
        <p:spPr bwMode="auto">
          <a:xfrm>
            <a:off x="1981200" y="12954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FF00"/>
                </a:solidFill>
                <a:latin typeface="Times New Roman" panose="02020603050405020304" pitchFamily="18" charset="0"/>
              </a:rPr>
              <a:t>O</a:t>
            </a:r>
          </a:p>
        </p:txBody>
      </p:sp>
      <p:sp>
        <p:nvSpPr>
          <p:cNvPr id="200721" name="Text Box 17"/>
          <p:cNvSpPr txBox="1">
            <a:spLocks noChangeArrowheads="1"/>
          </p:cNvSpPr>
          <p:nvPr/>
        </p:nvSpPr>
        <p:spPr bwMode="auto">
          <a:xfrm rot="215110">
            <a:off x="1033463" y="-114300"/>
            <a:ext cx="533400" cy="579438"/>
          </a:xfrm>
          <a:prstGeom prst="rect">
            <a:avLst/>
          </a:prstGeom>
          <a:solidFill>
            <a:srgbClr val="00008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FF00"/>
                </a:solidFill>
                <a:latin typeface="Times New Roman" panose="02020603050405020304" pitchFamily="18" charset="0"/>
              </a:rPr>
              <a:t>C</a:t>
            </a:r>
          </a:p>
        </p:txBody>
      </p:sp>
      <p:sp>
        <p:nvSpPr>
          <p:cNvPr id="200722" name="Text Box 18"/>
          <p:cNvSpPr txBox="1">
            <a:spLocks noChangeArrowheads="1"/>
          </p:cNvSpPr>
          <p:nvPr/>
        </p:nvSpPr>
        <p:spPr bwMode="auto">
          <a:xfrm rot="215110">
            <a:off x="3352800" y="2362200"/>
            <a:ext cx="533400" cy="579438"/>
          </a:xfrm>
          <a:prstGeom prst="rect">
            <a:avLst/>
          </a:prstGeom>
          <a:solidFill>
            <a:srgbClr val="00008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FF00"/>
                </a:solidFill>
                <a:latin typeface="Times New Roman" panose="02020603050405020304" pitchFamily="18" charset="0"/>
              </a:rPr>
              <a:t>D</a:t>
            </a:r>
          </a:p>
        </p:txBody>
      </p:sp>
      <p:sp>
        <p:nvSpPr>
          <p:cNvPr id="200723" name="Text Box 19"/>
          <p:cNvSpPr txBox="1">
            <a:spLocks noChangeArrowheads="1"/>
          </p:cNvSpPr>
          <p:nvPr/>
        </p:nvSpPr>
        <p:spPr bwMode="auto">
          <a:xfrm rot="215110">
            <a:off x="2743200" y="0"/>
            <a:ext cx="304800" cy="579438"/>
          </a:xfrm>
          <a:prstGeom prst="rect">
            <a:avLst/>
          </a:prstGeom>
          <a:solidFill>
            <a:srgbClr val="00008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FF00"/>
                </a:solidFill>
                <a:latin typeface="Times New Roman" panose="02020603050405020304" pitchFamily="18" charset="0"/>
              </a:rPr>
              <a:t>B</a:t>
            </a:r>
          </a:p>
        </p:txBody>
      </p:sp>
      <p:sp>
        <p:nvSpPr>
          <p:cNvPr id="200724" name="Text Box 20"/>
          <p:cNvSpPr txBox="1">
            <a:spLocks noChangeArrowheads="1"/>
          </p:cNvSpPr>
          <p:nvPr/>
        </p:nvSpPr>
        <p:spPr bwMode="auto">
          <a:xfrm rot="215110">
            <a:off x="533400" y="2514600"/>
            <a:ext cx="304800" cy="579438"/>
          </a:xfrm>
          <a:prstGeom prst="rect">
            <a:avLst/>
          </a:prstGeom>
          <a:solidFill>
            <a:srgbClr val="00008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FF00"/>
                </a:solidFill>
                <a:latin typeface="Times New Roman" panose="02020603050405020304" pitchFamily="18" charset="0"/>
              </a:rPr>
              <a:t>A</a:t>
            </a:r>
          </a:p>
        </p:txBody>
      </p:sp>
      <p:sp>
        <p:nvSpPr>
          <p:cNvPr id="200725" name="Oval 21"/>
          <p:cNvSpPr>
            <a:spLocks noChangeArrowheads="1"/>
          </p:cNvSpPr>
          <p:nvPr/>
        </p:nvSpPr>
        <p:spPr bwMode="auto">
          <a:xfrm rot="215110">
            <a:off x="536575" y="242888"/>
            <a:ext cx="2971800" cy="2895600"/>
          </a:xfrm>
          <a:prstGeom prst="ellipse">
            <a:avLst/>
          </a:prstGeom>
          <a:solidFill>
            <a:srgbClr val="00008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00726" name="Line 22"/>
          <p:cNvSpPr>
            <a:spLocks noChangeShapeType="1"/>
          </p:cNvSpPr>
          <p:nvPr/>
        </p:nvSpPr>
        <p:spPr bwMode="auto">
          <a:xfrm rot="215110" flipV="1">
            <a:off x="1441450" y="363538"/>
            <a:ext cx="1223963" cy="4286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27" name="Line 23"/>
          <p:cNvSpPr>
            <a:spLocks noChangeShapeType="1"/>
          </p:cNvSpPr>
          <p:nvPr/>
        </p:nvSpPr>
        <p:spPr bwMode="auto">
          <a:xfrm rot="215110" flipH="1">
            <a:off x="825500" y="2493963"/>
            <a:ext cx="2400300" cy="160337"/>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28" name="Line 24"/>
          <p:cNvSpPr>
            <a:spLocks noChangeShapeType="1"/>
          </p:cNvSpPr>
          <p:nvPr/>
        </p:nvSpPr>
        <p:spPr bwMode="auto">
          <a:xfrm rot="215110" flipH="1">
            <a:off x="935038" y="319088"/>
            <a:ext cx="447675" cy="2274887"/>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29" name="Line 25"/>
          <p:cNvSpPr>
            <a:spLocks noChangeShapeType="1"/>
          </p:cNvSpPr>
          <p:nvPr/>
        </p:nvSpPr>
        <p:spPr bwMode="auto">
          <a:xfrm rot="215110" flipH="1">
            <a:off x="928688" y="369888"/>
            <a:ext cx="1666875" cy="2200275"/>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200730" name="Ink 26"/>
              <p14:cNvContentPartPr>
                <a14:cpLocks xmlns:a14="http://schemas.microsoft.com/office/drawing/2010/main" noRot="1" noChangeAspect="1" noEditPoints="1" noChangeArrowheads="1" noChangeShapeType="1"/>
              </p14:cNvContentPartPr>
              <p14:nvPr/>
            </p14:nvContentPartPr>
            <p14:xfrm>
              <a:off x="1978025" y="1804988"/>
              <a:ext cx="11113" cy="1587"/>
            </p14:xfrm>
          </p:contentPart>
        </mc:Choice>
        <mc:Fallback xmlns="">
          <p:pic>
            <p:nvPicPr>
              <p:cNvPr id="200730" name="Ink 26"/>
              <p:cNvPicPr>
                <a:picLocks noRot="1" noChangeAspect="1" noEditPoints="1" noChangeArrowheads="1" noChangeShapeType="1"/>
              </p:cNvPicPr>
              <p:nvPr/>
            </p:nvPicPr>
            <p:blipFill>
              <a:blip r:embed="rId4"/>
              <a:stretch>
                <a:fillRect/>
              </a:stretch>
            </p:blipFill>
            <p:spPr>
              <a:xfrm>
                <a:off x="1952573" y="1692311"/>
                <a:ext cx="62018" cy="226941"/>
              </a:xfrm>
              <a:prstGeom prst="rect">
                <a:avLst/>
              </a:prstGeom>
            </p:spPr>
          </p:pic>
        </mc:Fallback>
      </mc:AlternateContent>
      <p:sp>
        <p:nvSpPr>
          <p:cNvPr id="200731" name="Text Box 27"/>
          <p:cNvSpPr txBox="1">
            <a:spLocks noChangeArrowheads="1"/>
          </p:cNvSpPr>
          <p:nvPr/>
        </p:nvSpPr>
        <p:spPr bwMode="auto">
          <a:xfrm>
            <a:off x="1676400" y="15240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FF00"/>
                </a:solidFill>
                <a:latin typeface="Times New Roman" panose="02020603050405020304" pitchFamily="18" charset="0"/>
              </a:rPr>
              <a:t>O</a:t>
            </a:r>
          </a:p>
        </p:txBody>
      </p:sp>
      <p:sp>
        <p:nvSpPr>
          <p:cNvPr id="200732" name="Line 28"/>
          <p:cNvSpPr>
            <a:spLocks noChangeShapeType="1"/>
          </p:cNvSpPr>
          <p:nvPr/>
        </p:nvSpPr>
        <p:spPr bwMode="auto">
          <a:xfrm rot="215110" flipH="1" flipV="1">
            <a:off x="1382713" y="393700"/>
            <a:ext cx="1893887" cy="2119313"/>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33" name="Text Box 29"/>
          <p:cNvSpPr txBox="1">
            <a:spLocks noChangeArrowheads="1"/>
          </p:cNvSpPr>
          <p:nvPr/>
        </p:nvSpPr>
        <p:spPr bwMode="auto">
          <a:xfrm>
            <a:off x="1862138" y="6572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FF00"/>
                </a:solidFill>
                <a:latin typeface="Times New Roman" panose="02020603050405020304" pitchFamily="18" charset="0"/>
              </a:rPr>
              <a:t>M</a:t>
            </a:r>
          </a:p>
        </p:txBody>
      </p:sp>
      <p:sp>
        <p:nvSpPr>
          <p:cNvPr id="200734" name="Text Box 30"/>
          <p:cNvSpPr txBox="1">
            <a:spLocks noChangeArrowheads="1"/>
          </p:cNvSpPr>
          <p:nvPr/>
        </p:nvSpPr>
        <p:spPr bwMode="auto">
          <a:xfrm>
            <a:off x="1690688" y="93345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FF00"/>
                </a:solidFill>
                <a:latin typeface="Times New Roman" panose="02020603050405020304" pitchFamily="18" charset="0"/>
              </a:rPr>
              <a:t>1</a:t>
            </a:r>
          </a:p>
        </p:txBody>
      </p:sp>
      <p:sp>
        <p:nvSpPr>
          <p:cNvPr id="200735" name="Text Box 31"/>
          <p:cNvSpPr txBox="1">
            <a:spLocks noChangeArrowheads="1"/>
          </p:cNvSpPr>
          <p:nvPr/>
        </p:nvSpPr>
        <p:spPr bwMode="auto">
          <a:xfrm>
            <a:off x="2166938" y="909638"/>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FF00"/>
                </a:solidFill>
                <a:latin typeface="Times New Roman" panose="02020603050405020304" pitchFamily="18" charset="0"/>
              </a:rPr>
              <a:t>2</a:t>
            </a:r>
          </a:p>
        </p:txBody>
      </p:sp>
      <p:sp>
        <p:nvSpPr>
          <p:cNvPr id="200736" name="Line 32"/>
          <p:cNvSpPr>
            <a:spLocks noChangeShapeType="1"/>
          </p:cNvSpPr>
          <p:nvPr/>
        </p:nvSpPr>
        <p:spPr bwMode="auto">
          <a:xfrm rot="215110">
            <a:off x="2597150" y="371475"/>
            <a:ext cx="722313" cy="220345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0747" name="Group 43"/>
          <p:cNvGrpSpPr>
            <a:grpSpLocks/>
          </p:cNvGrpSpPr>
          <p:nvPr/>
        </p:nvGrpSpPr>
        <p:grpSpPr bwMode="auto">
          <a:xfrm>
            <a:off x="4292600" y="3200400"/>
            <a:ext cx="533400" cy="76200"/>
            <a:chOff x="2736" y="2016"/>
            <a:chExt cx="336" cy="48"/>
          </a:xfrm>
        </p:grpSpPr>
        <p:sp>
          <p:nvSpPr>
            <p:cNvPr id="200738" name="Line 34"/>
            <p:cNvSpPr>
              <a:spLocks noChangeShapeType="1"/>
            </p:cNvSpPr>
            <p:nvPr/>
          </p:nvSpPr>
          <p:spPr bwMode="auto">
            <a:xfrm flipV="1">
              <a:off x="2736" y="2016"/>
              <a:ext cx="160" cy="4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39" name="Line 35"/>
            <p:cNvSpPr>
              <a:spLocks noChangeShapeType="1"/>
            </p:cNvSpPr>
            <p:nvPr/>
          </p:nvSpPr>
          <p:spPr bwMode="auto">
            <a:xfrm>
              <a:off x="2888" y="2016"/>
              <a:ext cx="184" cy="4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0740" name="Group 36"/>
          <p:cNvGrpSpPr>
            <a:grpSpLocks/>
          </p:cNvGrpSpPr>
          <p:nvPr/>
        </p:nvGrpSpPr>
        <p:grpSpPr bwMode="auto">
          <a:xfrm>
            <a:off x="1752600" y="3937000"/>
            <a:ext cx="838200" cy="76200"/>
            <a:chOff x="1392" y="1968"/>
            <a:chExt cx="288" cy="48"/>
          </a:xfrm>
        </p:grpSpPr>
        <p:sp>
          <p:nvSpPr>
            <p:cNvPr id="200741" name="Line 37"/>
            <p:cNvSpPr>
              <a:spLocks noChangeShapeType="1"/>
            </p:cNvSpPr>
            <p:nvPr/>
          </p:nvSpPr>
          <p:spPr bwMode="auto">
            <a:xfrm flipV="1">
              <a:off x="1392" y="1968"/>
              <a:ext cx="144" cy="4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42" name="Line 38"/>
            <p:cNvSpPr>
              <a:spLocks noChangeShapeType="1"/>
            </p:cNvSpPr>
            <p:nvPr/>
          </p:nvSpPr>
          <p:spPr bwMode="auto">
            <a:xfrm>
              <a:off x="1536" y="1968"/>
              <a:ext cx="144" cy="4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0743" name="Rectangle 39"/>
          <p:cNvSpPr>
            <a:spLocks noChangeArrowheads="1"/>
          </p:cNvSpPr>
          <p:nvPr/>
        </p:nvSpPr>
        <p:spPr bwMode="auto">
          <a:xfrm>
            <a:off x="1371600"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p>
        </p:txBody>
      </p:sp>
      <p:sp>
        <p:nvSpPr>
          <p:cNvPr id="200744" name="Rectangle 40"/>
          <p:cNvSpPr>
            <a:spLocks noChangeArrowheads="1"/>
          </p:cNvSpPr>
          <p:nvPr/>
        </p:nvSpPr>
        <p:spPr bwMode="auto">
          <a:xfrm>
            <a:off x="1371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p>
        </p:txBody>
      </p:sp>
      <p:graphicFrame>
        <p:nvGraphicFramePr>
          <p:cNvPr id="200745" name="Object 41"/>
          <p:cNvGraphicFramePr>
            <a:graphicFrameLocks noChangeAspect="1"/>
          </p:cNvGraphicFramePr>
          <p:nvPr>
            <p:extLst>
              <p:ext uri="{D42A27DB-BD31-4B8C-83A1-F6EECF244321}">
                <p14:modId xmlns:p14="http://schemas.microsoft.com/office/powerpoint/2010/main" val="1400683293"/>
              </p:ext>
            </p:extLst>
          </p:nvPr>
        </p:nvGraphicFramePr>
        <p:xfrm>
          <a:off x="304800" y="5334000"/>
          <a:ext cx="5684838" cy="942975"/>
        </p:xfrm>
        <a:graphic>
          <a:graphicData uri="http://schemas.openxmlformats.org/presentationml/2006/ole">
            <mc:AlternateContent xmlns:mc="http://schemas.openxmlformats.org/markup-compatibility/2006">
              <mc:Choice xmlns:v="urn:schemas-microsoft-com:vml" Requires="v">
                <p:oleObj spid="_x0000_s56331" name="Equation" r:id="rId5" imgW="2374560" imgH="393480" progId="Equation.DSMT4">
                  <p:embed/>
                </p:oleObj>
              </mc:Choice>
              <mc:Fallback>
                <p:oleObj name="Equation" r:id="rId5" imgW="237456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34000"/>
                        <a:ext cx="5684838" cy="942975"/>
                      </a:xfrm>
                      <a:prstGeom prst="rect">
                        <a:avLst/>
                      </a:prstGeom>
                      <a:solidFill>
                        <a:srgbClr val="0000CC"/>
                      </a:solidFill>
                      <a:ln>
                        <a:noFill/>
                      </a:ln>
                      <a:effectLst/>
                      <a:extLst/>
                    </p:spPr>
                  </p:pic>
                </p:oleObj>
              </mc:Fallback>
            </mc:AlternateContent>
          </a:graphicData>
        </a:graphic>
      </p:graphicFrame>
      <p:sp>
        <p:nvSpPr>
          <p:cNvPr id="200746" name="Text Box 42"/>
          <p:cNvSpPr txBox="1">
            <a:spLocks noChangeArrowheads="1"/>
          </p:cNvSpPr>
          <p:nvPr/>
        </p:nvSpPr>
        <p:spPr bwMode="auto">
          <a:xfrm>
            <a:off x="4572000" y="228600"/>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u="sng">
                <a:solidFill>
                  <a:srgbClr val="FF0000"/>
                </a:solidFill>
                <a:latin typeface="Times New Roman" panose="02020603050405020304" pitchFamily="18" charset="0"/>
              </a:rPr>
              <a:t>Lời giải</a:t>
            </a:r>
          </a:p>
        </p:txBody>
      </p:sp>
      <p:grpSp>
        <p:nvGrpSpPr>
          <p:cNvPr id="200748" name="Group 44"/>
          <p:cNvGrpSpPr>
            <a:grpSpLocks/>
          </p:cNvGrpSpPr>
          <p:nvPr/>
        </p:nvGrpSpPr>
        <p:grpSpPr bwMode="auto">
          <a:xfrm>
            <a:off x="3276600" y="3187700"/>
            <a:ext cx="533400" cy="76200"/>
            <a:chOff x="2736" y="2016"/>
            <a:chExt cx="336" cy="48"/>
          </a:xfrm>
        </p:grpSpPr>
        <p:sp>
          <p:nvSpPr>
            <p:cNvPr id="200749" name="Line 45"/>
            <p:cNvSpPr>
              <a:spLocks noChangeShapeType="1"/>
            </p:cNvSpPr>
            <p:nvPr/>
          </p:nvSpPr>
          <p:spPr bwMode="auto">
            <a:xfrm flipV="1">
              <a:off x="2736" y="2016"/>
              <a:ext cx="160" cy="4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50" name="Line 46"/>
            <p:cNvSpPr>
              <a:spLocks noChangeShapeType="1"/>
            </p:cNvSpPr>
            <p:nvPr/>
          </p:nvSpPr>
          <p:spPr bwMode="auto">
            <a:xfrm>
              <a:off x="2888" y="2016"/>
              <a:ext cx="184" cy="4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0751" name="Group 47"/>
          <p:cNvGrpSpPr>
            <a:grpSpLocks/>
          </p:cNvGrpSpPr>
          <p:nvPr/>
        </p:nvGrpSpPr>
        <p:grpSpPr bwMode="auto">
          <a:xfrm>
            <a:off x="469900" y="3937000"/>
            <a:ext cx="838200" cy="76200"/>
            <a:chOff x="1392" y="1968"/>
            <a:chExt cx="288" cy="48"/>
          </a:xfrm>
        </p:grpSpPr>
        <p:sp>
          <p:nvSpPr>
            <p:cNvPr id="200752" name="Line 48"/>
            <p:cNvSpPr>
              <a:spLocks noChangeShapeType="1"/>
            </p:cNvSpPr>
            <p:nvPr/>
          </p:nvSpPr>
          <p:spPr bwMode="auto">
            <a:xfrm flipV="1">
              <a:off x="1392" y="1968"/>
              <a:ext cx="144" cy="4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53" name="Line 49"/>
            <p:cNvSpPr>
              <a:spLocks noChangeShapeType="1"/>
            </p:cNvSpPr>
            <p:nvPr/>
          </p:nvSpPr>
          <p:spPr bwMode="auto">
            <a:xfrm>
              <a:off x="1536" y="1968"/>
              <a:ext cx="144" cy="4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76173974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420509" y="547411"/>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4308137" y="868453"/>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28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a:t>
            </a:r>
            <a:endParaRPr kumimoji="0" lang="vi-VN" sz="2800" b="0" i="0" u="none" strike="noStrike" cap="none" normalizeH="0" baseline="0" smtClean="0">
              <a:ln>
                <a:noFill/>
              </a:ln>
              <a:solidFill>
                <a:srgbClr val="0000CC"/>
              </a:solidFill>
              <a:effectLst/>
              <a:latin typeface="Times New Roman" pitchFamily="18" charset="0"/>
              <a:cs typeface="Times New Roman" pitchFamily="18" charset="0"/>
            </a:endParaRPr>
          </a:p>
        </p:txBody>
      </p:sp>
      <p:sp>
        <p:nvSpPr>
          <p:cNvPr id="2" name="TextBox 1"/>
          <p:cNvSpPr txBox="1"/>
          <p:nvPr/>
        </p:nvSpPr>
        <p:spPr bwMode="auto">
          <a:xfrm>
            <a:off x="152400" y="228600"/>
            <a:ext cx="1676400" cy="523220"/>
          </a:xfrm>
          <a:prstGeom prst="rect">
            <a:avLst/>
          </a:prstGeom>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vi-VN" sz="2800" dirty="0" smtClean="0">
                <a:solidFill>
                  <a:srgbClr val="660066"/>
                </a:solidFill>
                <a:latin typeface="Times New Roman" pitchFamily="18" charset="0"/>
                <a:cs typeface="Times New Roman" pitchFamily="18" charset="0"/>
              </a:rPr>
              <a:t>Bài toán: </a:t>
            </a:r>
            <a:endParaRPr lang="en-US" sz="2800" dirty="0" err="1" smtClean="0">
              <a:solidFill>
                <a:srgbClr val="660066"/>
              </a:solidFill>
              <a:latin typeface="Times New Roman" pitchFamily="18" charset="0"/>
              <a:cs typeface="Times New Roman" pitchFamily="18" charset="0"/>
            </a:endParaRPr>
          </a:p>
        </p:txBody>
      </p:sp>
      <p:sp>
        <p:nvSpPr>
          <p:cNvPr id="3" name="TextBox 2"/>
          <p:cNvSpPr txBox="1"/>
          <p:nvPr/>
        </p:nvSpPr>
        <p:spPr bwMode="auto">
          <a:xfrm>
            <a:off x="152400" y="838200"/>
            <a:ext cx="9144000" cy="3108543"/>
          </a:xfrm>
          <a:prstGeom prst="rect">
            <a:avLst/>
          </a:prstGeom>
          <a:noFill/>
          <a:ln>
            <a:noFill/>
          </a:ln>
          <a:effectLst/>
          <a:extLst/>
        </p:spPr>
        <p:txBody>
          <a:bodyPr wrap="square" rtlCol="0">
            <a:spAutoFit/>
          </a:bodyPr>
          <a:lstStyle/>
          <a:p>
            <a:pPr eaLnBrk="1" hangingPunct="1">
              <a:spcBef>
                <a:spcPct val="50000"/>
              </a:spcBef>
            </a:pPr>
            <a:r>
              <a:rPr lang="vi-VN" sz="2800" dirty="0" smtClean="0">
                <a:solidFill>
                  <a:schemeClr val="accent1">
                    <a:lumMod val="10000"/>
                  </a:schemeClr>
                </a:solidFill>
                <a:latin typeface="Times New Roman" pitchFamily="18" charset="0"/>
                <a:cs typeface="Times New Roman" pitchFamily="18" charset="0"/>
              </a:rPr>
              <a:t>  Cho nửa đường tròn đường kính AB lấy điểm C trên cung AB sao cho cung AC có số đo bằng 60</a:t>
            </a:r>
            <a:r>
              <a:rPr lang="vi-VN" sz="2800" baseline="30000" dirty="0" smtClean="0">
                <a:solidFill>
                  <a:schemeClr val="accent1">
                    <a:lumMod val="10000"/>
                  </a:schemeClr>
                </a:solidFill>
                <a:latin typeface="Times New Roman" pitchFamily="18" charset="0"/>
                <a:cs typeface="Times New Roman" pitchFamily="18" charset="0"/>
              </a:rPr>
              <a:t>0</a:t>
            </a:r>
            <a:r>
              <a:rPr lang="vi-VN" sz="2800" dirty="0" smtClean="0">
                <a:solidFill>
                  <a:schemeClr val="accent1">
                    <a:lumMod val="10000"/>
                  </a:schemeClr>
                </a:solidFill>
                <a:latin typeface="Times New Roman" pitchFamily="18" charset="0"/>
                <a:cs typeface="Times New Roman" pitchFamily="18" charset="0"/>
              </a:rPr>
              <a:t>.</a:t>
            </a:r>
            <a:r>
              <a:rPr lang="vi-VN" sz="2800" dirty="0">
                <a:solidFill>
                  <a:schemeClr val="accent1">
                    <a:lumMod val="10000"/>
                  </a:schemeClr>
                </a:solidFill>
                <a:latin typeface="Times New Roman" pitchFamily="18" charset="0"/>
                <a:cs typeface="Times New Roman" pitchFamily="18" charset="0"/>
              </a:rPr>
              <a:t> </a:t>
            </a:r>
            <a:endParaRPr lang="vi-VN" sz="2800" dirty="0" smtClean="0">
              <a:solidFill>
                <a:schemeClr val="accent1">
                  <a:lumMod val="10000"/>
                </a:schemeClr>
              </a:solidFill>
              <a:latin typeface="Times New Roman" pitchFamily="18" charset="0"/>
              <a:cs typeface="Times New Roman" pitchFamily="18" charset="0"/>
            </a:endParaRPr>
          </a:p>
          <a:p>
            <a:pPr marL="457200" indent="-457200" eaLnBrk="1" hangingPunct="1">
              <a:spcBef>
                <a:spcPct val="50000"/>
              </a:spcBef>
              <a:buAutoNum type="alphaLcParenR"/>
            </a:pPr>
            <a:r>
              <a:rPr lang="vi-VN" sz="2800" dirty="0" smtClean="0">
                <a:solidFill>
                  <a:schemeClr val="accent1">
                    <a:lumMod val="10000"/>
                  </a:schemeClr>
                </a:solidFill>
                <a:latin typeface="Times New Roman" pitchFamily="18" charset="0"/>
                <a:cs typeface="Times New Roman" pitchFamily="18" charset="0"/>
              </a:rPr>
              <a:t>So sánh các góc của tam giác ABC</a:t>
            </a:r>
          </a:p>
          <a:p>
            <a:pPr marL="457200" indent="-457200" eaLnBrk="1" hangingPunct="1">
              <a:spcBef>
                <a:spcPct val="50000"/>
              </a:spcBef>
              <a:buAutoNum type="alphaLcParenR"/>
            </a:pPr>
            <a:r>
              <a:rPr lang="vi-VN" sz="2800" dirty="0" smtClean="0">
                <a:solidFill>
                  <a:schemeClr val="accent1">
                    <a:lumMod val="10000"/>
                  </a:schemeClr>
                </a:solidFill>
                <a:latin typeface="Times New Roman" pitchFamily="18" charset="0"/>
                <a:cs typeface="Times New Roman" pitchFamily="18" charset="0"/>
              </a:rPr>
              <a:t>Gọi M, N lần lượt là điểm chính giữa của các cung AC và BC. Hai dây AN và BM cắt nhau tại I. Chứng minh tia CI là tia phân giác của góc ACB.</a:t>
            </a:r>
          </a:p>
        </p:txBody>
      </p:sp>
    </p:spTree>
    <p:extLst>
      <p:ext uri="{BB962C8B-B14F-4D97-AF65-F5344CB8AC3E}">
        <p14:creationId xmlns:p14="http://schemas.microsoft.com/office/powerpoint/2010/main" val="21788207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1" descr="Blue tissue paper"/>
          <p:cNvSpPr>
            <a:spLocks noChangeArrowheads="1"/>
          </p:cNvSpPr>
          <p:nvPr/>
        </p:nvSpPr>
        <p:spPr bwMode="auto">
          <a:xfrm>
            <a:off x="0" y="0"/>
            <a:ext cx="9144000" cy="8382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b="1" dirty="0">
              <a:solidFill>
                <a:srgbClr val="CC0000"/>
              </a:solidFill>
              <a:latin typeface="Times New Roman" pitchFamily="18" charset="0"/>
            </a:endParaRPr>
          </a:p>
        </p:txBody>
      </p:sp>
      <p:sp>
        <p:nvSpPr>
          <p:cNvPr id="7" name="Rectangle 8"/>
          <p:cNvSpPr>
            <a:spLocks noChangeArrowheads="1"/>
          </p:cNvSpPr>
          <p:nvPr/>
        </p:nvSpPr>
        <p:spPr bwMode="auto">
          <a:xfrm>
            <a:off x="4420509" y="547411"/>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4311343" y="883842"/>
            <a:ext cx="26802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26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a:t>
            </a:r>
            <a:endParaRPr kumimoji="0" lang="vi-VN" sz="2600" b="0" i="0" u="none" strike="noStrike" cap="none" normalizeH="0" baseline="0" smtClean="0">
              <a:ln>
                <a:noFill/>
              </a:ln>
              <a:solidFill>
                <a:srgbClr val="0000CC"/>
              </a:solidFill>
              <a:effectLst/>
              <a:latin typeface="Times New Roman" pitchFamily="18" charset="0"/>
              <a:cs typeface="Times New Roman" pitchFamily="18" charset="0"/>
            </a:endParaRPr>
          </a:p>
        </p:txBody>
      </p:sp>
      <p:sp>
        <p:nvSpPr>
          <p:cNvPr id="20" name="Rectangle 19"/>
          <p:cNvSpPr/>
          <p:nvPr/>
        </p:nvSpPr>
        <p:spPr>
          <a:xfrm>
            <a:off x="0" y="80546"/>
            <a:ext cx="9118600" cy="677108"/>
          </a:xfrm>
          <a:prstGeom prst="rect">
            <a:avLst/>
          </a:prstGeom>
          <a:noFill/>
        </p:spPr>
        <p:txBody>
          <a:bodyPr wrap="square" lIns="91440" tIns="45720" rIns="91440" bIns="45720">
            <a:spAutoFit/>
          </a:bodyPr>
          <a:lstStyle/>
          <a:p>
            <a:pPr algn="ctr"/>
            <a:r>
              <a:rPr lang="vi-VN"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§3. Góc nội tiếp</a:t>
            </a:r>
            <a:endParaRPr lang="en-US" sz="3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2355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07" y="1299857"/>
            <a:ext cx="44005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2"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529" y="1376285"/>
            <a:ext cx="5212244" cy="289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372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1" descr="Blue tissue paper"/>
          <p:cNvSpPr>
            <a:spLocks noChangeArrowheads="1"/>
          </p:cNvSpPr>
          <p:nvPr/>
        </p:nvSpPr>
        <p:spPr bwMode="auto">
          <a:xfrm>
            <a:off x="0" y="0"/>
            <a:ext cx="9144000" cy="8382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b="1" dirty="0">
              <a:solidFill>
                <a:srgbClr val="CC0000"/>
              </a:solidFill>
              <a:latin typeface="Times New Roman" pitchFamily="18" charset="0"/>
            </a:endParaRPr>
          </a:p>
        </p:txBody>
      </p:sp>
      <p:sp>
        <p:nvSpPr>
          <p:cNvPr id="7" name="Rectangle 8"/>
          <p:cNvSpPr>
            <a:spLocks noChangeArrowheads="1"/>
          </p:cNvSpPr>
          <p:nvPr/>
        </p:nvSpPr>
        <p:spPr bwMode="auto">
          <a:xfrm>
            <a:off x="4420509" y="547411"/>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4311343" y="883842"/>
            <a:ext cx="26802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26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a:t>
            </a:r>
            <a:endParaRPr kumimoji="0" lang="vi-VN" sz="2600" b="0" i="0" u="none" strike="noStrike" cap="none" normalizeH="0" baseline="0" smtClean="0">
              <a:ln>
                <a:noFill/>
              </a:ln>
              <a:solidFill>
                <a:srgbClr val="0000CC"/>
              </a:solidFill>
              <a:effectLst/>
              <a:latin typeface="Times New Roman" pitchFamily="18" charset="0"/>
              <a:cs typeface="Times New Roman" pitchFamily="18" charset="0"/>
            </a:endParaRPr>
          </a:p>
        </p:txBody>
      </p:sp>
      <p:sp>
        <p:nvSpPr>
          <p:cNvPr id="20" name="Rectangle 19"/>
          <p:cNvSpPr/>
          <p:nvPr/>
        </p:nvSpPr>
        <p:spPr>
          <a:xfrm>
            <a:off x="0" y="80546"/>
            <a:ext cx="9118600" cy="677108"/>
          </a:xfrm>
          <a:prstGeom prst="rect">
            <a:avLst/>
          </a:prstGeom>
          <a:noFill/>
        </p:spPr>
        <p:txBody>
          <a:bodyPr wrap="square" lIns="91440" tIns="45720" rIns="91440" bIns="45720">
            <a:spAutoFit/>
          </a:bodyPr>
          <a:lstStyle/>
          <a:p>
            <a:pPr algn="ctr"/>
            <a:r>
              <a:rPr lang="vi-VN"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§3. Góc nội tiếp</a:t>
            </a:r>
            <a:endParaRPr lang="en-US" sz="3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9404" name="Picture 18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41" y="1032091"/>
            <a:ext cx="4628341" cy="280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0509" y="1106917"/>
            <a:ext cx="4807257" cy="266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76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7467600"/>
            <a:ext cx="8229600" cy="1143000"/>
          </a:xfrm>
        </p:spPr>
        <p:txBody>
          <a:bodyPr/>
          <a:lstStyle/>
          <a:p>
            <a:pPr eaLnBrk="1" hangingPunct="1"/>
            <a:endParaRPr lang="en-US" smtClean="0"/>
          </a:p>
        </p:txBody>
      </p:sp>
      <p:pic>
        <p:nvPicPr>
          <p:cNvPr id="17411" name="Picture 3" descr="h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2819400" y="381000"/>
            <a:ext cx="5715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000" b="1" u="sng" dirty="0" err="1">
                <a:solidFill>
                  <a:srgbClr val="FF3300"/>
                </a:solidFill>
                <a:latin typeface="Times New Roman" pitchFamily="18" charset="0"/>
                <a:cs typeface="Arial" charset="0"/>
              </a:rPr>
              <a:t>H</a:t>
            </a:r>
            <a:r>
              <a:rPr lang="en-US" sz="3000" b="1" u="sng" dirty="0" err="1">
                <a:solidFill>
                  <a:srgbClr val="FF3300"/>
                </a:solidFill>
                <a:latin typeface="Times New Roman" pitchFamily="18" charset="0"/>
              </a:rPr>
              <a:t>ƯỚNG</a:t>
            </a:r>
            <a:r>
              <a:rPr lang="en-US" sz="3000" b="1" u="sng" dirty="0">
                <a:solidFill>
                  <a:srgbClr val="FF3300"/>
                </a:solidFill>
                <a:latin typeface="Times New Roman" pitchFamily="18" charset="0"/>
              </a:rPr>
              <a:t> </a:t>
            </a:r>
            <a:r>
              <a:rPr lang="en-US" sz="3000" b="1" u="sng" dirty="0" err="1">
                <a:solidFill>
                  <a:srgbClr val="FF3300"/>
                </a:solidFill>
                <a:latin typeface="Times New Roman" pitchFamily="18" charset="0"/>
              </a:rPr>
              <a:t>DẪN</a:t>
            </a:r>
            <a:r>
              <a:rPr lang="en-US" sz="3000" b="1" u="sng" dirty="0">
                <a:solidFill>
                  <a:srgbClr val="FF3300"/>
                </a:solidFill>
                <a:latin typeface="Times New Roman" pitchFamily="18" charset="0"/>
              </a:rPr>
              <a:t> </a:t>
            </a:r>
            <a:r>
              <a:rPr lang="en-US" sz="3000" b="1" u="sng" dirty="0" err="1">
                <a:solidFill>
                  <a:srgbClr val="FF3300"/>
                </a:solidFill>
                <a:latin typeface="Times New Roman" pitchFamily="18" charset="0"/>
              </a:rPr>
              <a:t>VỀ</a:t>
            </a:r>
            <a:r>
              <a:rPr lang="en-US" sz="3000" b="1" u="sng" dirty="0">
                <a:solidFill>
                  <a:srgbClr val="FF3300"/>
                </a:solidFill>
                <a:latin typeface="Times New Roman" pitchFamily="18" charset="0"/>
              </a:rPr>
              <a:t> </a:t>
            </a:r>
            <a:r>
              <a:rPr lang="en-US" sz="3000" b="1" u="sng" dirty="0" err="1" smtClean="0">
                <a:solidFill>
                  <a:srgbClr val="FF3300"/>
                </a:solidFill>
                <a:latin typeface="Times New Roman" pitchFamily="18" charset="0"/>
              </a:rPr>
              <a:t>NHÀ</a:t>
            </a:r>
            <a:r>
              <a:rPr lang="en-US" sz="3000" b="1" u="sng" dirty="0" smtClean="0">
                <a:solidFill>
                  <a:srgbClr val="FF3300"/>
                </a:solidFill>
                <a:latin typeface="Times New Roman" pitchFamily="18" charset="0"/>
              </a:rPr>
              <a:t>:</a:t>
            </a:r>
            <a:endParaRPr lang="en-US" sz="3000" b="1" u="sng" dirty="0">
              <a:solidFill>
                <a:srgbClr val="FF3300"/>
              </a:solidFill>
              <a:latin typeface="Times New Roman" pitchFamily="18" charset="0"/>
            </a:endParaRPr>
          </a:p>
        </p:txBody>
      </p:sp>
      <p:sp>
        <p:nvSpPr>
          <p:cNvPr id="65541" name="Rectangle 5"/>
          <p:cNvSpPr>
            <a:spLocks noChangeArrowheads="1"/>
          </p:cNvSpPr>
          <p:nvPr/>
        </p:nvSpPr>
        <p:spPr bwMode="auto">
          <a:xfrm>
            <a:off x="2270125" y="1066800"/>
            <a:ext cx="5181600" cy="47244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2800" b="1" dirty="0">
                <a:solidFill>
                  <a:schemeClr val="tx2"/>
                </a:solidFill>
                <a:latin typeface="Times New Roman" pitchFamily="18" charset="0"/>
                <a:sym typeface="Wingdings" pitchFamily="2" charset="2"/>
              </a:rPr>
              <a:t></a:t>
            </a:r>
            <a:r>
              <a:rPr lang="vi-VN" sz="2800" b="1" dirty="0">
                <a:solidFill>
                  <a:schemeClr val="bg2">
                    <a:lumMod val="10000"/>
                  </a:schemeClr>
                </a:solidFill>
                <a:latin typeface="Times New Roman" pitchFamily="18" charset="0"/>
                <a:sym typeface="Wingdings" pitchFamily="2" charset="2"/>
              </a:rPr>
              <a:t>Học kĩ nội dung bài</a:t>
            </a:r>
          </a:p>
          <a:p>
            <a:pPr algn="just"/>
            <a:r>
              <a:rPr lang="en-US" sz="2800" b="1" dirty="0">
                <a:solidFill>
                  <a:schemeClr val="bg2">
                    <a:lumMod val="10000"/>
                  </a:schemeClr>
                </a:solidFill>
                <a:latin typeface="Times New Roman" pitchFamily="18" charset="0"/>
                <a:sym typeface="Wingdings" pitchFamily="2" charset="2"/>
              </a:rPr>
              <a:t></a:t>
            </a:r>
            <a:r>
              <a:rPr lang="en-US" sz="2800" b="1" dirty="0" err="1">
                <a:solidFill>
                  <a:schemeClr val="bg2">
                    <a:lumMod val="10000"/>
                  </a:schemeClr>
                </a:solidFill>
              </a:rPr>
              <a:t>BTVN</a:t>
            </a:r>
            <a:r>
              <a:rPr lang="en-US" sz="2800" b="1" dirty="0">
                <a:solidFill>
                  <a:schemeClr val="bg2">
                    <a:lumMod val="10000"/>
                  </a:schemeClr>
                </a:solidFill>
              </a:rPr>
              <a:t>: </a:t>
            </a:r>
            <a:r>
              <a:rPr lang="vi-VN" sz="2800" dirty="0" smtClean="0">
                <a:solidFill>
                  <a:schemeClr val="bg2">
                    <a:lumMod val="10000"/>
                  </a:schemeClr>
                </a:solidFill>
              </a:rPr>
              <a:t>15</a:t>
            </a:r>
            <a:r>
              <a:rPr lang="en-US" sz="2800" b="1" dirty="0" smtClean="0">
                <a:solidFill>
                  <a:schemeClr val="bg2">
                    <a:lumMod val="10000"/>
                  </a:schemeClr>
                </a:solidFill>
              </a:rPr>
              <a:t>;</a:t>
            </a:r>
            <a:r>
              <a:rPr lang="vi-VN" sz="2800" b="1" dirty="0" smtClean="0">
                <a:solidFill>
                  <a:schemeClr val="bg2">
                    <a:lumMod val="10000"/>
                  </a:schemeClr>
                </a:solidFill>
              </a:rPr>
              <a:t> </a:t>
            </a:r>
            <a:r>
              <a:rPr lang="vi-VN" sz="2800" dirty="0" smtClean="0">
                <a:solidFill>
                  <a:schemeClr val="bg2">
                    <a:lumMod val="10000"/>
                  </a:schemeClr>
                </a:solidFill>
              </a:rPr>
              <a:t>16; 18 (sgk-75)</a:t>
            </a:r>
            <a:r>
              <a:rPr lang="vi-VN" sz="2800" b="1" dirty="0" smtClean="0">
                <a:solidFill>
                  <a:schemeClr val="bg2">
                    <a:lumMod val="10000"/>
                  </a:schemeClr>
                </a:solidFill>
              </a:rPr>
              <a:t> </a:t>
            </a:r>
          </a:p>
          <a:p>
            <a:pPr algn="just"/>
            <a:r>
              <a:rPr lang="en-US" sz="2800" dirty="0" smtClean="0">
                <a:solidFill>
                  <a:schemeClr val="bg2">
                    <a:lumMod val="10000"/>
                  </a:schemeClr>
                </a:solidFill>
                <a:latin typeface="Times New Roman" pitchFamily="18" charset="0"/>
                <a:sym typeface="Wingdings" pitchFamily="2" charset="2"/>
              </a:rPr>
              <a:t></a:t>
            </a:r>
            <a:r>
              <a:rPr lang="vi-VN" sz="2800" dirty="0" smtClean="0">
                <a:solidFill>
                  <a:schemeClr val="bg2">
                    <a:lumMod val="10000"/>
                  </a:schemeClr>
                </a:solidFill>
                <a:latin typeface="Times New Roman" pitchFamily="18" charset="0"/>
                <a:sym typeface="Wingdings" pitchFamily="2" charset="2"/>
              </a:rPr>
              <a:t>Chuẩn bị cho tiết luyện tập</a:t>
            </a:r>
            <a:endParaRPr lang="en-US" sz="2800" b="1" dirty="0">
              <a:solidFill>
                <a:schemeClr val="bg2">
                  <a:lumMod val="10000"/>
                </a:schemeClr>
              </a:solidFill>
              <a:latin typeface=".VnTime" pitchFamily="34" charset="0"/>
            </a:endParaRPr>
          </a:p>
        </p:txBody>
      </p:sp>
    </p:spTree>
    <p:extLst>
      <p:ext uri="{BB962C8B-B14F-4D97-AF65-F5344CB8AC3E}">
        <p14:creationId xmlns:p14="http://schemas.microsoft.com/office/powerpoint/2010/main" val="32935512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1000" fill="hold"/>
                                        <p:tgtEl>
                                          <p:spTgt spid="65540"/>
                                        </p:tgtEl>
                                        <p:attrNameLst>
                                          <p:attrName>ppt_x</p:attrName>
                                        </p:attrNameLst>
                                      </p:cBhvr>
                                      <p:tavLst>
                                        <p:tav tm="0">
                                          <p:val>
                                            <p:strVal val="#ppt_x-.2"/>
                                          </p:val>
                                        </p:tav>
                                        <p:tav tm="100000">
                                          <p:val>
                                            <p:strVal val="#ppt_x"/>
                                          </p:val>
                                        </p:tav>
                                      </p:tavLst>
                                    </p:anim>
                                    <p:anim calcmode="lin" valueType="num">
                                      <p:cBhvr>
                                        <p:cTn id="8" dur="1000" fill="hold"/>
                                        <p:tgtEl>
                                          <p:spTgt spid="655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5541"/>
                                        </p:tgtEl>
                                        <p:attrNameLst>
                                          <p:attrName>style.visibility</p:attrName>
                                        </p:attrNameLst>
                                      </p:cBhvr>
                                      <p:to>
                                        <p:strVal val="visible"/>
                                      </p:to>
                                    </p:set>
                                    <p:animEffect transition="in" filter="fade">
                                      <p:cBhvr>
                                        <p:cTn id="14" dur="800" decel="100000"/>
                                        <p:tgtEl>
                                          <p:spTgt spid="65541"/>
                                        </p:tgtEl>
                                      </p:cBhvr>
                                    </p:animEffect>
                                    <p:anim calcmode="lin" valueType="num">
                                      <p:cBhvr>
                                        <p:cTn id="15" dur="800" decel="100000" fill="hold"/>
                                        <p:tgtEl>
                                          <p:spTgt spid="65541"/>
                                        </p:tgtEl>
                                        <p:attrNameLst>
                                          <p:attrName>style.rotation</p:attrName>
                                        </p:attrNameLst>
                                      </p:cBhvr>
                                      <p:tavLst>
                                        <p:tav tm="0">
                                          <p:val>
                                            <p:fltVal val="-90"/>
                                          </p:val>
                                        </p:tav>
                                        <p:tav tm="100000">
                                          <p:val>
                                            <p:fltVal val="0"/>
                                          </p:val>
                                        </p:tav>
                                      </p:tavLst>
                                    </p:anim>
                                    <p:anim calcmode="lin" valueType="num">
                                      <p:cBhvr>
                                        <p:cTn id="16" dur="800" decel="100000" fill="hold"/>
                                        <p:tgtEl>
                                          <p:spTgt spid="65541"/>
                                        </p:tgtEl>
                                        <p:attrNameLst>
                                          <p:attrName>ppt_x</p:attrName>
                                        </p:attrNameLst>
                                      </p:cBhvr>
                                      <p:tavLst>
                                        <p:tav tm="0">
                                          <p:val>
                                            <p:strVal val="#ppt_x+0.4"/>
                                          </p:val>
                                        </p:tav>
                                        <p:tav tm="100000">
                                          <p:val>
                                            <p:strVal val="#ppt_x-0.05"/>
                                          </p:val>
                                        </p:tav>
                                      </p:tavLst>
                                    </p:anim>
                                    <p:anim calcmode="lin" valueType="num">
                                      <p:cBhvr>
                                        <p:cTn id="17" dur="800" decel="100000" fill="hold"/>
                                        <p:tgtEl>
                                          <p:spTgt spid="6554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554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554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descr="Blue tissue paper"/>
          <p:cNvSpPr>
            <a:spLocks noChangeArrowheads="1"/>
          </p:cNvSpPr>
          <p:nvPr/>
        </p:nvSpPr>
        <p:spPr bwMode="auto">
          <a:xfrm>
            <a:off x="0" y="80546"/>
            <a:ext cx="9144000" cy="461665"/>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1" dirty="0">
              <a:solidFill>
                <a:srgbClr val="CC0000"/>
              </a:solidFill>
              <a:latin typeface="Times New Roman" pitchFamily="18" charset="0"/>
            </a:endParaRPr>
          </a:p>
        </p:txBody>
      </p:sp>
      <p:sp>
        <p:nvSpPr>
          <p:cNvPr id="26" name="Rectangle 25"/>
          <p:cNvSpPr/>
          <p:nvPr/>
        </p:nvSpPr>
        <p:spPr>
          <a:xfrm>
            <a:off x="0" y="80546"/>
            <a:ext cx="9118600" cy="461665"/>
          </a:xfrm>
          <a:prstGeom prst="rect">
            <a:avLst/>
          </a:prstGeom>
          <a:noFill/>
        </p:spPr>
        <p:txBody>
          <a:bodyPr wrap="square" lIns="91440" tIns="45720" rIns="91440" bIns="45720">
            <a:spAutoFit/>
          </a:bodyPr>
          <a:lstStyle/>
          <a:p>
            <a:pPr algn="ctr"/>
            <a:r>
              <a:rPr lang="en-US" sz="24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LUYỆN TẬP</a:t>
            </a:r>
            <a:r>
              <a:rPr lang="vi-VN" sz="24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 Góc nội tiếp</a:t>
            </a:r>
            <a:endParaRPr lang="en-US" sz="24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25401" y="834571"/>
            <a:ext cx="9193272" cy="2084932"/>
            <a:chOff x="25401" y="834571"/>
            <a:chExt cx="9193272" cy="2084932"/>
          </a:xfrm>
        </p:grpSpPr>
        <p:sp>
          <p:nvSpPr>
            <p:cNvPr id="7" name="Rectangle 6"/>
            <p:cNvSpPr/>
            <p:nvPr/>
          </p:nvSpPr>
          <p:spPr>
            <a:xfrm>
              <a:off x="25401" y="834571"/>
              <a:ext cx="1727200" cy="492443"/>
            </a:xfrm>
            <a:prstGeom prst="rect">
              <a:avLst/>
            </a:prstGeom>
          </p:spPr>
          <p:txBody>
            <a:bodyPr wrap="square">
              <a:spAutoFit/>
            </a:bodyPr>
            <a:lstStyle/>
            <a:p>
              <a:r>
                <a:rPr lang="en-US" sz="2600" u="sng" dirty="0" smtClean="0">
                  <a:latin typeface="Times New Roman" pitchFamily="18" charset="0"/>
                  <a:cs typeface="Times New Roman" pitchFamily="18" charset="0"/>
                </a:rPr>
                <a:t>3. Hệ quả</a:t>
              </a:r>
              <a:endParaRPr lang="en-US" sz="2600" u="sng" dirty="0">
                <a:latin typeface="Times New Roman" pitchFamily="18" charset="0"/>
                <a:cs typeface="Times New Roman" pitchFamily="18" charset="0"/>
              </a:endParaRPr>
            </a:p>
          </p:txBody>
        </p:sp>
        <p:pic>
          <p:nvPicPr>
            <p:cNvPr id="53"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926645"/>
              <a:ext cx="2055873" cy="199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6" name="Object 55"/>
            <p:cNvGraphicFramePr>
              <a:graphicFrameLocks noChangeAspect="1"/>
            </p:cNvGraphicFramePr>
            <p:nvPr>
              <p:extLst>
                <p:ext uri="{D42A27DB-BD31-4B8C-83A1-F6EECF244321}">
                  <p14:modId xmlns:p14="http://schemas.microsoft.com/office/powerpoint/2010/main" val="137997975"/>
                </p:ext>
              </p:extLst>
            </p:nvPr>
          </p:nvGraphicFramePr>
          <p:xfrm>
            <a:off x="341313" y="2119284"/>
            <a:ext cx="2325687" cy="800219"/>
          </p:xfrm>
          <a:graphic>
            <a:graphicData uri="http://schemas.openxmlformats.org/presentationml/2006/ole">
              <mc:AlternateContent xmlns:mc="http://schemas.openxmlformats.org/markup-compatibility/2006">
                <mc:Choice xmlns:v="urn:schemas-microsoft-com:vml" Requires="v">
                  <p:oleObj spid="_x0000_s42316" name="Equation" r:id="rId6" imgW="1155600" imgH="393480" progId="Equation.DSMT4">
                    <p:embed/>
                  </p:oleObj>
                </mc:Choice>
                <mc:Fallback>
                  <p:oleObj name="Equation" r:id="rId6" imgW="1155600" imgH="393480" progId="Equation.DSMT4">
                    <p:embed/>
                    <p:pic>
                      <p:nvPicPr>
                        <p:cNvPr id="0" name=""/>
                        <p:cNvPicPr>
                          <a:picLocks noChangeAspect="1" noChangeArrowheads="1"/>
                        </p:cNvPicPr>
                        <p:nvPr/>
                      </p:nvPicPr>
                      <p:blipFill>
                        <a:blip r:embed="rId7"/>
                        <a:srcRect/>
                        <a:stretch>
                          <a:fillRect/>
                        </a:stretch>
                      </p:blipFill>
                      <p:spPr bwMode="auto">
                        <a:xfrm>
                          <a:off x="341313" y="2119284"/>
                          <a:ext cx="2325687" cy="800219"/>
                        </a:xfrm>
                        <a:prstGeom prst="rect">
                          <a:avLst/>
                        </a:prstGeom>
                        <a:noFill/>
                      </p:spPr>
                    </p:pic>
                  </p:oleObj>
                </mc:Fallback>
              </mc:AlternateContent>
            </a:graphicData>
          </a:graphic>
        </p:graphicFrame>
        <p:sp>
          <p:nvSpPr>
            <p:cNvPr id="57" name="TextBox 56"/>
            <p:cNvSpPr txBox="1"/>
            <p:nvPr/>
          </p:nvSpPr>
          <p:spPr bwMode="auto">
            <a:xfrm>
              <a:off x="186470" y="1349843"/>
              <a:ext cx="6823930" cy="769441"/>
            </a:xfrm>
            <a:prstGeom prst="rect">
              <a:avLst/>
            </a:prstGeom>
            <a:noFill/>
            <a:ln>
              <a:noFill/>
            </a:ln>
            <a:effectLst/>
            <a:extLst/>
          </p:spPr>
          <p:txBody>
            <a:bodyPr wrap="square" rtlCol="0">
              <a:spAutoFit/>
            </a:bodyPr>
            <a:lstStyle/>
            <a:p>
              <a:pPr algn="just" eaLnBrk="1" hangingPunct="1">
                <a:spcBef>
                  <a:spcPct val="50000"/>
                </a:spcBef>
              </a:pPr>
              <a:r>
                <a:rPr lang="en-US" sz="2200" dirty="0" smtClean="0">
                  <a:solidFill>
                    <a:srgbClr val="0033CC"/>
                  </a:solidFill>
                  <a:latin typeface="Times New Roman" pitchFamily="18" charset="0"/>
                  <a:cs typeface="Times New Roman" pitchFamily="18" charset="0"/>
                </a:rPr>
                <a:t>c)</a:t>
              </a:r>
              <a:r>
                <a:rPr lang="vi-VN" sz="2200" dirty="0" smtClean="0">
                  <a:solidFill>
                    <a:srgbClr val="0033CC"/>
                  </a:solidFill>
                  <a:latin typeface="Times New Roman" pitchFamily="18" charset="0"/>
                  <a:cs typeface="Times New Roman" pitchFamily="18" charset="0"/>
                </a:rPr>
                <a:t>Góc nội tiếp (nhỏ hơn hoặc bằng 90</a:t>
              </a:r>
              <a:r>
                <a:rPr lang="vi-VN" sz="2200" baseline="30000" dirty="0" smtClean="0">
                  <a:solidFill>
                    <a:srgbClr val="0033CC"/>
                  </a:solidFill>
                  <a:latin typeface="Times New Roman" pitchFamily="18" charset="0"/>
                  <a:cs typeface="Times New Roman" pitchFamily="18" charset="0"/>
                </a:rPr>
                <a:t>0</a:t>
              </a:r>
              <a:r>
                <a:rPr lang="vi-VN" sz="2200" dirty="0" smtClean="0">
                  <a:solidFill>
                    <a:srgbClr val="0033CC"/>
                  </a:solidFill>
                  <a:latin typeface="Times New Roman" pitchFamily="18" charset="0"/>
                  <a:cs typeface="Times New Roman" pitchFamily="18" charset="0"/>
                </a:rPr>
                <a:t>) Có số đo bằng nửa số đo của góc ở tâm cùng chắn một cung.</a:t>
              </a:r>
              <a:endParaRPr lang="en-US" sz="2200" dirty="0" err="1" smtClean="0">
                <a:solidFill>
                  <a:srgbClr val="0033CC"/>
                </a:solidFill>
                <a:latin typeface="Times New Roman" pitchFamily="18" charset="0"/>
                <a:cs typeface="Times New Roman" pitchFamily="18" charset="0"/>
              </a:endParaRPr>
            </a:p>
          </p:txBody>
        </p:sp>
      </p:grpSp>
      <p:grpSp>
        <p:nvGrpSpPr>
          <p:cNvPr id="5" name="Group 4"/>
          <p:cNvGrpSpPr/>
          <p:nvPr/>
        </p:nvGrpSpPr>
        <p:grpSpPr>
          <a:xfrm>
            <a:off x="275772" y="2864391"/>
            <a:ext cx="8758133" cy="1860009"/>
            <a:chOff x="275772" y="2864391"/>
            <a:chExt cx="8758133" cy="1860009"/>
          </a:xfrm>
        </p:grpSpPr>
        <p:sp>
          <p:nvSpPr>
            <p:cNvPr id="37" name="TextBox 36"/>
            <p:cNvSpPr txBox="1"/>
            <p:nvPr/>
          </p:nvSpPr>
          <p:spPr bwMode="auto">
            <a:xfrm>
              <a:off x="275772" y="3683913"/>
              <a:ext cx="6172200" cy="430887"/>
            </a:xfrm>
            <a:prstGeom prst="rect">
              <a:avLst/>
            </a:prstGeom>
            <a:noFill/>
            <a:ln>
              <a:noFill/>
            </a:ln>
            <a:effectLst/>
            <a:extLst/>
          </p:spPr>
          <p:txBody>
            <a:bodyPr wrap="square" rtlCol="0">
              <a:spAutoFit/>
            </a:bodyPr>
            <a:lstStyle/>
            <a:p>
              <a:pPr algn="just" eaLnBrk="1" hangingPunct="1">
                <a:spcBef>
                  <a:spcPct val="50000"/>
                </a:spcBef>
              </a:pPr>
              <a:r>
                <a:rPr lang="en-US" sz="2200" dirty="0" smtClean="0">
                  <a:solidFill>
                    <a:srgbClr val="0033CC"/>
                  </a:solidFill>
                  <a:latin typeface="Times New Roman" pitchFamily="18" charset="0"/>
                  <a:cs typeface="Times New Roman" pitchFamily="18" charset="0"/>
                </a:rPr>
                <a:t>d)</a:t>
              </a:r>
              <a:r>
                <a:rPr lang="vi-VN" sz="2200" dirty="0" smtClean="0">
                  <a:solidFill>
                    <a:srgbClr val="0033CC"/>
                  </a:solidFill>
                  <a:latin typeface="Times New Roman" pitchFamily="18" charset="0"/>
                  <a:cs typeface="Times New Roman" pitchFamily="18" charset="0"/>
                </a:rPr>
                <a:t>Góc nội tiếp chắn nửa đường tròn là góc vuông.</a:t>
              </a:r>
              <a:endParaRPr lang="en-US" sz="2200" dirty="0" err="1" smtClean="0">
                <a:solidFill>
                  <a:srgbClr val="0033CC"/>
                </a:solidFill>
                <a:latin typeface="Times New Roman" pitchFamily="18" charset="0"/>
                <a:cs typeface="Times New Roman" pitchFamily="18" charset="0"/>
              </a:endParaRPr>
            </a:p>
          </p:txBody>
        </p:sp>
        <p:pic>
          <p:nvPicPr>
            <p:cNvPr id="38" name="Picture 3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83762" y="2864391"/>
              <a:ext cx="2050143" cy="1860009"/>
            </a:xfrm>
            <a:prstGeom prst="rect">
              <a:avLst/>
            </a:prstGeom>
            <a:noFill/>
            <a:ln>
              <a:noFill/>
            </a:ln>
          </p:spPr>
        </p:pic>
        <p:graphicFrame>
          <p:nvGraphicFramePr>
            <p:cNvPr id="4" name="Object 3"/>
            <p:cNvGraphicFramePr>
              <a:graphicFrameLocks noChangeAspect="1"/>
            </p:cNvGraphicFramePr>
            <p:nvPr>
              <p:extLst>
                <p:ext uri="{D42A27DB-BD31-4B8C-83A1-F6EECF244321}">
                  <p14:modId xmlns:p14="http://schemas.microsoft.com/office/powerpoint/2010/main" val="3196614255"/>
                </p:ext>
              </p:extLst>
            </p:nvPr>
          </p:nvGraphicFramePr>
          <p:xfrm>
            <a:off x="401638" y="4114800"/>
            <a:ext cx="2079625" cy="533400"/>
          </p:xfrm>
          <a:graphic>
            <a:graphicData uri="http://schemas.openxmlformats.org/presentationml/2006/ole">
              <mc:AlternateContent xmlns:mc="http://schemas.openxmlformats.org/markup-compatibility/2006">
                <mc:Choice xmlns:v="urn:schemas-microsoft-com:vml" Requires="v">
                  <p:oleObj spid="_x0000_s42317" name="Equation" r:id="rId9" imgW="888840" imgH="228600" progId="Equation.DSMT4">
                    <p:embed/>
                  </p:oleObj>
                </mc:Choice>
                <mc:Fallback>
                  <p:oleObj name="Equation" r:id="rId9" imgW="888840" imgH="228600" progId="Equation.DSMT4">
                    <p:embed/>
                    <p:pic>
                      <p:nvPicPr>
                        <p:cNvPr id="0" name="Object 40"/>
                        <p:cNvPicPr>
                          <a:picLocks noChangeAspect="1" noChangeArrowheads="1"/>
                        </p:cNvPicPr>
                        <p:nvPr/>
                      </p:nvPicPr>
                      <p:blipFill>
                        <a:blip r:embed="rId10"/>
                        <a:srcRect/>
                        <a:stretch>
                          <a:fillRect/>
                        </a:stretch>
                      </p:blipFill>
                      <p:spPr bwMode="auto">
                        <a:xfrm>
                          <a:off x="401638" y="4114800"/>
                          <a:ext cx="2079625" cy="533400"/>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3580601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480154" y="537145"/>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4186837" y="933762"/>
            <a:ext cx="280757" cy="50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26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a:t>
            </a:r>
            <a:endParaRPr kumimoji="0" lang="vi-VN" sz="2600" b="0" i="0" u="none" strike="noStrike" cap="none" normalizeH="0" baseline="0" smtClean="0">
              <a:ln>
                <a:noFill/>
              </a:ln>
              <a:solidFill>
                <a:srgbClr val="0000CC"/>
              </a:solidFill>
              <a:effectLst/>
              <a:latin typeface="Times New Roman" pitchFamily="18" charset="0"/>
              <a:cs typeface="Times New Roman" pitchFamily="18" charset="0"/>
            </a:endParaRPr>
          </a:p>
        </p:txBody>
      </p:sp>
      <p:sp>
        <p:nvSpPr>
          <p:cNvPr id="11" name="AutoShape 2"/>
          <p:cNvSpPr>
            <a:spLocks noChangeArrowheads="1"/>
          </p:cNvSpPr>
          <p:nvPr/>
        </p:nvSpPr>
        <p:spPr bwMode="auto">
          <a:xfrm>
            <a:off x="44450" y="933763"/>
            <a:ext cx="9099550" cy="5841688"/>
          </a:xfrm>
          <a:prstGeom prst="roundRect">
            <a:avLst>
              <a:gd name="adj" fmla="val 8394"/>
            </a:avLst>
          </a:prstGeom>
          <a:solidFill>
            <a:srgbClr val="FFFFFF"/>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435869"/>
            <a:ext cx="2001278" cy="187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12" y="1074879"/>
            <a:ext cx="3816662" cy="92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412" y="1458806"/>
            <a:ext cx="4949699" cy="168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080" y="2570644"/>
            <a:ext cx="1514476" cy="230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descr="image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2969" y="4250615"/>
            <a:ext cx="7964487" cy="230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descr="image0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9513" y="4286672"/>
            <a:ext cx="8071400" cy="96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descr="image0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7903" y="4286672"/>
            <a:ext cx="5320231" cy="257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descr="image0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3781" y="3568241"/>
            <a:ext cx="6836797" cy="120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descr="image0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355079">
            <a:off x="314325" y="2772442"/>
            <a:ext cx="2467928" cy="74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3" descr="image0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0880" y="2792854"/>
            <a:ext cx="5847961" cy="102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4" descr="image0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513" y="2590800"/>
            <a:ext cx="1155971" cy="77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21" descr="Blue tissue paper"/>
          <p:cNvSpPr>
            <a:spLocks noChangeArrowheads="1"/>
          </p:cNvSpPr>
          <p:nvPr/>
        </p:nvSpPr>
        <p:spPr bwMode="auto">
          <a:xfrm>
            <a:off x="0" y="0"/>
            <a:ext cx="9144000" cy="838200"/>
          </a:xfrm>
          <a:prstGeom prst="rect">
            <a:avLst/>
          </a:prstGeom>
          <a:blipFill dpi="0" rotWithShape="1">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b="1" dirty="0">
              <a:solidFill>
                <a:srgbClr val="CC0000"/>
              </a:solidFill>
              <a:latin typeface="Times New Roman" pitchFamily="18" charset="0"/>
            </a:endParaRPr>
          </a:p>
        </p:txBody>
      </p:sp>
      <p:sp>
        <p:nvSpPr>
          <p:cNvPr id="32" name="Rectangle 31"/>
          <p:cNvSpPr/>
          <p:nvPr/>
        </p:nvSpPr>
        <p:spPr>
          <a:xfrm>
            <a:off x="0" y="80546"/>
            <a:ext cx="9118600" cy="677108"/>
          </a:xfrm>
          <a:prstGeom prst="rect">
            <a:avLst/>
          </a:prstGeom>
          <a:noFill/>
        </p:spPr>
        <p:txBody>
          <a:bodyPr wrap="square" lIns="91440" tIns="45720" rIns="91440" bIns="45720">
            <a:spAutoFit/>
          </a:bodyPr>
          <a:lstStyle/>
          <a:p>
            <a:pPr algn="ctr"/>
            <a:r>
              <a:rPr lang="vi-VN" sz="3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rPr>
              <a:t>§3. Góc nội tiếp</a:t>
            </a:r>
            <a:endParaRPr lang="en-US" sz="3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 name="Isosceles Triangle 1">
            <a:hlinkClick r:id="rId15" action="ppaction://hlinksldjump"/>
          </p:cNvPr>
          <p:cNvSpPr/>
          <p:nvPr/>
        </p:nvSpPr>
        <p:spPr bwMode="auto">
          <a:xfrm rot="5400000">
            <a:off x="8712500" y="6451901"/>
            <a:ext cx="355600" cy="456599"/>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VnArial" pitchFamily="34" charset="0"/>
            </a:endParaRPr>
          </a:p>
        </p:txBody>
      </p:sp>
    </p:spTree>
    <p:extLst>
      <p:ext uri="{BB962C8B-B14F-4D97-AF65-F5344CB8AC3E}">
        <p14:creationId xmlns:p14="http://schemas.microsoft.com/office/powerpoint/2010/main" val="2182138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420509" y="547411"/>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4308137" y="868453"/>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28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a:t>
            </a:r>
            <a:endParaRPr kumimoji="0" lang="vi-VN" sz="2800" b="0" i="0" u="none" strike="noStrike" cap="none" normalizeH="0" baseline="0" smtClean="0">
              <a:ln>
                <a:noFill/>
              </a:ln>
              <a:solidFill>
                <a:srgbClr val="0000CC"/>
              </a:solidFill>
              <a:effectLst/>
              <a:latin typeface="Times New Roman" pitchFamily="18" charset="0"/>
              <a:cs typeface="Times New Roman" pitchFamily="18" charset="0"/>
            </a:endParaRPr>
          </a:p>
        </p:txBody>
      </p:sp>
      <p:pic>
        <p:nvPicPr>
          <p:cNvPr id="4" name="Picture 5" descr="img347"/>
          <p:cNvPicPr>
            <a:picLocks noChangeAspect="1" noChangeArrowheads="1"/>
          </p:cNvPicPr>
          <p:nvPr/>
        </p:nvPicPr>
        <p:blipFill>
          <a:blip r:embed="rId5">
            <a:clrChange>
              <a:clrFrom>
                <a:srgbClr val="FAFDFF"/>
              </a:clrFrom>
              <a:clrTo>
                <a:srgbClr val="FAFDFF">
                  <a:alpha val="0"/>
                </a:srgbClr>
              </a:clrTo>
            </a:clrChange>
            <a:extLst>
              <a:ext uri="{28A0092B-C50C-407E-A947-70E740481C1C}">
                <a14:useLocalDpi xmlns:a14="http://schemas.microsoft.com/office/drawing/2010/main" val="0"/>
              </a:ext>
            </a:extLst>
          </a:blip>
          <a:srcRect t="3020" r="5971"/>
          <a:stretch>
            <a:fillRect/>
          </a:stretch>
        </p:blipFill>
        <p:spPr bwMode="auto">
          <a:xfrm rot="17535976">
            <a:off x="3402806" y="1572419"/>
            <a:ext cx="2700338"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325" y="1371600"/>
            <a:ext cx="3886200" cy="3632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7"/>
          <p:cNvSpPr>
            <a:spLocks noChangeShapeType="1"/>
          </p:cNvSpPr>
          <p:nvPr/>
        </p:nvSpPr>
        <p:spPr bwMode="auto">
          <a:xfrm>
            <a:off x="3124200" y="1752600"/>
            <a:ext cx="2667000" cy="1066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8"/>
          <p:cNvSpPr>
            <a:spLocks noChangeShapeType="1"/>
          </p:cNvSpPr>
          <p:nvPr/>
        </p:nvSpPr>
        <p:spPr bwMode="auto">
          <a:xfrm rot="148044" flipH="1">
            <a:off x="2482850" y="1774825"/>
            <a:ext cx="609600" cy="1600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79848">
            <a:off x="2228850" y="1368425"/>
            <a:ext cx="38862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img347"/>
          <p:cNvPicPr>
            <a:picLocks noChangeAspect="1" noChangeArrowheads="1"/>
          </p:cNvPicPr>
          <p:nvPr/>
        </p:nvPicPr>
        <p:blipFill>
          <a:blip r:embed="rId7">
            <a:clrChange>
              <a:clrFrom>
                <a:srgbClr val="FAFDFF"/>
              </a:clrFrom>
              <a:clrTo>
                <a:srgbClr val="FAFDFF">
                  <a:alpha val="0"/>
                </a:srgbClr>
              </a:clrTo>
            </a:clrChange>
            <a:extLst>
              <a:ext uri="{28A0092B-C50C-407E-A947-70E740481C1C}">
                <a14:useLocalDpi xmlns:a14="http://schemas.microsoft.com/office/drawing/2010/main" val="0"/>
              </a:ext>
            </a:extLst>
          </a:blip>
          <a:srcRect t="3020" r="5971"/>
          <a:stretch>
            <a:fillRect/>
          </a:stretch>
        </p:blipFill>
        <p:spPr bwMode="auto">
          <a:xfrm rot="21133388">
            <a:off x="2657475" y="1889125"/>
            <a:ext cx="27574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325" y="1384300"/>
            <a:ext cx="3886200" cy="3633788"/>
          </a:xfrm>
          <a:prstGeom prst="rect">
            <a:avLst/>
          </a:prstGeom>
          <a:noFill/>
          <a:ln w="1905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Line 12"/>
          <p:cNvSpPr>
            <a:spLocks noChangeShapeType="1"/>
          </p:cNvSpPr>
          <p:nvPr/>
        </p:nvSpPr>
        <p:spPr bwMode="auto">
          <a:xfrm flipH="1">
            <a:off x="2819400" y="1752600"/>
            <a:ext cx="22860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p:cNvSpPr>
            <a:spLocks noChangeShapeType="1"/>
          </p:cNvSpPr>
          <p:nvPr/>
        </p:nvSpPr>
        <p:spPr bwMode="auto">
          <a:xfrm>
            <a:off x="5083175" y="1730375"/>
            <a:ext cx="327025" cy="24701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p:cNvSpPr>
            <a:spLocks noChangeShapeType="1"/>
          </p:cNvSpPr>
          <p:nvPr/>
        </p:nvSpPr>
        <p:spPr bwMode="auto">
          <a:xfrm flipV="1">
            <a:off x="2460625" y="2819400"/>
            <a:ext cx="3330575" cy="511175"/>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2819400" y="2057400"/>
            <a:ext cx="2590800" cy="2133600"/>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 name="Picture 16" descr="img347"/>
          <p:cNvPicPr>
            <a:picLocks noChangeAspect="1" noChangeArrowheads="1"/>
          </p:cNvPicPr>
          <p:nvPr/>
        </p:nvPicPr>
        <p:blipFill>
          <a:blip r:embed="rId8">
            <a:clrChange>
              <a:clrFrom>
                <a:srgbClr val="FAFDFF"/>
              </a:clrFrom>
              <a:clrTo>
                <a:srgbClr val="FAFDFF">
                  <a:alpha val="0"/>
                </a:srgbClr>
              </a:clrTo>
            </a:clrChange>
            <a:extLst>
              <a:ext uri="{28A0092B-C50C-407E-A947-70E740481C1C}">
                <a14:useLocalDpi xmlns:a14="http://schemas.microsoft.com/office/drawing/2010/main" val="0"/>
              </a:ext>
            </a:extLst>
          </a:blip>
          <a:srcRect t="3020" r="5971"/>
          <a:stretch>
            <a:fillRect/>
          </a:stretch>
        </p:blipFill>
        <p:spPr bwMode="auto">
          <a:xfrm rot="15674355">
            <a:off x="3016250" y="1936750"/>
            <a:ext cx="3111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8"/>
          <p:cNvSpPr txBox="1">
            <a:spLocks noChangeArrowheads="1"/>
          </p:cNvSpPr>
          <p:nvPr/>
        </p:nvSpPr>
        <p:spPr bwMode="auto">
          <a:xfrm>
            <a:off x="2133600" y="3200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a:t>A</a:t>
            </a:r>
          </a:p>
        </p:txBody>
      </p:sp>
      <p:sp>
        <p:nvSpPr>
          <p:cNvPr id="19" name="Text Box 19"/>
          <p:cNvSpPr txBox="1">
            <a:spLocks noChangeArrowheads="1"/>
          </p:cNvSpPr>
          <p:nvPr/>
        </p:nvSpPr>
        <p:spPr bwMode="auto">
          <a:xfrm>
            <a:off x="5791200" y="25146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a:t>B</a:t>
            </a:r>
          </a:p>
        </p:txBody>
      </p:sp>
      <p:sp>
        <p:nvSpPr>
          <p:cNvPr id="20" name="Text Box 20"/>
          <p:cNvSpPr txBox="1">
            <a:spLocks noChangeArrowheads="1"/>
          </p:cNvSpPr>
          <p:nvPr/>
        </p:nvSpPr>
        <p:spPr bwMode="auto">
          <a:xfrm>
            <a:off x="2419350" y="18669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a:t>C</a:t>
            </a:r>
          </a:p>
        </p:txBody>
      </p:sp>
      <p:sp>
        <p:nvSpPr>
          <p:cNvPr id="21" name="Text Box 21"/>
          <p:cNvSpPr txBox="1">
            <a:spLocks noChangeArrowheads="1"/>
          </p:cNvSpPr>
          <p:nvPr/>
        </p:nvSpPr>
        <p:spPr bwMode="auto">
          <a:xfrm>
            <a:off x="5410200" y="411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a:t>D</a:t>
            </a:r>
          </a:p>
        </p:txBody>
      </p:sp>
      <p:sp>
        <p:nvSpPr>
          <p:cNvPr id="22" name="Text Box 22"/>
          <p:cNvSpPr txBox="1">
            <a:spLocks noChangeArrowheads="1"/>
          </p:cNvSpPr>
          <p:nvPr/>
        </p:nvSpPr>
        <p:spPr bwMode="auto">
          <a:xfrm>
            <a:off x="3733800" y="3048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a:t>O</a:t>
            </a:r>
          </a:p>
        </p:txBody>
      </p:sp>
      <p:pic>
        <p:nvPicPr>
          <p:cNvPr id="23"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850" y="1371600"/>
            <a:ext cx="3886200" cy="3633788"/>
          </a:xfrm>
          <a:prstGeom prst="rect">
            <a:avLst/>
          </a:prstGeom>
          <a:noFill/>
          <a:ln w="1905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Rectangle 24"/>
          <p:cNvSpPr>
            <a:spLocks noChangeArrowheads="1"/>
          </p:cNvSpPr>
          <p:nvPr/>
        </p:nvSpPr>
        <p:spPr bwMode="auto">
          <a:xfrm rot="1374467">
            <a:off x="3121025" y="1795463"/>
            <a:ext cx="152400" cy="114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25" name="Rectangle 25"/>
          <p:cNvSpPr>
            <a:spLocks noChangeArrowheads="1"/>
          </p:cNvSpPr>
          <p:nvPr/>
        </p:nvSpPr>
        <p:spPr bwMode="auto">
          <a:xfrm rot="20990807">
            <a:off x="4933950" y="1752600"/>
            <a:ext cx="152400" cy="114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26" name="Text Box 26"/>
          <p:cNvSpPr txBox="1">
            <a:spLocks noChangeArrowheads="1"/>
          </p:cNvSpPr>
          <p:nvPr/>
        </p:nvSpPr>
        <p:spPr bwMode="auto">
          <a:xfrm>
            <a:off x="2860675" y="132715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a:t>M</a:t>
            </a:r>
          </a:p>
        </p:txBody>
      </p:sp>
      <p:sp>
        <p:nvSpPr>
          <p:cNvPr id="27" name="Text Box 27"/>
          <p:cNvSpPr txBox="1">
            <a:spLocks noChangeArrowheads="1"/>
          </p:cNvSpPr>
          <p:nvPr/>
        </p:nvSpPr>
        <p:spPr bwMode="auto">
          <a:xfrm>
            <a:off x="50292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a:t>N</a:t>
            </a:r>
          </a:p>
        </p:txBody>
      </p:sp>
      <p:sp>
        <p:nvSpPr>
          <p:cNvPr id="28" name="Text Box 28"/>
          <p:cNvSpPr txBox="1">
            <a:spLocks noChangeArrowheads="1"/>
          </p:cNvSpPr>
          <p:nvPr/>
        </p:nvSpPr>
        <p:spPr bwMode="auto">
          <a:xfrm>
            <a:off x="685800" y="457200"/>
            <a:ext cx="7543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spcBef>
                <a:spcPct val="50000"/>
              </a:spcBef>
            </a:pPr>
            <a:r>
              <a:rPr lang="en-US" altLang="en-US" b="1" dirty="0">
                <a:solidFill>
                  <a:srgbClr val="00B050"/>
                </a:solidFill>
                <a:latin typeface="Times New Roman" pitchFamily="18" charset="0"/>
              </a:rPr>
              <a:t> </a:t>
            </a:r>
            <a:r>
              <a:rPr lang="en-US" altLang="en-US" b="1" dirty="0" err="1">
                <a:solidFill>
                  <a:srgbClr val="00B050"/>
                </a:solidFill>
                <a:latin typeface="Times New Roman" pitchFamily="18" charset="0"/>
              </a:rPr>
              <a:t>Cách</a:t>
            </a:r>
            <a:r>
              <a:rPr lang="en-US" altLang="en-US" b="1" dirty="0">
                <a:solidFill>
                  <a:srgbClr val="00B050"/>
                </a:solidFill>
                <a:latin typeface="Times New Roman" pitchFamily="18" charset="0"/>
              </a:rPr>
              <a:t> </a:t>
            </a:r>
            <a:r>
              <a:rPr lang="en-US" altLang="en-US" b="1" dirty="0" err="1">
                <a:solidFill>
                  <a:srgbClr val="00B050"/>
                </a:solidFill>
                <a:latin typeface="Times New Roman" pitchFamily="18" charset="0"/>
              </a:rPr>
              <a:t>xác</a:t>
            </a:r>
            <a:r>
              <a:rPr lang="en-US" altLang="en-US" b="1" dirty="0">
                <a:solidFill>
                  <a:srgbClr val="00B050"/>
                </a:solidFill>
                <a:latin typeface="Times New Roman" pitchFamily="18" charset="0"/>
              </a:rPr>
              <a:t> </a:t>
            </a:r>
            <a:r>
              <a:rPr lang="en-US" altLang="en-US" b="1" dirty="0" err="1">
                <a:solidFill>
                  <a:srgbClr val="00B050"/>
                </a:solidFill>
                <a:latin typeface="Times New Roman" pitchFamily="18" charset="0"/>
              </a:rPr>
              <a:t>định</a:t>
            </a:r>
            <a:r>
              <a:rPr lang="en-US" altLang="en-US" b="1" dirty="0">
                <a:solidFill>
                  <a:srgbClr val="00B050"/>
                </a:solidFill>
                <a:latin typeface="Times New Roman" pitchFamily="18" charset="0"/>
              </a:rPr>
              <a:t> </a:t>
            </a:r>
            <a:r>
              <a:rPr lang="en-US" altLang="en-US" b="1" dirty="0" err="1">
                <a:solidFill>
                  <a:srgbClr val="00B050"/>
                </a:solidFill>
                <a:latin typeface="Times New Roman" pitchFamily="18" charset="0"/>
              </a:rPr>
              <a:t>tâm</a:t>
            </a:r>
            <a:r>
              <a:rPr lang="en-US" altLang="en-US" b="1" dirty="0">
                <a:solidFill>
                  <a:srgbClr val="00B050"/>
                </a:solidFill>
                <a:latin typeface="Times New Roman" pitchFamily="18" charset="0"/>
              </a:rPr>
              <a:t> </a:t>
            </a:r>
            <a:r>
              <a:rPr lang="en-US" altLang="en-US" b="1" dirty="0" err="1">
                <a:solidFill>
                  <a:srgbClr val="00B050"/>
                </a:solidFill>
                <a:latin typeface="Times New Roman" pitchFamily="18" charset="0"/>
              </a:rPr>
              <a:t>đường</a:t>
            </a:r>
            <a:r>
              <a:rPr lang="en-US" altLang="en-US" b="1" dirty="0">
                <a:solidFill>
                  <a:srgbClr val="00B050"/>
                </a:solidFill>
                <a:latin typeface="Times New Roman" pitchFamily="18" charset="0"/>
              </a:rPr>
              <a:t> </a:t>
            </a:r>
            <a:r>
              <a:rPr lang="en-US" altLang="en-US" b="1" dirty="0" err="1">
                <a:solidFill>
                  <a:srgbClr val="00B050"/>
                </a:solidFill>
                <a:latin typeface="Times New Roman" pitchFamily="18" charset="0"/>
              </a:rPr>
              <a:t>tròn</a:t>
            </a:r>
            <a:r>
              <a:rPr lang="en-US" altLang="en-US" b="1" dirty="0">
                <a:solidFill>
                  <a:srgbClr val="00B050"/>
                </a:solidFill>
                <a:latin typeface="Times New Roman" pitchFamily="18" charset="0"/>
              </a:rPr>
              <a:t> </a:t>
            </a:r>
            <a:r>
              <a:rPr lang="en-US" altLang="en-US" b="1" dirty="0" err="1">
                <a:solidFill>
                  <a:srgbClr val="00B050"/>
                </a:solidFill>
                <a:latin typeface="Times New Roman" pitchFamily="18" charset="0"/>
              </a:rPr>
              <a:t>bằng</a:t>
            </a:r>
            <a:r>
              <a:rPr lang="en-US" altLang="en-US" b="1" dirty="0">
                <a:solidFill>
                  <a:srgbClr val="00B050"/>
                </a:solidFill>
                <a:latin typeface="Times New Roman" pitchFamily="18" charset="0"/>
              </a:rPr>
              <a:t> </a:t>
            </a:r>
            <a:r>
              <a:rPr lang="en-US" altLang="en-US" b="1" dirty="0" err="1">
                <a:solidFill>
                  <a:srgbClr val="00B050"/>
                </a:solidFill>
                <a:latin typeface="Times New Roman" pitchFamily="18" charset="0"/>
              </a:rPr>
              <a:t>Êke</a:t>
            </a:r>
            <a:endParaRPr lang="en-US" altLang="en-US" b="1" dirty="0">
              <a:solidFill>
                <a:srgbClr val="00B050"/>
              </a:solidFill>
              <a:latin typeface="Times New Roman" pitchFamily="18" charset="0"/>
            </a:endParaRPr>
          </a:p>
        </p:txBody>
      </p:sp>
      <p:sp>
        <p:nvSpPr>
          <p:cNvPr id="29" name="Oval 31"/>
          <p:cNvSpPr>
            <a:spLocks noChangeArrowheads="1"/>
          </p:cNvSpPr>
          <p:nvPr/>
        </p:nvSpPr>
        <p:spPr bwMode="auto">
          <a:xfrm>
            <a:off x="4029075" y="3033713"/>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rgbClr val="FF0000"/>
              </a:solidFill>
            </a:endParaRPr>
          </a:p>
        </p:txBody>
      </p:sp>
    </p:spTree>
    <p:extLst>
      <p:ext uri="{BB962C8B-B14F-4D97-AF65-F5344CB8AC3E}">
        <p14:creationId xmlns:p14="http://schemas.microsoft.com/office/powerpoint/2010/main" val="25533002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par>
                                <p:cTn id="23" presetID="8"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amond(in)">
                                      <p:cBhvr>
                                        <p:cTn id="25" dur="500"/>
                                        <p:tgtEl>
                                          <p:spTgt spid="18"/>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amond(in)">
                                      <p:cBhvr>
                                        <p:cTn id="28" dur="500"/>
                                        <p:tgtEl>
                                          <p:spTgt spid="19"/>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amond(in)">
                                      <p:cBhvr>
                                        <p:cTn id="31" dur="500"/>
                                        <p:tgtEl>
                                          <p:spTgt spid="26"/>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amond(i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trips(downLeft)">
                                      <p:cBhvr>
                                        <p:cTn id="45" dur="500"/>
                                        <p:tgtEl>
                                          <p:spTgt spid="15"/>
                                        </p:tgtEl>
                                      </p:cBhvr>
                                    </p:animEffect>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17"/>
                                        </p:tgtEl>
                                        <p:attrNameLst>
                                          <p:attrName>ppt_x</p:attrName>
                                        </p:attrNameLst>
                                      </p:cBhvr>
                                      <p:tavLst>
                                        <p:tav tm="0">
                                          <p:val>
                                            <p:strVal val="ppt_x"/>
                                          </p:val>
                                        </p:tav>
                                        <p:tav tm="100000">
                                          <p:val>
                                            <p:strVal val="ppt_x"/>
                                          </p:val>
                                        </p:tav>
                                      </p:tavLst>
                                    </p:anim>
                                    <p:anim calcmode="lin" valueType="num">
                                      <p:cBhvr additive="base">
                                        <p:cTn id="50" dur="500"/>
                                        <p:tgtEl>
                                          <p:spTgt spid="17"/>
                                        </p:tgtEl>
                                        <p:attrNameLst>
                                          <p:attrName>ppt_y</p:attrName>
                                        </p:attrNameLst>
                                      </p:cBhvr>
                                      <p:tavLst>
                                        <p:tav tm="0">
                                          <p:val>
                                            <p:strVal val="ppt_y"/>
                                          </p:val>
                                        </p:tav>
                                        <p:tav tm="100000">
                                          <p:val>
                                            <p:strVal val="1+ppt_h/2"/>
                                          </p:val>
                                        </p:tav>
                                      </p:tavLst>
                                    </p:anim>
                                    <p:set>
                                      <p:cBhvr>
                                        <p:cTn id="51" dur="1" fill="hold">
                                          <p:stCondLst>
                                            <p:cond delay="499"/>
                                          </p:stCondLst>
                                        </p:cTn>
                                        <p:tgtEl>
                                          <p:spTgt spid="1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12"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0-#ppt_w/2"/>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strips(downLeft)">
                                      <p:cBhvr>
                                        <p:cTn id="62" dur="500"/>
                                        <p:tgtEl>
                                          <p:spTgt spid="13"/>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downLeft)">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11"/>
                                        </p:tgtEl>
                                        <p:attrNameLst>
                                          <p:attrName>ppt_x</p:attrName>
                                        </p:attrNameLst>
                                      </p:cBhvr>
                                      <p:tavLst>
                                        <p:tav tm="0">
                                          <p:val>
                                            <p:strVal val="ppt_x"/>
                                          </p:val>
                                        </p:tav>
                                        <p:tav tm="100000">
                                          <p:val>
                                            <p:strVal val="ppt_x"/>
                                          </p:val>
                                        </p:tav>
                                      </p:tavLst>
                                    </p:anim>
                                    <p:anim calcmode="lin" valueType="num">
                                      <p:cBhvr additive="base">
                                        <p:cTn id="70" dur="500"/>
                                        <p:tgtEl>
                                          <p:spTgt spid="11"/>
                                        </p:tgtEl>
                                        <p:attrNameLst>
                                          <p:attrName>ppt_y</p:attrName>
                                        </p:attrNameLst>
                                      </p:cBhvr>
                                      <p:tavLst>
                                        <p:tav tm="0">
                                          <p:val>
                                            <p:strVal val="ppt_y"/>
                                          </p:val>
                                        </p:tav>
                                        <p:tav tm="100000">
                                          <p:val>
                                            <p:strVal val="1+ppt_h/2"/>
                                          </p:val>
                                        </p:tav>
                                      </p:tavLst>
                                    </p:anim>
                                    <p:set>
                                      <p:cBhvr>
                                        <p:cTn id="71" dur="1" fill="hold">
                                          <p:stCondLst>
                                            <p:cond delay="499"/>
                                          </p:stCondLst>
                                        </p:cTn>
                                        <p:tgtEl>
                                          <p:spTgt spid="11"/>
                                        </p:tgtEl>
                                        <p:attrNameLst>
                                          <p:attrName>style.visibility</p:attrName>
                                        </p:attrNameLst>
                                      </p:cBhvr>
                                      <p:to>
                                        <p:strVal val="hidden"/>
                                      </p:to>
                                    </p:set>
                                  </p:childTnLst>
                                </p:cTn>
                              </p:par>
                              <p:par>
                                <p:cTn id="72" presetID="8" presetClass="entr" presetSubtype="16"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diamond(in)">
                                      <p:cBhvr>
                                        <p:cTn id="74" dur="500"/>
                                        <p:tgtEl>
                                          <p:spTgt spid="20"/>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diamond(in)">
                                      <p:cBhvr>
                                        <p:cTn id="77" dur="500"/>
                                        <p:tgtEl>
                                          <p:spTgt spid="21"/>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diamond(in)">
                                      <p:cBhvr>
                                        <p:cTn id="80" dur="500"/>
                                        <p:tgtEl>
                                          <p:spTgt spid="25"/>
                                        </p:tgtEl>
                                      </p:cBhvr>
                                    </p:animEffect>
                                  </p:childTnLst>
                                </p:cTn>
                              </p:par>
                              <p:par>
                                <p:cTn id="81" presetID="8" presetClass="entr" presetSubtype="16"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diamond(i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strips(downLeft)">
                                      <p:cBhvr>
                                        <p:cTn id="88" dur="500"/>
                                        <p:tgtEl>
                                          <p:spTgt spid="16"/>
                                        </p:tgtEl>
                                      </p:cBhvr>
                                    </p:animEffect>
                                  </p:childTnLst>
                                  <p:subTnLst>
                                    <p:audio>
                                      <p:cMediaNode>
                                        <p:cTn display="0" masterRel="sameClick">
                                          <p:stCondLst>
                                            <p:cond evt="begin" delay="0">
                                              <p:tn val="86"/>
                                            </p:cond>
                                          </p:stCondLst>
                                          <p:endCondLst>
                                            <p:cond evt="onStopAudio" delay="0">
                                              <p:tgtEl>
                                                <p:sldTgt/>
                                              </p:tgtEl>
                                            </p:cond>
                                          </p:endCondLst>
                                        </p:cTn>
                                        <p:tgtEl>
                                          <p:sndTgt r:embed="rId3" name="chimes.wav"/>
                                        </p:tgtEl>
                                      </p:cMediaNode>
                                    </p:audio>
                                  </p:subTnLst>
                                </p:cTn>
                              </p:par>
                            </p:childTnLst>
                          </p:cTn>
                        </p:par>
                      </p:childTnLst>
                    </p:cTn>
                  </p:par>
                  <p:par>
                    <p:cTn id="89" fill="hold">
                      <p:stCondLst>
                        <p:cond delay="indefinite"/>
                      </p:stCondLst>
                      <p:childTnLst>
                        <p:par>
                          <p:cTn id="90" fill="hold">
                            <p:stCondLst>
                              <p:cond delay="0"/>
                            </p:stCondLst>
                            <p:childTnLst>
                              <p:par>
                                <p:cTn id="91" presetID="8" presetClass="entr" presetSubtype="16"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diamond(in)">
                                      <p:cBhvr>
                                        <p:cTn id="93" dur="500"/>
                                        <p:tgtEl>
                                          <p:spTgt spid="22"/>
                                        </p:tgtEl>
                                      </p:cBhvr>
                                    </p:animEffect>
                                  </p:childTnLst>
                                  <p:subTnLst>
                                    <p:audio>
                                      <p:cMediaNode>
                                        <p:cTn display="0" masterRel="sameClick">
                                          <p:stCondLst>
                                            <p:cond evt="begin" delay="0">
                                              <p:tn val="91"/>
                                            </p:cond>
                                          </p:stCondLst>
                                          <p:endCondLst>
                                            <p:cond evt="onStopAudio" delay="0">
                                              <p:tgtEl>
                                                <p:sldTgt/>
                                              </p:tgtEl>
                                            </p:cond>
                                          </p:endCondLst>
                                        </p:cTn>
                                        <p:tgtEl>
                                          <p:sndTgt r:embed="rId4" name="bomb.wav"/>
                                        </p:tgtEl>
                                      </p:cMediaNode>
                                    </p:audio>
                                  </p:subTnLst>
                                </p:cTn>
                              </p:par>
                              <p:par>
                                <p:cTn id="94" presetID="8" presetClass="emph" presetSubtype="0" fill="hold" grpId="1" nodeType="withEffect">
                                  <p:stCondLst>
                                    <p:cond delay="0"/>
                                  </p:stCondLst>
                                  <p:childTnLst>
                                    <p:animRot by="21600000">
                                      <p:cBhvr>
                                        <p:cTn id="95" dur="500" fill="hold"/>
                                        <p:tgtEl>
                                          <p:spTgt spid="22"/>
                                        </p:tgtEl>
                                        <p:attrNameLst>
                                          <p:attrName>r</p:attrName>
                                        </p:attrNameLst>
                                      </p:cBhvr>
                                    </p:animRot>
                                  </p:childTnLst>
                                  <p:subTnLst>
                                    <p:audio>
                                      <p:cMediaNode>
                                        <p:cTn display="0" masterRel="sameClick">
                                          <p:stCondLst>
                                            <p:cond evt="begin" delay="0">
                                              <p:tn val="94"/>
                                            </p:cond>
                                          </p:stCondLst>
                                          <p:endCondLst>
                                            <p:cond evt="onStopAudio" delay="0">
                                              <p:tgtEl>
                                                <p:sldTgt/>
                                              </p:tgtEl>
                                            </p:cond>
                                          </p:endCondLst>
                                        </p:cTn>
                                        <p:tgtEl>
                                          <p:sndTgt r:embed="rId4" name="bomb.wav"/>
                                        </p:tgtEl>
                                      </p:cMediaNode>
                                    </p:audio>
                                  </p:subTnLst>
                                </p:cTn>
                              </p:par>
                              <p:par>
                                <p:cTn id="96" presetID="8" presetClass="entr" presetSubtype="16"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diamond(in)">
                                      <p:cBhvr>
                                        <p:cTn id="9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4" grpId="0" animBg="1"/>
      <p:bldP spid="15" grpId="0" animBg="1"/>
      <p:bldP spid="16" grpId="0" animBg="1"/>
      <p:bldP spid="18" grpId="0"/>
      <p:bldP spid="19" grpId="0"/>
      <p:bldP spid="20" grpId="0"/>
      <p:bldP spid="21" grpId="0"/>
      <p:bldP spid="22" grpId="0"/>
      <p:bldP spid="22" grpId="1"/>
      <p:bldP spid="24" grpId="0" animBg="1"/>
      <p:bldP spid="25" grpId="0" animBg="1"/>
      <p:bldP spid="26" grpId="0"/>
      <p:bldP spid="27"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454820" y="750987"/>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14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AutoShape 2">
            <a:hlinkClick r:id="rId5" action="ppaction://hlinksldjump"/>
          </p:cNvPr>
          <p:cNvSpPr>
            <a:spLocks noChangeArrowheads="1"/>
          </p:cNvSpPr>
          <p:nvPr/>
        </p:nvSpPr>
        <p:spPr bwMode="auto">
          <a:xfrm>
            <a:off x="169863" y="149225"/>
            <a:ext cx="1833562" cy="1468438"/>
          </a:xfrm>
          <a:prstGeom prst="star5">
            <a:avLst/>
          </a:prstGeom>
          <a:solidFill>
            <a:schemeClr val="bg1"/>
          </a:solidFill>
          <a:ln w="38100">
            <a:solidFill>
              <a:srgbClr val="C00000"/>
            </a:solidFill>
            <a:miter lim="800000"/>
            <a:headEnd/>
            <a:tailEnd/>
          </a:ln>
          <a:effectLst/>
          <a:scene3d>
            <a:camera prst="isometricOffAxis2Left"/>
            <a:lightRig rig="threePt" dir="t"/>
          </a:scene3d>
          <a:extLst/>
        </p:spPr>
        <p:txBody>
          <a:bodyPr wrap="none" anchor="ctr"/>
          <a:lstStyle/>
          <a:p>
            <a:pPr algn="ctr">
              <a:defRPr/>
            </a:pPr>
            <a:r>
              <a:rPr lang="en-US" altLang="en-US" sz="3600" b="1" dirty="0">
                <a:solidFill>
                  <a:srgbClr val="F02D06"/>
                </a:solidFill>
                <a:latin typeface=".VnTime" panose="020B7200000000000000" pitchFamily="34" charset="0"/>
              </a:rPr>
              <a:t>1</a:t>
            </a:r>
          </a:p>
        </p:txBody>
      </p:sp>
      <p:sp>
        <p:nvSpPr>
          <p:cNvPr id="2" name="Isosceles Triangle 1">
            <a:hlinkClick r:id="rId6" action="ppaction://hlinksldjump"/>
          </p:cNvPr>
          <p:cNvSpPr/>
          <p:nvPr/>
        </p:nvSpPr>
        <p:spPr bwMode="auto">
          <a:xfrm>
            <a:off x="8519886" y="6255657"/>
            <a:ext cx="304800" cy="45720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VnArial" pitchFamily="34" charset="0"/>
            </a:endParaRPr>
          </a:p>
        </p:txBody>
      </p:sp>
      <p:pic>
        <p:nvPicPr>
          <p:cNvPr id="12" name="Pictur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087793"/>
            <a:ext cx="2463574" cy="2196065"/>
          </a:xfrm>
          <a:prstGeom prst="rect">
            <a:avLst/>
          </a:prstGeom>
          <a:noFill/>
          <a:ln>
            <a:noFill/>
          </a:ln>
        </p:spPr>
      </p:pic>
      <p:graphicFrame>
        <p:nvGraphicFramePr>
          <p:cNvPr id="6" name="Object 5"/>
          <p:cNvGraphicFramePr>
            <a:graphicFrameLocks noChangeAspect="1"/>
          </p:cNvGraphicFramePr>
          <p:nvPr>
            <p:extLst>
              <p:ext uri="{D42A27DB-BD31-4B8C-83A1-F6EECF244321}">
                <p14:modId xmlns:p14="http://schemas.microsoft.com/office/powerpoint/2010/main" val="1635677753"/>
              </p:ext>
            </p:extLst>
          </p:nvPr>
        </p:nvGraphicFramePr>
        <p:xfrm>
          <a:off x="2422186" y="2214854"/>
          <a:ext cx="1752600" cy="568411"/>
        </p:xfrm>
        <a:graphic>
          <a:graphicData uri="http://schemas.openxmlformats.org/presentationml/2006/ole">
            <mc:AlternateContent xmlns:mc="http://schemas.openxmlformats.org/markup-compatibility/2006">
              <mc:Choice xmlns:v="urn:schemas-microsoft-com:vml" Requires="v">
                <p:oleObj spid="_x0000_s51283" name="Equation" r:id="rId8" imgW="698500" imgH="228600" progId="Equation.DSMT4">
                  <p:embed/>
                </p:oleObj>
              </mc:Choice>
              <mc:Fallback>
                <p:oleObj name="Equation" r:id="rId8" imgW="6985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2186" y="2214854"/>
                        <a:ext cx="1752600" cy="568411"/>
                      </a:xfrm>
                      <a:prstGeom prst="rect">
                        <a:avLst/>
                      </a:prstGeom>
                      <a:noFill/>
                    </p:spPr>
                  </p:pic>
                </p:oleObj>
              </mc:Fallback>
            </mc:AlternateContent>
          </a:graphicData>
        </a:graphic>
      </p:graphicFrame>
      <p:sp>
        <p:nvSpPr>
          <p:cNvPr id="8" name="TextBox 7"/>
          <p:cNvSpPr txBox="1"/>
          <p:nvPr/>
        </p:nvSpPr>
        <p:spPr bwMode="auto">
          <a:xfrm>
            <a:off x="1643736" y="2323712"/>
            <a:ext cx="914400" cy="492443"/>
          </a:xfrm>
          <a:prstGeom prst="rect">
            <a:avLst/>
          </a:prstGeom>
          <a:noFill/>
          <a:ln>
            <a:noFill/>
          </a:ln>
          <a:effectLst/>
          <a:extLst/>
        </p:spPr>
        <p:txBody>
          <a:bodyPr wrap="square" rtlCol="0">
            <a:spAutoFit/>
          </a:bodyPr>
          <a:lstStyle/>
          <a:p>
            <a:pPr eaLnBrk="1" hangingPunct="1">
              <a:spcBef>
                <a:spcPct val="50000"/>
              </a:spcBef>
            </a:pPr>
            <a:r>
              <a:rPr lang="vi-VN" sz="2600" b="0" dirty="0" smtClean="0">
                <a:solidFill>
                  <a:schemeClr val="accent6">
                    <a:lumMod val="10000"/>
                  </a:schemeClr>
                </a:solidFill>
                <a:latin typeface="Times New Roman" pitchFamily="18" charset="0"/>
                <a:cs typeface="Times New Roman" pitchFamily="18" charset="0"/>
              </a:rPr>
              <a:t>Cho</a:t>
            </a:r>
            <a:endParaRPr lang="en-US" sz="2600" b="0" dirty="0" err="1" smtClean="0">
              <a:solidFill>
                <a:schemeClr val="accent6">
                  <a:lumMod val="10000"/>
                </a:schemeClr>
              </a:solidFill>
              <a:latin typeface="Times New Roman" pitchFamily="18" charset="0"/>
              <a:cs typeface="Times New Roman" pitchFamily="18" charset="0"/>
            </a:endParaRPr>
          </a:p>
        </p:txBody>
      </p:sp>
      <p:sp>
        <p:nvSpPr>
          <p:cNvPr id="13" name="Rectangle 45"/>
          <p:cNvSpPr>
            <a:spLocks noChangeArrowheads="1"/>
          </p:cNvSpPr>
          <p:nvPr/>
        </p:nvSpPr>
        <p:spPr bwMode="auto">
          <a:xfrm>
            <a:off x="1621688" y="3034012"/>
            <a:ext cx="91678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600" b="0" i="0" u="none" strike="noStrike" cap="none" normalizeH="0" baseline="0" dirty="0" smtClean="0">
                <a:ln>
                  <a:noFill/>
                </a:ln>
                <a:solidFill>
                  <a:schemeClr val="accent6">
                    <a:lumMod val="10000"/>
                  </a:schemeClr>
                </a:solidFill>
                <a:effectLst/>
                <a:latin typeface="Times New Roman" pitchFamily="18" charset="0"/>
                <a:ea typeface="Calibri" pitchFamily="34" charset="0"/>
                <a:cs typeface="Times New Roman" pitchFamily="18" charset="0"/>
              </a:rPr>
              <a:t>Tính </a:t>
            </a:r>
            <a:endParaRPr kumimoji="0" lang="vi-VN" sz="2600" b="0" i="0" u="none" strike="noStrike" cap="none" normalizeH="0" baseline="0" dirty="0" smtClean="0">
              <a:ln>
                <a:noFill/>
              </a:ln>
              <a:solidFill>
                <a:schemeClr val="accent6">
                  <a:lumMod val="10000"/>
                </a:schemeClr>
              </a:solidFill>
              <a:effectLst/>
              <a:latin typeface="Times New Roman" pitchFamily="18" charset="0"/>
              <a:cs typeface="Times New Roman"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4138112265"/>
              </p:ext>
            </p:extLst>
          </p:nvPr>
        </p:nvGraphicFramePr>
        <p:xfrm>
          <a:off x="2401888" y="2976563"/>
          <a:ext cx="1109662" cy="485775"/>
        </p:xfrm>
        <a:graphic>
          <a:graphicData uri="http://schemas.openxmlformats.org/presentationml/2006/ole">
            <mc:AlternateContent xmlns:mc="http://schemas.openxmlformats.org/markup-compatibility/2006">
              <mc:Choice xmlns:v="urn:schemas-microsoft-com:vml" Requires="v">
                <p:oleObj spid="_x0000_s51284" name="Equation" r:id="rId10" imgW="520560" imgH="228600" progId="Equation.DSMT4">
                  <p:embed/>
                </p:oleObj>
              </mc:Choice>
              <mc:Fallback>
                <p:oleObj name="Equation" r:id="rId10" imgW="520560" imgH="228600" progId="Equation.DSMT4">
                  <p:embed/>
                  <p:pic>
                    <p:nvPicPr>
                      <p:cNvPr id="0" name=""/>
                      <p:cNvPicPr>
                        <a:picLocks noChangeAspect="1" noChangeArrowheads="1"/>
                      </p:cNvPicPr>
                      <p:nvPr/>
                    </p:nvPicPr>
                    <p:blipFill>
                      <a:blip r:embed="rId11"/>
                      <a:srcRect/>
                      <a:stretch>
                        <a:fillRect/>
                      </a:stretch>
                    </p:blipFill>
                    <p:spPr bwMode="auto">
                      <a:xfrm>
                        <a:off x="2401888" y="2976563"/>
                        <a:ext cx="1109662" cy="485775"/>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057690771"/>
              </p:ext>
            </p:extLst>
          </p:nvPr>
        </p:nvGraphicFramePr>
        <p:xfrm>
          <a:off x="1643736" y="4048918"/>
          <a:ext cx="4999038" cy="1350963"/>
        </p:xfrm>
        <a:graphic>
          <a:graphicData uri="http://schemas.openxmlformats.org/presentationml/2006/ole">
            <mc:AlternateContent xmlns:mc="http://schemas.openxmlformats.org/markup-compatibility/2006">
              <mc:Choice xmlns:v="urn:schemas-microsoft-com:vml" Requires="v">
                <p:oleObj spid="_x0000_s51285" name="Equation" r:id="rId12" imgW="2323800" imgH="634680" progId="Equation.DSMT4">
                  <p:embed/>
                </p:oleObj>
              </mc:Choice>
              <mc:Fallback>
                <p:oleObj name="Equation" r:id="rId12" imgW="2323800" imgH="634680" progId="Equation.DSMT4">
                  <p:embed/>
                  <p:pic>
                    <p:nvPicPr>
                      <p:cNvPr id="0" name=""/>
                      <p:cNvPicPr>
                        <a:picLocks noChangeAspect="1" noChangeArrowheads="1"/>
                      </p:cNvPicPr>
                      <p:nvPr/>
                    </p:nvPicPr>
                    <p:blipFill>
                      <a:blip r:embed="rId13"/>
                      <a:srcRect/>
                      <a:stretch>
                        <a:fillRect/>
                      </a:stretch>
                    </p:blipFill>
                    <p:spPr bwMode="auto">
                      <a:xfrm>
                        <a:off x="1643736" y="4048918"/>
                        <a:ext cx="4999038" cy="1350963"/>
                      </a:xfrm>
                      <a:prstGeom prst="rect">
                        <a:avLst/>
                      </a:prstGeom>
                      <a:noFill/>
                    </p:spPr>
                  </p:pic>
                </p:oleObj>
              </mc:Fallback>
            </mc:AlternateContent>
          </a:graphicData>
        </a:graphic>
      </p:graphicFrame>
      <p:sp>
        <p:nvSpPr>
          <p:cNvPr id="17" name="TextBox 16"/>
          <p:cNvSpPr txBox="1"/>
          <p:nvPr/>
        </p:nvSpPr>
        <p:spPr bwMode="auto">
          <a:xfrm>
            <a:off x="631648" y="4191000"/>
            <a:ext cx="1012088" cy="461665"/>
          </a:xfrm>
          <a:prstGeom prst="rect">
            <a:avLst/>
          </a:prstGeom>
          <a:noFill/>
          <a:ln>
            <a:noFill/>
          </a:ln>
          <a:effectLst/>
          <a:extLst/>
        </p:spPr>
        <p:txBody>
          <a:bodyPr wrap="square" rtlCol="0">
            <a:spAutoFit/>
          </a:bodyPr>
          <a:lstStyle/>
          <a:p>
            <a:pPr algn="ctr" eaLnBrk="1" hangingPunct="1">
              <a:spcBef>
                <a:spcPct val="50000"/>
              </a:spcBef>
            </a:pPr>
            <a:r>
              <a:rPr lang="vi-VN" sz="2400" dirty="0" smtClean="0">
                <a:solidFill>
                  <a:srgbClr val="0000CC"/>
                </a:solidFill>
                <a:latin typeface="Times New Roman" pitchFamily="18" charset="0"/>
                <a:cs typeface="Times New Roman" pitchFamily="18" charset="0"/>
              </a:rPr>
              <a:t>Ta có</a:t>
            </a:r>
            <a:endParaRPr lang="en-US" sz="2400" dirty="0" err="1"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1471914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3000" fill="hold" grpId="0" nodeType="withEffect">
                                  <p:stCondLst>
                                    <p:cond delay="0"/>
                                  </p:stCondLst>
                                  <p:iterate type="lt">
                                    <p:tmPct val="4000"/>
                                  </p:iterate>
                                  <p:childTnLst>
                                    <p:animClr clrSpc="hsl" dir="cw">
                                      <p:cBhvr override="childStyle">
                                        <p:cTn id="6" dur="500" fill="hold"/>
                                        <p:tgtEl>
                                          <p:spTgt spid="11">
                                            <p:txEl>
                                              <p:charRg st="4294967295" end="4294967295"/>
                                            </p:txEl>
                                          </p:spTgt>
                                        </p:tgtEl>
                                        <p:attrNameLst>
                                          <p:attrName>style.color</p:attrName>
                                        </p:attrNameLst>
                                      </p:cBhvr>
                                      <p:by>
                                        <p:hsl h="-7200000" s="0" l="0"/>
                                      </p:by>
                                    </p:animClr>
                                    <p:animClr clrSpc="hsl" dir="cw">
                                      <p:cBhvr>
                                        <p:cTn id="7" dur="500" fill="hold"/>
                                        <p:tgtEl>
                                          <p:spTgt spid="11">
                                            <p:txEl>
                                              <p:charRg st="4294967295" end="4294967295"/>
                                            </p:txEl>
                                          </p:spTgt>
                                        </p:tgtEl>
                                        <p:attrNameLst>
                                          <p:attrName>fillcolor</p:attrName>
                                        </p:attrNameLst>
                                      </p:cBhvr>
                                      <p:by>
                                        <p:hsl h="-7200000" s="0" l="0"/>
                                      </p:by>
                                    </p:animClr>
                                    <p:animClr clrSpc="hsl" dir="cw">
                                      <p:cBhvr>
                                        <p:cTn id="8" dur="500" fill="hold"/>
                                        <p:tgtEl>
                                          <p:spTgt spid="11">
                                            <p:txEl>
                                              <p:charRg st="4294967295" end="4294967295"/>
                                            </p:txEl>
                                          </p:spTgt>
                                        </p:tgtEl>
                                        <p:attrNameLst>
                                          <p:attrName>stroke.color</p:attrName>
                                        </p:attrNameLst>
                                      </p:cBhvr>
                                      <p:by>
                                        <p:hsl h="-7200000" s="0" l="0"/>
                                      </p:by>
                                    </p:animClr>
                                    <p:set>
                                      <p:cBhvr>
                                        <p:cTn id="9" dur="500" fill="hold"/>
                                        <p:tgtEl>
                                          <p:spTgt spid="11">
                                            <p:txEl>
                                              <p:charRg st="4294967295" end="4294967295"/>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750"/>
                                        <p:tgtEl>
                                          <p:spTgt spid="16"/>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454820" y="750987"/>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14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5">
            <a:hlinkClick r:id="" action="ppaction://noaction"/>
          </p:cNvPr>
          <p:cNvSpPr>
            <a:spLocks noChangeArrowheads="1"/>
          </p:cNvSpPr>
          <p:nvPr/>
        </p:nvSpPr>
        <p:spPr bwMode="auto">
          <a:xfrm>
            <a:off x="152400" y="64860"/>
            <a:ext cx="2057400" cy="1680029"/>
          </a:xfrm>
          <a:prstGeom prst="star5">
            <a:avLst/>
          </a:prstGeom>
          <a:solidFill>
            <a:schemeClr val="accent1">
              <a:lumMod val="25000"/>
            </a:schemeClr>
          </a:solid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a:extLst/>
        </p:spPr>
        <p:txBody>
          <a:bodyPr wrap="none" anchor="ctr"/>
          <a:lstStyle/>
          <a:p>
            <a:pPr algn="ctr">
              <a:defRPr/>
            </a:pPr>
            <a:r>
              <a:rPr lang="en-US" altLang="en-US" sz="3000" b="1" dirty="0">
                <a:solidFill>
                  <a:schemeClr val="accent6">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ction="ppaction://hlinksldjump"/>
              </a:rPr>
              <a:t>2</a:t>
            </a:r>
            <a:endParaRPr lang="en-US" altLang="en-US" sz="3000" b="1" dirty="0">
              <a:solidFill>
                <a:schemeClr val="accent6">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Left Arrow 5">
            <a:hlinkClick r:id="rId5" action="ppaction://hlinksldjump"/>
          </p:cNvPr>
          <p:cNvSpPr/>
          <p:nvPr/>
        </p:nvSpPr>
        <p:spPr bwMode="auto">
          <a:xfrm>
            <a:off x="8534400" y="6400800"/>
            <a:ext cx="457200" cy="3810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VnArial" pitchFamily="34" charset="0"/>
            </a:endParaRPr>
          </a:p>
        </p:txBody>
      </p:sp>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772758"/>
            <a:ext cx="2514600" cy="2676526"/>
          </a:xfrm>
          <a:prstGeom prst="rect">
            <a:avLst/>
          </a:prstGeom>
          <a:noFill/>
          <a:ln>
            <a:noFill/>
          </a:ln>
        </p:spPr>
      </p:pic>
      <p:sp>
        <p:nvSpPr>
          <p:cNvPr id="2"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776077887"/>
              </p:ext>
            </p:extLst>
          </p:nvPr>
        </p:nvGraphicFramePr>
        <p:xfrm>
          <a:off x="2484549" y="2286000"/>
          <a:ext cx="1839153" cy="479779"/>
        </p:xfrm>
        <a:graphic>
          <a:graphicData uri="http://schemas.openxmlformats.org/presentationml/2006/ole">
            <mc:AlternateContent xmlns:mc="http://schemas.openxmlformats.org/markup-compatibility/2006">
              <mc:Choice xmlns:v="urn:schemas-microsoft-com:vml" Requires="v">
                <p:oleObj spid="_x0000_s52304" name="Equation" r:id="rId7" imgW="876300" imgH="228600" progId="Equation.DSMT4">
                  <p:embed/>
                </p:oleObj>
              </mc:Choice>
              <mc:Fallback>
                <p:oleObj name="Equation" r:id="rId7" imgW="8763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549" y="2286000"/>
                        <a:ext cx="1839153" cy="479779"/>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98581660"/>
              </p:ext>
            </p:extLst>
          </p:nvPr>
        </p:nvGraphicFramePr>
        <p:xfrm>
          <a:off x="2644164" y="2876364"/>
          <a:ext cx="892175" cy="568325"/>
        </p:xfrm>
        <a:graphic>
          <a:graphicData uri="http://schemas.openxmlformats.org/presentationml/2006/ole">
            <mc:AlternateContent xmlns:mc="http://schemas.openxmlformats.org/markup-compatibility/2006">
              <mc:Choice xmlns:v="urn:schemas-microsoft-com:vml" Requires="v">
                <p:oleObj spid="_x0000_s52305" name="Equation" r:id="rId9" imgW="355320" imgH="228600" progId="Equation.DSMT4">
                  <p:embed/>
                </p:oleObj>
              </mc:Choice>
              <mc:Fallback>
                <p:oleObj name="Equation" r:id="rId9" imgW="355320" imgH="228600" progId="Equation.DSMT4">
                  <p:embed/>
                  <p:pic>
                    <p:nvPicPr>
                      <p:cNvPr id="0" name=""/>
                      <p:cNvPicPr>
                        <a:picLocks noChangeAspect="1" noChangeArrowheads="1"/>
                      </p:cNvPicPr>
                      <p:nvPr/>
                    </p:nvPicPr>
                    <p:blipFill>
                      <a:blip r:embed="rId10"/>
                      <a:srcRect/>
                      <a:stretch>
                        <a:fillRect/>
                      </a:stretch>
                    </p:blipFill>
                    <p:spPr bwMode="auto">
                      <a:xfrm>
                        <a:off x="2644164" y="2876364"/>
                        <a:ext cx="892175" cy="568325"/>
                      </a:xfrm>
                      <a:prstGeom prst="rect">
                        <a:avLst/>
                      </a:prstGeom>
                      <a:noFill/>
                    </p:spPr>
                  </p:pic>
                </p:oleObj>
              </mc:Fallback>
            </mc:AlternateContent>
          </a:graphicData>
        </a:graphic>
      </p:graphicFrame>
      <p:sp>
        <p:nvSpPr>
          <p:cNvPr id="14" name="TextBox 13"/>
          <p:cNvSpPr txBox="1"/>
          <p:nvPr/>
        </p:nvSpPr>
        <p:spPr bwMode="auto">
          <a:xfrm>
            <a:off x="1483020" y="2329543"/>
            <a:ext cx="1219200" cy="492443"/>
          </a:xfrm>
          <a:prstGeom prst="rect">
            <a:avLst/>
          </a:prstGeom>
          <a:noFill/>
          <a:ln>
            <a:noFill/>
          </a:ln>
          <a:effectLst/>
          <a:extLst/>
        </p:spPr>
        <p:txBody>
          <a:bodyPr wrap="square" rtlCol="0">
            <a:spAutoFit/>
          </a:bodyPr>
          <a:lstStyle/>
          <a:p>
            <a:pPr algn="ctr" eaLnBrk="1" hangingPunct="1">
              <a:spcBef>
                <a:spcPct val="50000"/>
              </a:spcBef>
            </a:pPr>
            <a:r>
              <a:rPr lang="vi-VN" sz="2600" b="0" dirty="0" smtClean="0">
                <a:solidFill>
                  <a:schemeClr val="accent6">
                    <a:lumMod val="10000"/>
                  </a:schemeClr>
                </a:solidFill>
                <a:latin typeface="Times New Roman" pitchFamily="18" charset="0"/>
                <a:cs typeface="Times New Roman" pitchFamily="18" charset="0"/>
              </a:rPr>
              <a:t>Cho</a:t>
            </a:r>
            <a:endParaRPr lang="en-US" sz="2600" b="0" dirty="0" err="1" smtClean="0">
              <a:solidFill>
                <a:schemeClr val="accent6">
                  <a:lumMod val="10000"/>
                </a:schemeClr>
              </a:solidFill>
              <a:latin typeface="Times New Roman" pitchFamily="18" charset="0"/>
              <a:cs typeface="Times New Roman" pitchFamily="18" charset="0"/>
            </a:endParaRPr>
          </a:p>
        </p:txBody>
      </p:sp>
      <p:sp>
        <p:nvSpPr>
          <p:cNvPr id="15" name="Rectangle 45"/>
          <p:cNvSpPr>
            <a:spLocks noChangeArrowheads="1"/>
          </p:cNvSpPr>
          <p:nvPr/>
        </p:nvSpPr>
        <p:spPr bwMode="auto">
          <a:xfrm>
            <a:off x="1692468" y="2981274"/>
            <a:ext cx="91678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600" b="0" i="0" u="none" strike="noStrike" cap="none" normalizeH="0" baseline="0" dirty="0" smtClean="0">
                <a:ln>
                  <a:noFill/>
                </a:ln>
                <a:solidFill>
                  <a:schemeClr val="accent6">
                    <a:lumMod val="10000"/>
                  </a:schemeClr>
                </a:solidFill>
                <a:effectLst/>
                <a:latin typeface="Times New Roman" pitchFamily="18" charset="0"/>
                <a:ea typeface="Calibri" pitchFamily="34" charset="0"/>
                <a:cs typeface="Times New Roman" pitchFamily="18" charset="0"/>
              </a:rPr>
              <a:t>Tính </a:t>
            </a:r>
            <a:endParaRPr kumimoji="0" lang="vi-VN" sz="2600" b="0" i="0" u="none" strike="noStrike" cap="none" normalizeH="0" baseline="0" dirty="0" smtClean="0">
              <a:ln>
                <a:noFill/>
              </a:ln>
              <a:solidFill>
                <a:schemeClr val="accent6">
                  <a:lumMod val="10000"/>
                </a:schemeClr>
              </a:solidFill>
              <a:effectLst/>
              <a:latin typeface="Times New Roman" pitchFamily="18" charset="0"/>
              <a:cs typeface="Times New Roman"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415874652"/>
              </p:ext>
            </p:extLst>
          </p:nvPr>
        </p:nvGraphicFramePr>
        <p:xfrm>
          <a:off x="1828800" y="3835102"/>
          <a:ext cx="4562475" cy="1350963"/>
        </p:xfrm>
        <a:graphic>
          <a:graphicData uri="http://schemas.openxmlformats.org/presentationml/2006/ole">
            <mc:AlternateContent xmlns:mc="http://schemas.openxmlformats.org/markup-compatibility/2006">
              <mc:Choice xmlns:v="urn:schemas-microsoft-com:vml" Requires="v">
                <p:oleObj spid="_x0000_s52306" name="Equation" r:id="rId11" imgW="2120760" imgH="634680" progId="Equation.DSMT4">
                  <p:embed/>
                </p:oleObj>
              </mc:Choice>
              <mc:Fallback>
                <p:oleObj name="Equation" r:id="rId11" imgW="2120760" imgH="634680" progId="Equation.DSMT4">
                  <p:embed/>
                  <p:pic>
                    <p:nvPicPr>
                      <p:cNvPr id="0" name=""/>
                      <p:cNvPicPr>
                        <a:picLocks noChangeAspect="1" noChangeArrowheads="1"/>
                      </p:cNvPicPr>
                      <p:nvPr/>
                    </p:nvPicPr>
                    <p:blipFill>
                      <a:blip r:embed="rId12"/>
                      <a:srcRect/>
                      <a:stretch>
                        <a:fillRect/>
                      </a:stretch>
                    </p:blipFill>
                    <p:spPr bwMode="auto">
                      <a:xfrm>
                        <a:off x="1828800" y="3835102"/>
                        <a:ext cx="4562475" cy="1350963"/>
                      </a:xfrm>
                      <a:prstGeom prst="rect">
                        <a:avLst/>
                      </a:prstGeom>
                      <a:noFill/>
                    </p:spPr>
                  </p:pic>
                </p:oleObj>
              </mc:Fallback>
            </mc:AlternateContent>
          </a:graphicData>
        </a:graphic>
      </p:graphicFrame>
      <p:sp>
        <p:nvSpPr>
          <p:cNvPr id="17" name="TextBox 16"/>
          <p:cNvSpPr txBox="1"/>
          <p:nvPr/>
        </p:nvSpPr>
        <p:spPr bwMode="auto">
          <a:xfrm>
            <a:off x="838200" y="4020456"/>
            <a:ext cx="1012088" cy="461665"/>
          </a:xfrm>
          <a:prstGeom prst="rect">
            <a:avLst/>
          </a:prstGeom>
          <a:noFill/>
          <a:ln>
            <a:noFill/>
          </a:ln>
          <a:effectLst/>
          <a:extLst/>
        </p:spPr>
        <p:txBody>
          <a:bodyPr wrap="square" rtlCol="0">
            <a:spAutoFit/>
          </a:bodyPr>
          <a:lstStyle/>
          <a:p>
            <a:pPr algn="ctr" eaLnBrk="1" hangingPunct="1">
              <a:spcBef>
                <a:spcPct val="50000"/>
              </a:spcBef>
            </a:pPr>
            <a:r>
              <a:rPr lang="vi-VN" sz="2400" dirty="0" smtClean="0">
                <a:solidFill>
                  <a:srgbClr val="0000CC"/>
                </a:solidFill>
                <a:latin typeface="Times New Roman" pitchFamily="18" charset="0"/>
                <a:cs typeface="Times New Roman" pitchFamily="18" charset="0"/>
              </a:rPr>
              <a:t>Ta có</a:t>
            </a:r>
            <a:endParaRPr lang="en-US" sz="2400" dirty="0" err="1"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7482680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75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454820" y="750987"/>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14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16">
            <a:hlinkClick r:id="rId4" action="ppaction://hlinksldjump"/>
          </p:cNvPr>
          <p:cNvSpPr>
            <a:spLocks noChangeArrowheads="1"/>
          </p:cNvSpPr>
          <p:nvPr/>
        </p:nvSpPr>
        <p:spPr bwMode="auto">
          <a:xfrm>
            <a:off x="7257" y="13735"/>
            <a:ext cx="2041978" cy="1903409"/>
          </a:xfrm>
          <a:prstGeom prst="star5">
            <a:avLst/>
          </a:prstGeom>
          <a:solidFill>
            <a:srgbClr val="FF0000"/>
          </a:solidFill>
          <a:ln w="9525">
            <a:solidFill>
              <a:srgbClr val="0000CC"/>
            </a:solidFill>
            <a:miter lim="800000"/>
            <a:headEnd/>
            <a:tailEnd/>
          </a:ln>
          <a:effectLst/>
          <a:extLst/>
        </p:spPr>
        <p:txBody>
          <a:bodyPr wrap="none" anchor="ctr"/>
          <a:lstStyle/>
          <a:p>
            <a:pPr algn="ctr">
              <a:defRPr/>
            </a:pPr>
            <a:r>
              <a:rPr lang="en-US" altLang="en-US" sz="30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ction="ppaction://hlinksldjump"/>
              </a:rPr>
              <a:t>5</a:t>
            </a:r>
            <a:endParaRPr lang="en-US" altLang="en-US" sz="30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Left Arrow 3">
            <a:hlinkClick r:id="rId4" action="ppaction://hlinksldjump"/>
          </p:cNvPr>
          <p:cNvSpPr/>
          <p:nvPr/>
        </p:nvSpPr>
        <p:spPr bwMode="auto">
          <a:xfrm>
            <a:off x="8458200" y="6400800"/>
            <a:ext cx="45720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VnArial" pitchFamily="34" charset="0"/>
            </a:endParaRPr>
          </a:p>
        </p:txBody>
      </p:sp>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7106" y="1352550"/>
            <a:ext cx="2819400" cy="2373213"/>
          </a:xfrm>
          <a:prstGeom prst="rect">
            <a:avLst/>
          </a:prstGeom>
          <a:noFill/>
          <a:ln>
            <a:noFill/>
          </a:ln>
        </p:spPr>
      </p:pic>
      <p:sp>
        <p:nvSpPr>
          <p:cNvPr id="5" name="Rectangle 4"/>
          <p:cNvSpPr/>
          <p:nvPr/>
        </p:nvSpPr>
        <p:spPr>
          <a:xfrm>
            <a:off x="0" y="2438400"/>
            <a:ext cx="6248400" cy="492443"/>
          </a:xfrm>
          <a:prstGeom prst="rect">
            <a:avLst/>
          </a:prstGeom>
        </p:spPr>
        <p:txBody>
          <a:bodyPr wrap="square">
            <a:spAutoFit/>
          </a:bodyPr>
          <a:lstStyle/>
          <a:p>
            <a:r>
              <a:rPr lang="vi-VN" sz="2600" dirty="0">
                <a:solidFill>
                  <a:schemeClr val="accent1">
                    <a:lumMod val="10000"/>
                  </a:schemeClr>
                </a:solidFill>
                <a:latin typeface="Times New Roman" pitchFamily="18" charset="0"/>
                <a:cs typeface="Times New Roman" pitchFamily="18" charset="0"/>
              </a:rPr>
              <a:t>Tính số đo </a:t>
            </a:r>
            <a:r>
              <a:rPr lang="vi-VN" sz="2600" dirty="0" smtClean="0">
                <a:solidFill>
                  <a:schemeClr val="accent1">
                    <a:lumMod val="10000"/>
                  </a:schemeClr>
                </a:solidFill>
                <a:latin typeface="Times New Roman" pitchFamily="18" charset="0"/>
                <a:cs typeface="Times New Roman" pitchFamily="18" charset="0"/>
              </a:rPr>
              <a:t>cung BmC </a:t>
            </a:r>
            <a:r>
              <a:rPr lang="vi-VN" sz="2600" dirty="0">
                <a:solidFill>
                  <a:schemeClr val="accent1">
                    <a:lumMod val="10000"/>
                  </a:schemeClr>
                </a:solidFill>
                <a:latin typeface="Times New Roman" pitchFamily="18" charset="0"/>
                <a:cs typeface="Times New Roman" pitchFamily="18" charset="0"/>
              </a:rPr>
              <a:t>trong hình sau?</a:t>
            </a:r>
            <a:endParaRPr lang="en-US" sz="2600" dirty="0">
              <a:solidFill>
                <a:schemeClr val="accent1">
                  <a:lumMod val="10000"/>
                </a:schemeClr>
              </a:solidFill>
              <a:latin typeface="Times New Roman" pitchFamily="18" charset="0"/>
              <a:cs typeface="Times New Roman"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488258014"/>
              </p:ext>
            </p:extLst>
          </p:nvPr>
        </p:nvGraphicFramePr>
        <p:xfrm>
          <a:off x="1240688" y="3803160"/>
          <a:ext cx="2376488" cy="838200"/>
        </p:xfrm>
        <a:graphic>
          <a:graphicData uri="http://schemas.openxmlformats.org/presentationml/2006/ole">
            <mc:AlternateContent xmlns:mc="http://schemas.openxmlformats.org/markup-compatibility/2006">
              <mc:Choice xmlns:v="urn:schemas-microsoft-com:vml" Requires="v">
                <p:oleObj spid="_x0000_s54307" name="Equation" r:id="rId7" imgW="1104840" imgH="393480" progId="Equation.DSMT4">
                  <p:embed/>
                </p:oleObj>
              </mc:Choice>
              <mc:Fallback>
                <p:oleObj name="Equation" r:id="rId7" imgW="1104840" imgH="393480" progId="Equation.DSMT4">
                  <p:embed/>
                  <p:pic>
                    <p:nvPicPr>
                      <p:cNvPr id="0" name=""/>
                      <p:cNvPicPr>
                        <a:picLocks noChangeAspect="1" noChangeArrowheads="1"/>
                      </p:cNvPicPr>
                      <p:nvPr/>
                    </p:nvPicPr>
                    <p:blipFill>
                      <a:blip r:embed="rId8"/>
                      <a:srcRect/>
                      <a:stretch>
                        <a:fillRect/>
                      </a:stretch>
                    </p:blipFill>
                    <p:spPr bwMode="auto">
                      <a:xfrm>
                        <a:off x="1240688" y="3803160"/>
                        <a:ext cx="2376488" cy="838200"/>
                      </a:xfrm>
                      <a:prstGeom prst="rect">
                        <a:avLst/>
                      </a:prstGeom>
                      <a:noFill/>
                    </p:spPr>
                  </p:pic>
                </p:oleObj>
              </mc:Fallback>
            </mc:AlternateContent>
          </a:graphicData>
        </a:graphic>
      </p:graphicFrame>
      <p:sp>
        <p:nvSpPr>
          <p:cNvPr id="13" name="TextBox 12"/>
          <p:cNvSpPr txBox="1"/>
          <p:nvPr/>
        </p:nvSpPr>
        <p:spPr bwMode="auto">
          <a:xfrm>
            <a:off x="228600" y="3962400"/>
            <a:ext cx="1012088" cy="461665"/>
          </a:xfrm>
          <a:prstGeom prst="rect">
            <a:avLst/>
          </a:prstGeom>
          <a:noFill/>
          <a:ln>
            <a:noFill/>
          </a:ln>
          <a:effectLst/>
          <a:extLst/>
        </p:spPr>
        <p:txBody>
          <a:bodyPr wrap="square" rtlCol="0">
            <a:spAutoFit/>
          </a:bodyPr>
          <a:lstStyle/>
          <a:p>
            <a:pPr algn="ctr" eaLnBrk="1" hangingPunct="1">
              <a:spcBef>
                <a:spcPct val="50000"/>
              </a:spcBef>
            </a:pPr>
            <a:r>
              <a:rPr lang="vi-VN" sz="2400" dirty="0" smtClean="0">
                <a:solidFill>
                  <a:srgbClr val="0000CC"/>
                </a:solidFill>
                <a:latin typeface="Times New Roman" pitchFamily="18" charset="0"/>
                <a:cs typeface="Times New Roman" pitchFamily="18" charset="0"/>
              </a:rPr>
              <a:t>Ta có</a:t>
            </a:r>
            <a:endParaRPr lang="en-US" sz="2400" dirty="0" err="1" smtClean="0">
              <a:solidFill>
                <a:srgbClr val="0000CC"/>
              </a:solidFill>
              <a:latin typeface="Times New Roman" pitchFamily="18" charset="0"/>
              <a:cs typeface="Times New Roman" pitchFamily="18" charset="0"/>
            </a:endParaRPr>
          </a:p>
        </p:txBody>
      </p:sp>
      <p:sp>
        <p:nvSpPr>
          <p:cNvPr id="14" name="Right Arrow 13"/>
          <p:cNvSpPr/>
          <p:nvPr/>
        </p:nvSpPr>
        <p:spPr bwMode="auto">
          <a:xfrm>
            <a:off x="571046" y="5715000"/>
            <a:ext cx="457200" cy="230833"/>
          </a:xfrm>
          <a:prstGeom prst="rightArrow">
            <a:avLst/>
          </a:prstGeom>
          <a:ln>
            <a:headEnd type="none" w="med" len="med"/>
            <a:tailEnd type="none" w="med" len="med"/>
          </a:ln>
          <a:extLst/>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VnArial"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157985784"/>
              </p:ext>
            </p:extLst>
          </p:nvPr>
        </p:nvGraphicFramePr>
        <p:xfrm>
          <a:off x="1195388" y="5588000"/>
          <a:ext cx="1543050" cy="485775"/>
        </p:xfrm>
        <a:graphic>
          <a:graphicData uri="http://schemas.openxmlformats.org/presentationml/2006/ole">
            <mc:AlternateContent xmlns:mc="http://schemas.openxmlformats.org/markup-compatibility/2006">
              <mc:Choice xmlns:v="urn:schemas-microsoft-com:vml" Requires="v">
                <p:oleObj spid="_x0000_s54308" name="Equation" r:id="rId9" imgW="723600" imgH="228600" progId="Equation.DSMT4">
                  <p:embed/>
                </p:oleObj>
              </mc:Choice>
              <mc:Fallback>
                <p:oleObj name="Equation" r:id="rId9" imgW="723600" imgH="228600" progId="Equation.DSMT4">
                  <p:embed/>
                  <p:pic>
                    <p:nvPicPr>
                      <p:cNvPr id="0" name=""/>
                      <p:cNvPicPr>
                        <a:picLocks noChangeAspect="1" noChangeArrowheads="1"/>
                      </p:cNvPicPr>
                      <p:nvPr/>
                    </p:nvPicPr>
                    <p:blipFill>
                      <a:blip r:embed="rId10"/>
                      <a:srcRect/>
                      <a:stretch>
                        <a:fillRect/>
                      </a:stretch>
                    </p:blipFill>
                    <p:spPr bwMode="auto">
                      <a:xfrm>
                        <a:off x="1195388" y="5588000"/>
                        <a:ext cx="1543050" cy="485775"/>
                      </a:xfrm>
                      <a:prstGeom prst="rect">
                        <a:avLst/>
                      </a:prstGeom>
                      <a:noFill/>
                    </p:spPr>
                  </p:pic>
                </p:oleObj>
              </mc:Fallback>
            </mc:AlternateContent>
          </a:graphicData>
        </a:graphic>
      </p:graphicFrame>
      <p:sp>
        <p:nvSpPr>
          <p:cNvPr id="6" name="TextBox 5"/>
          <p:cNvSpPr txBox="1"/>
          <p:nvPr/>
        </p:nvSpPr>
        <p:spPr bwMode="auto">
          <a:xfrm rot="19486890">
            <a:off x="8120637" y="2862091"/>
            <a:ext cx="762000" cy="461665"/>
          </a:xfrm>
          <a:prstGeom prst="rect">
            <a:avLst/>
          </a:prstGeom>
          <a:noFill/>
          <a:ln>
            <a:noFill/>
          </a:ln>
          <a:effectLst/>
          <a:extLst/>
        </p:spPr>
        <p:txBody>
          <a:bodyPr wrap="square" rtlCol="0">
            <a:spAutoFit/>
          </a:bodyPr>
          <a:lstStyle/>
          <a:p>
            <a:pPr algn="ctr" eaLnBrk="1" hangingPunct="1">
              <a:spcBef>
                <a:spcPct val="50000"/>
              </a:spcBef>
            </a:pPr>
            <a:r>
              <a:rPr lang="vi-VN" sz="2400" b="0" dirty="0" smtClean="0">
                <a:solidFill>
                  <a:schemeClr val="accent1">
                    <a:lumMod val="10000"/>
                  </a:schemeClr>
                </a:solidFill>
                <a:latin typeface=".VnTime" panose="020B7200000000000000" pitchFamily="34" charset="0"/>
              </a:rPr>
              <a:t>m</a:t>
            </a:r>
            <a:endParaRPr lang="en-US" sz="2400" b="0" dirty="0" err="1" smtClean="0">
              <a:solidFill>
                <a:schemeClr val="accent1">
                  <a:lumMod val="10000"/>
                </a:schemeClr>
              </a:solidFill>
              <a:latin typeface=".VnTime" panose="020B7200000000000000"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073651136"/>
              </p:ext>
            </p:extLst>
          </p:nvPr>
        </p:nvGraphicFramePr>
        <p:xfrm>
          <a:off x="1200150" y="4784725"/>
          <a:ext cx="2459038" cy="485775"/>
        </p:xfrm>
        <a:graphic>
          <a:graphicData uri="http://schemas.openxmlformats.org/presentationml/2006/ole">
            <mc:AlternateContent xmlns:mc="http://schemas.openxmlformats.org/markup-compatibility/2006">
              <mc:Choice xmlns:v="urn:schemas-microsoft-com:vml" Requires="v">
                <p:oleObj spid="_x0000_s54309" name="Equation" r:id="rId11" imgW="1143000" imgH="228600" progId="Equation.DSMT4">
                  <p:embed/>
                </p:oleObj>
              </mc:Choice>
              <mc:Fallback>
                <p:oleObj name="Equation" r:id="rId11" imgW="1143000" imgH="228600" progId="Equation.DSMT4">
                  <p:embed/>
                  <p:pic>
                    <p:nvPicPr>
                      <p:cNvPr id="0" name=""/>
                      <p:cNvPicPr>
                        <a:picLocks noChangeAspect="1" noChangeArrowheads="1"/>
                      </p:cNvPicPr>
                      <p:nvPr/>
                    </p:nvPicPr>
                    <p:blipFill>
                      <a:blip r:embed="rId12"/>
                      <a:srcRect/>
                      <a:stretch>
                        <a:fillRect/>
                      </a:stretch>
                    </p:blipFill>
                    <p:spPr bwMode="auto">
                      <a:xfrm>
                        <a:off x="1200150" y="4784725"/>
                        <a:ext cx="2459038" cy="485775"/>
                      </a:xfrm>
                      <a:prstGeom prst="rect">
                        <a:avLst/>
                      </a:prstGeom>
                      <a:noFill/>
                    </p:spPr>
                  </p:pic>
                </p:oleObj>
              </mc:Fallback>
            </mc:AlternateContent>
          </a:graphicData>
        </a:graphic>
      </p:graphicFrame>
      <p:sp>
        <p:nvSpPr>
          <p:cNvPr id="17" name="TextBox 16"/>
          <p:cNvSpPr txBox="1"/>
          <p:nvPr/>
        </p:nvSpPr>
        <p:spPr bwMode="auto">
          <a:xfrm>
            <a:off x="228600" y="4800600"/>
            <a:ext cx="1012088" cy="461665"/>
          </a:xfrm>
          <a:prstGeom prst="rect">
            <a:avLst/>
          </a:prstGeom>
          <a:noFill/>
          <a:ln>
            <a:noFill/>
          </a:ln>
          <a:effectLst/>
          <a:extLst/>
        </p:spPr>
        <p:txBody>
          <a:bodyPr wrap="square" rtlCol="0">
            <a:spAutoFit/>
          </a:bodyPr>
          <a:lstStyle/>
          <a:p>
            <a:pPr algn="ctr" eaLnBrk="1" hangingPunct="1">
              <a:spcBef>
                <a:spcPct val="50000"/>
              </a:spcBef>
            </a:pPr>
            <a:r>
              <a:rPr lang="vi-VN" sz="2400" dirty="0" smtClean="0">
                <a:solidFill>
                  <a:srgbClr val="0000CC"/>
                </a:solidFill>
                <a:latin typeface="Times New Roman" pitchFamily="18" charset="0"/>
                <a:cs typeface="Times New Roman" pitchFamily="18" charset="0"/>
              </a:rPr>
              <a:t>mà</a:t>
            </a:r>
            <a:endParaRPr lang="en-US" sz="2400" dirty="0" err="1"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006221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75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75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75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75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152400" y="457200"/>
            <a:ext cx="8382000" cy="960438"/>
          </a:xfrm>
        </p:spPr>
        <p:txBody>
          <a:bodyPr/>
          <a:lstStyle/>
          <a:p>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tập:Trong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các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khẳng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định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sau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khẳng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định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nào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đúng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khẳng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định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nào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sai</a:t>
            </a:r>
            <a:r>
              <a:rPr lang="en-US" sz="3200" b="1" dirty="0">
                <a:solidFill>
                  <a:srgbClr val="FF0000"/>
                </a:solidFill>
                <a:latin typeface="Times New Roman" panose="02020603050405020304" pitchFamily="18" charset="0"/>
              </a:rPr>
              <a:t>?</a:t>
            </a:r>
          </a:p>
        </p:txBody>
      </p:sp>
      <p:sp>
        <p:nvSpPr>
          <p:cNvPr id="106501" name="Text Box 5"/>
          <p:cNvSpPr txBox="1">
            <a:spLocks noChangeArrowheads="1"/>
          </p:cNvSpPr>
          <p:nvPr/>
        </p:nvSpPr>
        <p:spPr bwMode="auto">
          <a:xfrm>
            <a:off x="381000" y="14478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r>
              <a:rPr lang="en-US" sz="2800" b="1" dirty="0">
                <a:solidFill>
                  <a:srgbClr val="FF0000"/>
                </a:solidFill>
                <a:effectLst>
                  <a:outerShdw blurRad="38100" dist="38100" dir="2700000" algn="tl">
                    <a:srgbClr val="000000"/>
                  </a:outerShdw>
                </a:effectLst>
                <a:latin typeface="Times New Roman" panose="02020603050405020304" pitchFamily="18" charset="0"/>
              </a:rPr>
              <a:t>A. </a:t>
            </a:r>
            <a:r>
              <a:rPr lang="en-US" sz="2800" b="1" dirty="0" err="1">
                <a:solidFill>
                  <a:srgbClr val="FF0000"/>
                </a:solidFill>
                <a:effectLst>
                  <a:outerShdw blurRad="38100" dist="38100" dir="2700000" algn="tl">
                    <a:srgbClr val="000000"/>
                  </a:outerShdw>
                </a:effectLst>
                <a:latin typeface="Times New Roman" panose="02020603050405020304" pitchFamily="18" charset="0"/>
              </a:rPr>
              <a:t>Trong</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một</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đường</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tròn</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các</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góc</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nội</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tiếp</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cùng</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chắn</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một</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cung</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thì</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bằng</a:t>
            </a:r>
            <a:r>
              <a:rPr lang="en-US" sz="2800" b="1" dirty="0">
                <a:solidFill>
                  <a:srgbClr val="FF0000"/>
                </a:solidFill>
                <a:effectLst>
                  <a:outerShdw blurRad="38100" dist="38100" dir="2700000" algn="tl">
                    <a:srgbClr val="000000"/>
                  </a:outerShdw>
                </a:effectLst>
                <a:latin typeface="Times New Roman" panose="02020603050405020304" pitchFamily="18" charset="0"/>
              </a:rPr>
              <a:t> </a:t>
            </a:r>
            <a:r>
              <a:rPr lang="en-US" sz="2800" b="1" dirty="0" err="1">
                <a:solidFill>
                  <a:srgbClr val="FF0000"/>
                </a:solidFill>
                <a:effectLst>
                  <a:outerShdw blurRad="38100" dist="38100" dir="2700000" algn="tl">
                    <a:srgbClr val="000000"/>
                  </a:outerShdw>
                </a:effectLst>
                <a:latin typeface="Times New Roman" panose="02020603050405020304" pitchFamily="18" charset="0"/>
              </a:rPr>
              <a:t>nhau</a:t>
            </a:r>
            <a:r>
              <a:rPr lang="en-US" sz="2800" b="1" dirty="0">
                <a:solidFill>
                  <a:srgbClr val="FF0000"/>
                </a:solidFill>
                <a:effectLst>
                  <a:outerShdw blurRad="38100" dist="38100" dir="2700000" algn="tl">
                    <a:srgbClr val="000000"/>
                  </a:outerShdw>
                </a:effectLst>
                <a:latin typeface="Times New Roman" panose="02020603050405020304" pitchFamily="18" charset="0"/>
              </a:rPr>
              <a:t>.</a:t>
            </a:r>
          </a:p>
        </p:txBody>
      </p:sp>
      <p:sp>
        <p:nvSpPr>
          <p:cNvPr id="106502" name="Text Box 6"/>
          <p:cNvSpPr txBox="1">
            <a:spLocks noChangeArrowheads="1"/>
          </p:cNvSpPr>
          <p:nvPr/>
        </p:nvSpPr>
        <p:spPr bwMode="auto">
          <a:xfrm>
            <a:off x="304800" y="26670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effectLst>
                  <a:outerShdw blurRad="38100" dist="38100" dir="2700000" algn="tl">
                    <a:srgbClr val="000000"/>
                  </a:outerShdw>
                </a:effectLst>
                <a:latin typeface="Times New Roman" panose="02020603050405020304" pitchFamily="18" charset="0"/>
              </a:rPr>
              <a:t>B. Trong một đường tròn, các góc nội tiếp bằng nhau thì cùng chắn một cung.</a:t>
            </a:r>
          </a:p>
        </p:txBody>
      </p:sp>
      <p:sp>
        <p:nvSpPr>
          <p:cNvPr id="106503" name="Text Box 7"/>
          <p:cNvSpPr txBox="1">
            <a:spLocks noChangeArrowheads="1"/>
          </p:cNvSpPr>
          <p:nvPr/>
        </p:nvSpPr>
        <p:spPr bwMode="auto">
          <a:xfrm>
            <a:off x="304800" y="3733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effectLst>
                  <a:outerShdw blurRad="38100" dist="38100" dir="2700000" algn="tl">
                    <a:srgbClr val="000000"/>
                  </a:outerShdw>
                </a:effectLst>
                <a:latin typeface="Times New Roman" panose="02020603050405020304" pitchFamily="18" charset="0"/>
              </a:rPr>
              <a:t>C. Góc nội tiếp chắn nửa đường tròn là góc vuông.</a:t>
            </a:r>
          </a:p>
        </p:txBody>
      </p:sp>
      <p:sp>
        <p:nvSpPr>
          <p:cNvPr id="106504" name="Text Box 8"/>
          <p:cNvSpPr txBox="1">
            <a:spLocks noChangeArrowheads="1"/>
          </p:cNvSpPr>
          <p:nvPr/>
        </p:nvSpPr>
        <p:spPr bwMode="auto">
          <a:xfrm>
            <a:off x="304800" y="44196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effectLst>
                  <a:outerShdw blurRad="38100" dist="38100" dir="2700000" algn="tl">
                    <a:srgbClr val="000000"/>
                  </a:outerShdw>
                </a:effectLst>
                <a:latin typeface="Times New Roman" panose="02020603050405020304" pitchFamily="18" charset="0"/>
              </a:rPr>
              <a:t>D. Góc nội tiếp là góc có đỉnh nằm trên đường tròn và chỉ có một cạnh chứa dây cung của đường tròn đó.</a:t>
            </a:r>
          </a:p>
        </p:txBody>
      </p:sp>
      <p:sp>
        <p:nvSpPr>
          <p:cNvPr id="106505" name="Text Box 9"/>
          <p:cNvSpPr txBox="1">
            <a:spLocks noChangeArrowheads="1"/>
          </p:cNvSpPr>
          <p:nvPr/>
        </p:nvSpPr>
        <p:spPr bwMode="auto">
          <a:xfrm>
            <a:off x="304800" y="56388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effectLst>
                  <a:outerShdw blurRad="38100" dist="38100" dir="2700000" algn="tl">
                    <a:srgbClr val="000000"/>
                  </a:outerShdw>
                </a:effectLst>
                <a:latin typeface="Times New Roman" panose="02020603050405020304" pitchFamily="18" charset="0"/>
              </a:rPr>
              <a:t>E. Trong một đường tròn, số đo của góc nội tiếp bằng nửa số đo của cung bị chắn.</a:t>
            </a:r>
          </a:p>
        </p:txBody>
      </p:sp>
      <p:sp>
        <p:nvSpPr>
          <p:cNvPr id="106506" name="Text Box 10"/>
          <p:cNvSpPr txBox="1">
            <a:spLocks noChangeArrowheads="1"/>
          </p:cNvSpPr>
          <p:nvPr/>
        </p:nvSpPr>
        <p:spPr bwMode="auto">
          <a:xfrm>
            <a:off x="4343400" y="1981200"/>
            <a:ext cx="609600" cy="579438"/>
          </a:xfrm>
          <a:prstGeom prst="rect">
            <a:avLst/>
          </a:prstGeom>
          <a:solidFill>
            <a:srgbClr val="0000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hlink"/>
                </a:solidFill>
                <a:latin typeface="Times New Roman" panose="02020603050405020304" pitchFamily="18" charset="0"/>
              </a:rPr>
              <a:t>Đ</a:t>
            </a:r>
          </a:p>
        </p:txBody>
      </p:sp>
      <p:sp>
        <p:nvSpPr>
          <p:cNvPr id="106507" name="Text Box 11"/>
          <p:cNvSpPr txBox="1">
            <a:spLocks noChangeArrowheads="1"/>
          </p:cNvSpPr>
          <p:nvPr/>
        </p:nvSpPr>
        <p:spPr bwMode="auto">
          <a:xfrm>
            <a:off x="3657600" y="3124200"/>
            <a:ext cx="533400" cy="579438"/>
          </a:xfrm>
          <a:prstGeom prst="rect">
            <a:avLst/>
          </a:prstGeom>
          <a:solidFill>
            <a:srgbClr val="0000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hlink"/>
                </a:solidFill>
                <a:latin typeface="Times New Roman" panose="02020603050405020304" pitchFamily="18" charset="0"/>
              </a:rPr>
              <a:t>S</a:t>
            </a:r>
          </a:p>
        </p:txBody>
      </p:sp>
      <p:sp>
        <p:nvSpPr>
          <p:cNvPr id="106508" name="Text Box 12"/>
          <p:cNvSpPr txBox="1">
            <a:spLocks noChangeArrowheads="1"/>
          </p:cNvSpPr>
          <p:nvPr/>
        </p:nvSpPr>
        <p:spPr bwMode="auto">
          <a:xfrm>
            <a:off x="8153400" y="3733800"/>
            <a:ext cx="457200" cy="579438"/>
          </a:xfrm>
          <a:prstGeom prst="rect">
            <a:avLst/>
          </a:prstGeom>
          <a:solidFill>
            <a:srgbClr val="0000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hlink"/>
                </a:solidFill>
                <a:latin typeface="Times New Roman" panose="02020603050405020304" pitchFamily="18" charset="0"/>
              </a:rPr>
              <a:t>Đ</a:t>
            </a:r>
          </a:p>
        </p:txBody>
      </p:sp>
      <p:sp>
        <p:nvSpPr>
          <p:cNvPr id="106510" name="Text Box 14"/>
          <p:cNvSpPr txBox="1">
            <a:spLocks noChangeArrowheads="1"/>
          </p:cNvSpPr>
          <p:nvPr/>
        </p:nvSpPr>
        <p:spPr bwMode="auto">
          <a:xfrm>
            <a:off x="4800600" y="6216650"/>
            <a:ext cx="609600" cy="641350"/>
          </a:xfrm>
          <a:prstGeom prst="rect">
            <a:avLst/>
          </a:prstGeom>
          <a:solidFill>
            <a:srgbClr val="0000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hlink"/>
                </a:solidFill>
                <a:latin typeface="Times New Roman" panose="02020603050405020304" pitchFamily="18" charset="0"/>
              </a:rPr>
              <a:t>Đ</a:t>
            </a:r>
          </a:p>
        </p:txBody>
      </p:sp>
      <p:sp>
        <p:nvSpPr>
          <p:cNvPr id="106511" name="Text Box 15"/>
          <p:cNvSpPr txBox="1">
            <a:spLocks noChangeArrowheads="1"/>
          </p:cNvSpPr>
          <p:nvPr/>
        </p:nvSpPr>
        <p:spPr bwMode="auto">
          <a:xfrm>
            <a:off x="8077200" y="4953000"/>
            <a:ext cx="533400" cy="579438"/>
          </a:xfrm>
          <a:prstGeom prst="rect">
            <a:avLst/>
          </a:prstGeom>
          <a:solidFill>
            <a:srgbClr val="0000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hlink"/>
                </a:solidFill>
                <a:latin typeface="Times New Roman" panose="02020603050405020304" pitchFamily="18" charset="0"/>
              </a:rPr>
              <a:t>S</a:t>
            </a:r>
          </a:p>
        </p:txBody>
      </p:sp>
    </p:spTree>
    <p:extLst>
      <p:ext uri="{BB962C8B-B14F-4D97-AF65-F5344CB8AC3E}">
        <p14:creationId xmlns:p14="http://schemas.microsoft.com/office/powerpoint/2010/main" val="2621338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6506"/>
                                        </p:tgtEl>
                                        <p:attrNameLst>
                                          <p:attrName>style.visibility</p:attrName>
                                        </p:attrNameLst>
                                      </p:cBhvr>
                                      <p:to>
                                        <p:strVal val="visible"/>
                                      </p:to>
                                    </p:set>
                                    <p:animEffect transition="in" filter="randombar(horizontal)">
                                      <p:cBhvr>
                                        <p:cTn id="7" dur="500"/>
                                        <p:tgtEl>
                                          <p:spTgt spid="106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6507"/>
                                        </p:tgtEl>
                                        <p:attrNameLst>
                                          <p:attrName>style.visibility</p:attrName>
                                        </p:attrNameLst>
                                      </p:cBhvr>
                                      <p:to>
                                        <p:strVal val="visible"/>
                                      </p:to>
                                    </p:set>
                                    <p:animEffect transition="in" filter="checkerboard(across)">
                                      <p:cBhvr>
                                        <p:cTn id="12" dur="500"/>
                                        <p:tgtEl>
                                          <p:spTgt spid="106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6508"/>
                                        </p:tgtEl>
                                        <p:attrNameLst>
                                          <p:attrName>style.visibility</p:attrName>
                                        </p:attrNameLst>
                                      </p:cBhvr>
                                      <p:to>
                                        <p:strVal val="visible"/>
                                      </p:to>
                                    </p:set>
                                    <p:animEffect transition="in" filter="box(in)">
                                      <p:cBhvr>
                                        <p:cTn id="17" dur="500"/>
                                        <p:tgtEl>
                                          <p:spTgt spid="106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6511"/>
                                        </p:tgtEl>
                                        <p:attrNameLst>
                                          <p:attrName>style.visibility</p:attrName>
                                        </p:attrNameLst>
                                      </p:cBhvr>
                                      <p:to>
                                        <p:strVal val="visible"/>
                                      </p:to>
                                    </p:set>
                                    <p:animEffect transition="in" filter="box(in)">
                                      <p:cBhvr>
                                        <p:cTn id="22" dur="500"/>
                                        <p:tgtEl>
                                          <p:spTgt spid="106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6510"/>
                                        </p:tgtEl>
                                        <p:attrNameLst>
                                          <p:attrName>style.visibility</p:attrName>
                                        </p:attrNameLst>
                                      </p:cBhvr>
                                      <p:to>
                                        <p:strVal val="visible"/>
                                      </p:to>
                                    </p:set>
                                    <p:animEffect transition="in" filter="box(in)">
                                      <p:cBhvr>
                                        <p:cTn id="27" dur="500"/>
                                        <p:tgtEl>
                                          <p:spTgt spid="106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6" grpId="0" animBg="1"/>
      <p:bldP spid="106507" grpId="0" animBg="1"/>
      <p:bldP spid="106508" grpId="0" animBg="1"/>
      <p:bldP spid="106510" grpId="0" animBg="1"/>
      <p:bldP spid="1065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3810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b="1" u="sng" dirty="0" smtClean="0">
                <a:solidFill>
                  <a:srgbClr val="0000CC"/>
                </a:solidFill>
                <a:latin typeface=".VnTimeH" pitchFamily="34" charset="0"/>
              </a:rPr>
              <a:t>Bài 2</a:t>
            </a:r>
            <a:r>
              <a:rPr lang="en-US" dirty="0">
                <a:solidFill>
                  <a:srgbClr val="0000CC"/>
                </a:solidFill>
              </a:rPr>
              <a:t>: </a:t>
            </a:r>
            <a:r>
              <a:rPr lang="en-US" b="1" i="1" dirty="0">
                <a:solidFill>
                  <a:srgbClr val="0000CC"/>
                </a:solidFill>
              </a:rPr>
              <a:t>H·y kÕt nèi mét c¸ch hîp lý c¸c ph¸t biÓu trong hai b¶ng sau ®©y</a:t>
            </a:r>
          </a:p>
        </p:txBody>
      </p:sp>
      <p:graphicFrame>
        <p:nvGraphicFramePr>
          <p:cNvPr id="189443" name="Group 3"/>
          <p:cNvGraphicFramePr>
            <a:graphicFrameLocks noGrp="1"/>
          </p:cNvGraphicFramePr>
          <p:nvPr>
            <p:extLst>
              <p:ext uri="{D42A27DB-BD31-4B8C-83A1-F6EECF244321}">
                <p14:modId xmlns:p14="http://schemas.microsoft.com/office/powerpoint/2010/main" val="578302014"/>
              </p:ext>
            </p:extLst>
          </p:nvPr>
        </p:nvGraphicFramePr>
        <p:xfrm>
          <a:off x="152400" y="2184400"/>
          <a:ext cx="3657600" cy="4064000"/>
        </p:xfrm>
        <a:graphic>
          <a:graphicData uri="http://schemas.openxmlformats.org/drawingml/2006/table">
            <a:tbl>
              <a:tblPr/>
              <a:tblGrid>
                <a:gridCol w="457200"/>
                <a:gridCol w="3200400"/>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00CC"/>
                          </a:solidFill>
                          <a:effectLst/>
                          <a:latin typeface=".VnTime"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00CC"/>
                          </a:solidFill>
                          <a:effectLst/>
                          <a:latin typeface=".VnTime" pitchFamily="34" charset="0"/>
                        </a:rPr>
                        <a:t>Gãc néi tiÕp ch¾n nöa </a:t>
                      </a:r>
                      <a:r>
                        <a:rPr lang="vi-VN" sz="2500" dirty="0" smtClean="0">
                          <a:solidFill>
                            <a:srgbClr val="0000CC"/>
                          </a:solidFill>
                          <a:latin typeface="Times New Roman" pitchFamily="18" charset="0"/>
                          <a:cs typeface="Times New Roman" pitchFamily="18" charset="0"/>
                        </a:rPr>
                        <a:t>đường</a:t>
                      </a:r>
                      <a:r>
                        <a:rPr kumimoji="0" lang="en-US" sz="2600" b="0" i="0" u="none" strike="noStrike" cap="none" normalizeH="0" baseline="0" dirty="0" smtClean="0">
                          <a:ln>
                            <a:noFill/>
                          </a:ln>
                          <a:solidFill>
                            <a:srgbClr val="0000CC"/>
                          </a:solidFill>
                          <a:effectLst/>
                          <a:latin typeface=".VnTime" pitchFamily="34" charset="0"/>
                        </a:rPr>
                        <a:t> trßn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rgbClr val="0000CC"/>
                          </a:solidFill>
                          <a:effectLst/>
                          <a:latin typeface=".VnTime"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00CC"/>
                          </a:solidFill>
                          <a:effectLst/>
                          <a:latin typeface=".VnTime" pitchFamily="34" charset="0"/>
                        </a:rPr>
                        <a:t>Hai gãc néi tiÕp b»ng nhau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rgbClr val="0000CC"/>
                          </a:solidFill>
                          <a:effectLst/>
                          <a:latin typeface=".VnTime"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00CC"/>
                          </a:solidFill>
                          <a:effectLst/>
                          <a:latin typeface=".VnTime" pitchFamily="34" charset="0"/>
                        </a:rPr>
                        <a:t>Nöa </a:t>
                      </a:r>
                      <a:r>
                        <a:rPr lang="vi-VN" sz="2600" dirty="0" smtClean="0">
                          <a:solidFill>
                            <a:srgbClr val="0000CC"/>
                          </a:solidFill>
                          <a:latin typeface="Times New Roman" pitchFamily="18" charset="0"/>
                          <a:cs typeface="Times New Roman" pitchFamily="18" charset="0"/>
                        </a:rPr>
                        <a:t>đường</a:t>
                      </a:r>
                      <a:r>
                        <a:rPr kumimoji="0" lang="en-US" sz="2600" b="0" i="0" u="none" strike="noStrike" cap="none" normalizeH="0" baseline="0" dirty="0" smtClean="0">
                          <a:ln>
                            <a:noFill/>
                          </a:ln>
                          <a:solidFill>
                            <a:srgbClr val="0000CC"/>
                          </a:solidFill>
                          <a:effectLst/>
                          <a:latin typeface=".VnTime" pitchFamily="34" charset="0"/>
                        </a:rPr>
                        <a:t> trßn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rgbClr val="0000CC"/>
                          </a:solidFill>
                          <a:effectLst/>
                          <a:latin typeface=".VnTime"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00CC"/>
                          </a:solidFill>
                          <a:effectLst/>
                          <a:latin typeface=".VnTime" pitchFamily="34" charset="0"/>
                        </a:rPr>
                        <a:t>Trong mét </a:t>
                      </a:r>
                      <a:r>
                        <a:rPr lang="vi-VN" sz="2600" dirty="0" smtClean="0">
                          <a:solidFill>
                            <a:srgbClr val="0000CC"/>
                          </a:solidFill>
                          <a:latin typeface="Times New Roman" pitchFamily="18" charset="0"/>
                          <a:cs typeface="Times New Roman" pitchFamily="18" charset="0"/>
                        </a:rPr>
                        <a:t>đường</a:t>
                      </a:r>
                      <a:r>
                        <a:rPr kumimoji="0" lang="en-US" sz="2600" b="0" i="0" u="none" strike="noStrike" cap="none" normalizeH="0" baseline="0" dirty="0" smtClean="0">
                          <a:ln>
                            <a:noFill/>
                          </a:ln>
                          <a:solidFill>
                            <a:srgbClr val="0000CC"/>
                          </a:solidFill>
                          <a:effectLst/>
                          <a:latin typeface=".VnTime" pitchFamily="34" charset="0"/>
                        </a:rPr>
                        <a:t> trßn, gãc ë 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9460" name="Group 20"/>
          <p:cNvGraphicFramePr>
            <a:graphicFrameLocks noGrp="1"/>
          </p:cNvGraphicFramePr>
          <p:nvPr>
            <p:extLst>
              <p:ext uri="{D42A27DB-BD31-4B8C-83A1-F6EECF244321}">
                <p14:modId xmlns:p14="http://schemas.microsoft.com/office/powerpoint/2010/main" val="112371830"/>
              </p:ext>
            </p:extLst>
          </p:nvPr>
        </p:nvGraphicFramePr>
        <p:xfrm>
          <a:off x="4648200" y="2209800"/>
          <a:ext cx="4343400" cy="4064000"/>
        </p:xfrm>
        <a:graphic>
          <a:graphicData uri="http://schemas.openxmlformats.org/drawingml/2006/table">
            <a:tbl>
              <a:tblPr/>
              <a:tblGrid>
                <a:gridCol w="542925"/>
                <a:gridCol w="3800475"/>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00CC"/>
                          </a:solidFill>
                          <a:effectLst/>
                          <a:latin typeface=".VnTime"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00CC"/>
                          </a:solidFill>
                          <a:effectLst/>
                          <a:latin typeface=".VnTime" pitchFamily="34" charset="0"/>
                        </a:rPr>
                        <a:t>cã sè ®o b»ng 180</a:t>
                      </a:r>
                      <a:r>
                        <a:rPr kumimoji="0" lang="en-US" sz="2600" b="0" i="0" u="none" strike="noStrike" cap="none" normalizeH="0" baseline="30000" dirty="0" smtClean="0">
                          <a:ln>
                            <a:noFill/>
                          </a:ln>
                          <a:solidFill>
                            <a:srgbClr val="0000CC"/>
                          </a:solidFill>
                          <a:effectLst/>
                          <a:latin typeface=".VnTime" pitchFamily="34" charset="0"/>
                        </a:rPr>
                        <a:t>0</a:t>
                      </a:r>
                      <a:endParaRPr kumimoji="0" lang="en-US" sz="2600" b="0" i="0" u="none" strike="noStrike" cap="none" normalizeH="0" baseline="0" dirty="0" smtClean="0">
                        <a:ln>
                          <a:noFill/>
                        </a:ln>
                        <a:solidFill>
                          <a:srgbClr val="0000CC"/>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rgbClr val="0000CC"/>
                          </a:solidFill>
                          <a:effectLst/>
                          <a:latin typeface=".VnTime"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00CC"/>
                          </a:solidFill>
                          <a:effectLst/>
                          <a:latin typeface=".VnTime" pitchFamily="34" charset="0"/>
                        </a:rPr>
                        <a:t>gÊp ®«i gãc néi tiÕp cïng ch¾n mét cung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rgbClr val="0000CC"/>
                          </a:solidFill>
                          <a:effectLst/>
                          <a:latin typeface=".VnTime"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00CC"/>
                          </a:solidFill>
                          <a:effectLst/>
                          <a:latin typeface=".VnTime" pitchFamily="34" charset="0"/>
                        </a:rPr>
                        <a:t>cã sè ®o b»ng 90</a:t>
                      </a:r>
                      <a:r>
                        <a:rPr kumimoji="0" lang="en-US" sz="2600" b="0" i="0" u="none" strike="noStrike" cap="none" normalizeH="0" baseline="30000" dirty="0" smtClean="0">
                          <a:ln>
                            <a:noFill/>
                          </a:ln>
                          <a:solidFill>
                            <a:srgbClr val="0000CC"/>
                          </a:solidFill>
                          <a:effectLst/>
                          <a:latin typeface=".VnTime" pitchFamily="34" charset="0"/>
                        </a:rPr>
                        <a:t>0</a:t>
                      </a:r>
                      <a:endParaRPr kumimoji="0" lang="en-US" sz="2600" b="0" i="0" u="none" strike="noStrike" cap="none" normalizeH="0" baseline="0" dirty="0" smtClean="0">
                        <a:ln>
                          <a:noFill/>
                        </a:ln>
                        <a:solidFill>
                          <a:srgbClr val="0000CC"/>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rgbClr val="0000CC"/>
                          </a:solidFill>
                          <a:effectLst/>
                          <a:latin typeface=".VnTime"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00CC"/>
                          </a:solidFill>
                          <a:effectLst/>
                          <a:latin typeface=".VnTime" pitchFamily="34" charset="0"/>
                        </a:rPr>
                        <a:t>Ch¾n trªn cïng mét </a:t>
                      </a:r>
                      <a:r>
                        <a:rPr lang="vi-VN" sz="2600" dirty="0" smtClean="0">
                          <a:solidFill>
                            <a:srgbClr val="0000CC"/>
                          </a:solidFill>
                          <a:latin typeface="Times New Roman" pitchFamily="18" charset="0"/>
                          <a:cs typeface="Times New Roman" pitchFamily="18" charset="0"/>
                        </a:rPr>
                        <a:t>đường</a:t>
                      </a:r>
                      <a:r>
                        <a:rPr kumimoji="0" lang="en-US" sz="2600" b="0" i="0" u="none" strike="noStrike" cap="none" normalizeH="0" baseline="0" dirty="0" smtClean="0">
                          <a:ln>
                            <a:noFill/>
                          </a:ln>
                          <a:solidFill>
                            <a:srgbClr val="0000CC"/>
                          </a:solidFill>
                          <a:effectLst/>
                          <a:latin typeface=".VnTime" pitchFamily="34" charset="0"/>
                        </a:rPr>
                        <a:t> trßn hai cung b»ng nhau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9477" name="Line 37"/>
          <p:cNvSpPr>
            <a:spLocks noChangeShapeType="1"/>
          </p:cNvSpPr>
          <p:nvPr/>
        </p:nvSpPr>
        <p:spPr bwMode="auto">
          <a:xfrm>
            <a:off x="3581400" y="2743200"/>
            <a:ext cx="1219200" cy="1981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CC"/>
              </a:solidFill>
            </a:endParaRPr>
          </a:p>
        </p:txBody>
      </p:sp>
      <p:sp>
        <p:nvSpPr>
          <p:cNvPr id="189478" name="Line 38"/>
          <p:cNvSpPr>
            <a:spLocks noChangeShapeType="1"/>
          </p:cNvSpPr>
          <p:nvPr/>
        </p:nvSpPr>
        <p:spPr bwMode="auto">
          <a:xfrm>
            <a:off x="3581400" y="3733800"/>
            <a:ext cx="1219200" cy="1981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CC"/>
              </a:solidFill>
            </a:endParaRPr>
          </a:p>
        </p:txBody>
      </p:sp>
      <p:sp>
        <p:nvSpPr>
          <p:cNvPr id="189479" name="Line 39"/>
          <p:cNvSpPr>
            <a:spLocks noChangeShapeType="1"/>
          </p:cNvSpPr>
          <p:nvPr/>
        </p:nvSpPr>
        <p:spPr bwMode="auto">
          <a:xfrm flipV="1">
            <a:off x="3352800" y="2590800"/>
            <a:ext cx="1676400" cy="1981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CC"/>
              </a:solidFill>
            </a:endParaRPr>
          </a:p>
        </p:txBody>
      </p:sp>
      <p:sp>
        <p:nvSpPr>
          <p:cNvPr id="189480" name="Line 40"/>
          <p:cNvSpPr>
            <a:spLocks noChangeShapeType="1"/>
          </p:cNvSpPr>
          <p:nvPr/>
        </p:nvSpPr>
        <p:spPr bwMode="auto">
          <a:xfrm flipV="1">
            <a:off x="3657600" y="3810000"/>
            <a:ext cx="1371600" cy="1600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CC"/>
              </a:solidFill>
            </a:endParaRPr>
          </a:p>
        </p:txBody>
      </p:sp>
    </p:spTree>
    <p:extLst>
      <p:ext uri="{BB962C8B-B14F-4D97-AF65-F5344CB8AC3E}">
        <p14:creationId xmlns:p14="http://schemas.microsoft.com/office/powerpoint/2010/main" val="37545992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89477"/>
                                        </p:tgtEl>
                                        <p:attrNameLst>
                                          <p:attrName>style.visibility</p:attrName>
                                        </p:attrNameLst>
                                      </p:cBhvr>
                                      <p:to>
                                        <p:strVal val="visible"/>
                                      </p:to>
                                    </p:set>
                                    <p:animEffect transition="in" filter="plus(in)">
                                      <p:cBhvr>
                                        <p:cTn id="7" dur="2000"/>
                                        <p:tgtEl>
                                          <p:spTgt spid="1894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89478"/>
                                        </p:tgtEl>
                                        <p:attrNameLst>
                                          <p:attrName>style.visibility</p:attrName>
                                        </p:attrNameLst>
                                      </p:cBhvr>
                                      <p:to>
                                        <p:strVal val="visible"/>
                                      </p:to>
                                    </p:set>
                                    <p:animEffect transition="in" filter="plus(in)">
                                      <p:cBhvr>
                                        <p:cTn id="12" dur="2000"/>
                                        <p:tgtEl>
                                          <p:spTgt spid="1894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89479"/>
                                        </p:tgtEl>
                                        <p:attrNameLst>
                                          <p:attrName>style.visibility</p:attrName>
                                        </p:attrNameLst>
                                      </p:cBhvr>
                                      <p:to>
                                        <p:strVal val="visible"/>
                                      </p:to>
                                    </p:set>
                                    <p:animEffect transition="in" filter="plus(in)">
                                      <p:cBhvr>
                                        <p:cTn id="17" dur="2000"/>
                                        <p:tgtEl>
                                          <p:spTgt spid="1894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89480"/>
                                        </p:tgtEl>
                                        <p:attrNameLst>
                                          <p:attrName>style.visibility</p:attrName>
                                        </p:attrNameLst>
                                      </p:cBhvr>
                                      <p:to>
                                        <p:strVal val="visible"/>
                                      </p:to>
                                    </p:set>
                                    <p:animEffect transition="in" filter="plus(in)">
                                      <p:cBhvr>
                                        <p:cTn id="22" dur="2000"/>
                                        <p:tgtEl>
                                          <p:spTgt spid="189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77" grpId="0" animBg="1"/>
      <p:bldP spid="189478" grpId="0" animBg="1"/>
      <p:bldP spid="189479" grpId="0" animBg="1"/>
      <p:bldP spid="18948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598&quot;&gt;&lt;/object&gt;&lt;object type=&quot;2&quot; unique_id=&quot;10599&quot;&gt;&lt;object type=&quot;3&quot; unique_id=&quot;10600&quot;&gt;&lt;property id=&quot;20148&quot; value=&quot;5&quot;/&gt;&lt;property id=&quot;20300&quot; value=&quot;Slide 1&quot;/&gt;&lt;property id=&quot;20307&quot; value=&quot;344&quot;/&gt;&lt;/object&gt;&lt;object type=&quot;3&quot; unique_id=&quot;10601&quot;&gt;&lt;property id=&quot;20148&quot; value=&quot;5&quot;/&gt;&lt;property id=&quot;20300&quot; value=&quot;Slide 2&quot;/&gt;&lt;property id=&quot;20307&quot; value=&quot;345&quot;/&gt;&lt;/object&gt;&lt;object type=&quot;3&quot; unique_id=&quot;10603&quot;&gt;&lt;property id=&quot;20148&quot; value=&quot;5&quot;/&gt;&lt;property id=&quot;20300&quot; value=&quot;Slide 3&quot;/&gt;&lt;property id=&quot;20307&quot; value=&quot;347&quot;/&gt;&lt;/object&gt;&lt;object type=&quot;3&quot; unique_id=&quot;10614&quot;&gt;&lt;property id=&quot;20148&quot; value=&quot;5&quot;/&gt;&lt;property id=&quot;20300&quot; value=&quot;Slide 34&quot;/&gt;&lt;property id=&quot;20307&quot; value=&quot;358&quot;/&gt;&lt;/object&gt;&lt;object type=&quot;3&quot; unique_id=&quot;10615&quot;&gt;&lt;property id=&quot;20148&quot; value=&quot;5&quot;/&gt;&lt;property id=&quot;20300&quot; value=&quot;Slide 35&quot;/&gt;&lt;property id=&quot;20307&quot; value=&quot;359&quot;/&gt;&lt;/object&gt;&lt;object type=&quot;3&quot; unique_id=&quot;11595&quot;&gt;&lt;property id=&quot;20148&quot; value=&quot;5&quot;/&gt;&lt;property id=&quot;20300&quot; value=&quot;Slide 4&quot;/&gt;&lt;property id=&quot;20307&quot; value=&quot;367&quot;/&gt;&lt;/object&gt;&lt;object type=&quot;3&quot; unique_id=&quot;11644&quot;&gt;&lt;property id=&quot;20148&quot; value=&quot;5&quot;/&gt;&lt;property id=&quot;20300&quot; value=&quot;Slide 40&quot;/&gt;&lt;property id=&quot;20307&quot; value=&quot;369&quot;/&gt;&lt;/object&gt;&lt;object type=&quot;3&quot; unique_id=&quot;12268&quot;&gt;&lt;property id=&quot;20148&quot; value=&quot;5&quot;/&gt;&lt;property id=&quot;20300&quot; value=&quot;Slide 28&quot;/&gt;&lt;property id=&quot;20307&quot; value=&quot;370&quot;/&gt;&lt;/object&gt;&lt;object type=&quot;3&quot; unique_id=&quot;12317&quot;&gt;&lt;property id=&quot;20148&quot; value=&quot;5&quot;/&gt;&lt;property id=&quot;20300&quot; value=&quot;Slide 27&quot;/&gt;&lt;property id=&quot;20307&quot; value=&quot;371&quot;/&gt;&lt;/object&gt;&lt;object type=&quot;3&quot; unique_id=&quot;12319&quot;&gt;&lt;property id=&quot;20148&quot; value=&quot;5&quot;/&gt;&lt;property id=&quot;20300&quot; value=&quot;Slide 33&quot;/&gt;&lt;property id=&quot;20307&quot; value=&quot;373&quot;/&gt;&lt;/object&gt;&lt;object type=&quot;3&quot; unique_id=&quot;12370&quot;&gt;&lt;property id=&quot;20148&quot; value=&quot;5&quot;/&gt;&lt;property id=&quot;20300&quot; value=&quot;Slide 30&quot;/&gt;&lt;property id=&quot;20307&quot; value=&quot;374&quot;/&gt;&lt;/object&gt;&lt;object type=&quot;3&quot; unique_id=&quot;12840&quot;&gt;&lt;property id=&quot;20148&quot; value=&quot;5&quot;/&gt;&lt;property id=&quot;20300&quot; value=&quot;Slide 6&quot;/&gt;&lt;property id=&quot;20307&quot; value=&quot;381&quot;/&gt;&lt;/object&gt;&lt;object type=&quot;3&quot; unique_id=&quot;12841&quot;&gt;&lt;property id=&quot;20148&quot; value=&quot;5&quot;/&gt;&lt;property id=&quot;20300&quot; value=&quot;Slide 15&quot;/&gt;&lt;property id=&quot;20307&quot; value=&quot;376&quot;/&gt;&lt;/object&gt;&lt;object type=&quot;3&quot; unique_id=&quot;12842&quot;&gt;&lt;property id=&quot;20148&quot; value=&quot;5&quot;/&gt;&lt;property id=&quot;20300&quot; value=&quot;Slide 36&quot;/&gt;&lt;property id=&quot;20307&quot; value=&quot;377&quot;/&gt;&lt;/object&gt;&lt;object type=&quot;3&quot; unique_id=&quot;12843&quot;&gt;&lt;property id=&quot;20148&quot; value=&quot;5&quot;/&gt;&lt;property id=&quot;20300&quot; value=&quot;Slide 37&quot;/&gt;&lt;property id=&quot;20307&quot; value=&quot;378&quot;/&gt;&lt;/object&gt;&lt;object type=&quot;3&quot; unique_id=&quot;12844&quot;&gt;&lt;property id=&quot;20148&quot; value=&quot;5&quot;/&gt;&lt;property id=&quot;20300&quot; value=&quot;Slide 38&quot;/&gt;&lt;property id=&quot;20307&quot; value=&quot;379&quot;/&gt;&lt;/object&gt;&lt;object type=&quot;3&quot; unique_id=&quot;12845&quot;&gt;&lt;property id=&quot;20148&quot; value=&quot;5&quot;/&gt;&lt;property id=&quot;20300&quot; value=&quot;Slide 39&quot;/&gt;&lt;property id=&quot;20307&quot; value=&quot;380&quot;/&gt;&lt;/object&gt;&lt;object type=&quot;3&quot; unique_id=&quot;14305&quot;&gt;&lt;property id=&quot;20148&quot; value=&quot;5&quot;/&gt;&lt;property id=&quot;20300&quot; value=&quot;Slide 26&quot;/&gt;&lt;property id=&quot;20307&quot; value=&quot;387&quot;/&gt;&lt;/object&gt;&lt;object type=&quot;3&quot; unique_id=&quot;14306&quot;&gt;&lt;property id=&quot;20148&quot; value=&quot;5&quot;/&gt;&lt;property id=&quot;20300&quot; value=&quot;Slide 29&quot;/&gt;&lt;property id=&quot;20307&quot; value=&quot;388&quot;/&gt;&lt;/object&gt;&lt;object type=&quot;3&quot; unique_id=&quot;14307&quot;&gt;&lt;property id=&quot;20148&quot; value=&quot;5&quot;/&gt;&lt;property id=&quot;20300&quot; value=&quot;Slide 31&quot;/&gt;&lt;property id=&quot;20307&quot; value=&quot;389&quot;/&gt;&lt;/object&gt;&lt;object type=&quot;3&quot; unique_id=&quot;14531&quot;&gt;&lt;property id=&quot;20148&quot; value=&quot;5&quot;/&gt;&lt;property id=&quot;20300&quot; value=&quot;Slide 32&quot;/&gt;&lt;property id=&quot;20307&quot; value=&quot;391&quot;/&gt;&lt;/object&gt;&lt;object type=&quot;3&quot; unique_id=&quot;15032&quot;&gt;&lt;property id=&quot;20148&quot; value=&quot;5&quot;/&gt;&lt;property id=&quot;20300&quot; value=&quot;Slide 5&quot;/&gt;&lt;property id=&quot;20307&quot; value=&quot;392&quot;/&gt;&lt;/object&gt;&lt;object type=&quot;3&quot; unique_id=&quot;15263&quot;&gt;&lt;property id=&quot;20148&quot; value=&quot;5&quot;/&gt;&lt;property id=&quot;20300&quot; value=&quot;Slide 7&quot;/&gt;&lt;property id=&quot;20307&quot; value=&quot;393&quot;/&gt;&lt;/object&gt;&lt;object type=&quot;3&quot; unique_id=&quot;15481&quot;&gt;&lt;property id=&quot;20148&quot; value=&quot;5&quot;/&gt;&lt;property id=&quot;20300&quot; value=&quot;Slide 8&quot;/&gt;&lt;property id=&quot;20307&quot; value=&quot;395&quot;/&gt;&lt;/object&gt;&lt;object type=&quot;3&quot; unique_id=&quot;15482&quot;&gt;&lt;property id=&quot;20148&quot; value=&quot;5&quot;/&gt;&lt;property id=&quot;20300&quot; value=&quot;Slide 9&quot;/&gt;&lt;property id=&quot;20307&quot; value=&quot;394&quot;/&gt;&lt;/object&gt;&lt;object type=&quot;3&quot; unique_id=&quot;15804&quot;&gt;&lt;property id=&quot;20148&quot; value=&quot;5&quot;/&gt;&lt;property id=&quot;20300&quot; value=&quot;Slide 11&quot;/&gt;&lt;property id=&quot;20307&quot; value=&quot;396&quot;/&gt;&lt;/object&gt;&lt;object type=&quot;3&quot; unique_id=&quot;16164&quot;&gt;&lt;property id=&quot;20148&quot; value=&quot;5&quot;/&gt;&lt;property id=&quot;20300&quot; value=&quot;Slide 12&quot;/&gt;&lt;property id=&quot;20307&quot; value=&quot;399&quot;/&gt;&lt;/object&gt;&lt;object type=&quot;3&quot; unique_id=&quot;16165&quot;&gt;&lt;property id=&quot;20148&quot; value=&quot;5&quot;/&gt;&lt;property id=&quot;20300&quot; value=&quot;Slide 13&quot;/&gt;&lt;property id=&quot;20307&quot; value=&quot;400&quot;/&gt;&lt;/object&gt;&lt;object type=&quot;3&quot; unique_id=&quot;16391&quot;&gt;&lt;property id=&quot;20148&quot; value=&quot;5&quot;/&gt;&lt;property id=&quot;20300&quot; value=&quot;Slide 14&quot;/&gt;&lt;property id=&quot;20307&quot; value=&quot;401&quot;/&gt;&lt;/object&gt;&lt;object type=&quot;3&quot; unique_id=&quot;16836&quot;&gt;&lt;property id=&quot;20148&quot; value=&quot;5&quot;/&gt;&lt;property id=&quot;20300&quot; value=&quot;Slide 16&quot;/&gt;&lt;property id=&quot;20307&quot; value=&quot;403&quot;/&gt;&lt;/object&gt;&lt;object type=&quot;3&quot; unique_id=&quot;17172&quot;&gt;&lt;property id=&quot;20148&quot; value=&quot;5&quot;/&gt;&lt;property id=&quot;20300&quot; value=&quot;Slide 17&quot;/&gt;&lt;property id=&quot;20307&quot; value=&quot;407&quot;/&gt;&lt;/object&gt;&lt;object type=&quot;3&quot; unique_id=&quot;17173&quot;&gt;&lt;property id=&quot;20148&quot; value=&quot;5&quot;/&gt;&lt;property id=&quot;20300&quot; value=&quot;Slide 18&quot;/&gt;&lt;property id=&quot;20307&quot; value=&quot;408&quot;/&gt;&lt;/object&gt;&lt;object type=&quot;3&quot; unique_id=&quot;17174&quot;&gt;&lt;property id=&quot;20148&quot; value=&quot;5&quot;/&gt;&lt;property id=&quot;20300&quot; value=&quot;Slide 21&quot;/&gt;&lt;property id=&quot;20307&quot; value=&quot;409&quot;/&gt;&lt;/object&gt;&lt;object type=&quot;3&quot; unique_id=&quot;17175&quot;&gt;&lt;property id=&quot;20148&quot; value=&quot;5&quot;/&gt;&lt;property id=&quot;20300&quot; value=&quot;Slide 23&quot;/&gt;&lt;property id=&quot;20307&quot; value=&quot;410&quot;/&gt;&lt;/object&gt;&lt;object type=&quot;3&quot; unique_id=&quot;17176&quot;&gt;&lt;property id=&quot;20148&quot; value=&quot;5&quot;/&gt;&lt;property id=&quot;20300&quot; value=&quot;Slide 24&quot;/&gt;&lt;property id=&quot;20307&quot; value=&quot;411&quot;/&gt;&lt;/object&gt;&lt;object type=&quot;3&quot; unique_id=&quot;17177&quot;&gt;&lt;property id=&quot;20148&quot; value=&quot;5&quot;/&gt;&lt;property id=&quot;20300&quot; value=&quot;Slide 25&quot;/&gt;&lt;property id=&quot;20307&quot; value=&quot;412&quot;/&gt;&lt;/object&gt;&lt;object type=&quot;3&quot; unique_id=&quot;17406&quot;&gt;&lt;property id=&quot;20148&quot; value=&quot;5&quot;/&gt;&lt;property id=&quot;20300&quot; value=&quot;Slide 10&quot;/&gt;&lt;property id=&quot;20307&quot; value=&quot;413&quot;/&gt;&lt;/object&gt;&lt;object type=&quot;3&quot; unique_id=&quot;17680&quot;&gt;&lt;property id=&quot;20148&quot; value=&quot;5&quot;/&gt;&lt;property id=&quot;20300&quot; value=&quot;Slide 20&quot;/&gt;&lt;property id=&quot;20307&quot; value=&quot;414&quot;/&gt;&lt;/object&gt;&lt;object type=&quot;3&quot; unique_id=&quot;17801&quot;&gt;&lt;property id=&quot;20148&quot; value=&quot;5&quot;/&gt;&lt;property id=&quot;20300&quot; value=&quot;Slide 22&quot;/&gt;&lt;property id=&quot;20307&quot; value=&quot;415&quot;/&gt;&lt;/object&gt;&lt;object type=&quot;3&quot; unique_id=&quot;18048&quot;&gt;&lt;property id=&quot;20148&quot; value=&quot;5&quot;/&gt;&lt;property id=&quot;20300&quot; value=&quot;Slide 19&quot;/&gt;&lt;property id=&quot;20307&quot; value=&quot;416&quot;/&gt;&lt;/object&gt;&lt;/object&gt;&lt;/object&gt;&lt;/database&gt;"/>
  <p:tag name="SECTOMILLISECCONVERTED" val="1"/>
</p:tagLst>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nArial" pitchFamily="34" charset="0"/>
          </a:defRPr>
        </a:defPPr>
      </a:lstStyle>
    </a:lnDef>
    <a:txDef>
      <a:spPr bwMode="auto">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lgn="ctr" eaLnBrk="1" hangingPunct="1">
          <a:spcBef>
            <a:spcPct val="50000"/>
          </a:spcBef>
          <a:defRPr sz="2400" dirty="0" err="1" smtClean="0">
            <a:solidFill>
              <a:srgbClr val="660066"/>
            </a:solidFill>
            <a:latin typeface=".VnTime" panose="020B7200000000000000" pitchFamily="34" charset="0"/>
          </a:defRPr>
        </a:defPPr>
      </a:lstStyle>
    </a:tx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6946</TotalTime>
  <Words>865</Words>
  <Application>Microsoft Office PowerPoint</Application>
  <PresentationFormat>On-screen Show (4:3)</PresentationFormat>
  <Paragraphs>157</Paragraphs>
  <Slides>19</Slides>
  <Notes>12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32" baseType="lpstr">
      <vt:lpstr>.VnArial</vt:lpstr>
      <vt:lpstr>.VnCooper</vt:lpstr>
      <vt:lpstr>.VnTime</vt:lpstr>
      <vt:lpstr>.VnTimeH</vt:lpstr>
      <vt:lpstr>Arial</vt:lpstr>
      <vt:lpstr>Calibri</vt:lpstr>
      <vt:lpstr>Symbol</vt:lpstr>
      <vt:lpstr>Times New Roman</vt:lpstr>
      <vt:lpstr>Verdana</vt:lpstr>
      <vt:lpstr>Wingdings</vt:lpstr>
      <vt:lpstr>Balloons</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tập:Trong các khẳng định sau, khẳng định nào đúng, khẳng định nào sai?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dc:creator>
  <cp:lastModifiedBy>LENOVO</cp:lastModifiedBy>
  <cp:revision>698</cp:revision>
  <cp:lastPrinted>2016-10-25T14:52:02Z</cp:lastPrinted>
  <dcterms:created xsi:type="dcterms:W3CDTF">2006-02-10T02:17:37Z</dcterms:created>
  <dcterms:modified xsi:type="dcterms:W3CDTF">2021-02-03T16:32:31Z</dcterms:modified>
</cp:coreProperties>
</file>