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57" r:id="rId4"/>
    <p:sldId id="281" r:id="rId5"/>
    <p:sldId id="285" r:id="rId6"/>
    <p:sldId id="273" r:id="rId7"/>
    <p:sldId id="286" r:id="rId8"/>
    <p:sldId id="282" r:id="rId9"/>
    <p:sldId id="283" r:id="rId10"/>
    <p:sldId id="287" r:id="rId11"/>
    <p:sldId id="284" r:id="rId12"/>
    <p:sldId id="288" r:id="rId13"/>
    <p:sldId id="259" r:id="rId14"/>
    <p:sldId id="274" r:id="rId15"/>
    <p:sldId id="275" r:id="rId16"/>
    <p:sldId id="27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-660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68.emf"/><Relationship Id="rId13" Type="http://schemas.openxmlformats.org/officeDocument/2006/relationships/image" Target="../media/image72.wmf"/><Relationship Id="rId3" Type="http://schemas.openxmlformats.org/officeDocument/2006/relationships/image" Target="../media/image63.wmf"/><Relationship Id="rId7" Type="http://schemas.openxmlformats.org/officeDocument/2006/relationships/image" Target="../media/image67.wmf"/><Relationship Id="rId12" Type="http://schemas.openxmlformats.org/officeDocument/2006/relationships/image" Target="../media/image71.e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6" Type="http://schemas.openxmlformats.org/officeDocument/2006/relationships/image" Target="../media/image66.wmf"/><Relationship Id="rId11" Type="http://schemas.openxmlformats.org/officeDocument/2006/relationships/image" Target="../media/image70.emf"/><Relationship Id="rId5" Type="http://schemas.openxmlformats.org/officeDocument/2006/relationships/image" Target="../media/image65.wmf"/><Relationship Id="rId10" Type="http://schemas.openxmlformats.org/officeDocument/2006/relationships/image" Target="../media/image69.emf"/><Relationship Id="rId4" Type="http://schemas.openxmlformats.org/officeDocument/2006/relationships/image" Target="../media/image64.wmf"/><Relationship Id="rId9" Type="http://schemas.openxmlformats.org/officeDocument/2006/relationships/image" Target="../media/image51.wmf"/><Relationship Id="rId14" Type="http://schemas.openxmlformats.org/officeDocument/2006/relationships/image" Target="../media/image7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emf"/><Relationship Id="rId3" Type="http://schemas.openxmlformats.org/officeDocument/2006/relationships/image" Target="../media/image20.wmf"/><Relationship Id="rId7" Type="http://schemas.openxmlformats.org/officeDocument/2006/relationships/image" Target="../media/image24.e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emf"/><Relationship Id="rId5" Type="http://schemas.openxmlformats.org/officeDocument/2006/relationships/image" Target="../media/image22.emf"/><Relationship Id="rId4" Type="http://schemas.openxmlformats.org/officeDocument/2006/relationships/image" Target="../media/image2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image" Target="../media/image48.wmf"/><Relationship Id="rId7" Type="http://schemas.openxmlformats.org/officeDocument/2006/relationships/image" Target="../media/image52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51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6" Type="http://schemas.openxmlformats.org/officeDocument/2006/relationships/image" Target="../media/image59.emf"/><Relationship Id="rId5" Type="http://schemas.openxmlformats.org/officeDocument/2006/relationships/image" Target="../media/image51.wmf"/><Relationship Id="rId4" Type="http://schemas.openxmlformats.org/officeDocument/2006/relationships/image" Target="../media/image5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95929-77EE-4B67-8994-93324290135B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B0DA-4A1C-4EFB-A4AD-910DE85CB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035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95929-77EE-4B67-8994-93324290135B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B0DA-4A1C-4EFB-A4AD-910DE85CB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132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95929-77EE-4B67-8994-93324290135B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B0DA-4A1C-4EFB-A4AD-910DE85CB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92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95929-77EE-4B67-8994-93324290135B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B0DA-4A1C-4EFB-A4AD-910DE85CB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027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95929-77EE-4B67-8994-93324290135B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B0DA-4A1C-4EFB-A4AD-910DE85CB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48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95929-77EE-4B67-8994-93324290135B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B0DA-4A1C-4EFB-A4AD-910DE85CB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29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95929-77EE-4B67-8994-93324290135B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B0DA-4A1C-4EFB-A4AD-910DE85CB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704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95929-77EE-4B67-8994-93324290135B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B0DA-4A1C-4EFB-A4AD-910DE85CB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908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95929-77EE-4B67-8994-93324290135B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B0DA-4A1C-4EFB-A4AD-910DE85CB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402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95929-77EE-4B67-8994-93324290135B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B0DA-4A1C-4EFB-A4AD-910DE85CB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62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95929-77EE-4B67-8994-93324290135B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B0DA-4A1C-4EFB-A4AD-910DE85CB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852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95929-77EE-4B67-8994-93324290135B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7B0DA-4A1C-4EFB-A4AD-910DE85CB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6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image" Target="../media/image49.wmf"/><Relationship Id="rId18" Type="http://schemas.openxmlformats.org/officeDocument/2006/relationships/image" Target="../media/image550.png"/><Relationship Id="rId3" Type="http://schemas.openxmlformats.org/officeDocument/2006/relationships/oleObject" Target="../embeddings/oleObject26.bin"/><Relationship Id="rId21" Type="http://schemas.openxmlformats.org/officeDocument/2006/relationships/oleObject" Target="../embeddings/oleObject32.bin"/><Relationship Id="rId7" Type="http://schemas.openxmlformats.org/officeDocument/2006/relationships/oleObject" Target="../embeddings/oleObject27.bin"/><Relationship Id="rId12" Type="http://schemas.openxmlformats.org/officeDocument/2006/relationships/oleObject" Target="../embeddings/oleObject29.bin"/><Relationship Id="rId25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20" Type="http://schemas.openxmlformats.org/officeDocument/2006/relationships/image" Target="../media/image51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400.png"/><Relationship Id="rId11" Type="http://schemas.openxmlformats.org/officeDocument/2006/relationships/image" Target="../media/image48.wmf"/><Relationship Id="rId24" Type="http://schemas.openxmlformats.org/officeDocument/2006/relationships/image" Target="../media/image53.wmf"/><Relationship Id="rId5" Type="http://schemas.openxmlformats.org/officeDocument/2006/relationships/image" Target="../media/image54.emf"/><Relationship Id="rId15" Type="http://schemas.openxmlformats.org/officeDocument/2006/relationships/image" Target="../media/image50.wmf"/><Relationship Id="rId23" Type="http://schemas.openxmlformats.org/officeDocument/2006/relationships/oleObject" Target="../embeddings/oleObject33.bin"/><Relationship Id="rId10" Type="http://schemas.openxmlformats.org/officeDocument/2006/relationships/oleObject" Target="../embeddings/oleObject28.bin"/><Relationship Id="rId19" Type="http://schemas.openxmlformats.org/officeDocument/2006/relationships/oleObject" Target="../embeddings/oleObject31.bin"/><Relationship Id="rId4" Type="http://schemas.openxmlformats.org/officeDocument/2006/relationships/image" Target="../media/image46.wmf"/><Relationship Id="rId9" Type="http://schemas.openxmlformats.org/officeDocument/2006/relationships/image" Target="../media/image55.png"/><Relationship Id="rId14" Type="http://schemas.openxmlformats.org/officeDocument/2006/relationships/oleObject" Target="../embeddings/oleObject30.bin"/><Relationship Id="rId22" Type="http://schemas.openxmlformats.org/officeDocument/2006/relationships/image" Target="../media/image52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13" Type="http://schemas.openxmlformats.org/officeDocument/2006/relationships/image" Target="../media/image58.wmf"/><Relationship Id="rId18" Type="http://schemas.openxmlformats.org/officeDocument/2006/relationships/image" Target="../media/image65.png"/><Relationship Id="rId3" Type="http://schemas.openxmlformats.org/officeDocument/2006/relationships/image" Target="../media/image60.emf"/><Relationship Id="rId21" Type="http://schemas.openxmlformats.org/officeDocument/2006/relationships/oleObject" Target="../embeddings/oleObject42.bin"/><Relationship Id="rId7" Type="http://schemas.openxmlformats.org/officeDocument/2006/relationships/oleObject" Target="../embeddings/oleObject36.bin"/><Relationship Id="rId12" Type="http://schemas.openxmlformats.org/officeDocument/2006/relationships/oleObject" Target="../embeddings/oleObject38.bin"/><Relationship Id="rId17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4.png"/><Relationship Id="rId20" Type="http://schemas.openxmlformats.org/officeDocument/2006/relationships/image" Target="../media/image59.e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76.png"/><Relationship Id="rId11" Type="http://schemas.openxmlformats.org/officeDocument/2006/relationships/image" Target="../media/image630.png"/><Relationship Id="rId5" Type="http://schemas.openxmlformats.org/officeDocument/2006/relationships/image" Target="../media/image55.wmf"/><Relationship Id="rId15" Type="http://schemas.openxmlformats.org/officeDocument/2006/relationships/image" Target="../media/image51.wmf"/><Relationship Id="rId10" Type="http://schemas.openxmlformats.org/officeDocument/2006/relationships/image" Target="../media/image57.wmf"/><Relationship Id="rId19" Type="http://schemas.openxmlformats.org/officeDocument/2006/relationships/oleObject" Target="../embeddings/oleObject41.bin"/><Relationship Id="rId4" Type="http://schemas.openxmlformats.org/officeDocument/2006/relationships/oleObject" Target="../embeddings/oleObject35.bin"/><Relationship Id="rId9" Type="http://schemas.openxmlformats.org/officeDocument/2006/relationships/oleObject" Target="../embeddings/oleObject37.bin"/><Relationship Id="rId14" Type="http://schemas.openxmlformats.org/officeDocument/2006/relationships/oleObject" Target="../embeddings/oleObject39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13" Type="http://schemas.openxmlformats.org/officeDocument/2006/relationships/image" Target="../media/image64.wmf"/><Relationship Id="rId18" Type="http://schemas.openxmlformats.org/officeDocument/2006/relationships/oleObject" Target="../embeddings/oleObject49.bin"/><Relationship Id="rId26" Type="http://schemas.openxmlformats.org/officeDocument/2006/relationships/image" Target="../media/image69.emf"/><Relationship Id="rId3" Type="http://schemas.openxmlformats.org/officeDocument/2006/relationships/image" Target="../media/image60.emf"/><Relationship Id="rId21" Type="http://schemas.openxmlformats.org/officeDocument/2006/relationships/image" Target="../media/image68.emf"/><Relationship Id="rId34" Type="http://schemas.openxmlformats.org/officeDocument/2006/relationships/image" Target="../media/image73.emf"/><Relationship Id="rId7" Type="http://schemas.openxmlformats.org/officeDocument/2006/relationships/oleObject" Target="../embeddings/oleObject44.bin"/><Relationship Id="rId12" Type="http://schemas.openxmlformats.org/officeDocument/2006/relationships/oleObject" Target="../embeddings/oleObject46.bin"/><Relationship Id="rId17" Type="http://schemas.openxmlformats.org/officeDocument/2006/relationships/image" Target="../media/image66.wmf"/><Relationship Id="rId25" Type="http://schemas.openxmlformats.org/officeDocument/2006/relationships/oleObject" Target="../embeddings/oleObject52.bin"/><Relationship Id="rId33" Type="http://schemas.openxmlformats.org/officeDocument/2006/relationships/oleObject" Target="../embeddings/oleObject56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48.bin"/><Relationship Id="rId20" Type="http://schemas.openxmlformats.org/officeDocument/2006/relationships/oleObject" Target="../embeddings/oleObject50.bin"/><Relationship Id="rId29" Type="http://schemas.openxmlformats.org/officeDocument/2006/relationships/oleObject" Target="../embeddings/oleObject54.bin"/><Relationship Id="rId1" Type="http://schemas.openxmlformats.org/officeDocument/2006/relationships/vmlDrawing" Target="../drawings/vmlDrawing10.vml"/><Relationship Id="rId6" Type="http://schemas.openxmlformats.org/officeDocument/2006/relationships/image" Target="../media/image61.wmf"/><Relationship Id="rId11" Type="http://schemas.openxmlformats.org/officeDocument/2006/relationships/image" Target="../media/image39.png"/><Relationship Id="rId24" Type="http://schemas.openxmlformats.org/officeDocument/2006/relationships/image" Target="../media/image51.wmf"/><Relationship Id="rId32" Type="http://schemas.openxmlformats.org/officeDocument/2006/relationships/image" Target="../media/image72.wmf"/><Relationship Id="rId5" Type="http://schemas.openxmlformats.org/officeDocument/2006/relationships/oleObject" Target="../embeddings/oleObject43.bin"/><Relationship Id="rId15" Type="http://schemas.openxmlformats.org/officeDocument/2006/relationships/image" Target="../media/image65.wmf"/><Relationship Id="rId23" Type="http://schemas.openxmlformats.org/officeDocument/2006/relationships/oleObject" Target="../embeddings/oleObject51.bin"/><Relationship Id="rId28" Type="http://schemas.openxmlformats.org/officeDocument/2006/relationships/image" Target="../media/image70.emf"/><Relationship Id="rId10" Type="http://schemas.openxmlformats.org/officeDocument/2006/relationships/image" Target="../media/image63.wmf"/><Relationship Id="rId19" Type="http://schemas.openxmlformats.org/officeDocument/2006/relationships/image" Target="../media/image67.wmf"/><Relationship Id="rId31" Type="http://schemas.openxmlformats.org/officeDocument/2006/relationships/oleObject" Target="../embeddings/oleObject55.bin"/><Relationship Id="rId4" Type="http://schemas.openxmlformats.org/officeDocument/2006/relationships/image" Target="../media/image51.png"/><Relationship Id="rId9" Type="http://schemas.openxmlformats.org/officeDocument/2006/relationships/oleObject" Target="../embeddings/oleObject45.bin"/><Relationship Id="rId14" Type="http://schemas.openxmlformats.org/officeDocument/2006/relationships/oleObject" Target="../embeddings/oleObject47.bin"/><Relationship Id="rId22" Type="http://schemas.openxmlformats.org/officeDocument/2006/relationships/image" Target="../media/image79.png"/><Relationship Id="rId27" Type="http://schemas.openxmlformats.org/officeDocument/2006/relationships/oleObject" Target="../embeddings/oleObject53.bin"/><Relationship Id="rId30" Type="http://schemas.openxmlformats.org/officeDocument/2006/relationships/image" Target="../media/image71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hyperlink" Target="B&#224;i%201.docx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image" Target="../media/image4.emf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3.wmf"/><Relationship Id="rId4" Type="http://schemas.openxmlformats.org/officeDocument/2006/relationships/image" Target="../media/image5.emf"/><Relationship Id="rId9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8.emf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oleObject" Target="../embeddings/oleObject9.bin"/><Relationship Id="rId3" Type="http://schemas.openxmlformats.org/officeDocument/2006/relationships/image" Target="../media/image14.emf"/><Relationship Id="rId7" Type="http://schemas.openxmlformats.org/officeDocument/2006/relationships/image" Target="../media/image16.emf"/><Relationship Id="rId12" Type="http://schemas.openxmlformats.org/officeDocument/2006/relationships/image" Target="../media/image17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emf"/><Relationship Id="rId11" Type="http://schemas.openxmlformats.org/officeDocument/2006/relationships/image" Target="../media/image12.wmf"/><Relationship Id="rId5" Type="http://schemas.openxmlformats.org/officeDocument/2006/relationships/image" Target="../media/image10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1.wmf"/><Relationship Id="rId14" Type="http://schemas.openxmlformats.org/officeDocument/2006/relationships/image" Target="../media/image1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image" Target="../media/image22.emf"/><Relationship Id="rId18" Type="http://schemas.openxmlformats.org/officeDocument/2006/relationships/oleObject" Target="../embeddings/oleObject17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oleObject" Target="../embeddings/oleObject14.bin"/><Relationship Id="rId17" Type="http://schemas.openxmlformats.org/officeDocument/2006/relationships/image" Target="../media/image24.e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6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11" Type="http://schemas.openxmlformats.org/officeDocument/2006/relationships/image" Target="../media/image26.emf"/><Relationship Id="rId5" Type="http://schemas.openxmlformats.org/officeDocument/2006/relationships/oleObject" Target="../embeddings/oleObject11.bin"/><Relationship Id="rId15" Type="http://schemas.openxmlformats.org/officeDocument/2006/relationships/image" Target="../media/image23.emf"/><Relationship Id="rId10" Type="http://schemas.openxmlformats.org/officeDocument/2006/relationships/image" Target="../media/image21.emf"/><Relationship Id="rId19" Type="http://schemas.openxmlformats.org/officeDocument/2006/relationships/image" Target="../media/image25.e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3.bin"/><Relationship Id="rId14" Type="http://schemas.openxmlformats.org/officeDocument/2006/relationships/oleObject" Target="../embeddings/oleObject1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7.wmf"/><Relationship Id="rId4" Type="http://schemas.openxmlformats.org/officeDocument/2006/relationships/oleObject" Target="../embeddings/oleObject1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30.emf"/><Relationship Id="rId4" Type="http://schemas.openxmlformats.org/officeDocument/2006/relationships/image" Target="../media/image2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image" Target="../media/image40.png"/><Relationship Id="rId18" Type="http://schemas.openxmlformats.org/officeDocument/2006/relationships/oleObject" Target="../embeddings/oleObject25.bin"/><Relationship Id="rId3" Type="http://schemas.openxmlformats.org/officeDocument/2006/relationships/image" Target="../media/image36.emf"/><Relationship Id="rId21" Type="http://schemas.openxmlformats.org/officeDocument/2006/relationships/image" Target="../media/image43.png"/><Relationship Id="rId7" Type="http://schemas.openxmlformats.org/officeDocument/2006/relationships/image" Target="../media/image32.wmf"/><Relationship Id="rId12" Type="http://schemas.openxmlformats.org/officeDocument/2006/relationships/image" Target="../media/image39.png"/><Relationship Id="rId1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4.wmf"/><Relationship Id="rId20" Type="http://schemas.openxmlformats.org/officeDocument/2006/relationships/image" Target="../media/image42.png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38.png"/><Relationship Id="rId5" Type="http://schemas.openxmlformats.org/officeDocument/2006/relationships/image" Target="../media/image31.wmf"/><Relationship Id="rId15" Type="http://schemas.openxmlformats.org/officeDocument/2006/relationships/oleObject" Target="../embeddings/oleObject23.bin"/><Relationship Id="rId10" Type="http://schemas.openxmlformats.org/officeDocument/2006/relationships/image" Target="../media/image37.png"/><Relationship Id="rId19" Type="http://schemas.openxmlformats.org/officeDocument/2006/relationships/image" Target="../media/image35.wmf"/><Relationship Id="rId4" Type="http://schemas.openxmlformats.org/officeDocument/2006/relationships/oleObject" Target="../embeddings/oleObject20.bin"/><Relationship Id="rId9" Type="http://schemas.openxmlformats.org/officeDocument/2006/relationships/image" Target="../media/image33.wmf"/><Relationship Id="rId14" Type="http://schemas.openxmlformats.org/officeDocument/2006/relationships/image" Target="../media/image40.emf"/><Relationship Id="rId22" Type="http://schemas.openxmlformats.org/officeDocument/2006/relationships/image" Target="../media/image4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69806" y="932196"/>
            <a:ext cx="98406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TIẾT 41. LUYỆN TẬP</a:t>
            </a:r>
          </a:p>
        </p:txBody>
      </p:sp>
    </p:spTree>
    <p:extLst>
      <p:ext uri="{BB962C8B-B14F-4D97-AF65-F5344CB8AC3E}">
        <p14:creationId xmlns:p14="http://schemas.microsoft.com/office/powerpoint/2010/main" val="136214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16650" y="791729"/>
            <a:ext cx="2220533" cy="452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3.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956603" y="236732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18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16650" y="571701"/>
            <a:ext cx="11591574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4.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21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 = 40m,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MK = 3m.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AMB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956603" y="236732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56599" y="4553217"/>
            <a:ext cx="79631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MC = 2R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AMB.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056598" y="4967189"/>
            <a:ext cx="840104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23, ta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 . KB = KM . KC hay KA . KB = KM (2R – KM)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056598" y="5430563"/>
            <a:ext cx="751240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20 . 20 = 3. (2R – 3). Do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6R = 400 + 9 = 409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626" name="Picture 2" descr="Giải bài 24 trang 76 SGK Toán 9 Tập 2 | Giải toán lớp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1778" y="1583433"/>
            <a:ext cx="3104774" cy="2969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28" name="Picture 4" descr="Giải bài 24 trang 76 SGK Toán 9 Tập 2 | Giải toán lớp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302" y="1583433"/>
            <a:ext cx="2702123" cy="2943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056598" y="5923006"/>
                <a:ext cx="7512405" cy="4524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Suy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 = 409 : 6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≈</m:t>
                    </m:r>
                  </m:oMath>
                </a14:m>
                <a:r>
                  <a:rPr lang="en-US" sz="20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68,2 (m)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6598" y="5923006"/>
                <a:ext cx="7512405" cy="452496"/>
              </a:xfrm>
              <a:prstGeom prst="rect">
                <a:avLst/>
              </a:prstGeom>
              <a:blipFill rotWithShape="0">
                <a:blip r:embed="rId4"/>
                <a:stretch>
                  <a:fillRect l="-811" b="-243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74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5" grpId="0"/>
      <p:bldP spid="26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16650" y="791729"/>
            <a:ext cx="11591574" cy="452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4.</a:t>
            </a:r>
            <a:r>
              <a:rPr lang="en-US" sz="20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956603" y="236732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54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06236" y="171502"/>
            <a:ext cx="1140198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0"/>
              </a:spcAft>
            </a:pPr>
            <a:r>
              <a:rPr lang="en-US" sz="20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5.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tam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ABC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(O).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BC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ta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(P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C).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BC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Q.</a:t>
            </a:r>
          </a:p>
          <a:p>
            <a:pPr>
              <a:lnSpc>
                <a:spcPct val="130000"/>
              </a:lnSpc>
              <a:spcAft>
                <a:spcPts val="0"/>
              </a:spcAft>
            </a:pP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PD = PB.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PDB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30000"/>
              </a:lnSpc>
              <a:spcAft>
                <a:spcPts val="0"/>
              </a:spcAft>
            </a:pP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 = PB + PC.</a:t>
            </a:r>
          </a:p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8527749"/>
              </p:ext>
            </p:extLst>
          </p:nvPr>
        </p:nvGraphicFramePr>
        <p:xfrm>
          <a:off x="3263340" y="1699280"/>
          <a:ext cx="1743075" cy="68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1" name="Equation" r:id="rId3" imgW="1206360" imgH="469800" progId="Equation.DSMT4">
                  <p:embed/>
                </p:oleObj>
              </mc:Choice>
              <mc:Fallback>
                <p:oleObj name="Equation" r:id="rId3" imgW="120636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3340" y="1699280"/>
                        <a:ext cx="1743075" cy="687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2226" y="2102667"/>
            <a:ext cx="2657104" cy="299796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422145" y="2386667"/>
                <a:ext cx="7227712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0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a)</a:t>
                </a:r>
                <a:r>
                  <a:rPr lang="en-US" sz="2000" b="1" dirty="0">
                    <a:solidFill>
                      <a:srgbClr val="0000FF"/>
                    </a:solidFill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</m:oMath>
                </a14:m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ABC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đều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suy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AB = BC = CA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2145" y="2386667"/>
                <a:ext cx="7227712" cy="492443"/>
              </a:xfrm>
              <a:prstGeom prst="rect">
                <a:avLst/>
              </a:prstGeom>
              <a:blipFill rotWithShape="0">
                <a:blip r:embed="rId6"/>
                <a:stretch>
                  <a:fillRect l="-843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32763"/>
              </p:ext>
            </p:extLst>
          </p:nvPr>
        </p:nvGraphicFramePr>
        <p:xfrm>
          <a:off x="7807778" y="2432504"/>
          <a:ext cx="2760358" cy="3629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2" name="Equation" r:id="rId7" imgW="1930320" imgH="253800" progId="Equation.DSMT4">
                  <p:embed/>
                </p:oleObj>
              </mc:Choice>
              <mc:Fallback>
                <p:oleObj name="Equation" r:id="rId7" imgW="19303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07778" y="2432504"/>
                        <a:ext cx="2760358" cy="3629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422145" y="2755417"/>
                <a:ext cx="8700828" cy="1692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Xét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tròn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(O)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(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góc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nội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tiếp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cùng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chắn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cung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BA) 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mà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(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cmt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nên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hay 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Xét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</m:oMath>
                </a14:m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PBD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PD = PB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nên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tam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giác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cân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Lại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nên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 PBD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tam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giác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đều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2145" y="2755417"/>
                <a:ext cx="8700828" cy="1692771"/>
              </a:xfrm>
              <a:prstGeom prst="rect">
                <a:avLst/>
              </a:prstGeom>
              <a:blipFill rotWithShape="0">
                <a:blip r:embed="rId9"/>
                <a:stretch>
                  <a:fillRect l="-700" b="-32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6367705"/>
              </p:ext>
            </p:extLst>
          </p:nvPr>
        </p:nvGraphicFramePr>
        <p:xfrm>
          <a:off x="5987269" y="2804871"/>
          <a:ext cx="1285728" cy="3422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3" name="Equation" r:id="rId10" imgW="965160" imgH="253800" progId="Equation.DSMT4">
                  <p:embed/>
                </p:oleObj>
              </mc:Choice>
              <mc:Fallback>
                <p:oleObj name="Equation" r:id="rId10" imgW="9651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7269" y="2804871"/>
                        <a:ext cx="1285728" cy="3422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1178706"/>
              </p:ext>
            </p:extLst>
          </p:nvPr>
        </p:nvGraphicFramePr>
        <p:xfrm>
          <a:off x="3911161" y="3163762"/>
          <a:ext cx="1293886" cy="398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4" name="Equation" r:id="rId12" imgW="825480" imgH="253800" progId="Equation.DSMT4">
                  <p:embed/>
                </p:oleObj>
              </mc:Choice>
              <mc:Fallback>
                <p:oleObj name="Equation" r:id="rId12" imgW="8254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911161" y="3163762"/>
                        <a:ext cx="1293886" cy="3981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7415697"/>
              </p:ext>
            </p:extLst>
          </p:nvPr>
        </p:nvGraphicFramePr>
        <p:xfrm>
          <a:off x="6417381" y="3224859"/>
          <a:ext cx="1087169" cy="339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5" name="Equation" r:id="rId14" imgW="812520" imgH="253800" progId="Equation.DSMT4">
                  <p:embed/>
                </p:oleObj>
              </mc:Choice>
              <mc:Fallback>
                <p:oleObj name="Equation" r:id="rId14" imgW="8125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6417381" y="3224859"/>
                        <a:ext cx="1087169" cy="3397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315149" y="5134684"/>
                <a:ext cx="13312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</m:oMath>
                </a14:m>
                <a:r>
                  <a:rPr lang="en-US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PBD </a:t>
                </a:r>
                <a:r>
                  <a:rPr lang="en-US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đều</a:t>
                </a:r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5149" y="5134684"/>
                <a:ext cx="1331258" cy="369332"/>
              </a:xfrm>
              <a:prstGeom prst="rect">
                <a:avLst/>
              </a:prstGeom>
              <a:blipFill rotWithShape="0">
                <a:blip r:embed="rId18"/>
                <a:stretch>
                  <a:fillRect t="-9836" b="-229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3637236"/>
              </p:ext>
            </p:extLst>
          </p:nvPr>
        </p:nvGraphicFramePr>
        <p:xfrm>
          <a:off x="1782546" y="5432747"/>
          <a:ext cx="301747" cy="466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6" name="Equation" r:id="rId19" imgW="139680" imgH="215640" progId="Equation.DSMT4">
                  <p:embed/>
                </p:oleObj>
              </mc:Choice>
              <mc:Fallback>
                <p:oleObj name="Equation" r:id="rId19" imgW="13968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782546" y="5432747"/>
                        <a:ext cx="301747" cy="4663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67983" y="5899083"/>
            <a:ext cx="2060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PB = PD (GT)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4509081"/>
              </p:ext>
            </p:extLst>
          </p:nvPr>
        </p:nvGraphicFramePr>
        <p:xfrm>
          <a:off x="8035783" y="3229347"/>
          <a:ext cx="1063175" cy="3375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7" name="Equation" r:id="rId21" imgW="799920" imgH="253800" progId="Equation.DSMT4">
                  <p:embed/>
                </p:oleObj>
              </mc:Choice>
              <mc:Fallback>
                <p:oleObj name="Equation" r:id="rId21" imgW="7999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8035783" y="3229347"/>
                        <a:ext cx="1063175" cy="3375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8616897"/>
              </p:ext>
            </p:extLst>
          </p:nvPr>
        </p:nvGraphicFramePr>
        <p:xfrm>
          <a:off x="8990478" y="3611915"/>
          <a:ext cx="1068337" cy="3391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8" name="Equation" r:id="rId23" imgW="799920" imgH="253800" progId="Equation.DSMT4">
                  <p:embed/>
                </p:oleObj>
              </mc:Choice>
              <mc:Fallback>
                <p:oleObj name="Equation" r:id="rId23" imgW="7999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8990478" y="3611915"/>
                        <a:ext cx="1068337" cy="3391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1814875"/>
              </p:ext>
            </p:extLst>
          </p:nvPr>
        </p:nvGraphicFramePr>
        <p:xfrm>
          <a:off x="2253689" y="5891314"/>
          <a:ext cx="1009651" cy="32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9" name="Equation" r:id="rId25" imgW="799920" imgH="253800" progId="Equation.DSMT4">
                  <p:embed/>
                </p:oleObj>
              </mc:Choice>
              <mc:Fallback>
                <p:oleObj name="Equation" r:id="rId25" imgW="7999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2253689" y="5891314"/>
                        <a:ext cx="1009651" cy="32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7111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2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723" y="33972"/>
            <a:ext cx="2765747" cy="3120542"/>
          </a:xfrm>
          <a:prstGeom prst="rect">
            <a:avLst/>
          </a:prstGeom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2294249"/>
              </p:ext>
            </p:extLst>
          </p:nvPr>
        </p:nvGraphicFramePr>
        <p:xfrm>
          <a:off x="4838354" y="1446304"/>
          <a:ext cx="3262312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93" name="Equation" r:id="rId4" imgW="2438280" imgH="634680" progId="Equation.DSMT4">
                  <p:embed/>
                </p:oleObj>
              </mc:Choice>
              <mc:Fallback>
                <p:oleObj name="Equation" r:id="rId4" imgW="243828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838354" y="1446304"/>
                        <a:ext cx="3262312" cy="849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838354" y="2295617"/>
                <a:ext cx="6065206" cy="2492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Xét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</m:oMath>
                </a14:m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DBA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 </m:t>
                    </m:r>
                  </m:oMath>
                </a14:m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PBC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2000" b="1" dirty="0">
                    <a:solidFill>
                      <a:srgbClr val="0000FF"/>
                    </a:solidFill>
                    <a:ea typeface="Cambria Math" panose="02040503050406030204" pitchFamily="18" charset="0"/>
                    <a:cs typeface="Times New Roman" panose="02020603050405020304" pitchFamily="18" charset="0"/>
                  </a:rPr>
                  <a:t>         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 = BC (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</m:oMath>
                </a14:m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ABC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đều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>
                  <a:lnSpc>
                    <a:spcPct val="130000"/>
                  </a:lnSpc>
                </a:pPr>
                <a:endParaRPr lang="en-US" sz="20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BD = BP (do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</m:oMath>
                </a14:m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PBD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đều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Suy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</m:oMath>
                </a14:m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DBA =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 </m:t>
                    </m:r>
                  </m:oMath>
                </a14:m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PBC (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c.g.c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>
                  <a:lnSpc>
                    <a:spcPct val="130000"/>
                  </a:lnSpc>
                </a:pP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⇒</m:t>
                    </m:r>
                  </m:oMath>
                </a14:m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 = PC (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cạnh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tương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ứng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8354" y="2295617"/>
                <a:ext cx="6065206" cy="2492990"/>
              </a:xfrm>
              <a:prstGeom prst="rect">
                <a:avLst/>
              </a:prstGeom>
              <a:blipFill rotWithShape="0">
                <a:blip r:embed="rId6"/>
                <a:stretch>
                  <a:fillRect l="-1106" b="-19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9712718"/>
              </p:ext>
            </p:extLst>
          </p:nvPr>
        </p:nvGraphicFramePr>
        <p:xfrm>
          <a:off x="5033803" y="4788607"/>
          <a:ext cx="3247931" cy="1034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94" name="Equation" r:id="rId7" imgW="2552400" imgH="812520" progId="Equation.DSMT4">
                  <p:embed/>
                </p:oleObj>
              </mc:Choice>
              <mc:Fallback>
                <p:oleObj name="Equation" r:id="rId7" imgW="2552400" imgH="812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033803" y="4788607"/>
                        <a:ext cx="3247931" cy="10341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3898774"/>
              </p:ext>
            </p:extLst>
          </p:nvPr>
        </p:nvGraphicFramePr>
        <p:xfrm>
          <a:off x="5410787" y="3119159"/>
          <a:ext cx="82550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95" name="Equation" r:id="rId9" imgW="571320" imgH="253800" progId="Equation.DSMT4">
                  <p:embed/>
                </p:oleObj>
              </mc:Choice>
              <mc:Fallback>
                <p:oleObj name="Equation" r:id="rId9" imgW="5713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787" y="3119159"/>
                        <a:ext cx="825500" cy="371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838354" y="622762"/>
                <a:ext cx="4371015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 </m:t>
                    </m:r>
                  </m:oMath>
                </a14:m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PBD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đều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nên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endParaRPr lang="en-US" sz="20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8354" y="622762"/>
                <a:ext cx="4371015" cy="892552"/>
              </a:xfrm>
              <a:prstGeom prst="rect">
                <a:avLst/>
              </a:prstGeom>
              <a:blipFill rotWithShape="0">
                <a:blip r:embed="rId11"/>
                <a:stretch>
                  <a:fillRect l="-1534" b="-68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8151530"/>
              </p:ext>
            </p:extLst>
          </p:nvPr>
        </p:nvGraphicFramePr>
        <p:xfrm>
          <a:off x="7454544" y="688220"/>
          <a:ext cx="1082675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96" name="Equation" r:id="rId12" imgW="812520" imgH="253800" progId="Equation.DSMT4">
                  <p:embed/>
                </p:oleObj>
              </mc:Choice>
              <mc:Fallback>
                <p:oleObj name="Equation" r:id="rId12" imgW="8125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4544" y="688220"/>
                        <a:ext cx="1082675" cy="3413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458796" y="3357446"/>
            <a:ext cx="33575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 = PB + PC (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minh)</a:t>
            </a:r>
          </a:p>
          <a:p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 = PD + DA (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4371534"/>
              </p:ext>
            </p:extLst>
          </p:nvPr>
        </p:nvGraphicFramePr>
        <p:xfrm>
          <a:off x="1510306" y="3988958"/>
          <a:ext cx="301747" cy="466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97" name="Equation" r:id="rId14" imgW="139680" imgH="215640" progId="Equation.DSMT4">
                  <p:embed/>
                </p:oleObj>
              </mc:Choice>
              <mc:Fallback>
                <p:oleObj name="Equation" r:id="rId14" imgW="13968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10306" y="3988958"/>
                        <a:ext cx="301747" cy="4663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395595" y="4409641"/>
            <a:ext cx="10342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PD = PB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812053" y="4409641"/>
            <a:ext cx="1059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= PC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320074" y="5065606"/>
                <a:ext cx="249630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</m:oMath>
                </a14:m>
                <a:r>
                  <a:rPr lang="en-US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DBA =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 </m:t>
                    </m:r>
                  </m:oMath>
                </a14:m>
                <a:r>
                  <a:rPr lang="en-US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PBC (</a:t>
                </a:r>
                <a:r>
                  <a:rPr lang="en-US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c.g.c</a:t>
                </a:r>
                <a:r>
                  <a:rPr lang="en-US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0074" y="5065606"/>
                <a:ext cx="2496308" cy="369332"/>
              </a:xfrm>
              <a:prstGeom prst="rect">
                <a:avLst/>
              </a:prstGeom>
              <a:blipFill rotWithShape="0">
                <a:blip r:embed="rId16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5152293"/>
              </p:ext>
            </p:extLst>
          </p:nvPr>
        </p:nvGraphicFramePr>
        <p:xfrm>
          <a:off x="2191164" y="4647581"/>
          <a:ext cx="301747" cy="466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98" name="Equation" r:id="rId17" imgW="139680" imgH="215640" progId="Equation.DSMT4">
                  <p:embed/>
                </p:oleObj>
              </mc:Choice>
              <mc:Fallback>
                <p:oleObj name="Equation" r:id="rId17" imgW="13968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191164" y="4647581"/>
                        <a:ext cx="301747" cy="4663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320074" y="5568910"/>
                <a:ext cx="3051498" cy="1292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 = BC (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</m:oMath>
                </a14:m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ABC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đều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>
                  <a:lnSpc>
                    <a:spcPct val="130000"/>
                  </a:lnSpc>
                </a:pPr>
                <a:endParaRPr lang="en-US" sz="20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BD = BP (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</m:oMath>
                </a14:m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PBD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đều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0074" y="5568910"/>
                <a:ext cx="3051498" cy="1292662"/>
              </a:xfrm>
              <a:prstGeom prst="rect">
                <a:avLst/>
              </a:prstGeom>
              <a:blipFill rotWithShape="0">
                <a:blip r:embed="rId18"/>
                <a:stretch>
                  <a:fillRect l="-2200" b="-47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2911340"/>
              </p:ext>
            </p:extLst>
          </p:nvPr>
        </p:nvGraphicFramePr>
        <p:xfrm>
          <a:off x="1407240" y="5994771"/>
          <a:ext cx="80962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99" name="Equation" r:id="rId19" imgW="809723" imgH="361954" progId="Equation.DSMT4">
                  <p:embed/>
                </p:oleObj>
              </mc:Choice>
              <mc:Fallback>
                <p:oleObj name="Equation" r:id="rId19" imgW="809723" imgH="36195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407240" y="5994771"/>
                        <a:ext cx="809625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Left Brace 18"/>
          <p:cNvSpPr/>
          <p:nvPr/>
        </p:nvSpPr>
        <p:spPr>
          <a:xfrm>
            <a:off x="1035956" y="5640239"/>
            <a:ext cx="393896" cy="1150004"/>
          </a:xfrm>
          <a:prstGeom prst="leftBrace">
            <a:avLst>
              <a:gd name="adj1" fmla="val 51189"/>
              <a:gd name="adj2" fmla="val 4877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263906"/>
              </p:ext>
            </p:extLst>
          </p:nvPr>
        </p:nvGraphicFramePr>
        <p:xfrm>
          <a:off x="2232515" y="5305690"/>
          <a:ext cx="301747" cy="466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00" name="Equation" r:id="rId21" imgW="139680" imgH="215640" progId="Equation.DSMT4">
                  <p:embed/>
                </p:oleObj>
              </mc:Choice>
              <mc:Fallback>
                <p:oleObj name="Equation" r:id="rId21" imgW="13968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232515" y="5305690"/>
                        <a:ext cx="301747" cy="4663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2462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2" grpId="0"/>
      <p:bldP spid="11" grpId="0"/>
      <p:bldP spid="12" grpId="0"/>
      <p:bldP spid="13" grpId="0"/>
      <p:bldP spid="15" grpId="0"/>
      <p:bldP spid="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605" y="61516"/>
            <a:ext cx="2765747" cy="312054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953436" y="538752"/>
                <a:ext cx="7328649" cy="20928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c)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Xét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</m:oMath>
                </a14:m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PBQ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</m:oMath>
                </a14:m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PAC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endParaRPr lang="en-US" sz="20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(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góc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nội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tiếp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chắn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cung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(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góc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nội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tiếp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cùng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chắn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cung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AC)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Do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đó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000" b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  <m:r>
                      <a:rPr lang="en-US" sz="2000" b="1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PBQ        </a:t>
                </a:r>
                <a14:m>
                  <m:oMath xmlns:m="http://schemas.openxmlformats.org/officeDocument/2006/math">
                    <m:r>
                      <a:rPr lang="en-US" sz="2000" b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</m:oMath>
                </a14:m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PAC (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g.g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Suy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                  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⇒</m:t>
                    </m:r>
                  </m:oMath>
                </a14:m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PQ . PA = PB . PC   (*)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3436" y="538752"/>
                <a:ext cx="7328649" cy="2092881"/>
              </a:xfrm>
              <a:prstGeom prst="rect">
                <a:avLst/>
              </a:prstGeom>
              <a:blipFill rotWithShape="0">
                <a:blip r:embed="rId4"/>
                <a:stretch>
                  <a:fillRect l="-915" b="-2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3169265"/>
              </p:ext>
            </p:extLst>
          </p:nvPr>
        </p:nvGraphicFramePr>
        <p:xfrm>
          <a:off x="4189413" y="993775"/>
          <a:ext cx="138430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7" name="Equation" r:id="rId5" imgW="888840" imgH="241200" progId="Equation.DSMT4">
                  <p:embed/>
                </p:oleObj>
              </mc:Choice>
              <mc:Fallback>
                <p:oleObj name="Equation" r:id="rId5" imgW="8888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89413" y="993775"/>
                        <a:ext cx="1384300" cy="374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779064"/>
              </p:ext>
            </p:extLst>
          </p:nvPr>
        </p:nvGraphicFramePr>
        <p:xfrm>
          <a:off x="4175125" y="1366838"/>
          <a:ext cx="1414463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8" name="Equation" r:id="rId7" imgW="901440" imgH="266400" progId="Equation.DSMT4">
                  <p:embed/>
                </p:oleObj>
              </mc:Choice>
              <mc:Fallback>
                <p:oleObj name="Equation" r:id="rId7" imgW="90144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175125" y="1366838"/>
                        <a:ext cx="1414463" cy="417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3361289"/>
              </p:ext>
            </p:extLst>
          </p:nvPr>
        </p:nvGraphicFramePr>
        <p:xfrm>
          <a:off x="4908550" y="2098675"/>
          <a:ext cx="1065213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9" name="Equation" r:id="rId9" imgW="736560" imgH="419040" progId="Equation.DSMT4">
                  <p:embed/>
                </p:oleObj>
              </mc:Choice>
              <mc:Fallback>
                <p:oleObj name="Equation" r:id="rId9" imgW="7365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908550" y="2098675"/>
                        <a:ext cx="1065213" cy="606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/>
          <p:nvPr/>
        </p:nvPicPr>
        <p:blipFill rotWithShape="1">
          <a:blip r:embed="rId11"/>
          <a:srcRect l="34494" t="37192" r="62184" b="59139"/>
          <a:stretch/>
        </p:blipFill>
        <p:spPr bwMode="auto">
          <a:xfrm>
            <a:off x="5609855" y="1849626"/>
            <a:ext cx="401601" cy="24914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53436" y="2628972"/>
            <a:ext cx="606520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b) ta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 = PB + PC   (**)               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(*)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(**)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PQ . (PB + PC) = PB . PC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1966770"/>
              </p:ext>
            </p:extLst>
          </p:nvPr>
        </p:nvGraphicFramePr>
        <p:xfrm>
          <a:off x="4082361" y="3476255"/>
          <a:ext cx="5495529" cy="6288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90" name="Equation" r:id="rId12" imgW="4152600" imgH="469800" progId="Equation.DSMT4">
                  <p:embed/>
                </p:oleObj>
              </mc:Choice>
              <mc:Fallback>
                <p:oleObj name="Equation" r:id="rId12" imgW="415260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2361" y="3476255"/>
                        <a:ext cx="5495529" cy="6288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6880244"/>
              </p:ext>
            </p:extLst>
          </p:nvPr>
        </p:nvGraphicFramePr>
        <p:xfrm>
          <a:off x="1010245" y="3061319"/>
          <a:ext cx="1672069" cy="6512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91" name="Equation" r:id="rId14" imgW="1206360" imgH="469800" progId="Equation.DSMT4">
                  <p:embed/>
                </p:oleObj>
              </mc:Choice>
              <mc:Fallback>
                <p:oleObj name="Equation" r:id="rId14" imgW="120636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010245" y="3061319"/>
                        <a:ext cx="1672069" cy="6512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8950371"/>
              </p:ext>
            </p:extLst>
          </p:nvPr>
        </p:nvGraphicFramePr>
        <p:xfrm>
          <a:off x="1017924" y="3926601"/>
          <a:ext cx="1604827" cy="6458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92" name="Equation" r:id="rId16" imgW="1180800" imgH="469800" progId="Equation.DSMT4">
                  <p:embed/>
                </p:oleObj>
              </mc:Choice>
              <mc:Fallback>
                <p:oleObj name="Equation" r:id="rId16" imgW="118080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7924" y="3926601"/>
                        <a:ext cx="1604827" cy="6458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9179170"/>
              </p:ext>
            </p:extLst>
          </p:nvPr>
        </p:nvGraphicFramePr>
        <p:xfrm>
          <a:off x="1029340" y="4694618"/>
          <a:ext cx="1660653" cy="6458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93" name="Equation" r:id="rId18" imgW="1143000" imgH="444240" progId="Equation.DSMT4">
                  <p:embed/>
                </p:oleObj>
              </mc:Choice>
              <mc:Fallback>
                <p:oleObj name="Equation" r:id="rId18" imgW="114300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029340" y="4694618"/>
                        <a:ext cx="1660653" cy="6458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48725" y="5584322"/>
            <a:ext cx="2727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PQ . (PB + PC) = PB . PC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68737" y="6227532"/>
            <a:ext cx="2170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PQ . PA = PB . PC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9227085"/>
              </p:ext>
            </p:extLst>
          </p:nvPr>
        </p:nvGraphicFramePr>
        <p:xfrm>
          <a:off x="3045715" y="6104700"/>
          <a:ext cx="105727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94" name="Equation" r:id="rId20" imgW="1057314" imgH="600016" progId="Equation.DSMT4">
                  <p:embed/>
                </p:oleObj>
              </mc:Choice>
              <mc:Fallback>
                <p:oleObj name="Equation" r:id="rId20" imgW="1057314" imgH="60001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3045715" y="6104700"/>
                        <a:ext cx="1057275" cy="600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692900" y="6239042"/>
                <a:ext cx="26371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  <m:r>
                      <a:rPr lang="en-US" b="1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PBQ        </a:t>
                </a:r>
                <a14:m>
                  <m:oMath xmlns:m="http://schemas.openxmlformats.org/officeDocument/2006/math">
                    <m:r>
                      <a:rPr lang="en-US" b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</m:oMath>
                </a14:m>
                <a:r>
                  <a:rPr lang="en-US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PAC (</a:t>
                </a:r>
                <a:r>
                  <a:rPr lang="en-US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g.g</a:t>
                </a:r>
                <a:r>
                  <a:rPr lang="en-US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2900" y="6239042"/>
                <a:ext cx="2637112" cy="369332"/>
              </a:xfrm>
              <a:prstGeom prst="rect">
                <a:avLst/>
              </a:prstGeom>
              <a:blipFill rotWithShape="0">
                <a:blip r:embed="rId22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Picture 16"/>
          <p:cNvPicPr/>
          <p:nvPr/>
        </p:nvPicPr>
        <p:blipFill rotWithShape="1">
          <a:blip r:embed="rId11"/>
          <a:srcRect l="34494" t="37192" r="62184" b="59139"/>
          <a:stretch/>
        </p:blipFill>
        <p:spPr bwMode="auto">
          <a:xfrm>
            <a:off x="5491766" y="6280162"/>
            <a:ext cx="401601" cy="24914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65574"/>
              </p:ext>
            </p:extLst>
          </p:nvPr>
        </p:nvGraphicFramePr>
        <p:xfrm>
          <a:off x="1402849" y="3608180"/>
          <a:ext cx="301747" cy="466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95" name="Equation" r:id="rId23" imgW="139680" imgH="215640" progId="Equation.DSMT4">
                  <p:embed/>
                </p:oleObj>
              </mc:Choice>
              <mc:Fallback>
                <p:oleObj name="Equation" r:id="rId23" imgW="13968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1402849" y="3608180"/>
                        <a:ext cx="301747" cy="4663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1313746"/>
              </p:ext>
            </p:extLst>
          </p:nvPr>
        </p:nvGraphicFramePr>
        <p:xfrm>
          <a:off x="1402849" y="4484126"/>
          <a:ext cx="2857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96" name="Equation" r:id="rId25" imgW="285908" imgH="457094" progId="Equation.DSMT4">
                  <p:embed/>
                </p:oleObj>
              </mc:Choice>
              <mc:Fallback>
                <p:oleObj name="Equation" r:id="rId25" imgW="285908" imgH="45709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1402849" y="4484126"/>
                        <a:ext cx="28575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1756279"/>
              </p:ext>
            </p:extLst>
          </p:nvPr>
        </p:nvGraphicFramePr>
        <p:xfrm>
          <a:off x="1402849" y="5201810"/>
          <a:ext cx="2857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97" name="Equation" r:id="rId27" imgW="285908" imgH="457094" progId="Equation.DSMT4">
                  <p:embed/>
                </p:oleObj>
              </mc:Choice>
              <mc:Fallback>
                <p:oleObj name="Equation" r:id="rId27" imgW="285908" imgH="45709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1402849" y="5201810"/>
                        <a:ext cx="28575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04363"/>
              </p:ext>
            </p:extLst>
          </p:nvPr>
        </p:nvGraphicFramePr>
        <p:xfrm>
          <a:off x="1377480" y="5831552"/>
          <a:ext cx="2857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98" name="Equation" r:id="rId29" imgW="285908" imgH="457094" progId="Equation.DSMT4">
                  <p:embed/>
                </p:oleObj>
              </mc:Choice>
              <mc:Fallback>
                <p:oleObj name="Equation" r:id="rId29" imgW="285908" imgH="45709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1377480" y="5831552"/>
                        <a:ext cx="28575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4815086"/>
              </p:ext>
            </p:extLst>
          </p:nvPr>
        </p:nvGraphicFramePr>
        <p:xfrm>
          <a:off x="2622751" y="6280162"/>
          <a:ext cx="466725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99" name="Equation" r:id="rId31" imgW="215640" imgH="152280" progId="Equation.DSMT4">
                  <p:embed/>
                </p:oleObj>
              </mc:Choice>
              <mc:Fallback>
                <p:oleObj name="Equation" r:id="rId31" imgW="215640" imgH="152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2622751" y="6280162"/>
                        <a:ext cx="466725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7503787"/>
              </p:ext>
            </p:extLst>
          </p:nvPr>
        </p:nvGraphicFramePr>
        <p:xfrm>
          <a:off x="4209526" y="6288752"/>
          <a:ext cx="45720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00" name="Equation" r:id="rId33" imgW="457285" imgH="323898" progId="Equation.DSMT4">
                  <p:embed/>
                </p:oleObj>
              </mc:Choice>
              <mc:Fallback>
                <p:oleObj name="Equation" r:id="rId33" imgW="457285" imgH="32389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4209526" y="6288752"/>
                        <a:ext cx="457200" cy="323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2837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3" grpId="0"/>
      <p:bldP spid="14" grpId="0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89781" y="445120"/>
            <a:ext cx="3124202" cy="452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Aft>
                <a:spcPts val="0"/>
              </a:spcAft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  <a:endParaRPr lang="en-US" sz="2400" b="1" u="sng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43787" y="1136059"/>
            <a:ext cx="4304425" cy="852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0"/>
              </a:spcAft>
            </a:pP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chữa</a:t>
            </a:r>
            <a:endParaRPr lang="en-US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ts val="0"/>
              </a:spcAft>
            </a:pP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16; 17; 20.</a:t>
            </a:r>
          </a:p>
        </p:txBody>
      </p:sp>
      <p:pic>
        <p:nvPicPr>
          <p:cNvPr id="5" name="Picture 4">
            <a:hlinkClick r:id="rId2" action="ppaction://hlinkfile"/>
          </p:cNvPr>
          <p:cNvPicPr/>
          <p:nvPr/>
        </p:nvPicPr>
        <p:blipFill rotWithShape="1">
          <a:blip r:embed="rId3"/>
          <a:srcRect l="34494" t="37192" r="62184" b="59139"/>
          <a:stretch/>
        </p:blipFill>
        <p:spPr bwMode="auto">
          <a:xfrm>
            <a:off x="10755612" y="4953483"/>
            <a:ext cx="401601" cy="24914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6290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5724" y="369687"/>
            <a:ext cx="22459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en-US" sz="2400" b="1" dirty="0" err="1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endParaRPr lang="en-US" sz="2400" b="1" dirty="0">
              <a:solidFill>
                <a:srgbClr val="0000FF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5010" y="1384072"/>
            <a:ext cx="2245964" cy="252470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93339" y="1696657"/>
            <a:ext cx="2245964" cy="223655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76404" y="4255885"/>
            <a:ext cx="493272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: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66218" y="4309673"/>
            <a:ext cx="4946170" cy="452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: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8980148"/>
              </p:ext>
            </p:extLst>
          </p:nvPr>
        </p:nvGraphicFramePr>
        <p:xfrm>
          <a:off x="1263487" y="4309675"/>
          <a:ext cx="580694" cy="344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50" name="Equation" r:id="rId5" imgW="406080" imgH="241200" progId="Equation.DSMT4">
                  <p:embed/>
                </p:oleObj>
              </mc:Choice>
              <mc:Fallback>
                <p:oleObj name="Equation" r:id="rId5" imgW="4060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63487" y="4309675"/>
                        <a:ext cx="580694" cy="3449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4694769"/>
              </p:ext>
            </p:extLst>
          </p:nvPr>
        </p:nvGraphicFramePr>
        <p:xfrm>
          <a:off x="1194241" y="4700979"/>
          <a:ext cx="649940" cy="35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51" name="Equation" r:id="rId7" imgW="419040" imgH="228600" progId="Equation.DSMT4">
                  <p:embed/>
                </p:oleObj>
              </mc:Choice>
              <mc:Fallback>
                <p:oleObj name="Equation" r:id="rId7" imgW="4190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94241" y="4700979"/>
                        <a:ext cx="649940" cy="354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8993282"/>
              </p:ext>
            </p:extLst>
          </p:nvPr>
        </p:nvGraphicFramePr>
        <p:xfrm>
          <a:off x="6849676" y="4369911"/>
          <a:ext cx="580694" cy="344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52" name="Equation" r:id="rId9" imgW="406080" imgH="241200" progId="Equation.DSMT4">
                  <p:embed/>
                </p:oleObj>
              </mc:Choice>
              <mc:Fallback>
                <p:oleObj name="Equation" r:id="rId9" imgW="4060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849676" y="4369911"/>
                        <a:ext cx="580694" cy="3449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791760" y="4677571"/>
            <a:ext cx="4932729" cy="452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AOB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795523" y="4714827"/>
            <a:ext cx="4946170" cy="452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bẹt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COD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endParaRPr lang="en-US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093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34263" y="501991"/>
            <a:ext cx="2186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7682" y="1158981"/>
            <a:ext cx="2753906" cy="253517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7329" y="1158981"/>
            <a:ext cx="2865375" cy="206623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464039" y="3621670"/>
            <a:ext cx="35124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: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1765331"/>
              </p:ext>
            </p:extLst>
          </p:nvPr>
        </p:nvGraphicFramePr>
        <p:xfrm>
          <a:off x="4565451" y="3635117"/>
          <a:ext cx="562676" cy="344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4" name="Equation" r:id="rId5" imgW="393480" imgH="241200" progId="Equation.DSMT4">
                  <p:embed/>
                </p:oleObj>
              </mc:Choice>
              <mc:Fallback>
                <p:oleObj name="Equation" r:id="rId5" imgW="3934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65451" y="3635117"/>
                        <a:ext cx="562676" cy="3449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0839675"/>
              </p:ext>
            </p:extLst>
          </p:nvPr>
        </p:nvGraphicFramePr>
        <p:xfrm>
          <a:off x="4530894" y="3967263"/>
          <a:ext cx="1561388" cy="5992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5" name="Equation" r:id="rId7" imgW="1091880" imgH="419040" progId="Equation.DSMT4">
                  <p:embed/>
                </p:oleObj>
              </mc:Choice>
              <mc:Fallback>
                <p:oleObj name="Equation" r:id="rId7" imgW="10918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30894" y="3967263"/>
                        <a:ext cx="1561388" cy="5992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40894" y="4546466"/>
            <a:ext cx="11158711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90</a:t>
            </a:r>
            <a:r>
              <a:rPr lang="en-US" sz="20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endParaRPr lang="en-US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8771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9825" y="0"/>
            <a:ext cx="11158711" cy="205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90</a:t>
            </a:r>
            <a:r>
              <a:rPr lang="en-US" sz="2000" b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endParaRPr lang="en-US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691" y="2236942"/>
            <a:ext cx="2197841" cy="2282882"/>
          </a:xfrm>
          <a:prstGeom prst="rect">
            <a:avLst/>
          </a:prstGeom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6037600"/>
              </p:ext>
            </p:extLst>
          </p:nvPr>
        </p:nvGraphicFramePr>
        <p:xfrm>
          <a:off x="449691" y="4793805"/>
          <a:ext cx="2244725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19" name="Equation" r:id="rId4" imgW="1485720" imgH="241200" progId="Equation.DSMT4">
                  <p:embed/>
                </p:oleObj>
              </mc:Choice>
              <mc:Fallback>
                <p:oleObj name="Equation" r:id="rId4" imgW="148572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49691" y="4793805"/>
                        <a:ext cx="2244725" cy="365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97701" y="2293328"/>
            <a:ext cx="2085713" cy="233525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96792" y="2293328"/>
            <a:ext cx="2041043" cy="2170111"/>
          </a:xfrm>
          <a:prstGeom prst="rect">
            <a:avLst/>
          </a:prstGeom>
        </p:spPr>
      </p:pic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405445"/>
              </p:ext>
            </p:extLst>
          </p:nvPr>
        </p:nvGraphicFramePr>
        <p:xfrm>
          <a:off x="4090983" y="4793805"/>
          <a:ext cx="690372" cy="345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20" name="Equation" r:id="rId8" imgW="457200" imgH="228600" progId="Equation.DSMT4">
                  <p:embed/>
                </p:oleObj>
              </mc:Choice>
              <mc:Fallback>
                <p:oleObj name="Equation" r:id="rId8" imgW="4572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090983" y="4793805"/>
                        <a:ext cx="690372" cy="3451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9872663"/>
              </p:ext>
            </p:extLst>
          </p:nvPr>
        </p:nvGraphicFramePr>
        <p:xfrm>
          <a:off x="6490185" y="4664498"/>
          <a:ext cx="1572091" cy="63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21" name="Equation" r:id="rId10" imgW="1041120" imgH="419040" progId="Equation.DSMT4">
                  <p:embed/>
                </p:oleObj>
              </mc:Choice>
              <mc:Fallback>
                <p:oleObj name="Equation" r:id="rId10" imgW="104112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490185" y="4664498"/>
                        <a:ext cx="1572091" cy="632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590291" y="2351686"/>
            <a:ext cx="2306497" cy="2053394"/>
          </a:xfrm>
          <a:prstGeom prst="rect">
            <a:avLst/>
          </a:prstGeom>
        </p:spPr>
      </p:pic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5337515"/>
              </p:ext>
            </p:extLst>
          </p:nvPr>
        </p:nvGraphicFramePr>
        <p:xfrm>
          <a:off x="10170180" y="4744651"/>
          <a:ext cx="1169284" cy="36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22" name="Equation" r:id="rId13" imgW="774360" imgH="241200" progId="Equation.DSMT4">
                  <p:embed/>
                </p:oleObj>
              </mc:Choice>
              <mc:Fallback>
                <p:oleObj name="Equation" r:id="rId13" imgW="7743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0170180" y="4744651"/>
                        <a:ext cx="1169284" cy="364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2"/>
          <p:cNvSpPr txBox="1"/>
          <p:nvPr/>
        </p:nvSpPr>
        <p:spPr>
          <a:xfrm>
            <a:off x="5953296" y="5211772"/>
            <a:ext cx="348316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6" name="TextBox 12"/>
          <p:cNvSpPr txBox="1"/>
          <p:nvPr/>
        </p:nvSpPr>
        <p:spPr>
          <a:xfrm>
            <a:off x="3122601" y="5211772"/>
            <a:ext cx="262713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7" name="TextBox 12"/>
          <p:cNvSpPr txBox="1"/>
          <p:nvPr/>
        </p:nvSpPr>
        <p:spPr>
          <a:xfrm>
            <a:off x="9258230" y="5297248"/>
            <a:ext cx="277202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30040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6817" y="397565"/>
            <a:ext cx="5222105" cy="452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0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2210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16650" y="591670"/>
            <a:ext cx="11591574" cy="852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SGK </a:t>
            </a:r>
            <a:r>
              <a:rPr lang="en-US" sz="2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2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76) 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(O’)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B.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AC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C, B, D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956603" y="236732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54346" y="1591313"/>
            <a:ext cx="444723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A, C, D, ta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                     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9338871"/>
              </p:ext>
            </p:extLst>
          </p:nvPr>
        </p:nvGraphicFramePr>
        <p:xfrm>
          <a:off x="5038346" y="2136364"/>
          <a:ext cx="1597025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63" name="Equation" r:id="rId3" imgW="1117440" imgH="291960" progId="Equation.DSMT4">
                  <p:embed/>
                </p:oleObj>
              </mc:Choice>
              <mc:Fallback>
                <p:oleObj name="Equation" r:id="rId3" imgW="111744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38346" y="2136364"/>
                        <a:ext cx="1597025" cy="417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0291734"/>
              </p:ext>
            </p:extLst>
          </p:nvPr>
        </p:nvGraphicFramePr>
        <p:xfrm>
          <a:off x="5083175" y="2635250"/>
          <a:ext cx="1652588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64" name="Equation" r:id="rId5" imgW="1155600" imgH="291960" progId="Equation.DSMT4">
                  <p:embed/>
                </p:oleObj>
              </mc:Choice>
              <mc:Fallback>
                <p:oleObj name="Equation" r:id="rId5" imgW="115560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83175" y="2635250"/>
                        <a:ext cx="1652588" cy="417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954346" y="3062432"/>
            <a:ext cx="8925374" cy="452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(1)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(2)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5068209"/>
              </p:ext>
            </p:extLst>
          </p:nvPr>
        </p:nvGraphicFramePr>
        <p:xfrm>
          <a:off x="7223125" y="3115681"/>
          <a:ext cx="20161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65" name="Equation" r:id="rId7" imgW="1409400" imgH="266400" progId="Equation.DSMT4">
                  <p:embed/>
                </p:oleObj>
              </mc:Choice>
              <mc:Fallback>
                <p:oleObj name="Equation" r:id="rId7" imgW="140940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223125" y="3115681"/>
                        <a:ext cx="2016125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954346" y="3550408"/>
            <a:ext cx="56643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C, B, D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318547" y="2535911"/>
            <a:ext cx="373948" cy="452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7718128"/>
              </p:ext>
            </p:extLst>
          </p:nvPr>
        </p:nvGraphicFramePr>
        <p:xfrm>
          <a:off x="2251733" y="4451668"/>
          <a:ext cx="2857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66" name="Equation" r:id="rId9" imgW="285908" imgH="457094" progId="Equation.DSMT4">
                  <p:embed/>
                </p:oleObj>
              </mc:Choice>
              <mc:Fallback>
                <p:oleObj name="Equation" r:id="rId9" imgW="285908" imgH="45709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251733" y="4451668"/>
                        <a:ext cx="28575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6781421" y="2091644"/>
            <a:ext cx="397650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781421" y="2547011"/>
            <a:ext cx="397650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762629" y="2005285"/>
            <a:ext cx="2630827" cy="1771903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3697118" y="2535911"/>
            <a:ext cx="51290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O’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64940" y="3938704"/>
            <a:ext cx="334508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C, B, D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577867"/>
              </p:ext>
            </p:extLst>
          </p:nvPr>
        </p:nvGraphicFramePr>
        <p:xfrm>
          <a:off x="1389720" y="4977087"/>
          <a:ext cx="20097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67" name="Equation" r:id="rId12" imgW="2009781" imgH="371680" progId="Equation.DSMT4">
                  <p:embed/>
                </p:oleObj>
              </mc:Choice>
              <mc:Fallback>
                <p:oleObj name="Equation" r:id="rId12" imgW="2009781" imgH="371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389720" y="4977087"/>
                        <a:ext cx="2009775" cy="371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7624617"/>
              </p:ext>
            </p:extLst>
          </p:nvPr>
        </p:nvGraphicFramePr>
        <p:xfrm>
          <a:off x="2229296" y="5446827"/>
          <a:ext cx="2762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68" name="Equation" r:id="rId14" imgW="276224" imgH="447792" progId="Equation.DSMT4">
                  <p:embed/>
                </p:oleObj>
              </mc:Choice>
              <mc:Fallback>
                <p:oleObj name="Equation" r:id="rId14" imgW="276224" imgH="447792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229296" y="5446827"/>
                        <a:ext cx="276225" cy="447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872207"/>
              </p:ext>
            </p:extLst>
          </p:nvPr>
        </p:nvGraphicFramePr>
        <p:xfrm>
          <a:off x="1104378" y="5959262"/>
          <a:ext cx="159067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69" name="Equation" r:id="rId16" imgW="1590813" imgH="409736" progId="Equation.DSMT4">
                  <p:embed/>
                </p:oleObj>
              </mc:Choice>
              <mc:Fallback>
                <p:oleObj name="Equation" r:id="rId16" imgW="1590813" imgH="40973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104378" y="5959262"/>
                        <a:ext cx="1590675" cy="409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4352160"/>
              </p:ext>
            </p:extLst>
          </p:nvPr>
        </p:nvGraphicFramePr>
        <p:xfrm>
          <a:off x="2761221" y="5959261"/>
          <a:ext cx="16383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70" name="Equation" r:id="rId18" imgW="1638394" imgH="409736" progId="Equation.DSMT4">
                  <p:embed/>
                </p:oleObj>
              </mc:Choice>
              <mc:Fallback>
                <p:oleObj name="Equation" r:id="rId18" imgW="1638394" imgH="40973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761221" y="5959261"/>
                        <a:ext cx="1638300" cy="409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9151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6" grpId="0"/>
      <p:bldP spid="21" grpId="0"/>
      <p:bldP spid="25" grpId="0"/>
      <p:bldP spid="26" grpId="0"/>
      <p:bldP spid="27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9824" y="410676"/>
            <a:ext cx="11158711" cy="4053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0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  <a:r>
              <a:rPr lang="en-US" sz="20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0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000" b="1" dirty="0" err="1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0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0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a . b = c . d :</a:t>
            </a:r>
          </a:p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*)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000" b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a. b’; c</a:t>
            </a:r>
            <a:r>
              <a:rPr lang="en-US" sz="2000" b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a . c’</a:t>
            </a:r>
          </a:p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b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b’c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</a:p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c = a . h</a:t>
            </a:r>
          </a:p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*)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đương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30000"/>
              </a:lnSpc>
            </a:pP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(2), ta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lét</a:t>
            </a:r>
            <a:endParaRPr lang="en-US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9180" y="867099"/>
            <a:ext cx="2182588" cy="1579724"/>
          </a:xfrm>
          <a:prstGeom prst="rect">
            <a:avLst/>
          </a:prstGeom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544267"/>
              </p:ext>
            </p:extLst>
          </p:nvPr>
        </p:nvGraphicFramePr>
        <p:xfrm>
          <a:off x="3485530" y="2693987"/>
          <a:ext cx="2747962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1" name="Equation" r:id="rId4" imgW="1612800" imgH="431640" progId="Equation.DSMT4">
                  <p:embed/>
                </p:oleObj>
              </mc:Choice>
              <mc:Fallback>
                <p:oleObj name="Equation" r:id="rId4" imgW="16128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85530" y="2693987"/>
                        <a:ext cx="2747962" cy="735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708350" y="1472295"/>
            <a:ext cx="283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2445696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16650" y="591672"/>
            <a:ext cx="11591574" cy="852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22 SGK </a:t>
            </a:r>
            <a:r>
              <a:rPr lang="en-US" sz="2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2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76)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AB,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 (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B).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A.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BM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C.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MA</a:t>
            </a:r>
            <a:r>
              <a:rPr lang="en-US" sz="2000" b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MB . MC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956603" y="236732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54346" y="1591313"/>
            <a:ext cx="68169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gt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CA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AB. Do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ABC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A.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4202381"/>
              </p:ext>
            </p:extLst>
          </p:nvPr>
        </p:nvGraphicFramePr>
        <p:xfrm>
          <a:off x="10370209" y="2733641"/>
          <a:ext cx="1252538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0" name="Equation" r:id="rId3" imgW="876240" imgH="253800" progId="Equation.DSMT4">
                  <p:embed/>
                </p:oleObj>
              </mc:Choice>
              <mc:Fallback>
                <p:oleObj name="Equation" r:id="rId3" imgW="8762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370209" y="2733641"/>
                        <a:ext cx="1252538" cy="363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4954346" y="2650903"/>
            <a:ext cx="705387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AMB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endParaRPr lang="en-US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AM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BC. 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012736" y="3553982"/>
            <a:ext cx="670016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ABC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AM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BC,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MA</a:t>
            </a:r>
            <a:r>
              <a:rPr lang="en-US" sz="2000" b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MB . MC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504" y="1464251"/>
            <a:ext cx="2450096" cy="297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07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5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16650" y="371647"/>
            <a:ext cx="11591574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3.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23 SGK </a:t>
            </a:r>
            <a:r>
              <a:rPr lang="en-US" sz="2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2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76) 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Qua M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B.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D.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MA . MB = MC . MD.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956603" y="236732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6650" y="1605101"/>
            <a:ext cx="369171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M ở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212437" y="1605100"/>
            <a:ext cx="34449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M ở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5947007" y="1664309"/>
            <a:ext cx="28791" cy="5071613"/>
          </a:xfrm>
          <a:prstGeom prst="line">
            <a:avLst/>
          </a:prstGeom>
          <a:ln w="31750" cmpd="thickThin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2507" y="2320202"/>
            <a:ext cx="2260688" cy="2189030"/>
          </a:xfrm>
          <a:prstGeom prst="rect">
            <a:avLst/>
          </a:prstGeom>
        </p:spPr>
      </p:pic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3527626"/>
              </p:ext>
            </p:extLst>
          </p:nvPr>
        </p:nvGraphicFramePr>
        <p:xfrm>
          <a:off x="830263" y="4848249"/>
          <a:ext cx="100965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40" name="Equation" r:id="rId4" imgW="647640" imgH="241200" progId="Equation.DSMT4">
                  <p:embed/>
                </p:oleObj>
              </mc:Choice>
              <mc:Fallback>
                <p:oleObj name="Equation" r:id="rId4" imgW="6476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0263" y="4848249"/>
                        <a:ext cx="1009650" cy="374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9661084"/>
              </p:ext>
            </p:extLst>
          </p:nvPr>
        </p:nvGraphicFramePr>
        <p:xfrm>
          <a:off x="860752" y="5251265"/>
          <a:ext cx="696913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41" name="Equation" r:id="rId6" imgW="444240" imgH="228600" progId="Equation.DSMT4">
                  <p:embed/>
                </p:oleObj>
              </mc:Choice>
              <mc:Fallback>
                <p:oleObj name="Equation" r:id="rId6" imgW="4442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60752" y="5251265"/>
                        <a:ext cx="696913" cy="358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4438838"/>
              </p:ext>
            </p:extLst>
          </p:nvPr>
        </p:nvGraphicFramePr>
        <p:xfrm>
          <a:off x="1085850" y="6188099"/>
          <a:ext cx="1193800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42" name="Equation" r:id="rId8" imgW="825480" imgH="431640" progId="Equation.DSMT4">
                  <p:embed/>
                </p:oleObj>
              </mc:Choice>
              <mc:Fallback>
                <p:oleObj name="Equation" r:id="rId8" imgW="8254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085850" y="6188099"/>
                        <a:ext cx="1193800" cy="625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37868" y="5634664"/>
                <a:ext cx="3735437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Do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đó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000" b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  <m:r>
                      <a:rPr lang="en-US" sz="2000" b="1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MAD        </a:t>
                </a:r>
                <a14:m>
                  <m:oMath xmlns:m="http://schemas.openxmlformats.org/officeDocument/2006/math">
                    <m:r>
                      <a:rPr lang="en-US" sz="2000" b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  <m:r>
                      <a:rPr lang="en-US" sz="2000" b="1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MCB (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g.g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868" y="5634664"/>
                <a:ext cx="3735437" cy="492443"/>
              </a:xfrm>
              <a:prstGeom prst="rect">
                <a:avLst/>
              </a:prstGeom>
              <a:blipFill rotWithShape="0">
                <a:blip r:embed="rId10"/>
                <a:stretch>
                  <a:fillRect l="-1797" b="-135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1866855" y="4842060"/>
            <a:ext cx="4080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đỉnh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862600" y="5237804"/>
            <a:ext cx="44772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AC)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37869" y="6188701"/>
                <a:ext cx="6224294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Suy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                  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⇒</m:t>
                    </m:r>
                  </m:oMath>
                </a14:m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MA . MB = MC . MD </a:t>
                </a:r>
                <a:r>
                  <a:rPr lang="en-US" sz="20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(ĐPCM)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869" y="6188701"/>
                <a:ext cx="6224294" cy="492443"/>
              </a:xfrm>
              <a:prstGeom prst="rect">
                <a:avLst/>
              </a:prstGeom>
              <a:blipFill rotWithShape="0">
                <a:blip r:embed="rId11"/>
                <a:stretch>
                  <a:fillRect l="-1077" b="-135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2" name="Picture 31"/>
          <p:cNvPicPr/>
          <p:nvPr/>
        </p:nvPicPr>
        <p:blipFill rotWithShape="1">
          <a:blip r:embed="rId12"/>
          <a:srcRect l="34494" t="37192" r="62184" b="59139"/>
          <a:stretch/>
        </p:blipFill>
        <p:spPr bwMode="auto">
          <a:xfrm>
            <a:off x="1921780" y="5766949"/>
            <a:ext cx="401601" cy="24914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37868" y="4358713"/>
                <a:ext cx="3416702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Xét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</m:oMath>
                </a14:m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MAD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</m:oMath>
                </a14:m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MCB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</a:t>
                </a: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868" y="4358713"/>
                <a:ext cx="3416702" cy="492443"/>
              </a:xfrm>
              <a:prstGeom prst="rect">
                <a:avLst/>
              </a:prstGeom>
              <a:blipFill rotWithShape="0">
                <a:blip r:embed="rId13"/>
                <a:stretch>
                  <a:fillRect l="-1964" b="-135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8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179838" y="2320202"/>
            <a:ext cx="2642444" cy="1881107"/>
          </a:xfrm>
          <a:prstGeom prst="rect">
            <a:avLst/>
          </a:prstGeom>
        </p:spPr>
      </p:pic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1360350"/>
              </p:ext>
            </p:extLst>
          </p:nvPr>
        </p:nvGraphicFramePr>
        <p:xfrm>
          <a:off x="6799095" y="4816484"/>
          <a:ext cx="3175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43" name="Equation" r:id="rId15" imgW="203040" imgH="228600" progId="Equation.DSMT4">
                  <p:embed/>
                </p:oleObj>
              </mc:Choice>
              <mc:Fallback>
                <p:oleObj name="Equation" r:id="rId15" imgW="2030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799095" y="4816484"/>
                        <a:ext cx="317500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602871"/>
              </p:ext>
            </p:extLst>
          </p:nvPr>
        </p:nvGraphicFramePr>
        <p:xfrm>
          <a:off x="6858887" y="5266960"/>
          <a:ext cx="696913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44" name="Equation" r:id="rId17" imgW="444240" imgH="228600" progId="Equation.DSMT4">
                  <p:embed/>
                </p:oleObj>
              </mc:Choice>
              <mc:Fallback>
                <p:oleObj name="Equation" r:id="rId17" imgW="4442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858887" y="5266960"/>
                        <a:ext cx="696913" cy="358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5924006"/>
              </p:ext>
            </p:extLst>
          </p:nvPr>
        </p:nvGraphicFramePr>
        <p:xfrm>
          <a:off x="7067495" y="6133321"/>
          <a:ext cx="1193800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45" name="Equation" r:id="rId18" imgW="825480" imgH="431640" progId="Equation.DSMT4">
                  <p:embed/>
                </p:oleObj>
              </mc:Choice>
              <mc:Fallback>
                <p:oleObj name="Equation" r:id="rId18" imgW="8254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7067495" y="6133321"/>
                        <a:ext cx="1193800" cy="625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119513" y="5579886"/>
                <a:ext cx="3735437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Do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đó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000" b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  <m:r>
                      <a:rPr lang="en-US" sz="2000" b="1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MAD        </a:t>
                </a:r>
                <a14:m>
                  <m:oMath xmlns:m="http://schemas.openxmlformats.org/officeDocument/2006/math">
                    <m:r>
                      <a:rPr lang="en-US" sz="2000" b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  <m:r>
                      <a:rPr lang="en-US" sz="2000" b="1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MCB (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g.g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9513" y="5579886"/>
                <a:ext cx="3735437" cy="492443"/>
              </a:xfrm>
              <a:prstGeom prst="rect">
                <a:avLst/>
              </a:prstGeom>
              <a:blipFill rotWithShape="0">
                <a:blip r:embed="rId20"/>
                <a:stretch>
                  <a:fillRect l="-1794" b="-135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7116595" y="4837649"/>
            <a:ext cx="4080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endParaRPr lang="en-US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555800" y="5258924"/>
            <a:ext cx="44772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AC)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119514" y="6133923"/>
                <a:ext cx="6224294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Suy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                  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⇒</m:t>
                    </m:r>
                  </m:oMath>
                </a14:m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MA . MB = MC . MD </a:t>
                </a:r>
                <a:r>
                  <a:rPr lang="en-US" sz="20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(ĐPCM)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9514" y="6133923"/>
                <a:ext cx="6224294" cy="492443"/>
              </a:xfrm>
              <a:prstGeom prst="rect">
                <a:avLst/>
              </a:prstGeom>
              <a:blipFill rotWithShape="0">
                <a:blip r:embed="rId21"/>
                <a:stretch>
                  <a:fillRect l="-1077" b="-135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2" name="Picture 41"/>
          <p:cNvPicPr/>
          <p:nvPr/>
        </p:nvPicPr>
        <p:blipFill rotWithShape="1">
          <a:blip r:embed="rId12"/>
          <a:srcRect l="34494" t="37192" r="62184" b="59139"/>
          <a:stretch/>
        </p:blipFill>
        <p:spPr bwMode="auto">
          <a:xfrm>
            <a:off x="7903425" y="5712171"/>
            <a:ext cx="401601" cy="24914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119513" y="4303935"/>
                <a:ext cx="3416702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Xét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</m:oMath>
                </a14:m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MAD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</m:oMath>
                </a14:m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MCB </a:t>
                </a:r>
                <a:r>
                  <a:rPr lang="en-US" sz="20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</a:t>
                </a: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9513" y="4303935"/>
                <a:ext cx="3416702" cy="492443"/>
              </a:xfrm>
              <a:prstGeom prst="rect">
                <a:avLst/>
              </a:prstGeom>
              <a:blipFill rotWithShape="0">
                <a:blip r:embed="rId22"/>
                <a:stretch>
                  <a:fillRect l="-1964" b="-135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4557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5" grpId="0"/>
      <p:bldP spid="28" grpId="0"/>
      <p:bldP spid="29" grpId="0"/>
      <p:bldP spid="30" grpId="0"/>
      <p:bldP spid="31" grpId="0"/>
      <p:bldP spid="33" grpId="0"/>
      <p:bldP spid="38" grpId="0"/>
      <p:bldP spid="39" grpId="0"/>
      <p:bldP spid="40" grpId="0"/>
      <p:bldP spid="41" grpId="0"/>
      <p:bldP spid="4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1577</TotalTime>
  <Words>1299</Words>
  <Application>Microsoft Office PowerPoint</Application>
  <PresentationFormat>Custom</PresentationFormat>
  <Paragraphs>111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LongHai</cp:lastModifiedBy>
  <cp:revision>188</cp:revision>
  <dcterms:created xsi:type="dcterms:W3CDTF">2020-03-31T09:08:49Z</dcterms:created>
  <dcterms:modified xsi:type="dcterms:W3CDTF">2022-01-25T14:11:41Z</dcterms:modified>
</cp:coreProperties>
</file>