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81" r:id="rId5"/>
    <p:sldId id="285" r:id="rId6"/>
    <p:sldId id="273" r:id="rId7"/>
    <p:sldId id="286" r:id="rId8"/>
    <p:sldId id="282" r:id="rId9"/>
    <p:sldId id="283" r:id="rId10"/>
    <p:sldId id="287" r:id="rId11"/>
    <p:sldId id="284" r:id="rId12"/>
    <p:sldId id="288" r:id="rId13"/>
    <p:sldId id="259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6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13" Type="http://schemas.openxmlformats.org/officeDocument/2006/relationships/image" Target="../media/image72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1.e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0.emf"/><Relationship Id="rId5" Type="http://schemas.openxmlformats.org/officeDocument/2006/relationships/image" Target="../media/image65.wmf"/><Relationship Id="rId10" Type="http://schemas.openxmlformats.org/officeDocument/2006/relationships/image" Target="../media/image69.emf"/><Relationship Id="rId4" Type="http://schemas.openxmlformats.org/officeDocument/2006/relationships/image" Target="../media/image64.wmf"/><Relationship Id="rId9" Type="http://schemas.openxmlformats.org/officeDocument/2006/relationships/image" Target="../media/image51.wmf"/><Relationship Id="rId14" Type="http://schemas.openxmlformats.org/officeDocument/2006/relationships/image" Target="../media/image7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0.wmf"/><Relationship Id="rId7" Type="http://schemas.openxmlformats.org/officeDocument/2006/relationships/image" Target="../media/image24.e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59.emf"/><Relationship Id="rId5" Type="http://schemas.openxmlformats.org/officeDocument/2006/relationships/image" Target="../media/image51.wmf"/><Relationship Id="rId4" Type="http://schemas.openxmlformats.org/officeDocument/2006/relationships/image" Target="../media/image5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3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9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2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0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0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0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5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95929-77EE-4B67-8994-9332429013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7B0DA-4A1C-4EFB-A4AD-910DE85CB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49.wmf"/><Relationship Id="rId18" Type="http://schemas.openxmlformats.org/officeDocument/2006/relationships/image" Target="../media/image550.png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29.bin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0.png"/><Relationship Id="rId11" Type="http://schemas.openxmlformats.org/officeDocument/2006/relationships/image" Target="../media/image48.wmf"/><Relationship Id="rId24" Type="http://schemas.openxmlformats.org/officeDocument/2006/relationships/image" Target="../media/image53.wmf"/><Relationship Id="rId5" Type="http://schemas.openxmlformats.org/officeDocument/2006/relationships/image" Target="../media/image54.emf"/><Relationship Id="rId15" Type="http://schemas.openxmlformats.org/officeDocument/2006/relationships/image" Target="../media/image50.wmf"/><Relationship Id="rId23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46.wmf"/><Relationship Id="rId9" Type="http://schemas.openxmlformats.org/officeDocument/2006/relationships/image" Target="../media/image55.png"/><Relationship Id="rId14" Type="http://schemas.openxmlformats.org/officeDocument/2006/relationships/oleObject" Target="../embeddings/oleObject30.bin"/><Relationship Id="rId22" Type="http://schemas.openxmlformats.org/officeDocument/2006/relationships/image" Target="../media/image5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58.wmf"/><Relationship Id="rId18" Type="http://schemas.openxmlformats.org/officeDocument/2006/relationships/image" Target="../media/image65.png"/><Relationship Id="rId3" Type="http://schemas.openxmlformats.org/officeDocument/2006/relationships/image" Target="../media/image60.emf"/><Relationship Id="rId21" Type="http://schemas.openxmlformats.org/officeDocument/2006/relationships/oleObject" Target="../embeddings/oleObject42.bin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38.bin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4.png"/><Relationship Id="rId20" Type="http://schemas.openxmlformats.org/officeDocument/2006/relationships/image" Target="../media/image59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76.png"/><Relationship Id="rId11" Type="http://schemas.openxmlformats.org/officeDocument/2006/relationships/image" Target="../media/image630.png"/><Relationship Id="rId5" Type="http://schemas.openxmlformats.org/officeDocument/2006/relationships/image" Target="../media/image55.wmf"/><Relationship Id="rId15" Type="http://schemas.openxmlformats.org/officeDocument/2006/relationships/image" Target="../media/image51.wmf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3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49.bin"/><Relationship Id="rId26" Type="http://schemas.openxmlformats.org/officeDocument/2006/relationships/image" Target="../media/image69.emf"/><Relationship Id="rId3" Type="http://schemas.openxmlformats.org/officeDocument/2006/relationships/image" Target="../media/image60.emf"/><Relationship Id="rId21" Type="http://schemas.openxmlformats.org/officeDocument/2006/relationships/image" Target="../media/image68.emf"/><Relationship Id="rId34" Type="http://schemas.openxmlformats.org/officeDocument/2006/relationships/image" Target="../media/image73.emf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66.wmf"/><Relationship Id="rId25" Type="http://schemas.openxmlformats.org/officeDocument/2006/relationships/oleObject" Target="../embeddings/oleObject52.bin"/><Relationship Id="rId3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29" Type="http://schemas.openxmlformats.org/officeDocument/2006/relationships/oleObject" Target="../embeddings/oleObject54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1.wmf"/><Relationship Id="rId11" Type="http://schemas.openxmlformats.org/officeDocument/2006/relationships/image" Target="../media/image39.png"/><Relationship Id="rId24" Type="http://schemas.openxmlformats.org/officeDocument/2006/relationships/image" Target="../media/image51.wmf"/><Relationship Id="rId32" Type="http://schemas.openxmlformats.org/officeDocument/2006/relationships/image" Target="../media/image72.wmf"/><Relationship Id="rId5" Type="http://schemas.openxmlformats.org/officeDocument/2006/relationships/oleObject" Target="../embeddings/oleObject43.bin"/><Relationship Id="rId15" Type="http://schemas.openxmlformats.org/officeDocument/2006/relationships/image" Target="../media/image65.wmf"/><Relationship Id="rId23" Type="http://schemas.openxmlformats.org/officeDocument/2006/relationships/oleObject" Target="../embeddings/oleObject51.bin"/><Relationship Id="rId28" Type="http://schemas.openxmlformats.org/officeDocument/2006/relationships/image" Target="../media/image70.emf"/><Relationship Id="rId10" Type="http://schemas.openxmlformats.org/officeDocument/2006/relationships/image" Target="../media/image63.wmf"/><Relationship Id="rId19" Type="http://schemas.openxmlformats.org/officeDocument/2006/relationships/image" Target="../media/image67.wmf"/><Relationship Id="rId31" Type="http://schemas.openxmlformats.org/officeDocument/2006/relationships/oleObject" Target="../embeddings/oleObject55.bin"/><Relationship Id="rId4" Type="http://schemas.openxmlformats.org/officeDocument/2006/relationships/image" Target="../media/image51.png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47.bin"/><Relationship Id="rId22" Type="http://schemas.openxmlformats.org/officeDocument/2006/relationships/image" Target="../media/image79.png"/><Relationship Id="rId27" Type="http://schemas.openxmlformats.org/officeDocument/2006/relationships/oleObject" Target="../embeddings/oleObject53.bin"/><Relationship Id="rId30" Type="http://schemas.openxmlformats.org/officeDocument/2006/relationships/image" Target="../media/image7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hyperlink" Target="B&#224;i%201.doc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e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8.em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9.bin"/><Relationship Id="rId3" Type="http://schemas.openxmlformats.org/officeDocument/2006/relationships/image" Target="../media/image14.emf"/><Relationship Id="rId7" Type="http://schemas.openxmlformats.org/officeDocument/2006/relationships/image" Target="../media/image16.emf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2.emf"/><Relationship Id="rId18" Type="http://schemas.openxmlformats.org/officeDocument/2006/relationships/oleObject" Target="../embeddings/oleObject17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image" Target="../media/image26.emf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23.emf"/><Relationship Id="rId10" Type="http://schemas.openxmlformats.org/officeDocument/2006/relationships/image" Target="../media/image21.emf"/><Relationship Id="rId19" Type="http://schemas.openxmlformats.org/officeDocument/2006/relationships/image" Target="../media/image25.e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0.emf"/><Relationship Id="rId4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40.png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36.emf"/><Relationship Id="rId21" Type="http://schemas.openxmlformats.org/officeDocument/2006/relationships/image" Target="../media/image43.png"/><Relationship Id="rId7" Type="http://schemas.openxmlformats.org/officeDocument/2006/relationships/image" Target="../media/image32.wmf"/><Relationship Id="rId12" Type="http://schemas.openxmlformats.org/officeDocument/2006/relationships/image" Target="../media/image39.png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20" Type="http://schemas.openxmlformats.org/officeDocument/2006/relationships/image" Target="../media/image42.pn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8.png"/><Relationship Id="rId5" Type="http://schemas.openxmlformats.org/officeDocument/2006/relationships/image" Target="../media/image31.wmf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37.png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3.wmf"/><Relationship Id="rId14" Type="http://schemas.openxmlformats.org/officeDocument/2006/relationships/image" Target="../media/image40.emf"/><Relationship Id="rId22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9806" y="932196"/>
            <a:ext cx="9840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TIẾT 41. LUYỆN TẬP</a:t>
            </a:r>
          </a:p>
        </p:txBody>
      </p:sp>
    </p:spTree>
    <p:extLst>
      <p:ext uri="{BB962C8B-B14F-4D97-AF65-F5344CB8AC3E}">
        <p14:creationId xmlns:p14="http://schemas.microsoft.com/office/powerpoint/2010/main" val="13621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6650" y="791729"/>
            <a:ext cx="2220533" cy="452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56603" y="23673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6650" y="571701"/>
            <a:ext cx="1159157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= 40m,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MK = 3m.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AMB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56603" y="23673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6599" y="4553217"/>
            <a:ext cx="79631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MC = 2R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AMB.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6598" y="4967189"/>
            <a:ext cx="84010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23, ta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 . KB = KM . KC hay KA . KB = KM (2R – KM)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56598" y="5430563"/>
            <a:ext cx="75124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 . 20 = 3. (2R – 3). Do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6R = 400 + 9 = 409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6" name="Picture 2" descr="Giải bài 24 trang 76 SGK Toán 9 Tập 2 | Giải toán lớp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78" y="1583433"/>
            <a:ext cx="3104774" cy="29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Giải bài 24 trang 76 SGK Toán 9 Tập 2 | Giải toán lớp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2" y="1583433"/>
            <a:ext cx="2702123" cy="294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56598" y="5923006"/>
                <a:ext cx="7512405" cy="452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 = 409 : 6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68,2 (m)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598" y="5923006"/>
                <a:ext cx="7512405" cy="452496"/>
              </a:xfrm>
              <a:prstGeom prst="rect">
                <a:avLst/>
              </a:prstGeom>
              <a:blipFill rotWithShape="0">
                <a:blip r:embed="rId4"/>
                <a:stretch>
                  <a:fillRect l="-811" b="-2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4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6650" y="791729"/>
            <a:ext cx="11591574" cy="452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56603" y="23673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6236" y="171502"/>
            <a:ext cx="1140198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tam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Q.</a:t>
            </a: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PD = PB.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PDB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 = PB + PC.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527749"/>
              </p:ext>
            </p:extLst>
          </p:nvPr>
        </p:nvGraphicFramePr>
        <p:xfrm>
          <a:off x="3263340" y="1699280"/>
          <a:ext cx="174307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Equation" r:id="rId3" imgW="1206360" imgH="469800" progId="Equation.DSMT4">
                  <p:embed/>
                </p:oleObj>
              </mc:Choice>
              <mc:Fallback>
                <p:oleObj name="Equation" r:id="rId3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340" y="1699280"/>
                        <a:ext cx="1743075" cy="687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226" y="2102667"/>
            <a:ext cx="2657104" cy="29979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22145" y="2386667"/>
                <a:ext cx="722771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a)</a:t>
                </a:r>
                <a:r>
                  <a:rPr lang="en-US" sz="2000" b="1" dirty="0">
                    <a:solidFill>
                      <a:srgbClr val="0000FF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AB = BC = CA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145" y="2386667"/>
                <a:ext cx="7227712" cy="492443"/>
              </a:xfrm>
              <a:prstGeom prst="rect">
                <a:avLst/>
              </a:prstGeom>
              <a:blipFill rotWithShape="0">
                <a:blip r:embed="rId6"/>
                <a:stretch>
                  <a:fillRect l="-843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2763"/>
              </p:ext>
            </p:extLst>
          </p:nvPr>
        </p:nvGraphicFramePr>
        <p:xfrm>
          <a:off x="7807778" y="2432504"/>
          <a:ext cx="2760358" cy="362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Equation" r:id="rId7" imgW="1930320" imgH="253800" progId="Equation.DSMT4">
                  <p:embed/>
                </p:oleObj>
              </mc:Choice>
              <mc:Fallback>
                <p:oleObj name="Equation" r:id="rId7" imgW="1930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7778" y="2432504"/>
                        <a:ext cx="2760358" cy="362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22145" y="2755417"/>
                <a:ext cx="8700828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(O)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(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tiếp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chắn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BA) 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(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cmt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hay 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PBD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PD = PB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tam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cân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Lại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PBD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tam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giác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145" y="2755417"/>
                <a:ext cx="8700828" cy="1692771"/>
              </a:xfrm>
              <a:prstGeom prst="rect">
                <a:avLst/>
              </a:prstGeom>
              <a:blipFill rotWithShape="0">
                <a:blip r:embed="rId9"/>
                <a:stretch>
                  <a:fillRect l="-700" b="-3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367705"/>
              </p:ext>
            </p:extLst>
          </p:nvPr>
        </p:nvGraphicFramePr>
        <p:xfrm>
          <a:off x="5987269" y="2804871"/>
          <a:ext cx="1285728" cy="342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3" name="Equation" r:id="rId10" imgW="965160" imgH="253800" progId="Equation.DSMT4">
                  <p:embed/>
                </p:oleObj>
              </mc:Choice>
              <mc:Fallback>
                <p:oleObj name="Equation" r:id="rId10" imgW="965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7269" y="2804871"/>
                        <a:ext cx="1285728" cy="3422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178706"/>
              </p:ext>
            </p:extLst>
          </p:nvPr>
        </p:nvGraphicFramePr>
        <p:xfrm>
          <a:off x="3911161" y="3163762"/>
          <a:ext cx="1293886" cy="39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4" name="Equation" r:id="rId12" imgW="825480" imgH="253800" progId="Equation.DSMT4">
                  <p:embed/>
                </p:oleObj>
              </mc:Choice>
              <mc:Fallback>
                <p:oleObj name="Equation" r:id="rId12" imgW="825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11161" y="3163762"/>
                        <a:ext cx="1293886" cy="398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415697"/>
              </p:ext>
            </p:extLst>
          </p:nvPr>
        </p:nvGraphicFramePr>
        <p:xfrm>
          <a:off x="6417381" y="3224859"/>
          <a:ext cx="1087169" cy="33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5" name="Equation" r:id="rId14" imgW="812520" imgH="253800" progId="Equation.DSMT4">
                  <p:embed/>
                </p:oleObj>
              </mc:Choice>
              <mc:Fallback>
                <p:oleObj name="Equation" r:id="rId14" imgW="812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17381" y="3224859"/>
                        <a:ext cx="1087169" cy="339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15149" y="5134684"/>
                <a:ext cx="13312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PBD </a:t>
                </a:r>
                <a:r>
                  <a:rPr lang="en-US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149" y="5134684"/>
                <a:ext cx="1331258" cy="369332"/>
              </a:xfrm>
              <a:prstGeom prst="rect">
                <a:avLst/>
              </a:prstGeom>
              <a:blipFill rotWithShape="0">
                <a:blip r:embed="rId18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637236"/>
              </p:ext>
            </p:extLst>
          </p:nvPr>
        </p:nvGraphicFramePr>
        <p:xfrm>
          <a:off x="1782546" y="5432747"/>
          <a:ext cx="301747" cy="46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" name="Equation" r:id="rId19" imgW="139680" imgH="215640" progId="Equation.DSMT4">
                  <p:embed/>
                </p:oleObj>
              </mc:Choice>
              <mc:Fallback>
                <p:oleObj name="Equation" r:id="rId19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782546" y="5432747"/>
                        <a:ext cx="301747" cy="466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983" y="5899083"/>
            <a:ext cx="206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 = PD (GT)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509081"/>
              </p:ext>
            </p:extLst>
          </p:nvPr>
        </p:nvGraphicFramePr>
        <p:xfrm>
          <a:off x="8035783" y="3229347"/>
          <a:ext cx="1063175" cy="337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Equation" r:id="rId21" imgW="799920" imgH="253800" progId="Equation.DSMT4">
                  <p:embed/>
                </p:oleObj>
              </mc:Choice>
              <mc:Fallback>
                <p:oleObj name="Equation" r:id="rId21" imgW="799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035783" y="3229347"/>
                        <a:ext cx="1063175" cy="337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616897"/>
              </p:ext>
            </p:extLst>
          </p:nvPr>
        </p:nvGraphicFramePr>
        <p:xfrm>
          <a:off x="8990478" y="3611915"/>
          <a:ext cx="1068337" cy="33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name="Equation" r:id="rId23" imgW="799920" imgH="253800" progId="Equation.DSMT4">
                  <p:embed/>
                </p:oleObj>
              </mc:Choice>
              <mc:Fallback>
                <p:oleObj name="Equation" r:id="rId23" imgW="799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990478" y="3611915"/>
                        <a:ext cx="1068337" cy="339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814875"/>
              </p:ext>
            </p:extLst>
          </p:nvPr>
        </p:nvGraphicFramePr>
        <p:xfrm>
          <a:off x="2253689" y="5891314"/>
          <a:ext cx="1009651" cy="32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Equation" r:id="rId25" imgW="799920" imgH="253800" progId="Equation.DSMT4">
                  <p:embed/>
                </p:oleObj>
              </mc:Choice>
              <mc:Fallback>
                <p:oleObj name="Equation" r:id="rId25" imgW="799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253689" y="5891314"/>
                        <a:ext cx="1009651" cy="32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711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723" y="33972"/>
            <a:ext cx="2765747" cy="3120542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294249"/>
              </p:ext>
            </p:extLst>
          </p:nvPr>
        </p:nvGraphicFramePr>
        <p:xfrm>
          <a:off x="4838354" y="1446304"/>
          <a:ext cx="3262312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3" name="Equation" r:id="rId4" imgW="2438280" imgH="634680" progId="Equation.DSMT4">
                  <p:embed/>
                </p:oleObj>
              </mc:Choice>
              <mc:Fallback>
                <p:oleObj name="Equation" r:id="rId4" imgW="24382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38354" y="1446304"/>
                        <a:ext cx="3262312" cy="849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38354" y="2295617"/>
                <a:ext cx="6065206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DBA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 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PBC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 = BC 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30000"/>
                  </a:lnSpc>
                </a:pPr>
                <a:endParaRPr 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BD = BP (do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PBD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DBA =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 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PBC (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c.g.c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 = PC (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tương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ứng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354" y="2295617"/>
                <a:ext cx="6065206" cy="2492990"/>
              </a:xfrm>
              <a:prstGeom prst="rect">
                <a:avLst/>
              </a:prstGeom>
              <a:blipFill rotWithShape="0">
                <a:blip r:embed="rId6"/>
                <a:stretch>
                  <a:fillRect l="-1106" b="-1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712718"/>
              </p:ext>
            </p:extLst>
          </p:nvPr>
        </p:nvGraphicFramePr>
        <p:xfrm>
          <a:off x="5033803" y="4788607"/>
          <a:ext cx="3247931" cy="1034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4" name="Equation" r:id="rId7" imgW="2552400" imgH="812520" progId="Equation.DSMT4">
                  <p:embed/>
                </p:oleObj>
              </mc:Choice>
              <mc:Fallback>
                <p:oleObj name="Equation" r:id="rId7" imgW="25524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33803" y="4788607"/>
                        <a:ext cx="3247931" cy="1034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898774"/>
              </p:ext>
            </p:extLst>
          </p:nvPr>
        </p:nvGraphicFramePr>
        <p:xfrm>
          <a:off x="5410787" y="3119159"/>
          <a:ext cx="8255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5" name="Equation" r:id="rId9" imgW="571320" imgH="253800" progId="Equation.DSMT4">
                  <p:embed/>
                </p:oleObj>
              </mc:Choice>
              <mc:Fallback>
                <p:oleObj name="Equation" r:id="rId9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787" y="3119159"/>
                        <a:ext cx="825500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38354" y="622762"/>
                <a:ext cx="4371015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 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PBD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endParaRPr 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354" y="622762"/>
                <a:ext cx="4371015" cy="892552"/>
              </a:xfrm>
              <a:prstGeom prst="rect">
                <a:avLst/>
              </a:prstGeom>
              <a:blipFill rotWithShape="0">
                <a:blip r:embed="rId11"/>
                <a:stretch>
                  <a:fillRect l="-1534" b="-6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151530"/>
              </p:ext>
            </p:extLst>
          </p:nvPr>
        </p:nvGraphicFramePr>
        <p:xfrm>
          <a:off x="7454544" y="688220"/>
          <a:ext cx="10826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6" name="Equation" r:id="rId12" imgW="812520" imgH="253800" progId="Equation.DSMT4">
                  <p:embed/>
                </p:oleObj>
              </mc:Choice>
              <mc:Fallback>
                <p:oleObj name="Equation" r:id="rId12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4544" y="688220"/>
                        <a:ext cx="1082675" cy="341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58796" y="3357446"/>
            <a:ext cx="3357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 = PB + PC (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minh)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 = PD + DA (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371534"/>
              </p:ext>
            </p:extLst>
          </p:nvPr>
        </p:nvGraphicFramePr>
        <p:xfrm>
          <a:off x="1510306" y="3988958"/>
          <a:ext cx="301747" cy="46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7" name="Equation" r:id="rId14" imgW="139680" imgH="215640" progId="Equation.DSMT4">
                  <p:embed/>
                </p:oleObj>
              </mc:Choice>
              <mc:Fallback>
                <p:oleObj name="Equation" r:id="rId14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10306" y="3988958"/>
                        <a:ext cx="301747" cy="466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95595" y="4409641"/>
            <a:ext cx="103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 = PB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12053" y="4409641"/>
            <a:ext cx="1059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= PC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20074" y="5065606"/>
                <a:ext cx="2496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DBA =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 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PBC (</a:t>
                </a:r>
                <a:r>
                  <a:rPr lang="en-US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c.g.c</a:t>
                </a:r>
                <a:r>
                  <a:rPr lang="en-US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074" y="5065606"/>
                <a:ext cx="2496308" cy="369332"/>
              </a:xfrm>
              <a:prstGeom prst="rect">
                <a:avLst/>
              </a:prstGeom>
              <a:blipFill rotWithShape="0">
                <a:blip r:embed="rId16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152293"/>
              </p:ext>
            </p:extLst>
          </p:nvPr>
        </p:nvGraphicFramePr>
        <p:xfrm>
          <a:off x="2191164" y="4647581"/>
          <a:ext cx="301747" cy="46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8" name="Equation" r:id="rId17" imgW="139680" imgH="215640" progId="Equation.DSMT4">
                  <p:embed/>
                </p:oleObj>
              </mc:Choice>
              <mc:Fallback>
                <p:oleObj name="Equation" r:id="rId17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91164" y="4647581"/>
                        <a:ext cx="301747" cy="466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20074" y="5568910"/>
                <a:ext cx="3051498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 = BC 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30000"/>
                  </a:lnSpc>
                </a:pPr>
                <a:endParaRPr 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BD = BP (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PBD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074" y="5568910"/>
                <a:ext cx="3051498" cy="1292662"/>
              </a:xfrm>
              <a:prstGeom prst="rect">
                <a:avLst/>
              </a:prstGeom>
              <a:blipFill rotWithShape="0">
                <a:blip r:embed="rId18"/>
                <a:stretch>
                  <a:fillRect l="-2200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911340"/>
              </p:ext>
            </p:extLst>
          </p:nvPr>
        </p:nvGraphicFramePr>
        <p:xfrm>
          <a:off x="1407240" y="5994771"/>
          <a:ext cx="809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9" name="Equation" r:id="rId19" imgW="809723" imgH="361954" progId="Equation.DSMT4">
                  <p:embed/>
                </p:oleObj>
              </mc:Choice>
              <mc:Fallback>
                <p:oleObj name="Equation" r:id="rId19" imgW="809723" imgH="36195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407240" y="5994771"/>
                        <a:ext cx="8096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eft Brace 18"/>
          <p:cNvSpPr/>
          <p:nvPr/>
        </p:nvSpPr>
        <p:spPr>
          <a:xfrm>
            <a:off x="1035956" y="5640239"/>
            <a:ext cx="393896" cy="1150004"/>
          </a:xfrm>
          <a:prstGeom prst="leftBrace">
            <a:avLst>
              <a:gd name="adj1" fmla="val 51189"/>
              <a:gd name="adj2" fmla="val 487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63906"/>
              </p:ext>
            </p:extLst>
          </p:nvPr>
        </p:nvGraphicFramePr>
        <p:xfrm>
          <a:off x="2232515" y="5305690"/>
          <a:ext cx="301747" cy="46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00" name="Equation" r:id="rId21" imgW="139680" imgH="215640" progId="Equation.DSMT4">
                  <p:embed/>
                </p:oleObj>
              </mc:Choice>
              <mc:Fallback>
                <p:oleObj name="Equation" r:id="rId21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232515" y="5305690"/>
                        <a:ext cx="301747" cy="466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46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" grpId="0"/>
      <p:bldP spid="11" grpId="0"/>
      <p:bldP spid="12" grpId="0"/>
      <p:bldP spid="13" grpId="0"/>
      <p:bldP spid="15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605" y="61516"/>
            <a:ext cx="2765747" cy="31205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53436" y="538752"/>
                <a:ext cx="7328649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PBQ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PAC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endParaRPr 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(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tiếp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chắn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(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tiếp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chắn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AC)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PBQ       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PAC (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g.g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    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PQ . PA = PB . PC   (*)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436" y="538752"/>
                <a:ext cx="7328649" cy="2092881"/>
              </a:xfrm>
              <a:prstGeom prst="rect">
                <a:avLst/>
              </a:prstGeom>
              <a:blipFill rotWithShape="0">
                <a:blip r:embed="rId4"/>
                <a:stretch>
                  <a:fillRect l="-915"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169265"/>
              </p:ext>
            </p:extLst>
          </p:nvPr>
        </p:nvGraphicFramePr>
        <p:xfrm>
          <a:off x="4189413" y="993775"/>
          <a:ext cx="13843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7" name="Equation" r:id="rId5" imgW="888840" imgH="241200" progId="Equation.DSMT4">
                  <p:embed/>
                </p:oleObj>
              </mc:Choice>
              <mc:Fallback>
                <p:oleObj name="Equation" r:id="rId5" imgW="888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89413" y="993775"/>
                        <a:ext cx="138430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79064"/>
              </p:ext>
            </p:extLst>
          </p:nvPr>
        </p:nvGraphicFramePr>
        <p:xfrm>
          <a:off x="4175125" y="1366838"/>
          <a:ext cx="141446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8" name="Equation" r:id="rId7" imgW="901440" imgH="266400" progId="Equation.DSMT4">
                  <p:embed/>
                </p:oleObj>
              </mc:Choice>
              <mc:Fallback>
                <p:oleObj name="Equation" r:id="rId7" imgW="9014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75125" y="1366838"/>
                        <a:ext cx="1414463" cy="41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361289"/>
              </p:ext>
            </p:extLst>
          </p:nvPr>
        </p:nvGraphicFramePr>
        <p:xfrm>
          <a:off x="4908550" y="2098675"/>
          <a:ext cx="106521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9" name="Equation" r:id="rId9" imgW="736560" imgH="419040" progId="Equation.DSMT4">
                  <p:embed/>
                </p:oleObj>
              </mc:Choice>
              <mc:Fallback>
                <p:oleObj name="Equation" r:id="rId9" imgW="736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08550" y="2098675"/>
                        <a:ext cx="1065213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/>
          <p:nvPr/>
        </p:nvPicPr>
        <p:blipFill rotWithShape="1">
          <a:blip r:embed="rId11"/>
          <a:srcRect l="34494" t="37192" r="62184" b="59139"/>
          <a:stretch/>
        </p:blipFill>
        <p:spPr bwMode="auto">
          <a:xfrm>
            <a:off x="5609855" y="1849626"/>
            <a:ext cx="401601" cy="2491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3436" y="2628972"/>
            <a:ext cx="60652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ta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 = PB + PC   (**)               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(*)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(**)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PQ . (PB + PC) = PB . PC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966770"/>
              </p:ext>
            </p:extLst>
          </p:nvPr>
        </p:nvGraphicFramePr>
        <p:xfrm>
          <a:off x="4082361" y="3476255"/>
          <a:ext cx="5495529" cy="628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0" name="Equation" r:id="rId12" imgW="4152600" imgH="469800" progId="Equation.DSMT4">
                  <p:embed/>
                </p:oleObj>
              </mc:Choice>
              <mc:Fallback>
                <p:oleObj name="Equation" r:id="rId12" imgW="4152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2361" y="3476255"/>
                        <a:ext cx="5495529" cy="628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880244"/>
              </p:ext>
            </p:extLst>
          </p:nvPr>
        </p:nvGraphicFramePr>
        <p:xfrm>
          <a:off x="1010245" y="3061319"/>
          <a:ext cx="1672069" cy="651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1" name="Equation" r:id="rId14" imgW="1206360" imgH="469800" progId="Equation.DSMT4">
                  <p:embed/>
                </p:oleObj>
              </mc:Choice>
              <mc:Fallback>
                <p:oleObj name="Equation" r:id="rId14" imgW="12063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10245" y="3061319"/>
                        <a:ext cx="1672069" cy="651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950371"/>
              </p:ext>
            </p:extLst>
          </p:nvPr>
        </p:nvGraphicFramePr>
        <p:xfrm>
          <a:off x="1017924" y="3926601"/>
          <a:ext cx="1604827" cy="645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2" name="Equation" r:id="rId16" imgW="1180800" imgH="469800" progId="Equation.DSMT4">
                  <p:embed/>
                </p:oleObj>
              </mc:Choice>
              <mc:Fallback>
                <p:oleObj name="Equation" r:id="rId16" imgW="11808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924" y="3926601"/>
                        <a:ext cx="1604827" cy="6458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179170"/>
              </p:ext>
            </p:extLst>
          </p:nvPr>
        </p:nvGraphicFramePr>
        <p:xfrm>
          <a:off x="1029340" y="4694618"/>
          <a:ext cx="1660653" cy="645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3" name="Equation" r:id="rId18" imgW="1143000" imgH="444240" progId="Equation.DSMT4">
                  <p:embed/>
                </p:oleObj>
              </mc:Choice>
              <mc:Fallback>
                <p:oleObj name="Equation" r:id="rId18" imgW="1143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029340" y="4694618"/>
                        <a:ext cx="1660653" cy="645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48725" y="5584322"/>
            <a:ext cx="272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 . (PB + PC) = PB . PC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8737" y="6227532"/>
            <a:ext cx="217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 . PA = PB . PC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227085"/>
              </p:ext>
            </p:extLst>
          </p:nvPr>
        </p:nvGraphicFramePr>
        <p:xfrm>
          <a:off x="3045715" y="6104700"/>
          <a:ext cx="10572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4" name="Equation" r:id="rId20" imgW="1057314" imgH="600016" progId="Equation.DSMT4">
                  <p:embed/>
                </p:oleObj>
              </mc:Choice>
              <mc:Fallback>
                <p:oleObj name="Equation" r:id="rId20" imgW="1057314" imgH="60001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045715" y="6104700"/>
                        <a:ext cx="1057275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92900" y="6239042"/>
                <a:ext cx="2637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PBQ       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PAC (</a:t>
                </a:r>
                <a:r>
                  <a:rPr lang="en-US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g.g</a:t>
                </a:r>
                <a:r>
                  <a:rPr lang="en-US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900" y="6239042"/>
                <a:ext cx="2637112" cy="369332"/>
              </a:xfrm>
              <a:prstGeom prst="rect">
                <a:avLst/>
              </a:prstGeom>
              <a:blipFill rotWithShape="0">
                <a:blip r:embed="rId2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/>
          <p:nvPr/>
        </p:nvPicPr>
        <p:blipFill rotWithShape="1">
          <a:blip r:embed="rId11"/>
          <a:srcRect l="34494" t="37192" r="62184" b="59139"/>
          <a:stretch/>
        </p:blipFill>
        <p:spPr bwMode="auto">
          <a:xfrm>
            <a:off x="5491766" y="6280162"/>
            <a:ext cx="401601" cy="2491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5574"/>
              </p:ext>
            </p:extLst>
          </p:nvPr>
        </p:nvGraphicFramePr>
        <p:xfrm>
          <a:off x="1402849" y="3608180"/>
          <a:ext cx="301747" cy="46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5" name="Equation" r:id="rId23" imgW="139680" imgH="215640" progId="Equation.DSMT4">
                  <p:embed/>
                </p:oleObj>
              </mc:Choice>
              <mc:Fallback>
                <p:oleObj name="Equation" r:id="rId23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402849" y="3608180"/>
                        <a:ext cx="301747" cy="466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313746"/>
              </p:ext>
            </p:extLst>
          </p:nvPr>
        </p:nvGraphicFramePr>
        <p:xfrm>
          <a:off x="1402849" y="4484126"/>
          <a:ext cx="285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6" name="Equation" r:id="rId25" imgW="285908" imgH="457094" progId="Equation.DSMT4">
                  <p:embed/>
                </p:oleObj>
              </mc:Choice>
              <mc:Fallback>
                <p:oleObj name="Equation" r:id="rId25" imgW="285908" imgH="45709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402849" y="4484126"/>
                        <a:ext cx="2857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756279"/>
              </p:ext>
            </p:extLst>
          </p:nvPr>
        </p:nvGraphicFramePr>
        <p:xfrm>
          <a:off x="1402849" y="5201810"/>
          <a:ext cx="285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7" name="Equation" r:id="rId27" imgW="285908" imgH="457094" progId="Equation.DSMT4">
                  <p:embed/>
                </p:oleObj>
              </mc:Choice>
              <mc:Fallback>
                <p:oleObj name="Equation" r:id="rId27" imgW="285908" imgH="45709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402849" y="5201810"/>
                        <a:ext cx="2857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4363"/>
              </p:ext>
            </p:extLst>
          </p:nvPr>
        </p:nvGraphicFramePr>
        <p:xfrm>
          <a:off x="1377480" y="5831552"/>
          <a:ext cx="285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8" name="Equation" r:id="rId29" imgW="285908" imgH="457094" progId="Equation.DSMT4">
                  <p:embed/>
                </p:oleObj>
              </mc:Choice>
              <mc:Fallback>
                <p:oleObj name="Equation" r:id="rId29" imgW="285908" imgH="45709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377480" y="5831552"/>
                        <a:ext cx="2857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815086"/>
              </p:ext>
            </p:extLst>
          </p:nvPr>
        </p:nvGraphicFramePr>
        <p:xfrm>
          <a:off x="2622751" y="6280162"/>
          <a:ext cx="4667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9" name="Equation" r:id="rId31" imgW="215640" imgH="152280" progId="Equation.DSMT4">
                  <p:embed/>
                </p:oleObj>
              </mc:Choice>
              <mc:Fallback>
                <p:oleObj name="Equation" r:id="rId31" imgW="2156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622751" y="6280162"/>
                        <a:ext cx="466725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503787"/>
              </p:ext>
            </p:extLst>
          </p:nvPr>
        </p:nvGraphicFramePr>
        <p:xfrm>
          <a:off x="4209526" y="6288752"/>
          <a:ext cx="457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0" name="Equation" r:id="rId33" imgW="457285" imgH="323898" progId="Equation.DSMT4">
                  <p:embed/>
                </p:oleObj>
              </mc:Choice>
              <mc:Fallback>
                <p:oleObj name="Equation" r:id="rId33" imgW="457285" imgH="32389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209526" y="6288752"/>
                        <a:ext cx="45720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283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3" grpId="0"/>
      <p:bldP spid="14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89781" y="445120"/>
            <a:ext cx="3124202" cy="452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4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43787" y="1136059"/>
            <a:ext cx="4304425" cy="852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16; 17; 20.</a:t>
            </a:r>
          </a:p>
        </p:txBody>
      </p:sp>
      <p:pic>
        <p:nvPicPr>
          <p:cNvPr id="5" name="Picture 4">
            <a:hlinkClick r:id="rId2" action="ppaction://hlinkfile"/>
          </p:cNvPr>
          <p:cNvPicPr/>
          <p:nvPr/>
        </p:nvPicPr>
        <p:blipFill rotWithShape="1">
          <a:blip r:embed="rId3"/>
          <a:srcRect l="34494" t="37192" r="62184" b="59139"/>
          <a:stretch/>
        </p:blipFill>
        <p:spPr bwMode="auto">
          <a:xfrm>
            <a:off x="10755612" y="4953483"/>
            <a:ext cx="401601" cy="2491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29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5724" y="369687"/>
            <a:ext cx="2245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en-US" sz="2400" b="1" dirty="0">
              <a:solidFill>
                <a:srgbClr val="0000FF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010" y="1384072"/>
            <a:ext cx="2245964" cy="25247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3339" y="1696657"/>
            <a:ext cx="2245964" cy="22365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6404" y="4255885"/>
            <a:ext cx="49327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: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6218" y="4309673"/>
            <a:ext cx="4946170" cy="452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: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980148"/>
              </p:ext>
            </p:extLst>
          </p:nvPr>
        </p:nvGraphicFramePr>
        <p:xfrm>
          <a:off x="1263487" y="4309675"/>
          <a:ext cx="580694" cy="344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" name="Equation" r:id="rId5" imgW="406080" imgH="241200" progId="Equation.DSMT4">
                  <p:embed/>
                </p:oleObj>
              </mc:Choice>
              <mc:Fallback>
                <p:oleObj name="Equation" r:id="rId5" imgW="406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3487" y="4309675"/>
                        <a:ext cx="580694" cy="344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694769"/>
              </p:ext>
            </p:extLst>
          </p:nvPr>
        </p:nvGraphicFramePr>
        <p:xfrm>
          <a:off x="1194241" y="4700979"/>
          <a:ext cx="649940" cy="35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1" name="Equation" r:id="rId7" imgW="419040" imgH="228600" progId="Equation.DSMT4">
                  <p:embed/>
                </p:oleObj>
              </mc:Choice>
              <mc:Fallback>
                <p:oleObj name="Equation" r:id="rId7" imgW="419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94241" y="4700979"/>
                        <a:ext cx="649940" cy="35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993282"/>
              </p:ext>
            </p:extLst>
          </p:nvPr>
        </p:nvGraphicFramePr>
        <p:xfrm>
          <a:off x="6849676" y="4369911"/>
          <a:ext cx="580694" cy="344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2" name="Equation" r:id="rId9" imgW="406080" imgH="241200" progId="Equation.DSMT4">
                  <p:embed/>
                </p:oleObj>
              </mc:Choice>
              <mc:Fallback>
                <p:oleObj name="Equation" r:id="rId9" imgW="406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49676" y="4369911"/>
                        <a:ext cx="580694" cy="344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91760" y="4677571"/>
            <a:ext cx="4932729" cy="452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AOB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95523" y="4714827"/>
            <a:ext cx="4946170" cy="452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bẹt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9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263" y="501991"/>
            <a:ext cx="2186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682" y="1158981"/>
            <a:ext cx="2753906" cy="25351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7329" y="1158981"/>
            <a:ext cx="2865375" cy="20662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64039" y="3621670"/>
            <a:ext cx="3512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: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765331"/>
              </p:ext>
            </p:extLst>
          </p:nvPr>
        </p:nvGraphicFramePr>
        <p:xfrm>
          <a:off x="4565451" y="3635117"/>
          <a:ext cx="562676" cy="344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Equation" r:id="rId5" imgW="393480" imgH="241200" progId="Equation.DSMT4">
                  <p:embed/>
                </p:oleObj>
              </mc:Choice>
              <mc:Fallback>
                <p:oleObj name="Equation" r:id="rId5" imgW="393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65451" y="3635117"/>
                        <a:ext cx="562676" cy="344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839675"/>
              </p:ext>
            </p:extLst>
          </p:nvPr>
        </p:nvGraphicFramePr>
        <p:xfrm>
          <a:off x="4530894" y="3967263"/>
          <a:ext cx="1561388" cy="599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Equation" r:id="rId7" imgW="1091880" imgH="419040" progId="Equation.DSMT4">
                  <p:embed/>
                </p:oleObj>
              </mc:Choice>
              <mc:Fallback>
                <p:oleObj name="Equation" r:id="rId7" imgW="1091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30894" y="3967263"/>
                        <a:ext cx="1561388" cy="599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40894" y="4546466"/>
            <a:ext cx="1115871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</a:t>
            </a:r>
            <a:r>
              <a:rPr lang="en-US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77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825" y="0"/>
            <a:ext cx="11158711" cy="205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</a:t>
            </a:r>
            <a:r>
              <a:rPr lang="en-US" sz="20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691" y="2236942"/>
            <a:ext cx="2197841" cy="228288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037600"/>
              </p:ext>
            </p:extLst>
          </p:nvPr>
        </p:nvGraphicFramePr>
        <p:xfrm>
          <a:off x="449691" y="4793805"/>
          <a:ext cx="22447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9" name="Equation" r:id="rId4" imgW="1485720" imgH="241200" progId="Equation.DSMT4">
                  <p:embed/>
                </p:oleObj>
              </mc:Choice>
              <mc:Fallback>
                <p:oleObj name="Equation" r:id="rId4" imgW="1485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691" y="4793805"/>
                        <a:ext cx="2244725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7701" y="2293328"/>
            <a:ext cx="2085713" cy="23352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6792" y="2293328"/>
            <a:ext cx="2041043" cy="2170111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05445"/>
              </p:ext>
            </p:extLst>
          </p:nvPr>
        </p:nvGraphicFramePr>
        <p:xfrm>
          <a:off x="4090983" y="4793805"/>
          <a:ext cx="690372" cy="345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0" name="Equation" r:id="rId8" imgW="457200" imgH="228600" progId="Equation.DSMT4">
                  <p:embed/>
                </p:oleObj>
              </mc:Choice>
              <mc:Fallback>
                <p:oleObj name="Equation" r:id="rId8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90983" y="4793805"/>
                        <a:ext cx="690372" cy="345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872663"/>
              </p:ext>
            </p:extLst>
          </p:nvPr>
        </p:nvGraphicFramePr>
        <p:xfrm>
          <a:off x="6490185" y="4664498"/>
          <a:ext cx="1572091" cy="63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1" name="Equation" r:id="rId10" imgW="1041120" imgH="419040" progId="Equation.DSMT4">
                  <p:embed/>
                </p:oleObj>
              </mc:Choice>
              <mc:Fallback>
                <p:oleObj name="Equation" r:id="rId10" imgW="10411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90185" y="4664498"/>
                        <a:ext cx="1572091" cy="63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590291" y="2351686"/>
            <a:ext cx="2306497" cy="2053394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337515"/>
              </p:ext>
            </p:extLst>
          </p:nvPr>
        </p:nvGraphicFramePr>
        <p:xfrm>
          <a:off x="10170180" y="4744651"/>
          <a:ext cx="1169284" cy="36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2" name="Equation" r:id="rId13" imgW="774360" imgH="241200" progId="Equation.DSMT4">
                  <p:embed/>
                </p:oleObj>
              </mc:Choice>
              <mc:Fallback>
                <p:oleObj name="Equation" r:id="rId13" imgW="774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170180" y="4744651"/>
                        <a:ext cx="1169284" cy="36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2"/>
          <p:cNvSpPr txBox="1"/>
          <p:nvPr/>
        </p:nvSpPr>
        <p:spPr>
          <a:xfrm>
            <a:off x="5953296" y="5211772"/>
            <a:ext cx="34831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6" name="TextBox 12"/>
          <p:cNvSpPr txBox="1"/>
          <p:nvPr/>
        </p:nvSpPr>
        <p:spPr>
          <a:xfrm>
            <a:off x="3122601" y="5211772"/>
            <a:ext cx="262713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TextBox 12"/>
          <p:cNvSpPr txBox="1"/>
          <p:nvPr/>
        </p:nvSpPr>
        <p:spPr>
          <a:xfrm>
            <a:off x="9258230" y="5297248"/>
            <a:ext cx="27720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004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817" y="397565"/>
            <a:ext cx="5222105" cy="452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210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6650" y="591670"/>
            <a:ext cx="11591574" cy="85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SGK </a:t>
            </a:r>
            <a:r>
              <a:rPr lang="en-US" sz="2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76)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(O’)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B, D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56603" y="23673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4346" y="1591313"/>
            <a:ext cx="44472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C, D, ta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338871"/>
              </p:ext>
            </p:extLst>
          </p:nvPr>
        </p:nvGraphicFramePr>
        <p:xfrm>
          <a:off x="5038346" y="2136364"/>
          <a:ext cx="15970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3" name="Equation" r:id="rId3" imgW="1117440" imgH="291960" progId="Equation.DSMT4">
                  <p:embed/>
                </p:oleObj>
              </mc:Choice>
              <mc:Fallback>
                <p:oleObj name="Equation" r:id="rId3" imgW="11174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38346" y="2136364"/>
                        <a:ext cx="1597025" cy="41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291734"/>
              </p:ext>
            </p:extLst>
          </p:nvPr>
        </p:nvGraphicFramePr>
        <p:xfrm>
          <a:off x="5083175" y="2635250"/>
          <a:ext cx="165258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4" name="Equation" r:id="rId5" imgW="1155600" imgH="291960" progId="Equation.DSMT4">
                  <p:embed/>
                </p:oleObj>
              </mc:Choice>
              <mc:Fallback>
                <p:oleObj name="Equation" r:id="rId5" imgW="11556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3175" y="2635250"/>
                        <a:ext cx="1652588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54346" y="3062432"/>
            <a:ext cx="8925374" cy="452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068209"/>
              </p:ext>
            </p:extLst>
          </p:nvPr>
        </p:nvGraphicFramePr>
        <p:xfrm>
          <a:off x="7223125" y="3115681"/>
          <a:ext cx="20161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5" name="Equation" r:id="rId7" imgW="1409400" imgH="266400" progId="Equation.DSMT4">
                  <p:embed/>
                </p:oleObj>
              </mc:Choice>
              <mc:Fallback>
                <p:oleObj name="Equation" r:id="rId7" imgW="1409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23125" y="3115681"/>
                        <a:ext cx="201612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954346" y="3550408"/>
            <a:ext cx="56643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B, D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18547" y="2535911"/>
            <a:ext cx="373948" cy="452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718128"/>
              </p:ext>
            </p:extLst>
          </p:nvPr>
        </p:nvGraphicFramePr>
        <p:xfrm>
          <a:off x="2251733" y="4451668"/>
          <a:ext cx="2857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6" name="Equation" r:id="rId9" imgW="285908" imgH="457094" progId="Equation.DSMT4">
                  <p:embed/>
                </p:oleObj>
              </mc:Choice>
              <mc:Fallback>
                <p:oleObj name="Equation" r:id="rId9" imgW="285908" imgH="45709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51733" y="4451668"/>
                        <a:ext cx="2857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781421" y="2091644"/>
            <a:ext cx="39765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81421" y="2547011"/>
            <a:ext cx="39765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62629" y="2005285"/>
            <a:ext cx="2630827" cy="177190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697118" y="2535911"/>
            <a:ext cx="5129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4940" y="3938704"/>
            <a:ext cx="33450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B, D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77867"/>
              </p:ext>
            </p:extLst>
          </p:nvPr>
        </p:nvGraphicFramePr>
        <p:xfrm>
          <a:off x="1389720" y="4977087"/>
          <a:ext cx="20097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7" name="Equation" r:id="rId12" imgW="2009781" imgH="371680" progId="Equation.DSMT4">
                  <p:embed/>
                </p:oleObj>
              </mc:Choice>
              <mc:Fallback>
                <p:oleObj name="Equation" r:id="rId12" imgW="2009781" imgH="371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89720" y="4977087"/>
                        <a:ext cx="200977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624617"/>
              </p:ext>
            </p:extLst>
          </p:nvPr>
        </p:nvGraphicFramePr>
        <p:xfrm>
          <a:off x="2229296" y="5446827"/>
          <a:ext cx="2762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8" name="Equation" r:id="rId14" imgW="276224" imgH="447792" progId="Equation.DSMT4">
                  <p:embed/>
                </p:oleObj>
              </mc:Choice>
              <mc:Fallback>
                <p:oleObj name="Equation" r:id="rId14" imgW="276224" imgH="44779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229296" y="5446827"/>
                        <a:ext cx="27622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72207"/>
              </p:ext>
            </p:extLst>
          </p:nvPr>
        </p:nvGraphicFramePr>
        <p:xfrm>
          <a:off x="1104378" y="5959262"/>
          <a:ext cx="15906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9" name="Equation" r:id="rId16" imgW="1590813" imgH="409736" progId="Equation.DSMT4">
                  <p:embed/>
                </p:oleObj>
              </mc:Choice>
              <mc:Fallback>
                <p:oleObj name="Equation" r:id="rId16" imgW="1590813" imgH="40973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04378" y="5959262"/>
                        <a:ext cx="1590675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352160"/>
              </p:ext>
            </p:extLst>
          </p:nvPr>
        </p:nvGraphicFramePr>
        <p:xfrm>
          <a:off x="2761221" y="5959261"/>
          <a:ext cx="16383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0" name="Equation" r:id="rId18" imgW="1638394" imgH="409736" progId="Equation.DSMT4">
                  <p:embed/>
                </p:oleObj>
              </mc:Choice>
              <mc:Fallback>
                <p:oleObj name="Equation" r:id="rId18" imgW="1638394" imgH="40973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761221" y="5959261"/>
                        <a:ext cx="1638300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15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6" grpId="0"/>
      <p:bldP spid="21" grpId="0"/>
      <p:bldP spid="25" grpId="0"/>
      <p:bldP spid="26" grpId="0"/>
      <p:bldP spid="27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824" y="410676"/>
            <a:ext cx="11158711" cy="4053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. b = c . d :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a. b’; c</a:t>
            </a:r>
            <a:r>
              <a:rPr lang="en-US" sz="20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 . c’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b’c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 = a . h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(2), ta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lét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180" y="867099"/>
            <a:ext cx="2182588" cy="1579724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44267"/>
              </p:ext>
            </p:extLst>
          </p:nvPr>
        </p:nvGraphicFramePr>
        <p:xfrm>
          <a:off x="3485530" y="2693987"/>
          <a:ext cx="2747962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Equation" r:id="rId4" imgW="1612800" imgH="431640" progId="Equation.DSMT4">
                  <p:embed/>
                </p:oleObj>
              </mc:Choice>
              <mc:Fallback>
                <p:oleObj name="Equation" r:id="rId4" imgW="1612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85530" y="2693987"/>
                        <a:ext cx="2747962" cy="735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8350" y="1472295"/>
            <a:ext cx="28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44569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6650" y="591672"/>
            <a:ext cx="11591574" cy="85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 SGK </a:t>
            </a:r>
            <a:r>
              <a:rPr lang="en-US" sz="2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76)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AB,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(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BM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MA</a:t>
            </a:r>
            <a:r>
              <a:rPr lang="en-US" sz="20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MB . MC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56603" y="23673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4346" y="1591313"/>
            <a:ext cx="68169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AB. Do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202381"/>
              </p:ext>
            </p:extLst>
          </p:nvPr>
        </p:nvGraphicFramePr>
        <p:xfrm>
          <a:off x="10370209" y="2733641"/>
          <a:ext cx="125253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Equation" r:id="rId3" imgW="876240" imgH="253800" progId="Equation.DSMT4">
                  <p:embed/>
                </p:oleObj>
              </mc:Choice>
              <mc:Fallback>
                <p:oleObj name="Equation" r:id="rId3" imgW="876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70209" y="2733641"/>
                        <a:ext cx="1252538" cy="36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954346" y="2650903"/>
            <a:ext cx="70538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BC. 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12736" y="3553982"/>
            <a:ext cx="67001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BC,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MA</a:t>
            </a:r>
            <a:r>
              <a:rPr lang="en-US" sz="20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MB . MC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504" y="1464251"/>
            <a:ext cx="2450096" cy="29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0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6650" y="371647"/>
            <a:ext cx="1159157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 SGK </a:t>
            </a:r>
            <a:r>
              <a:rPr lang="en-US" sz="2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76)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Qua M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(O)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MA . MB = MC . MD.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56603" y="23673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650" y="1605101"/>
            <a:ext cx="36917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M ở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12437" y="1605100"/>
            <a:ext cx="34449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M ở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947007" y="1664309"/>
            <a:ext cx="28791" cy="5071613"/>
          </a:xfrm>
          <a:prstGeom prst="line">
            <a:avLst/>
          </a:prstGeom>
          <a:ln w="31750" cmpd="thickThin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507" y="2320202"/>
            <a:ext cx="2260688" cy="2189030"/>
          </a:xfrm>
          <a:prstGeom prst="rect">
            <a:avLst/>
          </a:prstGeom>
        </p:spPr>
      </p:pic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27626"/>
              </p:ext>
            </p:extLst>
          </p:nvPr>
        </p:nvGraphicFramePr>
        <p:xfrm>
          <a:off x="830263" y="4848249"/>
          <a:ext cx="10096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0" name="Equation" r:id="rId4" imgW="647640" imgH="241200" progId="Equation.DSMT4">
                  <p:embed/>
                </p:oleObj>
              </mc:Choice>
              <mc:Fallback>
                <p:oleObj name="Equation" r:id="rId4" imgW="647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263" y="4848249"/>
                        <a:ext cx="1009650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661084"/>
              </p:ext>
            </p:extLst>
          </p:nvPr>
        </p:nvGraphicFramePr>
        <p:xfrm>
          <a:off x="860752" y="5251265"/>
          <a:ext cx="6969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1" name="Equation" r:id="rId6" imgW="444240" imgH="228600" progId="Equation.DSMT4">
                  <p:embed/>
                </p:oleObj>
              </mc:Choice>
              <mc:Fallback>
                <p:oleObj name="Equation" r:id="rId6" imgW="444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0752" y="5251265"/>
                        <a:ext cx="696913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438838"/>
              </p:ext>
            </p:extLst>
          </p:nvPr>
        </p:nvGraphicFramePr>
        <p:xfrm>
          <a:off x="1085850" y="6188099"/>
          <a:ext cx="11938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2" name="Equation" r:id="rId8" imgW="825480" imgH="431640" progId="Equation.DSMT4">
                  <p:embed/>
                </p:oleObj>
              </mc:Choice>
              <mc:Fallback>
                <p:oleObj name="Equation" r:id="rId8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85850" y="6188099"/>
                        <a:ext cx="1193800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37868" y="5634664"/>
                <a:ext cx="373543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MAD       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MCB (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g.g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68" y="5634664"/>
                <a:ext cx="3735437" cy="492443"/>
              </a:xfrm>
              <a:prstGeom prst="rect">
                <a:avLst/>
              </a:prstGeom>
              <a:blipFill rotWithShape="0">
                <a:blip r:embed="rId10"/>
                <a:stretch>
                  <a:fillRect l="-1797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866855" y="4842060"/>
            <a:ext cx="4080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62600" y="5237804"/>
            <a:ext cx="4477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37869" y="6188701"/>
                <a:ext cx="62242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    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 . MB = MC . MD 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(ĐPCM)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69" y="6188701"/>
                <a:ext cx="6224294" cy="492443"/>
              </a:xfrm>
              <a:prstGeom prst="rect">
                <a:avLst/>
              </a:prstGeom>
              <a:blipFill rotWithShape="0">
                <a:blip r:embed="rId11"/>
                <a:stretch>
                  <a:fillRect l="-1077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31"/>
          <p:cNvPicPr/>
          <p:nvPr/>
        </p:nvPicPr>
        <p:blipFill rotWithShape="1">
          <a:blip r:embed="rId12"/>
          <a:srcRect l="34494" t="37192" r="62184" b="59139"/>
          <a:stretch/>
        </p:blipFill>
        <p:spPr bwMode="auto">
          <a:xfrm>
            <a:off x="1921780" y="5766949"/>
            <a:ext cx="401601" cy="24914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37868" y="4358713"/>
                <a:ext cx="341670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MAD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MCB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68" y="4358713"/>
                <a:ext cx="3416702" cy="492443"/>
              </a:xfrm>
              <a:prstGeom prst="rect">
                <a:avLst/>
              </a:prstGeom>
              <a:blipFill rotWithShape="0">
                <a:blip r:embed="rId13"/>
                <a:stretch>
                  <a:fillRect l="-1964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79838" y="2320202"/>
            <a:ext cx="2642444" cy="1881107"/>
          </a:xfrm>
          <a:prstGeom prst="rect">
            <a:avLst/>
          </a:prstGeom>
        </p:spPr>
      </p:pic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360350"/>
              </p:ext>
            </p:extLst>
          </p:nvPr>
        </p:nvGraphicFramePr>
        <p:xfrm>
          <a:off x="6799095" y="4816484"/>
          <a:ext cx="317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3" name="Equation" r:id="rId15" imgW="203040" imgH="228600" progId="Equation.DSMT4">
                  <p:embed/>
                </p:oleObj>
              </mc:Choice>
              <mc:Fallback>
                <p:oleObj name="Equation" r:id="rId15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799095" y="4816484"/>
                        <a:ext cx="3175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02871"/>
              </p:ext>
            </p:extLst>
          </p:nvPr>
        </p:nvGraphicFramePr>
        <p:xfrm>
          <a:off x="6858887" y="5266960"/>
          <a:ext cx="6969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4" name="Equation" r:id="rId17" imgW="444240" imgH="228600" progId="Equation.DSMT4">
                  <p:embed/>
                </p:oleObj>
              </mc:Choice>
              <mc:Fallback>
                <p:oleObj name="Equation" r:id="rId17" imgW="444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58887" y="5266960"/>
                        <a:ext cx="696913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924006"/>
              </p:ext>
            </p:extLst>
          </p:nvPr>
        </p:nvGraphicFramePr>
        <p:xfrm>
          <a:off x="7067495" y="6133321"/>
          <a:ext cx="11938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5" name="Equation" r:id="rId18" imgW="825480" imgH="431640" progId="Equation.DSMT4">
                  <p:embed/>
                </p:oleObj>
              </mc:Choice>
              <mc:Fallback>
                <p:oleObj name="Equation" r:id="rId18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067495" y="6133321"/>
                        <a:ext cx="1193800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119513" y="5579886"/>
                <a:ext cx="373543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MAD       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MCB (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g.g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513" y="5579886"/>
                <a:ext cx="3735437" cy="492443"/>
              </a:xfrm>
              <a:prstGeom prst="rect">
                <a:avLst/>
              </a:prstGeom>
              <a:blipFill rotWithShape="0">
                <a:blip r:embed="rId20"/>
                <a:stretch>
                  <a:fillRect l="-1794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7116595" y="4837649"/>
            <a:ext cx="4080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55800" y="5258924"/>
            <a:ext cx="4477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119514" y="6133923"/>
                <a:ext cx="62242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    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 . MB = MC . MD 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(ĐPCM)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514" y="6133923"/>
                <a:ext cx="6224294" cy="492443"/>
              </a:xfrm>
              <a:prstGeom prst="rect">
                <a:avLst/>
              </a:prstGeom>
              <a:blipFill rotWithShape="0">
                <a:blip r:embed="rId21"/>
                <a:stretch>
                  <a:fillRect l="-1077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41"/>
          <p:cNvPicPr/>
          <p:nvPr/>
        </p:nvPicPr>
        <p:blipFill rotWithShape="1">
          <a:blip r:embed="rId12"/>
          <a:srcRect l="34494" t="37192" r="62184" b="59139"/>
          <a:stretch/>
        </p:blipFill>
        <p:spPr bwMode="auto">
          <a:xfrm>
            <a:off x="7903425" y="5712171"/>
            <a:ext cx="401601" cy="2491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19513" y="4303935"/>
                <a:ext cx="341670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MAD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MCB </a:t>
                </a:r>
                <a:r>
                  <a:rPr lang="en-US" sz="20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513" y="4303935"/>
                <a:ext cx="3416702" cy="492443"/>
              </a:xfrm>
              <a:prstGeom prst="rect">
                <a:avLst/>
              </a:prstGeom>
              <a:blipFill rotWithShape="0">
                <a:blip r:embed="rId22"/>
                <a:stretch>
                  <a:fillRect l="-1964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455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8" grpId="0"/>
      <p:bldP spid="29" grpId="0"/>
      <p:bldP spid="30" grpId="0"/>
      <p:bldP spid="31" grpId="0"/>
      <p:bldP spid="33" grpId="0"/>
      <p:bldP spid="38" grpId="0"/>
      <p:bldP spid="39" grpId="0"/>
      <p:bldP spid="40" grpId="0"/>
      <p:bldP spid="41" grpId="0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1299</Words>
  <Application>Microsoft Office PowerPoint</Application>
  <PresentationFormat>Custom</PresentationFormat>
  <Paragraphs>111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LongHai</cp:lastModifiedBy>
  <cp:revision>188</cp:revision>
  <dcterms:created xsi:type="dcterms:W3CDTF">2020-03-31T09:08:49Z</dcterms:created>
  <dcterms:modified xsi:type="dcterms:W3CDTF">2022-01-25T14:11:41Z</dcterms:modified>
</cp:coreProperties>
</file>