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19"/>
  </p:notesMasterIdLst>
  <p:handoutMasterIdLst>
    <p:handoutMasterId r:id="rId20"/>
  </p:handoutMasterIdLst>
  <p:sldIdLst>
    <p:sldId id="449" r:id="rId2"/>
    <p:sldId id="422" r:id="rId3"/>
    <p:sldId id="423" r:id="rId4"/>
    <p:sldId id="424" r:id="rId5"/>
    <p:sldId id="450" r:id="rId6"/>
    <p:sldId id="458" r:id="rId7"/>
    <p:sldId id="426" r:id="rId8"/>
    <p:sldId id="428" r:id="rId9"/>
    <p:sldId id="459" r:id="rId10"/>
    <p:sldId id="455" r:id="rId11"/>
    <p:sldId id="463" r:id="rId12"/>
    <p:sldId id="460" r:id="rId13"/>
    <p:sldId id="438" r:id="rId14"/>
    <p:sldId id="461" r:id="rId15"/>
    <p:sldId id="439" r:id="rId16"/>
    <p:sldId id="462" r:id="rId17"/>
    <p:sldId id="448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728">
          <p15:clr>
            <a:srgbClr val="A4A3A4"/>
          </p15:clr>
        </p15:guide>
        <p15:guide id="2" pos="20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CC0066"/>
    <a:srgbClr val="FF9966"/>
    <a:srgbClr val="FF5050"/>
    <a:srgbClr val="CC6600"/>
    <a:srgbClr val="0000CC"/>
    <a:srgbClr val="800080"/>
    <a:srgbClr val="D60093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3" autoAdjust="0"/>
    <p:restoredTop sz="92705" autoAdjust="0"/>
  </p:normalViewPr>
  <p:slideViewPr>
    <p:cSldViewPr>
      <p:cViewPr varScale="1">
        <p:scale>
          <a:sx n="68" d="100"/>
          <a:sy n="68" d="100"/>
        </p:scale>
        <p:origin x="-1554" y="-102"/>
      </p:cViewPr>
      <p:guideLst>
        <p:guide orient="horz" pos="1728"/>
        <p:guide pos="20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8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0ADBA-7A50-4553-A336-151546C56264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846E0-009F-4FD1-B105-0765186720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2396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17C3E-A9DC-436C-A66B-9057C52C842B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2907C-4270-41F0-80BC-548196FE5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5094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32F8B-524F-4A2F-B8A2-3C31E691C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8C3E9F0-D0A8-42BC-9240-7F6C9E20A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9D5A65-0437-4285-90EB-784AF954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AF1F7A-D990-4396-9A67-E7C11771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20D116-41EA-421E-B26A-E0A665A3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A20AE-0949-4552-B4B4-0F7F7A75F6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2016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5FE475-364D-498C-990E-1E467E1A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DD457AB-C34E-4DD8-87DB-9E980E70D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BA7987-0370-4D31-AA51-B872E964C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95365C-00FC-4F8F-8F19-A35F436E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B6AC43-3C13-46CF-B1F9-AF05FC49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DB9CC-D2A0-4298-831B-F2608F5686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73992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15048A3-8328-4AC4-A25D-68C6182AB4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91D0797-CC70-492D-88E1-49A34F649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961898-EF48-451E-AD82-9AC5D156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FC6CA1-B8BC-4CE4-B97E-210667C7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B9C2D-C759-44D9-8413-BFA52E2D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F9B22-30CB-4E3F-B5E1-D3D0A89638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28371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7F250-024C-486A-A9DE-74E5F19C6A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4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26445F-B727-4261-BB4C-3AA1DCA66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063D34-E82F-46C7-83E8-1C386709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8EA829-9E13-4CBF-8E8E-303617B1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AD5D3E-781C-4345-8020-00363DA8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BB21C9-0A74-4857-AC3F-7866F8FF0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F8490-A02B-42FD-95B4-822286EFB7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3822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742ED8-2A94-417D-8B1E-4024FC511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07254F-170C-4D66-8606-5A4FE3458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A7DA48-3950-4DD8-A096-74AA8C01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20FA78-55CA-4AEC-9C14-45CE89BF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AADFC0-3B20-42A8-A868-F17EC5446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28511-D637-41AB-809A-2D90D5E767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6952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24C33B-BE20-46F1-9162-ADF80ADF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BE1654-9437-40FD-8014-108C53A911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13814F-4AAB-4158-B746-91FF5F32A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B99BB0-8EE3-46DA-ABB9-83F39C38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9373B5-2B9E-42FB-B114-8D2BEC60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F29515-406F-407E-9159-FE8D26B6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2472-7091-4730-859C-11FC9D6F04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84931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69E6FB-CA7B-470D-B8CF-D7BBB2357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A3BE43-B5B2-4F8D-83D0-6BE19C877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921ED39-FDD5-45DF-94E8-0644A6A2D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C18F77E-4B9E-4F76-8BD5-7FF299E12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F1E6C37-2F32-4B24-9486-3BB4F9069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86CC582-E844-44E4-BB58-F3AE80AF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4B2F773-1384-4724-8356-0F4A93B0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2D82ABC-76B0-45D2-82BB-7B87AE04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BB645-9F1F-494E-A92E-68D24078A9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96518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B0A996-E800-4E05-A816-5427FAFF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3644FA3-7DD3-4D48-B492-68F20482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611C32-0E6E-4A28-AEF6-C53FF866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B8CE57D-1C75-4256-BF27-96EB18E6D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CE0B2-40EA-4B93-AEC6-1D5323D5EC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5353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2650F7-ECB1-4992-94BD-825FC9E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E853EBF-9D68-4898-B2E6-0C031402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0D8A07-B481-4BF9-AB91-83227427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883F4-D8B1-49CF-9BAD-E55F57A521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10677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374477-F5C8-4158-B401-07A0C7D3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79D0CB-5BCD-44B3-9462-331178F7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5825B5-65BA-4572-8BBA-F6578784A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E4FECD1-8B36-4A59-A74F-C708B41C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666D43-2D0A-495C-9BC8-7801C75D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B3E776-BB19-4519-875E-55A1975A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EA188-0F57-444F-A063-8FC029CBBB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AD193-2AEE-4CBF-B53B-ABDB78AED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1D01ACF-9788-49E8-8600-396219D4E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236FC6-EE23-4C49-A688-2BA79F7C1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854A0F-E7DC-4512-B614-EE63ED64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43D806-B5C4-433D-8ECB-FCD5F79D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6C0E4A-9AEC-4533-955A-C0815821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1AD40-D062-4EC0-A915-E590F166CD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33992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8A639B-BAE3-4A16-AB6D-16723C93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67B4F1-7278-45FE-8A80-AA8270D4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597D73-B32F-459A-9959-F0FFF84FD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A6D9DD-59F8-4CF1-B2CE-4F1A311FF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65DED1-0CCA-4790-99B9-96B87E42D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7B1E14-A599-4980-9180-A52D1CCF05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6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</p:sldLayoutIdLst>
  <p:transition spd="slow">
    <p:wheel spokes="1"/>
  </p:transition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26" Type="http://schemas.openxmlformats.org/officeDocument/2006/relationships/oleObject" Target="../embeddings/oleObject14.bin"/><Relationship Id="rId3" Type="http://schemas.openxmlformats.org/officeDocument/2006/relationships/oleObject" Target="../embeddings/oleObject3.bin"/><Relationship Id="rId21" Type="http://schemas.openxmlformats.org/officeDocument/2006/relationships/image" Target="../media/image12.wmf"/><Relationship Id="rId7" Type="http://schemas.openxmlformats.org/officeDocument/2006/relationships/image" Target="../media/image1.jpeg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3.bin"/><Relationship Id="rId32" Type="http://schemas.openxmlformats.org/officeDocument/2006/relationships/oleObject" Target="../embeddings/oleObject17.bin"/><Relationship Id="rId5" Type="http://schemas.openxmlformats.org/officeDocument/2006/relationships/oleObject" Target="../embeddings/oleObject4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5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" Type="http://schemas.openxmlformats.org/officeDocument/2006/relationships/image" Target="../media/image4.wmf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25.bin"/><Relationship Id="rId26" Type="http://schemas.openxmlformats.org/officeDocument/2006/relationships/oleObject" Target="../embeddings/oleObject29.bin"/><Relationship Id="rId3" Type="http://schemas.openxmlformats.org/officeDocument/2006/relationships/oleObject" Target="../embeddings/oleObject18.bin"/><Relationship Id="rId21" Type="http://schemas.openxmlformats.org/officeDocument/2006/relationships/image" Target="../media/image12.wmf"/><Relationship Id="rId34" Type="http://schemas.openxmlformats.org/officeDocument/2006/relationships/oleObject" Target="../embeddings/oleObject33.bin"/><Relationship Id="rId7" Type="http://schemas.openxmlformats.org/officeDocument/2006/relationships/image" Target="../media/image1.jpeg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28.bin"/><Relationship Id="rId32" Type="http://schemas.openxmlformats.org/officeDocument/2006/relationships/oleObject" Target="../embeddings/oleObject32.bin"/><Relationship Id="rId37" Type="http://schemas.openxmlformats.org/officeDocument/2006/relationships/oleObject" Target="../embeddings/oleObject35.bin"/><Relationship Id="rId5" Type="http://schemas.openxmlformats.org/officeDocument/2006/relationships/oleObject" Target="../embeddings/oleObject19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30.bin"/><Relationship Id="rId36" Type="http://schemas.openxmlformats.org/officeDocument/2006/relationships/oleObject" Target="../embeddings/oleObject34.bin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" Type="http://schemas.openxmlformats.org/officeDocument/2006/relationships/image" Target="../media/image4.wmf"/><Relationship Id="rId9" Type="http://schemas.openxmlformats.org/officeDocument/2006/relationships/image" Target="../media/image6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31.bin"/><Relationship Id="rId35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3130165" y="702578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19517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0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004496" y="705342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9" name="AutoShape 324"/>
          <p:cNvSpPr>
            <a:spLocks noChangeAspect="1" noChangeArrowheads="1" noTextEdit="1"/>
          </p:cNvSpPr>
          <p:nvPr/>
        </p:nvSpPr>
        <p:spPr bwMode="auto">
          <a:xfrm>
            <a:off x="825874" y="1496720"/>
            <a:ext cx="25908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20" name="Arc 328"/>
          <p:cNvSpPr>
            <a:spLocks/>
          </p:cNvSpPr>
          <p:nvPr/>
        </p:nvSpPr>
        <p:spPr bwMode="auto">
          <a:xfrm>
            <a:off x="949699" y="1744370"/>
            <a:ext cx="1312862" cy="1085850"/>
          </a:xfrm>
          <a:custGeom>
            <a:avLst/>
            <a:gdLst>
              <a:gd name="T0" fmla="*/ 438609751 w 28616"/>
              <a:gd name="T1" fmla="*/ 2147483647 h 23667"/>
              <a:gd name="T2" fmla="*/ 2147483647 w 28616"/>
              <a:gd name="T3" fmla="*/ 2147483647 h 23667"/>
              <a:gd name="T4" fmla="*/ 2147483647 w 28616"/>
              <a:gd name="T5" fmla="*/ 2147483647 h 23667"/>
              <a:gd name="T6" fmla="*/ 0 60000 65536"/>
              <a:gd name="T7" fmla="*/ 0 60000 65536"/>
              <a:gd name="T8" fmla="*/ 0 60000 65536"/>
              <a:gd name="T9" fmla="*/ 0 w 28616"/>
              <a:gd name="T10" fmla="*/ 0 h 23667"/>
              <a:gd name="T11" fmla="*/ 28616 w 28616"/>
              <a:gd name="T12" fmla="*/ 23667 h 236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16" h="23667" fill="none" extrusionOk="0">
                <a:moveTo>
                  <a:pt x="99" y="23666"/>
                </a:moveTo>
                <a:cubicBezTo>
                  <a:pt x="33" y="22979"/>
                  <a:pt x="0" y="2229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7" y="-1"/>
                  <a:pt x="26358" y="395"/>
                  <a:pt x="28615" y="1171"/>
                </a:cubicBezTo>
              </a:path>
              <a:path w="28616" h="23667" stroke="0" extrusionOk="0">
                <a:moveTo>
                  <a:pt x="99" y="23666"/>
                </a:moveTo>
                <a:cubicBezTo>
                  <a:pt x="33" y="22979"/>
                  <a:pt x="0" y="2229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7" y="-1"/>
                  <a:pt x="26358" y="395"/>
                  <a:pt x="28615" y="117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1" name="Arc 329"/>
          <p:cNvSpPr>
            <a:spLocks/>
          </p:cNvSpPr>
          <p:nvPr/>
        </p:nvSpPr>
        <p:spPr bwMode="auto">
          <a:xfrm>
            <a:off x="1940299" y="1780883"/>
            <a:ext cx="990600" cy="1536700"/>
          </a:xfrm>
          <a:custGeom>
            <a:avLst/>
            <a:gdLst>
              <a:gd name="T0" fmla="*/ 2147483647 w 21600"/>
              <a:gd name="T1" fmla="*/ 0 h 33492"/>
              <a:gd name="T2" fmla="*/ 2147483647 w 21600"/>
              <a:gd name="T3" fmla="*/ 2147483647 h 33492"/>
              <a:gd name="T4" fmla="*/ 0 w 21600"/>
              <a:gd name="T5" fmla="*/ 2147483647 h 33492"/>
              <a:gd name="T6" fmla="*/ 0 60000 65536"/>
              <a:gd name="T7" fmla="*/ 0 60000 65536"/>
              <a:gd name="T8" fmla="*/ 0 60000 65536"/>
              <a:gd name="T9" fmla="*/ 0 w 21600"/>
              <a:gd name="T10" fmla="*/ 0 h 33492"/>
              <a:gd name="T11" fmla="*/ 21600 w 21600"/>
              <a:gd name="T12" fmla="*/ 33492 h 334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492" fill="none" extrusionOk="0">
                <a:moveTo>
                  <a:pt x="5824" y="-1"/>
                </a:moveTo>
                <a:cubicBezTo>
                  <a:pt x="15151" y="2611"/>
                  <a:pt x="21600" y="11113"/>
                  <a:pt x="21600" y="20800"/>
                </a:cubicBezTo>
                <a:cubicBezTo>
                  <a:pt x="21600" y="25359"/>
                  <a:pt x="20157" y="29802"/>
                  <a:pt x="17477" y="33491"/>
                </a:cubicBezTo>
              </a:path>
              <a:path w="21600" h="33492" stroke="0" extrusionOk="0">
                <a:moveTo>
                  <a:pt x="5824" y="-1"/>
                </a:moveTo>
                <a:cubicBezTo>
                  <a:pt x="15151" y="2611"/>
                  <a:pt x="21600" y="11113"/>
                  <a:pt x="21600" y="20800"/>
                </a:cubicBezTo>
                <a:cubicBezTo>
                  <a:pt x="21600" y="25359"/>
                  <a:pt x="20157" y="29802"/>
                  <a:pt x="17477" y="33491"/>
                </a:cubicBezTo>
                <a:lnTo>
                  <a:pt x="0" y="208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2" name="Arc 330"/>
          <p:cNvSpPr>
            <a:spLocks/>
          </p:cNvSpPr>
          <p:nvPr/>
        </p:nvSpPr>
        <p:spPr bwMode="auto">
          <a:xfrm>
            <a:off x="951286" y="2734970"/>
            <a:ext cx="1817688" cy="990600"/>
          </a:xfrm>
          <a:custGeom>
            <a:avLst/>
            <a:gdLst>
              <a:gd name="T0" fmla="*/ 2147483647 w 39643"/>
              <a:gd name="T1" fmla="*/ 2147483647 h 21600"/>
              <a:gd name="T2" fmla="*/ 0 w 39643"/>
              <a:gd name="T3" fmla="*/ 2147483647 h 21600"/>
              <a:gd name="T4" fmla="*/ 2147483647 w 39643"/>
              <a:gd name="T5" fmla="*/ 0 h 21600"/>
              <a:gd name="T6" fmla="*/ 0 60000 65536"/>
              <a:gd name="T7" fmla="*/ 0 60000 65536"/>
              <a:gd name="T8" fmla="*/ 0 60000 65536"/>
              <a:gd name="T9" fmla="*/ 0 w 39643"/>
              <a:gd name="T10" fmla="*/ 0 h 21600"/>
              <a:gd name="T11" fmla="*/ 39643 w 3964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43" h="21600" fill="none" extrusionOk="0">
                <a:moveTo>
                  <a:pt x="39642" y="11836"/>
                </a:moveTo>
                <a:cubicBezTo>
                  <a:pt x="35651" y="17929"/>
                  <a:pt x="28858" y="21599"/>
                  <a:pt x="21575" y="21600"/>
                </a:cubicBezTo>
                <a:cubicBezTo>
                  <a:pt x="10048" y="21600"/>
                  <a:pt x="553" y="12549"/>
                  <a:pt x="-1" y="1037"/>
                </a:cubicBezTo>
              </a:path>
              <a:path w="39643" h="21600" stroke="0" extrusionOk="0">
                <a:moveTo>
                  <a:pt x="39642" y="11836"/>
                </a:moveTo>
                <a:cubicBezTo>
                  <a:pt x="35651" y="17929"/>
                  <a:pt x="28858" y="21599"/>
                  <a:pt x="21575" y="21600"/>
                </a:cubicBezTo>
                <a:cubicBezTo>
                  <a:pt x="10048" y="21600"/>
                  <a:pt x="553" y="12549"/>
                  <a:pt x="-1" y="1037"/>
                </a:cubicBezTo>
                <a:lnTo>
                  <a:pt x="21575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3" name="Line 331"/>
          <p:cNvSpPr>
            <a:spLocks noChangeShapeType="1"/>
          </p:cNvSpPr>
          <p:nvPr/>
        </p:nvSpPr>
        <p:spPr bwMode="auto">
          <a:xfrm flipH="1">
            <a:off x="1092574" y="1772945"/>
            <a:ext cx="590550" cy="20002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24" name="Line 332"/>
          <p:cNvSpPr>
            <a:spLocks noChangeShapeType="1"/>
          </p:cNvSpPr>
          <p:nvPr/>
        </p:nvSpPr>
        <p:spPr bwMode="auto">
          <a:xfrm>
            <a:off x="1683124" y="1772945"/>
            <a:ext cx="1619250" cy="168592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25" name="Oval 333"/>
          <p:cNvSpPr>
            <a:spLocks noChangeArrowheads="1"/>
          </p:cNvSpPr>
          <p:nvPr/>
        </p:nvSpPr>
        <p:spPr bwMode="auto">
          <a:xfrm>
            <a:off x="1921249" y="271592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6" name="Oval 334"/>
          <p:cNvSpPr>
            <a:spLocks noChangeArrowheads="1"/>
          </p:cNvSpPr>
          <p:nvPr/>
        </p:nvSpPr>
        <p:spPr bwMode="auto">
          <a:xfrm>
            <a:off x="1664074" y="175389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7" name="Rectangle 335"/>
          <p:cNvSpPr>
            <a:spLocks noChangeArrowheads="1"/>
          </p:cNvSpPr>
          <p:nvPr/>
        </p:nvSpPr>
        <p:spPr bwMode="auto">
          <a:xfrm>
            <a:off x="1521199" y="1591970"/>
            <a:ext cx="1095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FF"/>
                </a:solidFill>
              </a:rPr>
              <a:t>A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28" name="Oval 336"/>
          <p:cNvSpPr>
            <a:spLocks noChangeArrowheads="1"/>
          </p:cNvSpPr>
          <p:nvPr/>
        </p:nvSpPr>
        <p:spPr bwMode="auto">
          <a:xfrm>
            <a:off x="1187824" y="338267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9" name="Rectangle 337"/>
          <p:cNvSpPr>
            <a:spLocks noChangeArrowheads="1"/>
          </p:cNvSpPr>
          <p:nvPr/>
        </p:nvSpPr>
        <p:spPr bwMode="auto">
          <a:xfrm>
            <a:off x="1016374" y="3354095"/>
            <a:ext cx="1095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FF"/>
                </a:solidFill>
              </a:rPr>
              <a:t>B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30" name="Oval 338"/>
          <p:cNvSpPr>
            <a:spLocks noChangeArrowheads="1"/>
          </p:cNvSpPr>
          <p:nvPr/>
        </p:nvSpPr>
        <p:spPr bwMode="auto">
          <a:xfrm>
            <a:off x="2873749" y="300167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31" name="Rectangle 339"/>
          <p:cNvSpPr>
            <a:spLocks noChangeArrowheads="1"/>
          </p:cNvSpPr>
          <p:nvPr/>
        </p:nvSpPr>
        <p:spPr bwMode="auto">
          <a:xfrm>
            <a:off x="2968999" y="2925470"/>
            <a:ext cx="1095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FF"/>
                </a:solidFill>
              </a:rPr>
              <a:t>C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32" name="Text Box 340"/>
          <p:cNvSpPr txBox="1">
            <a:spLocks noChangeArrowheads="1"/>
          </p:cNvSpPr>
          <p:nvPr/>
        </p:nvSpPr>
        <p:spPr bwMode="auto">
          <a:xfrm>
            <a:off x="1816474" y="242540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O</a:t>
            </a:r>
          </a:p>
        </p:txBody>
      </p:sp>
      <p:grpSp>
        <p:nvGrpSpPr>
          <p:cNvPr id="15" name="Group 342"/>
          <p:cNvGrpSpPr>
            <a:grpSpLocks noChangeAspect="1"/>
          </p:cNvGrpSpPr>
          <p:nvPr/>
        </p:nvGrpSpPr>
        <p:grpSpPr bwMode="auto">
          <a:xfrm>
            <a:off x="1465636" y="1696745"/>
            <a:ext cx="609600" cy="638175"/>
            <a:chOff x="3888" y="3408"/>
            <a:chExt cx="384" cy="402"/>
          </a:xfrm>
        </p:grpSpPr>
        <p:sp>
          <p:nvSpPr>
            <p:cNvPr id="1075" name="AutoShape 343"/>
            <p:cNvSpPr>
              <a:spLocks noChangeAspect="1" noChangeArrowheads="1" noTextEdit="1"/>
            </p:cNvSpPr>
            <p:nvPr/>
          </p:nvSpPr>
          <p:spPr bwMode="auto">
            <a:xfrm>
              <a:off x="3888" y="3408"/>
              <a:ext cx="384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344"/>
            <p:cNvSpPr>
              <a:spLocks/>
            </p:cNvSpPr>
            <p:nvPr/>
          </p:nvSpPr>
          <p:spPr bwMode="auto">
            <a:xfrm>
              <a:off x="3960" y="3480"/>
              <a:ext cx="240" cy="246"/>
            </a:xfrm>
            <a:custGeom>
              <a:avLst/>
              <a:gdLst>
                <a:gd name="T0" fmla="*/ 66 w 240"/>
                <a:gd name="T1" fmla="*/ 0 h 246"/>
                <a:gd name="T2" fmla="*/ 0 w 240"/>
                <a:gd name="T3" fmla="*/ 240 h 246"/>
                <a:gd name="T4" fmla="*/ 126 w 240"/>
                <a:gd name="T5" fmla="*/ 246 h 246"/>
                <a:gd name="T6" fmla="*/ 240 w 240"/>
                <a:gd name="T7" fmla="*/ 180 h 246"/>
                <a:gd name="T8" fmla="*/ 66 w 240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246"/>
                <a:gd name="T17" fmla="*/ 240 w 24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246">
                  <a:moveTo>
                    <a:pt x="66" y="0"/>
                  </a:moveTo>
                  <a:lnTo>
                    <a:pt x="0" y="240"/>
                  </a:lnTo>
                  <a:lnTo>
                    <a:pt x="126" y="246"/>
                  </a:lnTo>
                  <a:lnTo>
                    <a:pt x="240" y="18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77" name="Arc 345"/>
            <p:cNvSpPr>
              <a:spLocks/>
            </p:cNvSpPr>
            <p:nvPr/>
          </p:nvSpPr>
          <p:spPr bwMode="auto">
            <a:xfrm>
              <a:off x="3959" y="3480"/>
              <a:ext cx="242" cy="252"/>
            </a:xfrm>
            <a:custGeom>
              <a:avLst/>
              <a:gdLst>
                <a:gd name="T0" fmla="*/ 0 w 20739"/>
                <a:gd name="T1" fmla="*/ 0 h 21600"/>
                <a:gd name="T2" fmla="*/ 0 w 20739"/>
                <a:gd name="T3" fmla="*/ 0 h 21600"/>
                <a:gd name="T4" fmla="*/ 0 w 20739"/>
                <a:gd name="T5" fmla="*/ 0 h 21600"/>
                <a:gd name="T6" fmla="*/ 0 60000 65536"/>
                <a:gd name="T7" fmla="*/ 0 60000 65536"/>
                <a:gd name="T8" fmla="*/ 0 60000 65536"/>
                <a:gd name="T9" fmla="*/ 0 w 20739"/>
                <a:gd name="T10" fmla="*/ 0 h 21600"/>
                <a:gd name="T11" fmla="*/ 20739 w 2073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39" h="21600" fill="none" extrusionOk="0">
                  <a:moveTo>
                    <a:pt x="20739" y="15530"/>
                  </a:moveTo>
                  <a:cubicBezTo>
                    <a:pt x="16711" y="19423"/>
                    <a:pt x="11328" y="21599"/>
                    <a:pt x="5727" y="21600"/>
                  </a:cubicBezTo>
                  <a:cubicBezTo>
                    <a:pt x="3791" y="21600"/>
                    <a:pt x="1865" y="21339"/>
                    <a:pt x="0" y="20826"/>
                  </a:cubicBezTo>
                </a:path>
                <a:path w="20739" h="21600" stroke="0" extrusionOk="0">
                  <a:moveTo>
                    <a:pt x="20739" y="15530"/>
                  </a:moveTo>
                  <a:cubicBezTo>
                    <a:pt x="16711" y="19423"/>
                    <a:pt x="11328" y="21599"/>
                    <a:pt x="5727" y="21600"/>
                  </a:cubicBezTo>
                  <a:cubicBezTo>
                    <a:pt x="3791" y="21600"/>
                    <a:pt x="1865" y="21339"/>
                    <a:pt x="0" y="20826"/>
                  </a:cubicBezTo>
                  <a:lnTo>
                    <a:pt x="5727" y="0"/>
                  </a:lnTo>
                  <a:close/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sp>
        <p:nvSpPr>
          <p:cNvPr id="1068" name="Text Box 348"/>
          <p:cNvSpPr txBox="1">
            <a:spLocks noChangeArrowheads="1"/>
          </p:cNvSpPr>
          <p:nvPr/>
        </p:nvSpPr>
        <p:spPr bwMode="auto">
          <a:xfrm>
            <a:off x="1371600" y="101600"/>
            <a:ext cx="248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3399"/>
                </a:solidFill>
                <a:latin typeface=".VnTimeH" panose="020B7200000000000000" pitchFamily="34" charset="0"/>
              </a:rPr>
              <a:t>TiÕt</a:t>
            </a:r>
            <a:r>
              <a:rPr lang="en-US" altLang="en-US" sz="2800" b="1" dirty="0">
                <a:solidFill>
                  <a:srgbClr val="003399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b="1" dirty="0" smtClean="0">
                <a:solidFill>
                  <a:srgbClr val="003399"/>
                </a:solidFill>
                <a:latin typeface=".VnTimeH" panose="020B7200000000000000" pitchFamily="34" charset="0"/>
              </a:rPr>
              <a:t>40</a:t>
            </a:r>
            <a:r>
              <a:rPr lang="en-US" altLang="en-US" sz="2800" b="1" dirty="0" smtClean="0">
                <a:solidFill>
                  <a:srgbClr val="003399"/>
                </a:solidFill>
                <a:latin typeface=".VnTimeH" panose="020B7200000000000000" pitchFamily="34" charset="0"/>
              </a:rPr>
              <a:t>:</a:t>
            </a:r>
            <a:endParaRPr lang="en-US" altLang="en-US" sz="2800" b="1" dirty="0">
              <a:solidFill>
                <a:srgbClr val="003399"/>
              </a:solidFill>
              <a:latin typeface=".VnTimeH" panose="020B7200000000000000" pitchFamily="34" charset="0"/>
            </a:endParaRPr>
          </a:p>
        </p:txBody>
      </p:sp>
      <p:sp>
        <p:nvSpPr>
          <p:cNvPr id="1069" name="Rectangle 349"/>
          <p:cNvSpPr>
            <a:spLocks noChangeArrowheads="1"/>
          </p:cNvSpPr>
          <p:nvPr/>
        </p:nvSpPr>
        <p:spPr bwMode="auto">
          <a:xfrm>
            <a:off x="2895600" y="-38100"/>
            <a:ext cx="2667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GÓC NỘI TIẾP</a:t>
            </a: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xmlns="" id="{2F6D334C-8B83-4CB0-921D-72007D3FFABB}"/>
              </a:ext>
            </a:extLst>
          </p:cNvPr>
          <p:cNvSpPr/>
          <p:nvPr/>
        </p:nvSpPr>
        <p:spPr>
          <a:xfrm>
            <a:off x="332569" y="2458878"/>
            <a:ext cx="37799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xmlns="" id="{AC73A554-22B3-4200-8E86-8AC181CB7394}"/>
              </a:ext>
            </a:extLst>
          </p:cNvPr>
          <p:cNvSpPr/>
          <p:nvPr/>
        </p:nvSpPr>
        <p:spPr bwMode="auto">
          <a:xfrm>
            <a:off x="4260213" y="1277946"/>
            <a:ext cx="4724049" cy="2080489"/>
          </a:xfrm>
          <a:prstGeom prst="cloudCallout">
            <a:avLst>
              <a:gd name="adj1" fmla="val -68583"/>
              <a:gd name="adj2" fmla="val 9838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đỉnh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chứa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dây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đó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9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1800"/>
                                        <p:tgtEl>
                                          <p:spTgt spid="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500"/>
                                        <p:tgtEl>
                                          <p:spTgt spid="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400"/>
                                        <p:tgtEl>
                                          <p:spTgt spid="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/>
      <p:bldP spid="8520" grpId="0" animBg="1"/>
      <p:bldP spid="8521" grpId="0" animBg="1"/>
      <p:bldP spid="8522" grpId="0" animBg="1"/>
      <p:bldP spid="8523" grpId="0" animBg="1"/>
      <p:bldP spid="8524" grpId="0" animBg="1"/>
      <p:bldP spid="8525" grpId="0" animBg="1"/>
      <p:bldP spid="8526" grpId="0" animBg="1"/>
      <p:bldP spid="8527" grpId="0"/>
      <p:bldP spid="8528" grpId="0" animBg="1"/>
      <p:bldP spid="8529" grpId="0"/>
      <p:bldP spid="8530" grpId="0" animBg="1"/>
      <p:bldP spid="8531" grpId="0"/>
      <p:bldP spid="8532" grpId="0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5" name="Text Box 91"/>
          <p:cNvSpPr txBox="1">
            <a:spLocks noChangeArrowheads="1"/>
          </p:cNvSpPr>
          <p:nvPr/>
        </p:nvSpPr>
        <p:spPr bwMode="auto">
          <a:xfrm>
            <a:off x="1868658" y="786825"/>
            <a:ext cx="5926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KIỂM </a:t>
            </a:r>
            <a:r>
              <a:rPr lang="en-US" altLang="en-US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TRA 15 PHÚT</a:t>
            </a:r>
            <a:endParaRPr lang="en-US" altLang="en-US" sz="32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xmlns="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0" y="3048000"/>
            <a:ext cx="45719" cy="36573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xmlns="" id="{C61253DC-5E80-42C4-ABDB-45DA670BD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449432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smtClean="0">
                <a:latin typeface=".VnTime" panose="020B7200000000000000" pitchFamily="34" charset="0"/>
              </a:rPr>
              <a:t>Cho h×nh Vẽ sau</a:t>
            </a:r>
            <a:endParaRPr lang="en-US" altLang="en-US" sz="2400" smtClean="0">
              <a:latin typeface=".VnTime" panose="020B7200000000000000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smtClean="0">
                <a:latin typeface=".VnTime" panose="020B7200000000000000" pitchFamily="34" charset="0"/>
              </a:rPr>
              <a:t>BiÕt s® cungMN = 100</a:t>
            </a:r>
            <a:r>
              <a:rPr lang="en-US" altLang="en-US" sz="2400" baseline="30000" smtClean="0">
                <a:latin typeface=".VnTime" panose="020B7200000000000000" pitchFamily="34" charset="0"/>
              </a:rPr>
              <a:t>0 </a:t>
            </a:r>
            <a:r>
              <a:rPr lang="en-US" altLang="en-US" sz="2400" smtClean="0">
                <a:latin typeface=".VnTime" panose="020B7200000000000000" pitchFamily="34" charset="0"/>
              </a:rPr>
              <a:t> h·y tÝnh</a:t>
            </a:r>
            <a:endParaRPr lang="en-US" altLang="en-US" sz="2400" dirty="0">
              <a:latin typeface=".VnTime" panose="020B7200000000000000" pitchFamily="34" charset="0"/>
            </a:endParaRPr>
          </a:p>
        </p:txBody>
      </p:sp>
      <p:sp>
        <p:nvSpPr>
          <p:cNvPr id="32" name="Arc 18">
            <a:extLst>
              <a:ext uri="{FF2B5EF4-FFF2-40B4-BE49-F238E27FC236}">
                <a16:creationId xmlns:a16="http://schemas.microsoft.com/office/drawing/2014/main" xmlns="" id="{F866D9B0-60FE-4E0A-B4A1-625854619198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958958" y="3406081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33" name="Group 20">
            <a:extLst>
              <a:ext uri="{FF2B5EF4-FFF2-40B4-BE49-F238E27FC236}">
                <a16:creationId xmlns:a16="http://schemas.microsoft.com/office/drawing/2014/main" xmlns="" id="{A735439F-B1DE-40C7-9BAB-4DD3F1030CF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114800"/>
            <a:ext cx="403225" cy="70775"/>
            <a:chOff x="4128" y="1296"/>
            <a:chExt cx="384" cy="96"/>
          </a:xfrm>
        </p:grpSpPr>
        <p:sp>
          <p:nvSpPr>
            <p:cNvPr id="34" name="Line 21">
              <a:extLst>
                <a:ext uri="{FF2B5EF4-FFF2-40B4-BE49-F238E27FC236}">
                  <a16:creationId xmlns:a16="http://schemas.microsoft.com/office/drawing/2014/main" xmlns="" id="{C759AEDD-4078-496E-9F1D-DDC52327A0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35" name="Line 22">
              <a:extLst>
                <a:ext uri="{FF2B5EF4-FFF2-40B4-BE49-F238E27FC236}">
                  <a16:creationId xmlns:a16="http://schemas.microsoft.com/office/drawing/2014/main" xmlns="" id="{B6CB3EB0-ADB6-4ECB-A7AD-181B47F02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36" name="Text Box 24">
            <a:extLst>
              <a:ext uri="{FF2B5EF4-FFF2-40B4-BE49-F238E27FC236}">
                <a16:creationId xmlns:a16="http://schemas.microsoft.com/office/drawing/2014/main" xmlns="" id="{1B7EE2E3-9B59-498C-B8AE-BD57F322F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651" y="4612978"/>
            <a:ext cx="2673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smtClean="0">
                <a:latin typeface=".VnTime" panose="020B7200000000000000" pitchFamily="34" charset="0"/>
              </a:rPr>
              <a:t>b.Gãc MBN      </a:t>
            </a:r>
            <a:endParaRPr lang="en-US" altLang="en-US" sz="2400" dirty="0">
              <a:latin typeface=".VnTime" panose="020B7200000000000000" pitchFamily="34" charset="0"/>
            </a:endParaRP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xmlns="" id="{2AA378F2-C661-40F2-B261-9E2800586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05400"/>
            <a:ext cx="350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smtClean="0">
                <a:latin typeface=".VnTime" panose="020B7200000000000000" pitchFamily="34" charset="0"/>
              </a:rPr>
              <a:t>c. Gãc AMN </a:t>
            </a:r>
            <a:endParaRPr lang="en-US" altLang="en-US" sz="2400" dirty="0">
              <a:latin typeface=".VnTime" panose="020B7200000000000000" pitchFamily="34" charset="0"/>
            </a:endParaRPr>
          </a:p>
        </p:txBody>
      </p:sp>
      <p:sp>
        <p:nvSpPr>
          <p:cNvPr id="38" name="Text Box 32">
            <a:extLst>
              <a:ext uri="{FF2B5EF4-FFF2-40B4-BE49-F238E27FC236}">
                <a16:creationId xmlns:a16="http://schemas.microsoft.com/office/drawing/2014/main" xmlns="" id="{7EDBF917-320F-448F-ABEB-1AFFF602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715000"/>
            <a:ext cx="381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smtClean="0">
                <a:latin typeface=".VnTime" panose="020B7200000000000000" pitchFamily="34" charset="0"/>
              </a:rPr>
              <a:t>d.H·y cho biÕt hai gãc néi tiÕp nµo b»ng nhau, v× sao?</a:t>
            </a:r>
            <a:endParaRPr lang="en-US" altLang="en-US" sz="2400" dirty="0">
              <a:latin typeface=".VnTime" panose="020B7200000000000000" pitchFamily="34" charset="0"/>
            </a:endParaRPr>
          </a:p>
        </p:txBody>
      </p:sp>
      <p:grpSp>
        <p:nvGrpSpPr>
          <p:cNvPr id="46" name="Group 20">
            <a:extLst>
              <a:ext uri="{FF2B5EF4-FFF2-40B4-BE49-F238E27FC236}">
                <a16:creationId xmlns:a16="http://schemas.microsoft.com/office/drawing/2014/main" xmlns="" id="{2202C0E9-3F2B-4E45-BEC5-5C509612268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648200"/>
            <a:ext cx="403225" cy="57171"/>
            <a:chOff x="4128" y="1296"/>
            <a:chExt cx="384" cy="96"/>
          </a:xfrm>
        </p:grpSpPr>
        <p:sp>
          <p:nvSpPr>
            <p:cNvPr id="47" name="Line 21">
              <a:extLst>
                <a:ext uri="{FF2B5EF4-FFF2-40B4-BE49-F238E27FC236}">
                  <a16:creationId xmlns:a16="http://schemas.microsoft.com/office/drawing/2014/main" xmlns="" id="{8DFE9BB9-4996-4CA3-913A-DF1A5FED7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48" name="Line 22">
              <a:extLst>
                <a:ext uri="{FF2B5EF4-FFF2-40B4-BE49-F238E27FC236}">
                  <a16:creationId xmlns:a16="http://schemas.microsoft.com/office/drawing/2014/main" xmlns="" id="{C5CC628C-2264-487B-8A16-7E0983B50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grpSp>
        <p:nvGrpSpPr>
          <p:cNvPr id="54" name="Group 20">
            <a:extLst>
              <a:ext uri="{FF2B5EF4-FFF2-40B4-BE49-F238E27FC236}">
                <a16:creationId xmlns:a16="http://schemas.microsoft.com/office/drawing/2014/main" xmlns="" id="{74BD1871-2055-4049-9DE3-927D2373AA2E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5181600"/>
            <a:ext cx="403225" cy="57171"/>
            <a:chOff x="4128" y="1296"/>
            <a:chExt cx="384" cy="96"/>
          </a:xfrm>
        </p:grpSpPr>
        <p:sp>
          <p:nvSpPr>
            <p:cNvPr id="55" name="Line 21">
              <a:extLst>
                <a:ext uri="{FF2B5EF4-FFF2-40B4-BE49-F238E27FC236}">
                  <a16:creationId xmlns:a16="http://schemas.microsoft.com/office/drawing/2014/main" xmlns="" id="{B8895897-A5A2-43CF-BD08-6221248B6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xmlns="" id="{AEC950DC-893C-44C0-BD79-635185799E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62" name="Oval 3">
            <a:extLst>
              <a:ext uri="{FF2B5EF4-FFF2-40B4-BE49-F238E27FC236}">
                <a16:creationId xmlns:a16="http://schemas.microsoft.com/office/drawing/2014/main" xmlns="" id="{14602EAC-7732-432D-8DFE-9E9897104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540" y="3876890"/>
            <a:ext cx="23622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xmlns="" id="{9514B5BE-304A-487C-B5AE-23B2CE7F0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340" y="4683340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.0</a:t>
            </a:r>
          </a:p>
        </p:txBody>
      </p:sp>
      <p:sp>
        <p:nvSpPr>
          <p:cNvPr id="64" name="Line 5">
            <a:extLst>
              <a:ext uri="{FF2B5EF4-FFF2-40B4-BE49-F238E27FC236}">
                <a16:creationId xmlns:a16="http://schemas.microsoft.com/office/drawing/2014/main" xmlns="" id="{44139278-E4B5-44FA-9E6B-C74E3512A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1740" y="3926777"/>
            <a:ext cx="762000" cy="2159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5" name="Line 6">
            <a:extLst>
              <a:ext uri="{FF2B5EF4-FFF2-40B4-BE49-F238E27FC236}">
                <a16:creationId xmlns:a16="http://schemas.microsoft.com/office/drawing/2014/main" xmlns="" id="{B732F96A-B977-42EF-9551-5E855639E3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140" y="3926777"/>
            <a:ext cx="609600" cy="177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6" name="Line 7">
            <a:extLst>
              <a:ext uri="{FF2B5EF4-FFF2-40B4-BE49-F238E27FC236}">
                <a16:creationId xmlns:a16="http://schemas.microsoft.com/office/drawing/2014/main" xmlns="" id="{1FDFA145-0559-4EDA-982F-E2587AC7D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570569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xmlns="" id="{27CB4502-232E-4E90-A7FB-B8CE85C4C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524849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1" name="Line 9">
            <a:extLst>
              <a:ext uri="{FF2B5EF4-FFF2-40B4-BE49-F238E27FC236}">
                <a16:creationId xmlns:a16="http://schemas.microsoft.com/office/drawing/2014/main" xmlns="" id="{2EE416DB-8678-42D8-9AC4-1100858E96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3740" y="524849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2" name="Line 10">
            <a:extLst>
              <a:ext uri="{FF2B5EF4-FFF2-40B4-BE49-F238E27FC236}">
                <a16:creationId xmlns:a16="http://schemas.microsoft.com/office/drawing/2014/main" xmlns="" id="{CAE50F3A-EBDF-495C-A4ED-44B5A03F52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4988140"/>
            <a:ext cx="979837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xmlns="" id="{DAD0056C-AB75-4DCE-9BA3-A28115255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940" y="34958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xmlns="" id="{54A66EA1-827D-454F-98DB-81BC1CD8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940" y="55532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xmlns="" id="{274E7C8B-E047-4F65-8BDD-83F9D32AF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340" y="60549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N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xmlns="" id="{FB7469E8-06BB-41A1-AD8A-01006BF5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5740" y="49881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xmlns="" id="{8D64314D-8804-4423-8B6A-A1000DFB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3964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smtClean="0">
                <a:latin typeface=".VnTime" panose="020B7200000000000000" pitchFamily="34" charset="0"/>
              </a:rPr>
              <a:t>a. Gãc MAN   </a:t>
            </a:r>
            <a:endParaRPr lang="en-US" altLang="en-US" sz="2400" dirty="0"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2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074863" y="0"/>
            <a:ext cx="4170363" cy="838200"/>
            <a:chOff x="1123" y="152"/>
            <a:chExt cx="2627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1123" y="236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2070" y="152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xmlns="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xmlns="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xmlns="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xmlns="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121">
            <a:extLst>
              <a:ext uri="{FF2B5EF4-FFF2-40B4-BE49-F238E27FC236}">
                <a16:creationId xmlns:a16="http://schemas.microsoft.com/office/drawing/2014/main" xmlns="" id="{FD9C4FF8-F352-4FCB-AB13-00FC01305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2093093"/>
            <a:ext cx="2859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29" name="Rectangle 158">
            <a:extLst>
              <a:ext uri="{FF2B5EF4-FFF2-40B4-BE49-F238E27FC236}">
                <a16:creationId xmlns:a16="http://schemas.microsoft.com/office/drawing/2014/main" xmlns="" id="{FF3E1D70-1A66-4959-A255-C567BEFD0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5" y="2585155"/>
            <a:ext cx="30511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1: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17(SGK)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xmlns="" id="{42963545-E389-458E-A201-66F1219DF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6" y="2972688"/>
            <a:ext cx="4953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200" dirty="0">
                <a:latin typeface=".VnTime" panose="020B7200000000000000" pitchFamily="34" charset="0"/>
              </a:rPr>
              <a:t>: </a:t>
            </a:r>
            <a:r>
              <a:rPr lang="en-US" altLang="en-US" sz="2200" b="1" dirty="0">
                <a:latin typeface=".VnTime" panose="020B7200000000000000" pitchFamily="34" charset="0"/>
              </a:rPr>
              <a:t>Cho </a:t>
            </a:r>
            <a:r>
              <a:rPr lang="en-US" altLang="en-US" sz="2200" b="1" dirty="0" err="1">
                <a:latin typeface=".VnTime" panose="020B7200000000000000" pitchFamily="34" charset="0"/>
              </a:rPr>
              <a:t>h×nh</a:t>
            </a:r>
            <a:r>
              <a:rPr lang="en-US" altLang="en-US" sz="2200" b="1" dirty="0">
                <a:latin typeface=".VnTime" panose="020B7200000000000000" pitchFamily="34" charset="0"/>
              </a:rPr>
              <a:t> </a:t>
            </a:r>
            <a:r>
              <a:rPr lang="en-US" altLang="en-US" sz="2200" b="1" dirty="0" err="1">
                <a:latin typeface=".VnTime" panose="020B7200000000000000" pitchFamily="34" charset="0"/>
              </a:rPr>
              <a:t>vÏ</a:t>
            </a:r>
            <a:endParaRPr lang="en-US" altLang="en-US" sz="2200" b="1" dirty="0">
              <a:latin typeface=".VnTime" panose="020B7200000000000000" pitchFamily="34" charset="0"/>
            </a:endParaRP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xmlns="" id="{C61253DC-5E80-42C4-ABDB-45DA670BD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2" y="3461581"/>
            <a:ext cx="4494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 err="1">
                <a:latin typeface=".VnTime" panose="020B7200000000000000" pitchFamily="34" charset="0"/>
              </a:rPr>
              <a:t>BiÕt</a:t>
            </a:r>
            <a:r>
              <a:rPr lang="en-US" altLang="en-US" sz="2200" dirty="0">
                <a:latin typeface=".VnTime" panose="020B7200000000000000" pitchFamily="34" charset="0"/>
              </a:rPr>
              <a:t> s® MN = 100</a:t>
            </a:r>
            <a:r>
              <a:rPr lang="en-US" altLang="en-US" sz="2200" baseline="30000" dirty="0">
                <a:latin typeface=".VnTime" panose="020B7200000000000000" pitchFamily="34" charset="0"/>
              </a:rPr>
              <a:t>0 </a:t>
            </a:r>
            <a:r>
              <a:rPr lang="en-US" altLang="en-US" sz="2200" dirty="0">
                <a:latin typeface=".VnTime" panose="020B7200000000000000" pitchFamily="34" charset="0"/>
              </a:rPr>
              <a:t> ®</a:t>
            </a:r>
            <a:r>
              <a:rPr lang="en-US" altLang="en-US" sz="2200" dirty="0" err="1">
                <a:latin typeface=".VnTime" panose="020B7200000000000000" pitchFamily="34" charset="0"/>
              </a:rPr>
              <a:t>iÒn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vµo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dÊu</a:t>
            </a:r>
            <a:r>
              <a:rPr lang="en-US" altLang="en-US" sz="2200" dirty="0">
                <a:latin typeface=".VnTime" panose="020B7200000000000000" pitchFamily="34" charset="0"/>
              </a:rPr>
              <a:t> …</a:t>
            </a:r>
          </a:p>
        </p:txBody>
      </p:sp>
      <p:sp>
        <p:nvSpPr>
          <p:cNvPr id="32" name="Arc 18">
            <a:extLst>
              <a:ext uri="{FF2B5EF4-FFF2-40B4-BE49-F238E27FC236}">
                <a16:creationId xmlns:a16="http://schemas.microsoft.com/office/drawing/2014/main" xmlns="" id="{F866D9B0-60FE-4E0A-B4A1-625854619198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061595" y="3424725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3" name="Group 20">
            <a:extLst>
              <a:ext uri="{FF2B5EF4-FFF2-40B4-BE49-F238E27FC236}">
                <a16:creationId xmlns:a16="http://schemas.microsoft.com/office/drawing/2014/main" xmlns="" id="{A735439F-B1DE-40C7-9BAB-4DD3F1030CFF}"/>
              </a:ext>
            </a:extLst>
          </p:cNvPr>
          <p:cNvGrpSpPr>
            <a:grpSpLocks/>
          </p:cNvGrpSpPr>
          <p:nvPr/>
        </p:nvGrpSpPr>
        <p:grpSpPr bwMode="auto">
          <a:xfrm>
            <a:off x="554073" y="3994068"/>
            <a:ext cx="403225" cy="70775"/>
            <a:chOff x="4128" y="1296"/>
            <a:chExt cx="384" cy="96"/>
          </a:xfrm>
        </p:grpSpPr>
        <p:sp>
          <p:nvSpPr>
            <p:cNvPr id="34" name="Line 21">
              <a:extLst>
                <a:ext uri="{FF2B5EF4-FFF2-40B4-BE49-F238E27FC236}">
                  <a16:creationId xmlns:a16="http://schemas.microsoft.com/office/drawing/2014/main" xmlns="" id="{C759AEDD-4078-496E-9F1D-DDC52327A0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35" name="Line 22">
              <a:extLst>
                <a:ext uri="{FF2B5EF4-FFF2-40B4-BE49-F238E27FC236}">
                  <a16:creationId xmlns:a16="http://schemas.microsoft.com/office/drawing/2014/main" xmlns="" id="{B6CB3EB0-ADB6-4ECB-A7AD-181B47F02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36" name="Text Box 24">
            <a:extLst>
              <a:ext uri="{FF2B5EF4-FFF2-40B4-BE49-F238E27FC236}">
                <a16:creationId xmlns:a16="http://schemas.microsoft.com/office/drawing/2014/main" xmlns="" id="{1B7EE2E3-9B59-498C-B8AE-BD57F322F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651" y="4612978"/>
            <a:ext cx="41280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2) MBN </a:t>
            </a:r>
            <a:r>
              <a:rPr lang="en-US" altLang="en-US" sz="2200">
                <a:latin typeface=".VnTime" panose="020B7200000000000000" pitchFamily="34" charset="0"/>
              </a:rPr>
              <a:t>=  </a:t>
            </a:r>
            <a:r>
              <a:rPr lang="en-US" altLang="en-US" sz="2200" smtClean="0">
                <a:latin typeface=".VnTime" panose="020B7200000000000000" pitchFamily="34" charset="0"/>
              </a:rPr>
              <a:t>   s</a:t>
            </a:r>
            <a:r>
              <a:rPr lang="en-US" altLang="en-US" sz="2200" smtClean="0">
                <a:latin typeface="Times New Roman" panose="02020603050405020304" pitchFamily="18" charset="0"/>
              </a:rPr>
              <a:t>đ </a:t>
            </a:r>
            <a:r>
              <a:rPr lang="en-US" altLang="en-US" sz="2200" smtClean="0">
                <a:latin typeface=".VnTime" panose="020B7200000000000000" pitchFamily="34" charset="0"/>
              </a:rPr>
              <a:t> …     =……</a:t>
            </a:r>
            <a:endParaRPr lang="en-US" altLang="en-US" sz="2200" dirty="0">
              <a:latin typeface=".VnTime" panose="020B7200000000000000" pitchFamily="34" charset="0"/>
            </a:endParaRP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xmlns="" id="{2AA378F2-C661-40F2-B261-9E2800586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64" y="5406326"/>
            <a:ext cx="3505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3) </a:t>
            </a:r>
            <a:r>
              <a:rPr lang="en-US" altLang="en-US" sz="2200">
                <a:latin typeface=".VnTime" panose="020B7200000000000000" pitchFamily="34" charset="0"/>
              </a:rPr>
              <a:t>AMN </a:t>
            </a:r>
            <a:r>
              <a:rPr lang="en-US" altLang="en-US" sz="2200" smtClean="0">
                <a:latin typeface=".VnTime" panose="020B7200000000000000" pitchFamily="34" charset="0"/>
              </a:rPr>
              <a:t>=……...</a:t>
            </a:r>
            <a:endParaRPr lang="en-US" altLang="en-US" sz="2200" dirty="0">
              <a:latin typeface=".VnTime" panose="020B7200000000000000" pitchFamily="34" charset="0"/>
            </a:endParaRPr>
          </a:p>
        </p:txBody>
      </p:sp>
      <p:sp>
        <p:nvSpPr>
          <p:cNvPr id="38" name="Text Box 32">
            <a:extLst>
              <a:ext uri="{FF2B5EF4-FFF2-40B4-BE49-F238E27FC236}">
                <a16:creationId xmlns:a16="http://schemas.microsoft.com/office/drawing/2014/main" xmlns="" id="{7EDBF917-320F-448F-ABEB-1AFFF602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79" y="6162890"/>
            <a:ext cx="3810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4) MON </a:t>
            </a:r>
            <a:r>
              <a:rPr lang="en-US" altLang="en-US" sz="2200">
                <a:latin typeface=".VnTime" panose="020B7200000000000000" pitchFamily="34" charset="0"/>
              </a:rPr>
              <a:t>= </a:t>
            </a:r>
            <a:r>
              <a:rPr lang="en-US" altLang="en-US" sz="2200" smtClean="0">
                <a:latin typeface=".VnTime" panose="020B7200000000000000" pitchFamily="34" charset="0"/>
              </a:rPr>
              <a:t>……….=…….</a:t>
            </a:r>
            <a:endParaRPr lang="en-US" altLang="en-US" sz="2200" dirty="0">
              <a:latin typeface=".VnTime" panose="020B7200000000000000" pitchFamily="34" charset="0"/>
            </a:endParaRPr>
          </a:p>
        </p:txBody>
      </p:sp>
      <p:sp>
        <p:nvSpPr>
          <p:cNvPr id="39" name="Text Box 39">
            <a:extLst>
              <a:ext uri="{FF2B5EF4-FFF2-40B4-BE49-F238E27FC236}">
                <a16:creationId xmlns:a16="http://schemas.microsoft.com/office/drawing/2014/main" xmlns="" id="{27F0FCA0-6507-422C-AE0E-8F0BF49B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699" y="3892468"/>
            <a:ext cx="12086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50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3" name="Text Box 57">
            <a:extLst>
              <a:ext uri="{FF2B5EF4-FFF2-40B4-BE49-F238E27FC236}">
                <a16:creationId xmlns:a16="http://schemas.microsoft.com/office/drawing/2014/main" xmlns="" id="{071FAA03-622D-4C61-BC63-29C087EB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166" y="3955066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sp>
        <p:nvSpPr>
          <p:cNvPr id="45" name="Text Box 48">
            <a:extLst>
              <a:ext uri="{FF2B5EF4-FFF2-40B4-BE49-F238E27FC236}">
                <a16:creationId xmlns:a16="http://schemas.microsoft.com/office/drawing/2014/main" xmlns="" id="{24E39F36-066E-4370-99B2-B1472525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066" y="6125826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s®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xmlns="" id="{2202C0E9-3F2B-4E45-BEC5-5C509612268B}"/>
              </a:ext>
            </a:extLst>
          </p:cNvPr>
          <p:cNvGrpSpPr>
            <a:grpSpLocks/>
          </p:cNvGrpSpPr>
          <p:nvPr/>
        </p:nvGrpSpPr>
        <p:grpSpPr bwMode="auto">
          <a:xfrm>
            <a:off x="473483" y="4671409"/>
            <a:ext cx="403225" cy="57171"/>
            <a:chOff x="4128" y="1296"/>
            <a:chExt cx="384" cy="96"/>
          </a:xfrm>
        </p:grpSpPr>
        <p:sp>
          <p:nvSpPr>
            <p:cNvPr id="47" name="Line 21">
              <a:extLst>
                <a:ext uri="{FF2B5EF4-FFF2-40B4-BE49-F238E27FC236}">
                  <a16:creationId xmlns:a16="http://schemas.microsoft.com/office/drawing/2014/main" xmlns="" id="{8DFE9BB9-4996-4CA3-913A-DF1A5FED7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48" name="Line 22">
              <a:extLst>
                <a:ext uri="{FF2B5EF4-FFF2-40B4-BE49-F238E27FC236}">
                  <a16:creationId xmlns:a16="http://schemas.microsoft.com/office/drawing/2014/main" xmlns="" id="{C5CC628C-2264-487B-8A16-7E0983B50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51" name="Text Box 57">
            <a:extLst>
              <a:ext uri="{FF2B5EF4-FFF2-40B4-BE49-F238E27FC236}">
                <a16:creationId xmlns:a16="http://schemas.microsoft.com/office/drawing/2014/main" xmlns="" id="{32C6FC09-3953-4AC3-9900-E7742D1C2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48200"/>
            <a:ext cx="8228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000000"/>
                </a:solidFill>
                <a:latin typeface=".VnTime" panose="020B7200000000000000" pitchFamily="34" charset="0"/>
              </a:rPr>
              <a:t>M N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52" name="Arc 18">
            <a:extLst>
              <a:ext uri="{FF2B5EF4-FFF2-40B4-BE49-F238E27FC236}">
                <a16:creationId xmlns:a16="http://schemas.microsoft.com/office/drawing/2014/main" xmlns="" id="{EBC80EFF-FBBB-4A84-BB45-B5B6FAA4537F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109345" y="3864169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53" name="Arc 18">
            <a:extLst>
              <a:ext uri="{FF2B5EF4-FFF2-40B4-BE49-F238E27FC236}">
                <a16:creationId xmlns:a16="http://schemas.microsoft.com/office/drawing/2014/main" xmlns="" id="{FF790761-8E55-4D83-9BBB-2BB76A664B27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187558" y="4549080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5" name="Group 20">
            <a:extLst>
              <a:ext uri="{FF2B5EF4-FFF2-40B4-BE49-F238E27FC236}">
                <a16:creationId xmlns:a16="http://schemas.microsoft.com/office/drawing/2014/main" xmlns="" id="{74BD1871-2055-4049-9DE3-927D2373AA2E}"/>
              </a:ext>
            </a:extLst>
          </p:cNvPr>
          <p:cNvGrpSpPr>
            <a:grpSpLocks/>
          </p:cNvGrpSpPr>
          <p:nvPr/>
        </p:nvGrpSpPr>
        <p:grpSpPr bwMode="auto">
          <a:xfrm>
            <a:off x="604476" y="5392953"/>
            <a:ext cx="403225" cy="57171"/>
            <a:chOff x="4128" y="1296"/>
            <a:chExt cx="384" cy="96"/>
          </a:xfrm>
        </p:grpSpPr>
        <p:sp>
          <p:nvSpPr>
            <p:cNvPr id="55" name="Line 21">
              <a:extLst>
                <a:ext uri="{FF2B5EF4-FFF2-40B4-BE49-F238E27FC236}">
                  <a16:creationId xmlns:a16="http://schemas.microsoft.com/office/drawing/2014/main" xmlns="" id="{B8895897-A5A2-43CF-BD08-6221248B6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xmlns="" id="{AEC950DC-893C-44C0-BD79-635185799E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grpSp>
        <p:nvGrpSpPr>
          <p:cNvPr id="6" name="Group 20">
            <a:extLst>
              <a:ext uri="{FF2B5EF4-FFF2-40B4-BE49-F238E27FC236}">
                <a16:creationId xmlns:a16="http://schemas.microsoft.com/office/drawing/2014/main" xmlns="" id="{55DD2B19-63F9-4C3F-9E70-97B29D5821C9}"/>
              </a:ext>
            </a:extLst>
          </p:cNvPr>
          <p:cNvGrpSpPr>
            <a:grpSpLocks/>
          </p:cNvGrpSpPr>
          <p:nvPr/>
        </p:nvGrpSpPr>
        <p:grpSpPr bwMode="auto">
          <a:xfrm>
            <a:off x="657040" y="6178755"/>
            <a:ext cx="403225" cy="57171"/>
            <a:chOff x="4128" y="1296"/>
            <a:chExt cx="384" cy="96"/>
          </a:xfrm>
        </p:grpSpPr>
        <p:sp>
          <p:nvSpPr>
            <p:cNvPr id="60" name="Line 21">
              <a:extLst>
                <a:ext uri="{FF2B5EF4-FFF2-40B4-BE49-F238E27FC236}">
                  <a16:creationId xmlns:a16="http://schemas.microsoft.com/office/drawing/2014/main" xmlns="" id="{6E0366A3-E0BB-44AC-ABA6-EC8CBA54B6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61" name="Line 22">
              <a:extLst>
                <a:ext uri="{FF2B5EF4-FFF2-40B4-BE49-F238E27FC236}">
                  <a16:creationId xmlns:a16="http://schemas.microsoft.com/office/drawing/2014/main" xmlns="" id="{9670845B-73DD-4EC8-823C-3EC369A556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62" name="Oval 3">
            <a:extLst>
              <a:ext uri="{FF2B5EF4-FFF2-40B4-BE49-F238E27FC236}">
                <a16:creationId xmlns:a16="http://schemas.microsoft.com/office/drawing/2014/main" xmlns="" id="{14602EAC-7732-432D-8DFE-9E9897104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540" y="3876890"/>
            <a:ext cx="23622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xmlns="" id="{9514B5BE-304A-487C-B5AE-23B2CE7F0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340" y="4683340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.0</a:t>
            </a:r>
          </a:p>
        </p:txBody>
      </p:sp>
      <p:sp>
        <p:nvSpPr>
          <p:cNvPr id="64" name="Line 5">
            <a:extLst>
              <a:ext uri="{FF2B5EF4-FFF2-40B4-BE49-F238E27FC236}">
                <a16:creationId xmlns:a16="http://schemas.microsoft.com/office/drawing/2014/main" xmlns="" id="{44139278-E4B5-44FA-9E6B-C74E3512A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1740" y="3926777"/>
            <a:ext cx="762000" cy="2159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5" name="Line 6">
            <a:extLst>
              <a:ext uri="{FF2B5EF4-FFF2-40B4-BE49-F238E27FC236}">
                <a16:creationId xmlns:a16="http://schemas.microsoft.com/office/drawing/2014/main" xmlns="" id="{B732F96A-B977-42EF-9551-5E855639E3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140" y="3926777"/>
            <a:ext cx="609600" cy="177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6" name="Line 7">
            <a:extLst>
              <a:ext uri="{FF2B5EF4-FFF2-40B4-BE49-F238E27FC236}">
                <a16:creationId xmlns:a16="http://schemas.microsoft.com/office/drawing/2014/main" xmlns="" id="{1FDFA145-0559-4EDA-982F-E2587AC7D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570569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xmlns="" id="{27CB4502-232E-4E90-A7FB-B8CE85C4C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524849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1" name="Line 9">
            <a:extLst>
              <a:ext uri="{FF2B5EF4-FFF2-40B4-BE49-F238E27FC236}">
                <a16:creationId xmlns:a16="http://schemas.microsoft.com/office/drawing/2014/main" xmlns="" id="{2EE416DB-8678-42D8-9AC4-1100858E96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3740" y="524849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2" name="Line 10">
            <a:extLst>
              <a:ext uri="{FF2B5EF4-FFF2-40B4-BE49-F238E27FC236}">
                <a16:creationId xmlns:a16="http://schemas.microsoft.com/office/drawing/2014/main" xmlns="" id="{CAE50F3A-EBDF-495C-A4ED-44B5A03F52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4988140"/>
            <a:ext cx="979837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xmlns="" id="{DAD0056C-AB75-4DCE-9BA3-A28115255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940" y="34958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xmlns="" id="{54A66EA1-827D-454F-98DB-81BC1CD8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940" y="55532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xmlns="" id="{274E7C8B-E047-4F65-8BDD-83F9D32AF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340" y="60549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N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xmlns="" id="{FB7469E8-06BB-41A1-AD8A-01006BF5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5740" y="49881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xmlns="" id="{8D64314D-8804-4423-8B6A-A1000DFB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39647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1) </a:t>
            </a:r>
            <a:r>
              <a:rPr lang="en-US" altLang="en-US" sz="2200">
                <a:latin typeface=".VnTime" panose="020B7200000000000000" pitchFamily="34" charset="0"/>
              </a:rPr>
              <a:t>MAN </a:t>
            </a:r>
            <a:r>
              <a:rPr lang="en-US" altLang="en-US" sz="2200" smtClean="0">
                <a:latin typeface=".VnTime" panose="020B7200000000000000" pitchFamily="34" charset="0"/>
              </a:rPr>
              <a:t>=  ...s</a:t>
            </a:r>
            <a:r>
              <a:rPr lang="en-US" altLang="en-US" sz="2200" dirty="0">
                <a:latin typeface=".VnTime" panose="020B7200000000000000" pitchFamily="34" charset="0"/>
              </a:rPr>
              <a:t>®           =   ……</a:t>
            </a:r>
          </a:p>
        </p:txBody>
      </p:sp>
      <p:sp>
        <p:nvSpPr>
          <p:cNvPr id="79" name="Arc 18">
            <a:extLst>
              <a:ext uri="{FF2B5EF4-FFF2-40B4-BE49-F238E27FC236}">
                <a16:creationId xmlns:a16="http://schemas.microsoft.com/office/drawing/2014/main" xmlns="" id="{08EAEB51-2227-4880-A697-37B7CCF09B89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886359" y="6088169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</p:spTree>
    <p:extLst>
      <p:ext uri="{BB962C8B-B14F-4D97-AF65-F5344CB8AC3E}">
        <p14:creationId xmlns:p14="http://schemas.microsoft.com/office/powerpoint/2010/main" val="139127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5" grpId="0"/>
      <p:bldP spid="51" grpId="0"/>
      <p:bldP spid="53" grpId="0" animBg="1"/>
      <p:bldP spid="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074863" y="0"/>
            <a:ext cx="4170363" cy="838200"/>
            <a:chOff x="1123" y="152"/>
            <a:chExt cx="2627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1123" y="236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2070" y="152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xmlns="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xmlns="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xmlns="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xmlns="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121">
            <a:extLst>
              <a:ext uri="{FF2B5EF4-FFF2-40B4-BE49-F238E27FC236}">
                <a16:creationId xmlns:a16="http://schemas.microsoft.com/office/drawing/2014/main" xmlns="" id="{FD9C4FF8-F352-4FCB-AB13-00FC01305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2093093"/>
            <a:ext cx="2859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29" name="Rectangle 158">
            <a:extLst>
              <a:ext uri="{FF2B5EF4-FFF2-40B4-BE49-F238E27FC236}">
                <a16:creationId xmlns:a16="http://schemas.microsoft.com/office/drawing/2014/main" xmlns="" id="{FF3E1D70-1A66-4959-A255-C567BEFD0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5" y="2585155"/>
            <a:ext cx="30511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1: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17(SGK)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xmlns="" id="{42963545-E389-458E-A201-66F1219DF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6" y="2972688"/>
            <a:ext cx="4953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200" dirty="0">
                <a:latin typeface=".VnTime" panose="020B7200000000000000" pitchFamily="34" charset="0"/>
              </a:rPr>
              <a:t>: </a:t>
            </a:r>
            <a:r>
              <a:rPr lang="en-US" altLang="en-US" sz="2200" b="1" dirty="0">
                <a:latin typeface=".VnTime" panose="020B7200000000000000" pitchFamily="34" charset="0"/>
              </a:rPr>
              <a:t>Cho </a:t>
            </a:r>
            <a:r>
              <a:rPr lang="en-US" altLang="en-US" sz="2200" b="1" dirty="0" err="1">
                <a:latin typeface=".VnTime" panose="020B7200000000000000" pitchFamily="34" charset="0"/>
              </a:rPr>
              <a:t>h×nh</a:t>
            </a:r>
            <a:r>
              <a:rPr lang="en-US" altLang="en-US" sz="2200" b="1" dirty="0">
                <a:latin typeface=".VnTime" panose="020B7200000000000000" pitchFamily="34" charset="0"/>
              </a:rPr>
              <a:t> </a:t>
            </a:r>
            <a:r>
              <a:rPr lang="en-US" altLang="en-US" sz="2200" b="1" dirty="0" err="1">
                <a:latin typeface=".VnTime" panose="020B7200000000000000" pitchFamily="34" charset="0"/>
              </a:rPr>
              <a:t>vÏ</a:t>
            </a:r>
            <a:endParaRPr lang="en-US" altLang="en-US" sz="2200" b="1" dirty="0">
              <a:latin typeface=".VnTime" panose="020B7200000000000000" pitchFamily="34" charset="0"/>
            </a:endParaRP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xmlns="" id="{C61253DC-5E80-42C4-ABDB-45DA670BD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2" y="3461581"/>
            <a:ext cx="4494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 err="1">
                <a:latin typeface=".VnTime" panose="020B7200000000000000" pitchFamily="34" charset="0"/>
              </a:rPr>
              <a:t>BiÕt</a:t>
            </a:r>
            <a:r>
              <a:rPr lang="en-US" altLang="en-US" sz="2200" dirty="0">
                <a:latin typeface=".VnTime" panose="020B7200000000000000" pitchFamily="34" charset="0"/>
              </a:rPr>
              <a:t> s® MN = 100</a:t>
            </a:r>
            <a:r>
              <a:rPr lang="en-US" altLang="en-US" sz="2200" baseline="30000" dirty="0">
                <a:latin typeface=".VnTime" panose="020B7200000000000000" pitchFamily="34" charset="0"/>
              </a:rPr>
              <a:t>0 </a:t>
            </a:r>
            <a:r>
              <a:rPr lang="en-US" altLang="en-US" sz="2200" dirty="0">
                <a:latin typeface=".VnTime" panose="020B7200000000000000" pitchFamily="34" charset="0"/>
              </a:rPr>
              <a:t> ®</a:t>
            </a:r>
            <a:r>
              <a:rPr lang="en-US" altLang="en-US" sz="2200" dirty="0" err="1">
                <a:latin typeface=".VnTime" panose="020B7200000000000000" pitchFamily="34" charset="0"/>
              </a:rPr>
              <a:t>iÒn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vµo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dÊu</a:t>
            </a:r>
            <a:r>
              <a:rPr lang="en-US" altLang="en-US" sz="2200" dirty="0">
                <a:latin typeface=".VnTime" panose="020B7200000000000000" pitchFamily="34" charset="0"/>
              </a:rPr>
              <a:t> …</a:t>
            </a:r>
          </a:p>
        </p:txBody>
      </p:sp>
      <p:sp>
        <p:nvSpPr>
          <p:cNvPr id="32" name="Arc 18">
            <a:extLst>
              <a:ext uri="{FF2B5EF4-FFF2-40B4-BE49-F238E27FC236}">
                <a16:creationId xmlns:a16="http://schemas.microsoft.com/office/drawing/2014/main" xmlns="" id="{F866D9B0-60FE-4E0A-B4A1-625854619198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061595" y="3424725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3" name="Group 20">
            <a:extLst>
              <a:ext uri="{FF2B5EF4-FFF2-40B4-BE49-F238E27FC236}">
                <a16:creationId xmlns:a16="http://schemas.microsoft.com/office/drawing/2014/main" xmlns="" id="{A735439F-B1DE-40C7-9BAB-4DD3F1030CFF}"/>
              </a:ext>
            </a:extLst>
          </p:cNvPr>
          <p:cNvGrpSpPr>
            <a:grpSpLocks/>
          </p:cNvGrpSpPr>
          <p:nvPr/>
        </p:nvGrpSpPr>
        <p:grpSpPr bwMode="auto">
          <a:xfrm>
            <a:off x="554073" y="3994068"/>
            <a:ext cx="403225" cy="70775"/>
            <a:chOff x="4128" y="1296"/>
            <a:chExt cx="384" cy="96"/>
          </a:xfrm>
        </p:grpSpPr>
        <p:sp>
          <p:nvSpPr>
            <p:cNvPr id="34" name="Line 21">
              <a:extLst>
                <a:ext uri="{FF2B5EF4-FFF2-40B4-BE49-F238E27FC236}">
                  <a16:creationId xmlns:a16="http://schemas.microsoft.com/office/drawing/2014/main" xmlns="" id="{C759AEDD-4078-496E-9F1D-DDC52327A0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35" name="Line 22">
              <a:extLst>
                <a:ext uri="{FF2B5EF4-FFF2-40B4-BE49-F238E27FC236}">
                  <a16:creationId xmlns:a16="http://schemas.microsoft.com/office/drawing/2014/main" xmlns="" id="{B6CB3EB0-ADB6-4ECB-A7AD-181B47F02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36" name="Text Box 24">
            <a:extLst>
              <a:ext uri="{FF2B5EF4-FFF2-40B4-BE49-F238E27FC236}">
                <a16:creationId xmlns:a16="http://schemas.microsoft.com/office/drawing/2014/main" xmlns="" id="{1B7EE2E3-9B59-498C-B8AE-BD57F322F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651" y="4612978"/>
            <a:ext cx="41280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2) MBN =     </a:t>
            </a:r>
            <a:r>
              <a:rPr lang="en-US" altLang="en-US" sz="2200" dirty="0" err="1">
                <a:latin typeface=".VnTime" panose="020B7200000000000000" pitchFamily="34" charset="0"/>
              </a:rPr>
              <a:t>s</a:t>
            </a:r>
            <a:r>
              <a:rPr lang="en-US" altLang="en-US" sz="2200" dirty="0" err="1">
                <a:latin typeface="Times New Roman" panose="02020603050405020304" pitchFamily="18" charset="0"/>
              </a:rPr>
              <a:t>đ</a:t>
            </a:r>
            <a:r>
              <a:rPr lang="en-US" altLang="en-US" sz="2200" dirty="0">
                <a:latin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.VnTime" panose="020B7200000000000000" pitchFamily="34" charset="0"/>
              </a:rPr>
              <a:t> ……</a:t>
            </a: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xmlns="" id="{2AA378F2-C661-40F2-B261-9E2800586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64" y="5406326"/>
            <a:ext cx="3505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3) AMN = …</a:t>
            </a:r>
          </a:p>
        </p:txBody>
      </p:sp>
      <p:sp>
        <p:nvSpPr>
          <p:cNvPr id="38" name="Text Box 32">
            <a:extLst>
              <a:ext uri="{FF2B5EF4-FFF2-40B4-BE49-F238E27FC236}">
                <a16:creationId xmlns:a16="http://schemas.microsoft.com/office/drawing/2014/main" xmlns="" id="{7EDBF917-320F-448F-ABEB-1AFFF602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79" y="6162890"/>
            <a:ext cx="3810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4) MON = ……….</a:t>
            </a:r>
          </a:p>
        </p:txBody>
      </p:sp>
      <p:sp>
        <p:nvSpPr>
          <p:cNvPr id="39" name="Text Box 39">
            <a:extLst>
              <a:ext uri="{FF2B5EF4-FFF2-40B4-BE49-F238E27FC236}">
                <a16:creationId xmlns:a16="http://schemas.microsoft.com/office/drawing/2014/main" xmlns="" id="{27F0FCA0-6507-422C-AE0E-8F0BF49B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699" y="3892468"/>
            <a:ext cx="12086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50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0" name="Text Box 47">
            <a:extLst>
              <a:ext uri="{FF2B5EF4-FFF2-40B4-BE49-F238E27FC236}">
                <a16:creationId xmlns:a16="http://schemas.microsoft.com/office/drawing/2014/main" xmlns="" id="{508FB6C7-2327-4632-87CF-3415A00AF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345" y="5323438"/>
            <a:ext cx="186692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200">
                <a:solidFill>
                  <a:srgbClr val="000000"/>
                </a:solidFill>
                <a:latin typeface=".VnTime" panose="020B7200000000000000" pitchFamily="34" charset="0"/>
              </a:rPr>
              <a:t>90</a:t>
            </a:r>
            <a:r>
              <a:rPr lang="en-US" altLang="en-US" sz="2200" baseline="3000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1" name="Text Box 50">
            <a:extLst>
              <a:ext uri="{FF2B5EF4-FFF2-40B4-BE49-F238E27FC236}">
                <a16:creationId xmlns:a16="http://schemas.microsoft.com/office/drawing/2014/main" xmlns="" id="{71319534-175A-4A42-96B3-83BA3830C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0541" y="6163589"/>
            <a:ext cx="1676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=</a:t>
            </a:r>
            <a:r>
              <a:rPr lang="en-US" altLang="en-US" sz="22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100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42" name="Object 55">
            <a:extLst>
              <a:ext uri="{FF2B5EF4-FFF2-40B4-BE49-F238E27FC236}">
                <a16:creationId xmlns:a16="http://schemas.microsoft.com/office/drawing/2014/main" xmlns="" id="{B4C6A0F0-987A-483C-ADF9-F3D045EE41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384225"/>
              </p:ext>
            </p:extLst>
          </p:nvPr>
        </p:nvGraphicFramePr>
        <p:xfrm>
          <a:off x="1362159" y="3835196"/>
          <a:ext cx="373857" cy="66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Equation" r:id="rId3" imgW="164957" imgH="444114" progId="Equation.DSMT4">
                  <p:embed/>
                </p:oleObj>
              </mc:Choice>
              <mc:Fallback>
                <p:oleObj name="Equation" r:id="rId3" imgW="164957" imgH="444114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159" y="3835196"/>
                        <a:ext cx="373857" cy="66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 Box 57">
            <a:extLst>
              <a:ext uri="{FF2B5EF4-FFF2-40B4-BE49-F238E27FC236}">
                <a16:creationId xmlns:a16="http://schemas.microsoft.com/office/drawing/2014/main" xmlns="" id="{071FAA03-622D-4C61-BC63-29C087EB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166" y="3955066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sp>
        <p:nvSpPr>
          <p:cNvPr id="44" name="Text Box 44">
            <a:extLst>
              <a:ext uri="{FF2B5EF4-FFF2-40B4-BE49-F238E27FC236}">
                <a16:creationId xmlns:a16="http://schemas.microsoft.com/office/drawing/2014/main" xmlns="" id="{C32D1511-4C47-41BB-92D6-9B00F7505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864" y="5368913"/>
            <a:ext cx="229013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 s®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AN =………</a:t>
            </a:r>
          </a:p>
        </p:txBody>
      </p:sp>
      <p:sp>
        <p:nvSpPr>
          <p:cNvPr id="45" name="Text Box 48">
            <a:extLst>
              <a:ext uri="{FF2B5EF4-FFF2-40B4-BE49-F238E27FC236}">
                <a16:creationId xmlns:a16="http://schemas.microsoft.com/office/drawing/2014/main" xmlns="" id="{24E39F36-066E-4370-99B2-B1472525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066" y="6125826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s®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xmlns="" id="{2202C0E9-3F2B-4E45-BEC5-5C509612268B}"/>
              </a:ext>
            </a:extLst>
          </p:cNvPr>
          <p:cNvGrpSpPr>
            <a:grpSpLocks/>
          </p:cNvGrpSpPr>
          <p:nvPr/>
        </p:nvGrpSpPr>
        <p:grpSpPr bwMode="auto">
          <a:xfrm>
            <a:off x="473483" y="4671409"/>
            <a:ext cx="403225" cy="57171"/>
            <a:chOff x="4128" y="1296"/>
            <a:chExt cx="384" cy="96"/>
          </a:xfrm>
        </p:grpSpPr>
        <p:sp>
          <p:nvSpPr>
            <p:cNvPr id="47" name="Line 21">
              <a:extLst>
                <a:ext uri="{FF2B5EF4-FFF2-40B4-BE49-F238E27FC236}">
                  <a16:creationId xmlns:a16="http://schemas.microsoft.com/office/drawing/2014/main" xmlns="" id="{8DFE9BB9-4996-4CA3-913A-DF1A5FED7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48" name="Line 22">
              <a:extLst>
                <a:ext uri="{FF2B5EF4-FFF2-40B4-BE49-F238E27FC236}">
                  <a16:creationId xmlns:a16="http://schemas.microsoft.com/office/drawing/2014/main" xmlns="" id="{C5CC628C-2264-487B-8A16-7E0983B50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49" name="Text Box 39">
            <a:extLst>
              <a:ext uri="{FF2B5EF4-FFF2-40B4-BE49-F238E27FC236}">
                <a16:creationId xmlns:a16="http://schemas.microsoft.com/office/drawing/2014/main" xmlns="" id="{4D5731B5-C236-4005-8C22-21D348D08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243" y="4640987"/>
            <a:ext cx="1138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= 50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50" name="Object 55">
            <a:extLst>
              <a:ext uri="{FF2B5EF4-FFF2-40B4-BE49-F238E27FC236}">
                <a16:creationId xmlns:a16="http://schemas.microsoft.com/office/drawing/2014/main" xmlns="" id="{A3556237-4429-4902-A145-DD1CF07B73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677009"/>
              </p:ext>
            </p:extLst>
          </p:nvPr>
        </p:nvGraphicFramePr>
        <p:xfrm>
          <a:off x="1281569" y="4588737"/>
          <a:ext cx="373857" cy="66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6" name="Equation" r:id="rId5" imgW="164957" imgH="444114" progId="Equation.DSMT4">
                  <p:embed/>
                </p:oleObj>
              </mc:Choice>
              <mc:Fallback>
                <p:oleObj name="Equation" r:id="rId5" imgW="164957" imgH="444114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569" y="4588737"/>
                        <a:ext cx="373857" cy="66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57">
            <a:extLst>
              <a:ext uri="{FF2B5EF4-FFF2-40B4-BE49-F238E27FC236}">
                <a16:creationId xmlns:a16="http://schemas.microsoft.com/office/drawing/2014/main" xmlns="" id="{32C6FC09-3953-4AC3-9900-E7742D1C2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282" y="4613060"/>
            <a:ext cx="8228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sp>
        <p:nvSpPr>
          <p:cNvPr id="52" name="Arc 18">
            <a:extLst>
              <a:ext uri="{FF2B5EF4-FFF2-40B4-BE49-F238E27FC236}">
                <a16:creationId xmlns:a16="http://schemas.microsoft.com/office/drawing/2014/main" xmlns="" id="{EBC80EFF-FBBB-4A84-BB45-B5B6FAA4537F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109345" y="3864169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53" name="Arc 18">
            <a:extLst>
              <a:ext uri="{FF2B5EF4-FFF2-40B4-BE49-F238E27FC236}">
                <a16:creationId xmlns:a16="http://schemas.microsoft.com/office/drawing/2014/main" xmlns="" id="{FF790761-8E55-4D83-9BBB-2BB76A664B27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202129" y="4567488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5" name="Group 20">
            <a:extLst>
              <a:ext uri="{FF2B5EF4-FFF2-40B4-BE49-F238E27FC236}">
                <a16:creationId xmlns:a16="http://schemas.microsoft.com/office/drawing/2014/main" xmlns="" id="{74BD1871-2055-4049-9DE3-927D2373AA2E}"/>
              </a:ext>
            </a:extLst>
          </p:cNvPr>
          <p:cNvGrpSpPr>
            <a:grpSpLocks/>
          </p:cNvGrpSpPr>
          <p:nvPr/>
        </p:nvGrpSpPr>
        <p:grpSpPr bwMode="auto">
          <a:xfrm>
            <a:off x="604476" y="5392953"/>
            <a:ext cx="403225" cy="57171"/>
            <a:chOff x="4128" y="1296"/>
            <a:chExt cx="384" cy="96"/>
          </a:xfrm>
        </p:grpSpPr>
        <p:sp>
          <p:nvSpPr>
            <p:cNvPr id="55" name="Line 21">
              <a:extLst>
                <a:ext uri="{FF2B5EF4-FFF2-40B4-BE49-F238E27FC236}">
                  <a16:creationId xmlns:a16="http://schemas.microsoft.com/office/drawing/2014/main" xmlns="" id="{B8895897-A5A2-43CF-BD08-6221248B6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xmlns="" id="{AEC950DC-893C-44C0-BD79-635185799E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57" name="Arc 18">
            <a:extLst>
              <a:ext uri="{FF2B5EF4-FFF2-40B4-BE49-F238E27FC236}">
                <a16:creationId xmlns:a16="http://schemas.microsoft.com/office/drawing/2014/main" xmlns="" id="{AB7FAD5D-D882-4674-9788-AE706F7C1532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430729" y="5326486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aphicFrame>
        <p:nvGraphicFramePr>
          <p:cNvPr id="58" name="Object 55">
            <a:extLst>
              <a:ext uri="{FF2B5EF4-FFF2-40B4-BE49-F238E27FC236}">
                <a16:creationId xmlns:a16="http://schemas.microsoft.com/office/drawing/2014/main" xmlns="" id="{3970295A-5849-4354-8E15-4F957181DD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311351"/>
              </p:ext>
            </p:extLst>
          </p:nvPr>
        </p:nvGraphicFramePr>
        <p:xfrm>
          <a:off x="1388701" y="5273205"/>
          <a:ext cx="373857" cy="66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7" name="Equation" r:id="rId6" imgW="164957" imgH="444114" progId="Equation.DSMT4">
                  <p:embed/>
                </p:oleObj>
              </mc:Choice>
              <mc:Fallback>
                <p:oleObj name="Equation" r:id="rId6" imgW="164957" imgH="444114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8701" y="5273205"/>
                        <a:ext cx="373857" cy="66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20">
            <a:extLst>
              <a:ext uri="{FF2B5EF4-FFF2-40B4-BE49-F238E27FC236}">
                <a16:creationId xmlns:a16="http://schemas.microsoft.com/office/drawing/2014/main" xmlns="" id="{55DD2B19-63F9-4C3F-9E70-97B29D5821C9}"/>
              </a:ext>
            </a:extLst>
          </p:cNvPr>
          <p:cNvGrpSpPr>
            <a:grpSpLocks/>
          </p:cNvGrpSpPr>
          <p:nvPr/>
        </p:nvGrpSpPr>
        <p:grpSpPr bwMode="auto">
          <a:xfrm>
            <a:off x="657040" y="6178755"/>
            <a:ext cx="403225" cy="57171"/>
            <a:chOff x="4128" y="1296"/>
            <a:chExt cx="384" cy="96"/>
          </a:xfrm>
        </p:grpSpPr>
        <p:sp>
          <p:nvSpPr>
            <p:cNvPr id="60" name="Line 21">
              <a:extLst>
                <a:ext uri="{FF2B5EF4-FFF2-40B4-BE49-F238E27FC236}">
                  <a16:creationId xmlns:a16="http://schemas.microsoft.com/office/drawing/2014/main" xmlns="" id="{6E0366A3-E0BB-44AC-ABA6-EC8CBA54B6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61" name="Line 22">
              <a:extLst>
                <a:ext uri="{FF2B5EF4-FFF2-40B4-BE49-F238E27FC236}">
                  <a16:creationId xmlns:a16="http://schemas.microsoft.com/office/drawing/2014/main" xmlns="" id="{9670845B-73DD-4EC8-823C-3EC369A556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62" name="Oval 3">
            <a:extLst>
              <a:ext uri="{FF2B5EF4-FFF2-40B4-BE49-F238E27FC236}">
                <a16:creationId xmlns:a16="http://schemas.microsoft.com/office/drawing/2014/main" xmlns="" id="{14602EAC-7732-432D-8DFE-9E9897104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540" y="3876890"/>
            <a:ext cx="23622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xmlns="" id="{9514B5BE-304A-487C-B5AE-23B2CE7F0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340" y="4683340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.0</a:t>
            </a:r>
          </a:p>
        </p:txBody>
      </p:sp>
      <p:sp>
        <p:nvSpPr>
          <p:cNvPr id="64" name="Line 5">
            <a:extLst>
              <a:ext uri="{FF2B5EF4-FFF2-40B4-BE49-F238E27FC236}">
                <a16:creationId xmlns:a16="http://schemas.microsoft.com/office/drawing/2014/main" xmlns="" id="{44139278-E4B5-44FA-9E6B-C74E3512A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1740" y="3926777"/>
            <a:ext cx="762000" cy="2159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5" name="Line 6">
            <a:extLst>
              <a:ext uri="{FF2B5EF4-FFF2-40B4-BE49-F238E27FC236}">
                <a16:creationId xmlns:a16="http://schemas.microsoft.com/office/drawing/2014/main" xmlns="" id="{B732F96A-B977-42EF-9551-5E855639E3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140" y="3926777"/>
            <a:ext cx="609600" cy="177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6" name="Line 7">
            <a:extLst>
              <a:ext uri="{FF2B5EF4-FFF2-40B4-BE49-F238E27FC236}">
                <a16:creationId xmlns:a16="http://schemas.microsoft.com/office/drawing/2014/main" xmlns="" id="{1FDFA145-0559-4EDA-982F-E2587AC7D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570569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xmlns="" id="{27CB4502-232E-4E90-A7FB-B8CE85C4C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524849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1" name="Line 9">
            <a:extLst>
              <a:ext uri="{FF2B5EF4-FFF2-40B4-BE49-F238E27FC236}">
                <a16:creationId xmlns:a16="http://schemas.microsoft.com/office/drawing/2014/main" xmlns="" id="{2EE416DB-8678-42D8-9AC4-1100858E96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3740" y="524849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2" name="Line 10">
            <a:extLst>
              <a:ext uri="{FF2B5EF4-FFF2-40B4-BE49-F238E27FC236}">
                <a16:creationId xmlns:a16="http://schemas.microsoft.com/office/drawing/2014/main" xmlns="" id="{CAE50F3A-EBDF-495C-A4ED-44B5A03F52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4988140"/>
            <a:ext cx="979837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xmlns="" id="{DAD0056C-AB75-4DCE-9BA3-A28115255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940" y="34958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xmlns="" id="{54A66EA1-827D-454F-98DB-81BC1CD8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940" y="55532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xmlns="" id="{274E7C8B-E047-4F65-8BDD-83F9D32AF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340" y="60549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N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xmlns="" id="{FB7469E8-06BB-41A1-AD8A-01006BF5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5740" y="49881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xmlns="" id="{8D64314D-8804-4423-8B6A-A1000DFB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91" y="3950474"/>
            <a:ext cx="39647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1) MAN =…. s®           =   ……</a:t>
            </a:r>
          </a:p>
        </p:txBody>
      </p:sp>
      <p:sp>
        <p:nvSpPr>
          <p:cNvPr id="79" name="Arc 18">
            <a:extLst>
              <a:ext uri="{FF2B5EF4-FFF2-40B4-BE49-F238E27FC236}">
                <a16:creationId xmlns:a16="http://schemas.microsoft.com/office/drawing/2014/main" xmlns="" id="{08EAEB51-2227-4880-A697-37B7CCF09B89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886359" y="6088169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</p:spTree>
    <p:extLst>
      <p:ext uri="{BB962C8B-B14F-4D97-AF65-F5344CB8AC3E}">
        <p14:creationId xmlns:p14="http://schemas.microsoft.com/office/powerpoint/2010/main" val="139127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5" grpId="0"/>
      <p:bldP spid="51" grpId="0"/>
      <p:bldP spid="53" grpId="0" animBg="1"/>
      <p:bldP spid="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987675" y="4167188"/>
            <a:ext cx="5318125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     Đáp án khác	</a:t>
            </a:r>
            <a:endParaRPr lang="en-US" altLang="en-US" sz="2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600200" y="1406525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en-US" sz="2000" b="1">
                <a:solidFill>
                  <a:srgbClr val="0000CC"/>
                </a:solidFill>
                <a:cs typeface="Arial" panose="020B0604020202020204" pitchFamily="34" charset="0"/>
              </a:rPr>
              <a:t>		         	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ở tâm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057400" y="2301875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nội tiếp</a:t>
            </a:r>
            <a:r>
              <a:rPr lang="en-US" altLang="en-US" sz="24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438400" y="3232150"/>
            <a:ext cx="5867400" cy="490538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vuông</a:t>
            </a:r>
            <a:endParaRPr lang="en-US" altLang="en-US" sz="20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28599" y="174626"/>
            <a:ext cx="8501063" cy="931862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G</a:t>
            </a:r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óc có đỉnh nằm trùng với tâm đường tròn gọi là góc gì?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975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3" grpId="0" animBg="1"/>
      <p:bldP spid="7174" grpId="0" animBg="1"/>
      <p:bldP spid="7175" grpId="0" animBg="1"/>
      <p:bldP spid="717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987675" y="4167188"/>
            <a:ext cx="5318125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     Đáp án khác	</a:t>
            </a:r>
            <a:endParaRPr lang="en-US" altLang="en-US" sz="2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5" y="5922963"/>
            <a:ext cx="1130300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600200" y="1406525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en-US" sz="2000" b="1">
                <a:solidFill>
                  <a:srgbClr val="0000CC"/>
                </a:solidFill>
                <a:cs typeface="Arial" panose="020B0604020202020204" pitchFamily="34" charset="0"/>
              </a:rPr>
              <a:t>		         	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ở tâm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057400" y="2301875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nội tiếp</a:t>
            </a:r>
            <a:r>
              <a:rPr lang="en-US" altLang="en-US" sz="24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438400" y="3232150"/>
            <a:ext cx="5867400" cy="490538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vuông</a:t>
            </a:r>
            <a:endParaRPr lang="en-US" altLang="en-US" sz="20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28599" y="174626"/>
            <a:ext cx="8501063" cy="931862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G</a:t>
            </a:r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óc có đỉnh nằm trùng với tâm đường tròn gọi là góc gì?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28600" y="4464050"/>
            <a:ext cx="8075613" cy="1524000"/>
          </a:xfrm>
          <a:prstGeom prst="leftArrow">
            <a:avLst>
              <a:gd name="adj1" fmla="val 32704"/>
              <a:gd name="adj2" fmla="val 23551"/>
            </a:avLst>
          </a:prstGeom>
          <a:gradFill rotWithShape="1">
            <a:gsLst>
              <a:gs pos="0">
                <a:srgbClr val="00FFFF"/>
              </a:gs>
              <a:gs pos="100000">
                <a:srgbClr val="FF66CC">
                  <a:alpha val="70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</a:t>
            </a: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b="1">
                <a:solidFill>
                  <a:srgbClr val="FF00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b="1">
                <a:solidFill>
                  <a:srgbClr val="FF00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0490" name="AutoShape 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5876925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331975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2"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3" grpId="0" animBg="1"/>
      <p:bldP spid="7174" grpId="0" animBg="1"/>
      <p:bldP spid="7175" grpId="0" animBg="1"/>
      <p:bldP spid="7176" grpId="0" animBg="1"/>
      <p:bldP spid="7177" grpId="0" animBg="1"/>
      <p:bldP spid="717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132138" y="4167188"/>
            <a:ext cx="5173662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80 độ</a:t>
            </a:r>
            <a:endParaRPr lang="en-US" altLang="en-US" sz="24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600200" y="1365250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		          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20 độ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057400" y="2260600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555875" y="3170238"/>
            <a:ext cx="5749925" cy="49053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60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609600" y="149225"/>
            <a:ext cx="7696200" cy="841375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Trong một đường tròn, nếu số đo góc nội tiếp là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40 độ thì số đo cung bị chắn là bao nhiêu ?</a:t>
            </a:r>
          </a:p>
        </p:txBody>
      </p:sp>
      <p:sp>
        <p:nvSpPr>
          <p:cNvPr id="21515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858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7" grpId="0" animBg="1"/>
      <p:bldP spid="8198" grpId="0" animBg="1"/>
      <p:bldP spid="8199" grpId="0" animBg="1"/>
      <p:bldP spid="820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132138" y="4167188"/>
            <a:ext cx="5173662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80 độ</a:t>
            </a:r>
            <a:endParaRPr lang="en-US" altLang="en-US" sz="24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8313" y="5980113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600200" y="1365250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		          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20 độ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057400" y="2260600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555875" y="3170238"/>
            <a:ext cx="5749925" cy="49053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60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609600" y="149225"/>
            <a:ext cx="7696200" cy="841375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Trong một đường tròn, nếu số đo góc nội tiếp là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40 độ thì số đo cung bị chắn là bao nhiêu ?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04800" y="4525963"/>
            <a:ext cx="7999413" cy="1524000"/>
          </a:xfrm>
          <a:prstGeom prst="leftArrow">
            <a:avLst>
              <a:gd name="adj1" fmla="val 29167"/>
              <a:gd name="adj2" fmla="val 24374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cs typeface="Arial" panose="020B0604020202020204" pitchFamily="34" charset="0"/>
              </a:rPr>
              <a:t>ĐÁP ÁN ĐÚNG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b="1">
                <a:latin typeface=".VnTimeH" panose="020B7200000000000000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1514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5949950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21515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858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6"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7" grpId="0" animBg="1"/>
      <p:bldP spid="8198" grpId="0" animBg="1"/>
      <p:bldP spid="8199" grpId="0" animBg="1"/>
      <p:bldP spid="8200" grpId="0" animBg="1"/>
      <p:bldP spid="8201" grpId="0" animBg="1"/>
      <p:bldP spid="820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685800" y="1582810"/>
            <a:ext cx="7991475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70000"/>
              </a:spcBef>
            </a:pP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*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Lý</a:t>
            </a:r>
            <a:r>
              <a:rPr lang="en-US" altLang="en-US" sz="2000" b="1" u="sng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thuyết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: </a:t>
            </a:r>
            <a:r>
              <a:rPr lang="en-US" altLang="en-US" sz="2000" b="1" dirty="0" err="1">
                <a:cs typeface="Arial" panose="020B0604020202020204" pitchFamily="34" charset="0"/>
              </a:rPr>
              <a:t>Học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thuộc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định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nghĩa</a:t>
            </a:r>
            <a:r>
              <a:rPr lang="en-US" altLang="en-US" sz="2000" b="1" dirty="0">
                <a:cs typeface="Arial" panose="020B0604020202020204" pitchFamily="34" charset="0"/>
              </a:rPr>
              <a:t>, </a:t>
            </a:r>
            <a:r>
              <a:rPr lang="en-US" altLang="en-US" sz="2000" b="1" dirty="0" err="1">
                <a:cs typeface="Arial" panose="020B0604020202020204" pitchFamily="34" charset="0"/>
              </a:rPr>
              <a:t>định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lí</a:t>
            </a:r>
            <a:r>
              <a:rPr lang="en-US" altLang="en-US" sz="2000" b="1" dirty="0">
                <a:cs typeface="Arial" panose="020B0604020202020204" pitchFamily="34" charset="0"/>
              </a:rPr>
              <a:t> , </a:t>
            </a:r>
            <a:r>
              <a:rPr lang="en-US" altLang="en-US" sz="2000" b="1" dirty="0" err="1">
                <a:cs typeface="Arial" panose="020B0604020202020204" pitchFamily="34" charset="0"/>
              </a:rPr>
              <a:t>hệ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quả</a:t>
            </a:r>
            <a:r>
              <a:rPr lang="en-US" altLang="en-US" sz="2000" b="1" dirty="0">
                <a:cs typeface="Arial" panose="020B0604020202020204" pitchFamily="34" charset="0"/>
              </a:rPr>
              <a:t>. </a:t>
            </a:r>
            <a:endParaRPr lang="en-US" altLang="en-US" sz="2000" b="1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spcBef>
                <a:spcPct val="70000"/>
              </a:spcBef>
            </a:pPr>
            <a:r>
              <a:rPr lang="en-US" altLang="en-US" sz="2000" b="1" u="sng" dirty="0">
                <a:solidFill>
                  <a:srgbClr val="000099"/>
                </a:solidFill>
                <a:cs typeface="Arial" panose="020B0604020202020204" pitchFamily="34" charset="0"/>
              </a:rPr>
              <a:t>*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Bài</a:t>
            </a:r>
            <a:r>
              <a:rPr lang="en-US" altLang="en-US" sz="2000" b="1" u="sng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tập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: -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Chứng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minh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trường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hợp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còn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lại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góc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nội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tiếp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   </a:t>
            </a:r>
          </a:p>
          <a:p>
            <a:pPr>
              <a:spcBef>
                <a:spcPct val="70000"/>
              </a:spcBef>
            </a:pPr>
            <a:r>
              <a:rPr lang="en-US" altLang="en-US" sz="2000" b="1">
                <a:solidFill>
                  <a:srgbClr val="000099"/>
                </a:solidFill>
                <a:cs typeface="Arial" panose="020B0604020202020204" pitchFamily="34" charset="0"/>
              </a:rPr>
              <a:t>               </a:t>
            </a:r>
            <a:r>
              <a:rPr lang="vi-VN" altLang="en-US" sz="2000" b="1">
                <a:solidFill>
                  <a:srgbClr val="000099"/>
                </a:solidFill>
                <a:cs typeface="Arial" panose="020B0604020202020204" pitchFamily="34" charset="0"/>
              </a:rPr>
              <a:t>    </a:t>
            </a:r>
            <a:r>
              <a:rPr lang="en-US" altLang="en-US" sz="2000" b="1">
                <a:cs typeface="Arial" panose="020B0604020202020204" pitchFamily="34" charset="0"/>
              </a:rPr>
              <a:t>- </a:t>
            </a:r>
            <a:r>
              <a:rPr lang="en-US" altLang="en-US" sz="2000" b="1" dirty="0" err="1">
                <a:cs typeface="Arial" panose="020B0604020202020204" pitchFamily="34" charset="0"/>
              </a:rPr>
              <a:t>Làm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các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bài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tập</a:t>
            </a:r>
            <a:r>
              <a:rPr lang="en-US" altLang="en-US" sz="2000" b="1">
                <a:cs typeface="Arial" panose="020B0604020202020204" pitchFamily="34" charset="0"/>
              </a:rPr>
              <a:t>: </a:t>
            </a:r>
            <a:r>
              <a:rPr lang="vi-VN" altLang="en-US" sz="2000" b="1">
                <a:cs typeface="Arial" panose="020B0604020202020204" pitchFamily="34" charset="0"/>
              </a:rPr>
              <a:t>15;16;19;21 (sgk75;76)</a:t>
            </a:r>
            <a:endParaRPr lang="en-US" altLang="en-US" sz="2000" b="1" dirty="0">
              <a:cs typeface="Arial" panose="020B0604020202020204" pitchFamily="34" charset="0"/>
            </a:endParaRPr>
          </a:p>
          <a:p>
            <a:pPr>
              <a:spcBef>
                <a:spcPct val="70000"/>
              </a:spcBef>
            </a:pPr>
            <a:endParaRPr lang="en-US" altLang="en-US" sz="2000" b="1" dirty="0">
              <a:cs typeface="Arial" panose="020B0604020202020204" pitchFamily="34" charset="0"/>
            </a:endParaRPr>
          </a:p>
        </p:txBody>
      </p:sp>
      <p:sp>
        <p:nvSpPr>
          <p:cNvPr id="72707" name="WordArt 3"/>
          <p:cNvSpPr>
            <a:spLocks noChangeArrowheads="1" noChangeShapeType="1" noTextEdit="1"/>
          </p:cNvSpPr>
          <p:nvPr/>
        </p:nvSpPr>
        <p:spPr bwMode="auto">
          <a:xfrm>
            <a:off x="1763713" y="549275"/>
            <a:ext cx="54006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</a:t>
            </a:r>
            <a:r>
              <a:rPr lang="en-US" sz="2800" b="1" kern="10"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800" b="1" kern="10"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NHÀ</a:t>
            </a:r>
            <a:endParaRPr lang="en-US" sz="2800" b="1" kern="10">
              <a:ln w="9525">
                <a:solidFill>
                  <a:srgbClr val="FF3300"/>
                </a:solidFill>
                <a:miter lim="800000"/>
                <a:headEnd/>
                <a:tailEnd/>
              </a:ln>
              <a:solidFill>
                <a:srgbClr val="0066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92"/>
            <a:chExt cx="5760" cy="3936"/>
          </a:xfrm>
        </p:grpSpPr>
        <p:grpSp>
          <p:nvGrpSpPr>
            <p:cNvPr id="27657" name="Group 5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27660" name="Picture 6" descr="n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61" name="Picture 7" descr="n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7658" name="Picture 8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9" name="Picture 9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815478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249"/>
          <p:cNvSpPr>
            <a:spLocks noChangeShapeType="1"/>
          </p:cNvSpPr>
          <p:nvPr/>
        </p:nvSpPr>
        <p:spPr bwMode="auto">
          <a:xfrm>
            <a:off x="5029200" y="600859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8447" name="Text Box 255"/>
          <p:cNvSpPr txBox="1">
            <a:spLocks noChangeArrowheads="1"/>
          </p:cNvSpPr>
          <p:nvPr/>
        </p:nvSpPr>
        <p:spPr bwMode="auto">
          <a:xfrm>
            <a:off x="46747" y="3577116"/>
            <a:ext cx="5479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634049" y="1039146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233"/>
          <p:cNvGrpSpPr>
            <a:grpSpLocks/>
          </p:cNvGrpSpPr>
          <p:nvPr/>
        </p:nvGrpSpPr>
        <p:grpSpPr bwMode="auto">
          <a:xfrm>
            <a:off x="729299" y="1134396"/>
            <a:ext cx="1195388" cy="1333500"/>
            <a:chOff x="336" y="1584"/>
            <a:chExt cx="753" cy="840"/>
          </a:xfrm>
        </p:grpSpPr>
        <p:sp>
          <p:nvSpPr>
            <p:cNvPr id="1133" name="Arc 234"/>
            <p:cNvSpPr>
              <a:spLocks/>
            </p:cNvSpPr>
            <p:nvPr/>
          </p:nvSpPr>
          <p:spPr bwMode="auto">
            <a:xfrm>
              <a:off x="533" y="1698"/>
              <a:ext cx="82" cy="102"/>
            </a:xfrm>
            <a:custGeom>
              <a:avLst/>
              <a:gdLst>
                <a:gd name="T0" fmla="*/ 0 w 17275"/>
                <a:gd name="T1" fmla="*/ 0 h 21600"/>
                <a:gd name="T2" fmla="*/ 0 w 17275"/>
                <a:gd name="T3" fmla="*/ 0 h 21600"/>
                <a:gd name="T4" fmla="*/ 0 w 17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17275"/>
                <a:gd name="T10" fmla="*/ 0 h 21600"/>
                <a:gd name="T11" fmla="*/ 17275 w 17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75" h="21600" fill="none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</a:path>
                <a:path w="17275" h="21600" stroke="0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  <a:lnTo>
                    <a:pt x="2679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4" name="Oval 235"/>
            <p:cNvSpPr>
              <a:spLocks noChangeArrowheads="1"/>
            </p:cNvSpPr>
            <p:nvPr/>
          </p:nvSpPr>
          <p:spPr bwMode="auto">
            <a:xfrm>
              <a:off x="336" y="1668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5" name="Line 236"/>
            <p:cNvSpPr>
              <a:spLocks noChangeShapeType="1"/>
            </p:cNvSpPr>
            <p:nvPr/>
          </p:nvSpPr>
          <p:spPr bwMode="auto">
            <a:xfrm flipH="1">
              <a:off x="480" y="1698"/>
              <a:ext cx="66" cy="7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Line 237"/>
            <p:cNvSpPr>
              <a:spLocks noChangeShapeType="1"/>
            </p:cNvSpPr>
            <p:nvPr/>
          </p:nvSpPr>
          <p:spPr bwMode="auto">
            <a:xfrm>
              <a:off x="546" y="1698"/>
              <a:ext cx="528" cy="58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Oval 238"/>
            <p:cNvSpPr>
              <a:spLocks noChangeArrowheads="1"/>
            </p:cNvSpPr>
            <p:nvPr/>
          </p:nvSpPr>
          <p:spPr bwMode="auto">
            <a:xfrm>
              <a:off x="960" y="21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8" name="Rectangle 239"/>
            <p:cNvSpPr>
              <a:spLocks noChangeArrowheads="1"/>
            </p:cNvSpPr>
            <p:nvPr/>
          </p:nvSpPr>
          <p:spPr bwMode="auto">
            <a:xfrm>
              <a:off x="1020" y="211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" name="Oval 240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0" name="Oval 241"/>
            <p:cNvSpPr>
              <a:spLocks noChangeArrowheads="1"/>
            </p:cNvSpPr>
            <p:nvPr/>
          </p:nvSpPr>
          <p:spPr bwMode="auto">
            <a:xfrm>
              <a:off x="480" y="228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1" name="Rectangle 242"/>
            <p:cNvSpPr>
              <a:spLocks noChangeArrowheads="1"/>
            </p:cNvSpPr>
            <p:nvPr/>
          </p:nvSpPr>
          <p:spPr bwMode="auto">
            <a:xfrm>
              <a:off x="372" y="228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" name="Oval 243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3" name="Oval 244"/>
            <p:cNvSpPr>
              <a:spLocks noChangeArrowheads="1"/>
            </p:cNvSpPr>
            <p:nvPr/>
          </p:nvSpPr>
          <p:spPr bwMode="auto">
            <a:xfrm>
              <a:off x="666" y="19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4" name="Rectangle 245"/>
            <p:cNvSpPr>
              <a:spLocks noChangeArrowheads="1"/>
            </p:cNvSpPr>
            <p:nvPr/>
          </p:nvSpPr>
          <p:spPr bwMode="auto">
            <a:xfrm>
              <a:off x="642" y="2040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" name="Oval 246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6" name="Rectangle 247"/>
            <p:cNvSpPr>
              <a:spLocks noChangeArrowheads="1"/>
            </p:cNvSpPr>
            <p:nvPr/>
          </p:nvSpPr>
          <p:spPr bwMode="auto">
            <a:xfrm>
              <a:off x="450" y="15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16" name="AutoShape 273"/>
          <p:cNvSpPr>
            <a:spLocks noChangeAspect="1" noChangeArrowheads="1" noTextEdit="1"/>
          </p:cNvSpPr>
          <p:nvPr/>
        </p:nvSpPr>
        <p:spPr bwMode="auto">
          <a:xfrm>
            <a:off x="881699" y="1972600"/>
            <a:ext cx="990600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Arc 274"/>
          <p:cNvSpPr>
            <a:spLocks/>
          </p:cNvSpPr>
          <p:nvPr/>
        </p:nvSpPr>
        <p:spPr bwMode="auto">
          <a:xfrm>
            <a:off x="992824" y="1820200"/>
            <a:ext cx="769938" cy="542926"/>
          </a:xfrm>
          <a:custGeom>
            <a:avLst/>
            <a:gdLst>
              <a:gd name="T0" fmla="*/ 0 w 30647"/>
              <a:gd name="T1" fmla="*/ 0 h 21600"/>
              <a:gd name="T2" fmla="*/ 0 w 30647"/>
              <a:gd name="T3" fmla="*/ 0 h 21600"/>
              <a:gd name="T4" fmla="*/ 0 w 30647"/>
              <a:gd name="T5" fmla="*/ 0 h 21600"/>
              <a:gd name="T6" fmla="*/ 0 60000 65536"/>
              <a:gd name="T7" fmla="*/ 0 60000 65536"/>
              <a:gd name="T8" fmla="*/ 0 60000 65536"/>
              <a:gd name="T9" fmla="*/ 0 w 30647"/>
              <a:gd name="T10" fmla="*/ 0 h 21600"/>
              <a:gd name="T11" fmla="*/ 30647 w 306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47" h="21600" fill="none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</a:path>
              <a:path w="30647" h="21600" stroke="0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  <a:lnTo>
                  <a:pt x="11893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chemeClr val="folHlink"/>
              </a:solidFill>
            </a:endParaRPr>
          </a:p>
        </p:txBody>
      </p:sp>
      <p:grpSp>
        <p:nvGrpSpPr>
          <p:cNvPr id="10" name="Group 292"/>
          <p:cNvGrpSpPr>
            <a:grpSpLocks/>
          </p:cNvGrpSpPr>
          <p:nvPr/>
        </p:nvGrpSpPr>
        <p:grpSpPr bwMode="auto">
          <a:xfrm>
            <a:off x="2224724" y="1143921"/>
            <a:ext cx="1781175" cy="1362075"/>
            <a:chOff x="1278" y="1590"/>
            <a:chExt cx="1122" cy="858"/>
          </a:xfrm>
        </p:grpSpPr>
        <p:sp>
          <p:nvSpPr>
            <p:cNvPr id="1084" name="AutoShape 293"/>
            <p:cNvSpPr>
              <a:spLocks noChangeAspect="1" noChangeArrowheads="1" noTextEdit="1"/>
            </p:cNvSpPr>
            <p:nvPr/>
          </p:nvSpPr>
          <p:spPr bwMode="auto">
            <a:xfrm>
              <a:off x="1278" y="1590"/>
              <a:ext cx="1122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Arc 294"/>
            <p:cNvSpPr>
              <a:spLocks/>
            </p:cNvSpPr>
            <p:nvPr/>
          </p:nvSpPr>
          <p:spPr bwMode="auto">
            <a:xfrm>
              <a:off x="1541" y="1761"/>
              <a:ext cx="113" cy="87"/>
            </a:xfrm>
            <a:custGeom>
              <a:avLst/>
              <a:gdLst>
                <a:gd name="T0" fmla="*/ 0 w 28117"/>
                <a:gd name="T1" fmla="*/ 0 h 21600"/>
                <a:gd name="T2" fmla="*/ 0 w 28117"/>
                <a:gd name="T3" fmla="*/ 0 h 21600"/>
                <a:gd name="T4" fmla="*/ 0 w 28117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17"/>
                <a:gd name="T10" fmla="*/ 0 h 21600"/>
                <a:gd name="T11" fmla="*/ 28117 w 2811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17" h="21600" fill="none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</a:path>
                <a:path w="28117" h="21600" stroke="0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  <a:lnTo>
                    <a:pt x="683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6" name="Oval 295"/>
            <p:cNvSpPr>
              <a:spLocks noChangeArrowheads="1"/>
            </p:cNvSpPr>
            <p:nvPr/>
          </p:nvSpPr>
          <p:spPr bwMode="auto">
            <a:xfrm>
              <a:off x="1434" y="1686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7" name="Line 296"/>
            <p:cNvSpPr>
              <a:spLocks noChangeShapeType="1"/>
            </p:cNvSpPr>
            <p:nvPr/>
          </p:nvSpPr>
          <p:spPr bwMode="auto">
            <a:xfrm flipH="1">
              <a:off x="1386" y="1758"/>
              <a:ext cx="180" cy="61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297"/>
            <p:cNvSpPr>
              <a:spLocks noChangeShapeType="1"/>
            </p:cNvSpPr>
            <p:nvPr/>
          </p:nvSpPr>
          <p:spPr bwMode="auto">
            <a:xfrm>
              <a:off x="1566" y="1758"/>
              <a:ext cx="762" cy="1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298"/>
            <p:cNvSpPr>
              <a:spLocks noChangeShapeType="1"/>
            </p:cNvSpPr>
            <p:nvPr/>
          </p:nvSpPr>
          <p:spPr bwMode="auto">
            <a:xfrm>
              <a:off x="1602" y="1800"/>
              <a:ext cx="30" cy="4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Oval 299"/>
            <p:cNvSpPr>
              <a:spLocks noChangeArrowheads="1"/>
            </p:cNvSpPr>
            <p:nvPr/>
          </p:nvSpPr>
          <p:spPr bwMode="auto">
            <a:xfrm>
              <a:off x="1446" y="213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1" name="Rectangle 300"/>
            <p:cNvSpPr>
              <a:spLocks noChangeArrowheads="1"/>
            </p:cNvSpPr>
            <p:nvPr/>
          </p:nvSpPr>
          <p:spPr bwMode="auto">
            <a:xfrm>
              <a:off x="1338" y="20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2" name="Oval 301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3" name="Oval 302"/>
            <p:cNvSpPr>
              <a:spLocks noChangeArrowheads="1"/>
            </p:cNvSpPr>
            <p:nvPr/>
          </p:nvSpPr>
          <p:spPr bwMode="auto">
            <a:xfrm>
              <a:off x="2064" y="186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4" name="Rectangle 303"/>
            <p:cNvSpPr>
              <a:spLocks noChangeArrowheads="1"/>
            </p:cNvSpPr>
            <p:nvPr/>
          </p:nvSpPr>
          <p:spPr bwMode="auto">
            <a:xfrm>
              <a:off x="2124" y="173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5" name="Oval 304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6" name="Oval 305"/>
            <p:cNvSpPr>
              <a:spLocks noChangeArrowheads="1"/>
            </p:cNvSpPr>
            <p:nvPr/>
          </p:nvSpPr>
          <p:spPr bwMode="auto">
            <a:xfrm>
              <a:off x="1764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7" name="Rectangle 306"/>
            <p:cNvSpPr>
              <a:spLocks noChangeArrowheads="1"/>
            </p:cNvSpPr>
            <p:nvPr/>
          </p:nvSpPr>
          <p:spPr bwMode="auto">
            <a:xfrm>
              <a:off x="1764" y="2046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8" name="Oval 307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9" name="Rectangle 308"/>
            <p:cNvSpPr>
              <a:spLocks noChangeArrowheads="1"/>
            </p:cNvSpPr>
            <p:nvPr/>
          </p:nvSpPr>
          <p:spPr bwMode="auto">
            <a:xfrm>
              <a:off x="1452" y="165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309"/>
          <p:cNvGrpSpPr>
            <a:grpSpLocks/>
          </p:cNvGrpSpPr>
          <p:nvPr/>
        </p:nvGrpSpPr>
        <p:grpSpPr bwMode="auto">
          <a:xfrm>
            <a:off x="795709" y="4461194"/>
            <a:ext cx="1985962" cy="350838"/>
            <a:chOff x="1533" y="2586"/>
            <a:chExt cx="1203" cy="221"/>
          </a:xfrm>
        </p:grpSpPr>
        <p:sp>
          <p:nvSpPr>
            <p:cNvPr id="1083" name="Text Box 310"/>
            <p:cNvSpPr txBox="1">
              <a:spLocks noChangeArrowheads="1"/>
            </p:cNvSpPr>
            <p:nvPr/>
          </p:nvSpPr>
          <p:spPr bwMode="auto">
            <a:xfrm>
              <a:off x="1536" y="2592"/>
              <a:ext cx="120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7" name="Object 3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183495"/>
                </p:ext>
              </p:extLst>
            </p:nvPr>
          </p:nvGraphicFramePr>
          <p:xfrm>
            <a:off x="1533" y="2586"/>
            <a:ext cx="243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8" name="Equation" r:id="rId3" imgW="253800" imgH="241200" progId="Equation.DSMT4">
                    <p:embed/>
                  </p:oleObj>
                </mc:Choice>
                <mc:Fallback>
                  <p:oleObj name="Equation" r:id="rId3" imgW="253800" imgH="241200" progId="Equation.DSMT4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" y="2586"/>
                          <a:ext cx="243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312"/>
          <p:cNvGrpSpPr>
            <a:grpSpLocks/>
          </p:cNvGrpSpPr>
          <p:nvPr/>
        </p:nvGrpSpPr>
        <p:grpSpPr bwMode="auto">
          <a:xfrm>
            <a:off x="50363" y="4032945"/>
            <a:ext cx="3117851" cy="379413"/>
            <a:chOff x="288" y="2730"/>
            <a:chExt cx="1964" cy="239"/>
          </a:xfrm>
        </p:grpSpPr>
        <p:sp>
          <p:nvSpPr>
            <p:cNvPr id="1082" name="Text Box 313"/>
            <p:cNvSpPr txBox="1">
              <a:spLocks noChangeArrowheads="1"/>
            </p:cNvSpPr>
            <p:nvPr/>
          </p:nvSpPr>
          <p:spPr bwMode="auto">
            <a:xfrm>
              <a:off x="288" y="2736"/>
              <a:ext cx="19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- VD:      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6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9540681"/>
                </p:ext>
              </p:extLst>
            </p:nvPr>
          </p:nvGraphicFramePr>
          <p:xfrm>
            <a:off x="731" y="2730"/>
            <a:ext cx="33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9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" y="2730"/>
                          <a:ext cx="33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315"/>
          <p:cNvGrpSpPr>
            <a:grpSpLocks noChangeAspect="1"/>
          </p:cNvGrpSpPr>
          <p:nvPr/>
        </p:nvGrpSpPr>
        <p:grpSpPr bwMode="auto">
          <a:xfrm>
            <a:off x="2405699" y="1477296"/>
            <a:ext cx="1285875" cy="1028700"/>
            <a:chOff x="2323" y="1836"/>
            <a:chExt cx="810" cy="648"/>
          </a:xfrm>
        </p:grpSpPr>
        <p:sp>
          <p:nvSpPr>
            <p:cNvPr id="1080" name="AutoShape 316"/>
            <p:cNvSpPr>
              <a:spLocks noChangeAspect="1" noChangeArrowheads="1" noTextEdit="1"/>
            </p:cNvSpPr>
            <p:nvPr/>
          </p:nvSpPr>
          <p:spPr bwMode="auto">
            <a:xfrm>
              <a:off x="2323" y="1836"/>
              <a:ext cx="810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Arc 317"/>
            <p:cNvSpPr>
              <a:spLocks/>
            </p:cNvSpPr>
            <p:nvPr/>
          </p:nvSpPr>
          <p:spPr bwMode="auto">
            <a:xfrm>
              <a:off x="2386" y="1911"/>
              <a:ext cx="664" cy="500"/>
            </a:xfrm>
            <a:custGeom>
              <a:avLst/>
              <a:gdLst>
                <a:gd name="T0" fmla="*/ 0 w 41933"/>
                <a:gd name="T1" fmla="*/ 0 h 31565"/>
                <a:gd name="T2" fmla="*/ 0 w 41933"/>
                <a:gd name="T3" fmla="*/ 0 h 31565"/>
                <a:gd name="T4" fmla="*/ 0 w 41933"/>
                <a:gd name="T5" fmla="*/ 0 h 31565"/>
                <a:gd name="T6" fmla="*/ 0 60000 65536"/>
                <a:gd name="T7" fmla="*/ 0 60000 65536"/>
                <a:gd name="T8" fmla="*/ 0 60000 65536"/>
                <a:gd name="T9" fmla="*/ 0 w 41933"/>
                <a:gd name="T10" fmla="*/ 0 h 31565"/>
                <a:gd name="T11" fmla="*/ 41933 w 41933"/>
                <a:gd name="T12" fmla="*/ 31565 h 315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33" h="31565" fill="none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</a:path>
                <a:path w="41933" h="31565" stroke="0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  <a:lnTo>
                    <a:pt x="20333" y="9965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597796" y="705341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38" name="Text Box 346"/>
          <p:cNvSpPr txBox="1">
            <a:spLocks noChangeArrowheads="1"/>
          </p:cNvSpPr>
          <p:nvPr/>
        </p:nvSpPr>
        <p:spPr bwMode="auto">
          <a:xfrm>
            <a:off x="7292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13a</a:t>
            </a:r>
          </a:p>
        </p:txBody>
      </p:sp>
      <p:sp>
        <p:nvSpPr>
          <p:cNvPr id="8539" name="Text Box 347"/>
          <p:cNvSpPr txBox="1">
            <a:spLocks noChangeArrowheads="1"/>
          </p:cNvSpPr>
          <p:nvPr/>
        </p:nvSpPr>
        <p:spPr bwMode="auto">
          <a:xfrm>
            <a:off x="23294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13b</a:t>
            </a:r>
          </a:p>
        </p:txBody>
      </p:sp>
      <p:sp>
        <p:nvSpPr>
          <p:cNvPr id="1068" name="Text Box 348"/>
          <p:cNvSpPr txBox="1">
            <a:spLocks noChangeArrowheads="1"/>
          </p:cNvSpPr>
          <p:nvPr/>
        </p:nvSpPr>
        <p:spPr bwMode="auto">
          <a:xfrm>
            <a:off x="2082800" y="129536"/>
            <a:ext cx="248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 smtClean="0">
                <a:solidFill>
                  <a:srgbClr val="003399"/>
                </a:solidFill>
                <a:latin typeface=".VnTimeH" panose="020B7200000000000000" pitchFamily="34" charset="0"/>
              </a:rPr>
              <a:t>BÀI 3: </a:t>
            </a:r>
            <a:endParaRPr lang="en-US" altLang="en-US" sz="2800" b="1" dirty="0">
              <a:solidFill>
                <a:srgbClr val="003399"/>
              </a:solidFill>
              <a:latin typeface=".VnTimeH" panose="020B7200000000000000" pitchFamily="34" charset="0"/>
            </a:endParaRPr>
          </a:p>
        </p:txBody>
      </p:sp>
      <p:sp>
        <p:nvSpPr>
          <p:cNvPr id="1069" name="Rectangle 349"/>
          <p:cNvSpPr>
            <a:spLocks noChangeArrowheads="1"/>
          </p:cNvSpPr>
          <p:nvPr/>
        </p:nvSpPr>
        <p:spPr bwMode="auto">
          <a:xfrm>
            <a:off x="3622518" y="-40554"/>
            <a:ext cx="2667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GÓC NỘI TIẾP</a:t>
            </a:r>
          </a:p>
        </p:txBody>
      </p:sp>
      <p:sp>
        <p:nvSpPr>
          <p:cNvPr id="351" name="Text Box 5">
            <a:extLst>
              <a:ext uri="{FF2B5EF4-FFF2-40B4-BE49-F238E27FC236}">
                <a16:creationId xmlns:a16="http://schemas.microsoft.com/office/drawing/2014/main" xmlns="" id="{101D8667-298F-4EA1-A31B-7FA94A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80" y="2915349"/>
            <a:ext cx="16808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Gãc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néi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tiÕp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352" name="Text Box 8">
            <a:extLst>
              <a:ext uri="{FF2B5EF4-FFF2-40B4-BE49-F238E27FC236}">
                <a16:creationId xmlns:a16="http://schemas.microsoft.com/office/drawing/2014/main" xmlns="" id="{E5458E85-EB1B-42A4-AC6F-D8769295A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164" y="2822261"/>
            <a:ext cx="2696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§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Ønh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n»m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trªn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3" name="Text Box 9">
            <a:extLst>
              <a:ext uri="{FF2B5EF4-FFF2-40B4-BE49-F238E27FC236}">
                <a16:creationId xmlns:a16="http://schemas.microsoft.com/office/drawing/2014/main" xmlns="" id="{76CA162F-2D30-4907-A8AA-5079B587D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299" y="3182795"/>
            <a:ext cx="36653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Hai c¹nh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chøa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d©y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4" name="Line 6">
            <a:extLst>
              <a:ext uri="{FF2B5EF4-FFF2-40B4-BE49-F238E27FC236}">
                <a16:creationId xmlns:a16="http://schemas.microsoft.com/office/drawing/2014/main" xmlns="" id="{4C02F9F7-CE38-4A1B-969A-0C7D1EC5F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9417" y="2976259"/>
            <a:ext cx="204671" cy="1124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7">
            <a:extLst>
              <a:ext uri="{FF2B5EF4-FFF2-40B4-BE49-F238E27FC236}">
                <a16:creationId xmlns:a16="http://schemas.microsoft.com/office/drawing/2014/main" xmlns="" id="{65968F97-8A51-4870-9080-F02122922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9844" y="3130408"/>
            <a:ext cx="152507" cy="2324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4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47" grpId="0"/>
      <p:bldP spid="1117" grpId="0" animBg="1"/>
      <p:bldP spid="8538" grpId="0"/>
      <p:bldP spid="8539" grpId="0"/>
      <p:bldP spid="351" grpId="0"/>
      <p:bldP spid="352" grpId="0"/>
      <p:bldP spid="353" grpId="0"/>
      <p:bldP spid="354" grpId="0" animBg="1"/>
      <p:bldP spid="3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1066800" y="1066800"/>
            <a:ext cx="1590675" cy="1590675"/>
            <a:chOff x="2880" y="528"/>
            <a:chExt cx="666" cy="666"/>
          </a:xfrm>
        </p:grpSpPr>
        <p:sp>
          <p:nvSpPr>
            <p:cNvPr id="13425" name="AutoShape 8"/>
            <p:cNvSpPr>
              <a:spLocks noChangeAspect="1" noChangeArrowheads="1" noTextEdit="1"/>
            </p:cNvSpPr>
            <p:nvPr/>
          </p:nvSpPr>
          <p:spPr bwMode="auto">
            <a:xfrm>
              <a:off x="2880" y="528"/>
              <a:ext cx="666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6" name="Arc 9"/>
            <p:cNvSpPr>
              <a:spLocks/>
            </p:cNvSpPr>
            <p:nvPr/>
          </p:nvSpPr>
          <p:spPr bwMode="auto">
            <a:xfrm>
              <a:off x="3162" y="858"/>
              <a:ext cx="89" cy="72"/>
            </a:xfrm>
            <a:custGeom>
              <a:avLst/>
              <a:gdLst>
                <a:gd name="T0" fmla="*/ 0 w 26737"/>
                <a:gd name="T1" fmla="*/ 0 h 21600"/>
                <a:gd name="T2" fmla="*/ 0 w 26737"/>
                <a:gd name="T3" fmla="*/ 0 h 21600"/>
                <a:gd name="T4" fmla="*/ 0 w 26737"/>
                <a:gd name="T5" fmla="*/ 0 h 21600"/>
                <a:gd name="T6" fmla="*/ 0 60000 65536"/>
                <a:gd name="T7" fmla="*/ 0 60000 65536"/>
                <a:gd name="T8" fmla="*/ 0 60000 65536"/>
                <a:gd name="T9" fmla="*/ 0 w 26737"/>
                <a:gd name="T10" fmla="*/ 0 h 21600"/>
                <a:gd name="T11" fmla="*/ 26737 w 2673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737" h="21600" fill="none" extrusionOk="0">
                  <a:moveTo>
                    <a:pt x="26737" y="17695"/>
                  </a:moveTo>
                  <a:cubicBezTo>
                    <a:pt x="23106" y="20236"/>
                    <a:pt x="18781" y="21599"/>
                    <a:pt x="14350" y="21600"/>
                  </a:cubicBezTo>
                  <a:cubicBezTo>
                    <a:pt x="9059" y="21600"/>
                    <a:pt x="3953" y="19658"/>
                    <a:pt x="-1" y="16144"/>
                  </a:cubicBezTo>
                </a:path>
                <a:path w="26737" h="21600" stroke="0" extrusionOk="0">
                  <a:moveTo>
                    <a:pt x="26737" y="17695"/>
                  </a:moveTo>
                  <a:cubicBezTo>
                    <a:pt x="23106" y="20236"/>
                    <a:pt x="18781" y="21599"/>
                    <a:pt x="14350" y="21600"/>
                  </a:cubicBezTo>
                  <a:cubicBezTo>
                    <a:pt x="9059" y="21600"/>
                    <a:pt x="3953" y="19658"/>
                    <a:pt x="-1" y="16144"/>
                  </a:cubicBezTo>
                  <a:lnTo>
                    <a:pt x="14350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27" name="Oval 10"/>
            <p:cNvSpPr>
              <a:spLocks noChangeArrowheads="1"/>
            </p:cNvSpPr>
            <p:nvPr/>
          </p:nvSpPr>
          <p:spPr bwMode="auto">
            <a:xfrm>
              <a:off x="2940" y="588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28" name="Line 11"/>
            <p:cNvSpPr>
              <a:spLocks noChangeShapeType="1"/>
            </p:cNvSpPr>
            <p:nvPr/>
          </p:nvSpPr>
          <p:spPr bwMode="auto">
            <a:xfrm flipH="1">
              <a:off x="3036" y="858"/>
              <a:ext cx="174" cy="21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Line 12"/>
            <p:cNvSpPr>
              <a:spLocks noChangeShapeType="1"/>
            </p:cNvSpPr>
            <p:nvPr/>
          </p:nvSpPr>
          <p:spPr bwMode="auto">
            <a:xfrm>
              <a:off x="3210" y="858"/>
              <a:ext cx="168" cy="21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Oval 13"/>
            <p:cNvSpPr>
              <a:spLocks noChangeArrowheads="1"/>
            </p:cNvSpPr>
            <p:nvPr/>
          </p:nvSpPr>
          <p:spPr bwMode="auto">
            <a:xfrm>
              <a:off x="3198" y="8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31" name="Rectangle 14"/>
            <p:cNvSpPr>
              <a:spLocks noChangeArrowheads="1"/>
            </p:cNvSpPr>
            <p:nvPr/>
          </p:nvSpPr>
          <p:spPr bwMode="auto">
            <a:xfrm>
              <a:off x="3198" y="750"/>
              <a:ext cx="45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3581400" y="1066800"/>
            <a:ext cx="1676400" cy="1660525"/>
            <a:chOff x="3648" y="528"/>
            <a:chExt cx="672" cy="666"/>
          </a:xfrm>
        </p:grpSpPr>
        <p:sp>
          <p:nvSpPr>
            <p:cNvPr id="13416" name="AutoShape 16"/>
            <p:cNvSpPr>
              <a:spLocks noChangeAspect="1" noChangeArrowheads="1" noTextEdit="1"/>
            </p:cNvSpPr>
            <p:nvPr/>
          </p:nvSpPr>
          <p:spPr bwMode="auto">
            <a:xfrm>
              <a:off x="3648" y="528"/>
              <a:ext cx="672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7" name="Arc 17"/>
            <p:cNvSpPr>
              <a:spLocks/>
            </p:cNvSpPr>
            <p:nvPr/>
          </p:nvSpPr>
          <p:spPr bwMode="auto">
            <a:xfrm>
              <a:off x="3929" y="708"/>
              <a:ext cx="97" cy="84"/>
            </a:xfrm>
            <a:custGeom>
              <a:avLst/>
              <a:gdLst>
                <a:gd name="T0" fmla="*/ 0 w 25010"/>
                <a:gd name="T1" fmla="*/ 0 h 21600"/>
                <a:gd name="T2" fmla="*/ 0 w 25010"/>
                <a:gd name="T3" fmla="*/ 0 h 21600"/>
                <a:gd name="T4" fmla="*/ 0 w 25010"/>
                <a:gd name="T5" fmla="*/ 0 h 21600"/>
                <a:gd name="T6" fmla="*/ 0 60000 65536"/>
                <a:gd name="T7" fmla="*/ 0 60000 65536"/>
                <a:gd name="T8" fmla="*/ 0 60000 65536"/>
                <a:gd name="T9" fmla="*/ 0 w 25010"/>
                <a:gd name="T10" fmla="*/ 0 h 21600"/>
                <a:gd name="T11" fmla="*/ 25010 w 250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10" h="21600" fill="none" extrusionOk="0">
                  <a:moveTo>
                    <a:pt x="25009" y="10883"/>
                  </a:moveTo>
                  <a:cubicBezTo>
                    <a:pt x="21138" y="17519"/>
                    <a:pt x="14034" y="21599"/>
                    <a:pt x="6352" y="21600"/>
                  </a:cubicBezTo>
                  <a:cubicBezTo>
                    <a:pt x="4198" y="21600"/>
                    <a:pt x="2057" y="21278"/>
                    <a:pt x="0" y="20644"/>
                  </a:cubicBezTo>
                </a:path>
                <a:path w="25010" h="21600" stroke="0" extrusionOk="0">
                  <a:moveTo>
                    <a:pt x="25009" y="10883"/>
                  </a:moveTo>
                  <a:cubicBezTo>
                    <a:pt x="21138" y="17519"/>
                    <a:pt x="14034" y="21599"/>
                    <a:pt x="6352" y="21600"/>
                  </a:cubicBezTo>
                  <a:cubicBezTo>
                    <a:pt x="4198" y="21600"/>
                    <a:pt x="2057" y="21278"/>
                    <a:pt x="0" y="20644"/>
                  </a:cubicBezTo>
                  <a:lnTo>
                    <a:pt x="6352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8" name="Oval 18"/>
            <p:cNvSpPr>
              <a:spLocks noChangeArrowheads="1"/>
            </p:cNvSpPr>
            <p:nvPr/>
          </p:nvSpPr>
          <p:spPr bwMode="auto">
            <a:xfrm>
              <a:off x="3708" y="588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9" name="Line 19"/>
            <p:cNvSpPr>
              <a:spLocks noChangeShapeType="1"/>
            </p:cNvSpPr>
            <p:nvPr/>
          </p:nvSpPr>
          <p:spPr bwMode="auto">
            <a:xfrm>
              <a:off x="3954" y="708"/>
              <a:ext cx="294" cy="17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0" name="Line 20"/>
            <p:cNvSpPr>
              <a:spLocks noChangeShapeType="1"/>
            </p:cNvSpPr>
            <p:nvPr/>
          </p:nvSpPr>
          <p:spPr bwMode="auto">
            <a:xfrm flipH="1">
              <a:off x="3828" y="708"/>
              <a:ext cx="126" cy="37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1" name="Line 21"/>
            <p:cNvSpPr>
              <a:spLocks noChangeShapeType="1"/>
            </p:cNvSpPr>
            <p:nvPr/>
          </p:nvSpPr>
          <p:spPr bwMode="auto">
            <a:xfrm>
              <a:off x="3966" y="750"/>
              <a:ext cx="36" cy="6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2" name="Oval 22"/>
            <p:cNvSpPr>
              <a:spLocks noChangeArrowheads="1"/>
            </p:cNvSpPr>
            <p:nvPr/>
          </p:nvSpPr>
          <p:spPr bwMode="auto">
            <a:xfrm>
              <a:off x="3966" y="8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23" name="Rectangle 23"/>
            <p:cNvSpPr>
              <a:spLocks noChangeArrowheads="1"/>
            </p:cNvSpPr>
            <p:nvPr/>
          </p:nvSpPr>
          <p:spPr bwMode="auto">
            <a:xfrm>
              <a:off x="4008" y="870"/>
              <a:ext cx="43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424" name="Oval 24"/>
            <p:cNvSpPr>
              <a:spLocks noChangeArrowheads="1"/>
            </p:cNvSpPr>
            <p:nvPr/>
          </p:nvSpPr>
          <p:spPr bwMode="auto">
            <a:xfrm>
              <a:off x="3942" y="6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4" name="Group 25"/>
          <p:cNvGrpSpPr>
            <a:grpSpLocks noChangeAspect="1"/>
          </p:cNvGrpSpPr>
          <p:nvPr/>
        </p:nvGrpSpPr>
        <p:grpSpPr bwMode="auto">
          <a:xfrm>
            <a:off x="6553200" y="4648200"/>
            <a:ext cx="1652588" cy="1828800"/>
            <a:chOff x="4734" y="336"/>
            <a:chExt cx="738" cy="816"/>
          </a:xfrm>
        </p:grpSpPr>
        <p:sp>
          <p:nvSpPr>
            <p:cNvPr id="13407" name="AutoShape 26"/>
            <p:cNvSpPr>
              <a:spLocks noChangeAspect="1" noChangeArrowheads="1" noTextEdit="1"/>
            </p:cNvSpPr>
            <p:nvPr/>
          </p:nvSpPr>
          <p:spPr bwMode="auto">
            <a:xfrm>
              <a:off x="4734" y="336"/>
              <a:ext cx="73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Arc 27"/>
            <p:cNvSpPr>
              <a:spLocks/>
            </p:cNvSpPr>
            <p:nvPr/>
          </p:nvSpPr>
          <p:spPr bwMode="auto">
            <a:xfrm>
              <a:off x="5270" y="408"/>
              <a:ext cx="118" cy="139"/>
            </a:xfrm>
            <a:custGeom>
              <a:avLst/>
              <a:gdLst>
                <a:gd name="T0" fmla="*/ 0 w 17695"/>
                <a:gd name="T1" fmla="*/ 0 h 20901"/>
                <a:gd name="T2" fmla="*/ 0 w 17695"/>
                <a:gd name="T3" fmla="*/ 0 h 20901"/>
                <a:gd name="T4" fmla="*/ 0 w 17695"/>
                <a:gd name="T5" fmla="*/ 0 h 20901"/>
                <a:gd name="T6" fmla="*/ 0 60000 65536"/>
                <a:gd name="T7" fmla="*/ 0 60000 65536"/>
                <a:gd name="T8" fmla="*/ 0 60000 65536"/>
                <a:gd name="T9" fmla="*/ 0 w 17695"/>
                <a:gd name="T10" fmla="*/ 0 h 20901"/>
                <a:gd name="T11" fmla="*/ 17695 w 17695"/>
                <a:gd name="T12" fmla="*/ 20901 h 209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95" h="20901" fill="none" extrusionOk="0">
                  <a:moveTo>
                    <a:pt x="12243" y="20900"/>
                  </a:moveTo>
                  <a:cubicBezTo>
                    <a:pt x="7280" y="19606"/>
                    <a:pt x="2940" y="16588"/>
                    <a:pt x="-1" y="12387"/>
                  </a:cubicBezTo>
                </a:path>
                <a:path w="17695" h="20901" stroke="0" extrusionOk="0">
                  <a:moveTo>
                    <a:pt x="12243" y="20900"/>
                  </a:moveTo>
                  <a:cubicBezTo>
                    <a:pt x="7280" y="19606"/>
                    <a:pt x="2940" y="16588"/>
                    <a:pt x="-1" y="12387"/>
                  </a:cubicBezTo>
                  <a:lnTo>
                    <a:pt x="17695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09" name="Arc 28"/>
            <p:cNvSpPr>
              <a:spLocks/>
            </p:cNvSpPr>
            <p:nvPr/>
          </p:nvSpPr>
          <p:spPr bwMode="auto">
            <a:xfrm>
              <a:off x="5301" y="408"/>
              <a:ext cx="87" cy="104"/>
            </a:xfrm>
            <a:custGeom>
              <a:avLst/>
              <a:gdLst>
                <a:gd name="T0" fmla="*/ 0 w 17418"/>
                <a:gd name="T1" fmla="*/ 0 h 20812"/>
                <a:gd name="T2" fmla="*/ 0 w 17418"/>
                <a:gd name="T3" fmla="*/ 0 h 20812"/>
                <a:gd name="T4" fmla="*/ 0 w 17418"/>
                <a:gd name="T5" fmla="*/ 0 h 20812"/>
                <a:gd name="T6" fmla="*/ 0 60000 65536"/>
                <a:gd name="T7" fmla="*/ 0 60000 65536"/>
                <a:gd name="T8" fmla="*/ 0 60000 65536"/>
                <a:gd name="T9" fmla="*/ 0 w 17418"/>
                <a:gd name="T10" fmla="*/ 0 h 20812"/>
                <a:gd name="T11" fmla="*/ 17418 w 17418"/>
                <a:gd name="T12" fmla="*/ 20812 h 20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18" h="20812" fill="none" extrusionOk="0">
                  <a:moveTo>
                    <a:pt x="11636" y="20812"/>
                  </a:moveTo>
                  <a:cubicBezTo>
                    <a:pt x="6965" y="19514"/>
                    <a:pt x="2866" y="16682"/>
                    <a:pt x="-1" y="12773"/>
                  </a:cubicBezTo>
                </a:path>
                <a:path w="17418" h="20812" stroke="0" extrusionOk="0">
                  <a:moveTo>
                    <a:pt x="11636" y="20812"/>
                  </a:moveTo>
                  <a:cubicBezTo>
                    <a:pt x="6965" y="19514"/>
                    <a:pt x="2866" y="16682"/>
                    <a:pt x="-1" y="12773"/>
                  </a:cubicBezTo>
                  <a:lnTo>
                    <a:pt x="17418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0" name="Oval 29"/>
            <p:cNvSpPr>
              <a:spLocks noChangeArrowheads="1"/>
            </p:cNvSpPr>
            <p:nvPr/>
          </p:nvSpPr>
          <p:spPr bwMode="auto">
            <a:xfrm>
              <a:off x="4806" y="546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1" name="Line 30"/>
            <p:cNvSpPr>
              <a:spLocks noChangeShapeType="1"/>
            </p:cNvSpPr>
            <p:nvPr/>
          </p:nvSpPr>
          <p:spPr bwMode="auto">
            <a:xfrm flipH="1">
              <a:off x="4806" y="408"/>
              <a:ext cx="582" cy="42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2" name="Line 31"/>
            <p:cNvSpPr>
              <a:spLocks noChangeShapeType="1"/>
            </p:cNvSpPr>
            <p:nvPr/>
          </p:nvSpPr>
          <p:spPr bwMode="auto">
            <a:xfrm flipH="1">
              <a:off x="5226" y="408"/>
              <a:ext cx="162" cy="63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3" name="Oval 32"/>
            <p:cNvSpPr>
              <a:spLocks noChangeArrowheads="1"/>
            </p:cNvSpPr>
            <p:nvPr/>
          </p:nvSpPr>
          <p:spPr bwMode="auto">
            <a:xfrm>
              <a:off x="5064" y="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4" name="Rectangle 33"/>
            <p:cNvSpPr>
              <a:spLocks noChangeArrowheads="1"/>
            </p:cNvSpPr>
            <p:nvPr/>
          </p:nvSpPr>
          <p:spPr bwMode="auto">
            <a:xfrm>
              <a:off x="5028" y="846"/>
              <a:ext cx="4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415" name="Oval 34"/>
            <p:cNvSpPr>
              <a:spLocks noChangeArrowheads="1"/>
            </p:cNvSpPr>
            <p:nvPr/>
          </p:nvSpPr>
          <p:spPr bwMode="auto">
            <a:xfrm>
              <a:off x="5376" y="3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5" name="Group 35"/>
          <p:cNvGrpSpPr>
            <a:grpSpLocks noChangeAspect="1"/>
          </p:cNvGrpSpPr>
          <p:nvPr/>
        </p:nvGrpSpPr>
        <p:grpSpPr bwMode="auto">
          <a:xfrm>
            <a:off x="838200" y="2819400"/>
            <a:ext cx="2159000" cy="1843088"/>
            <a:chOff x="3648" y="1296"/>
            <a:chExt cx="942" cy="804"/>
          </a:xfrm>
        </p:grpSpPr>
        <p:sp>
          <p:nvSpPr>
            <p:cNvPr id="13397" name="AutoShape 36"/>
            <p:cNvSpPr>
              <a:spLocks noChangeAspect="1" noChangeArrowheads="1" noTextEdit="1"/>
            </p:cNvSpPr>
            <p:nvPr/>
          </p:nvSpPr>
          <p:spPr bwMode="auto">
            <a:xfrm>
              <a:off x="3648" y="1296"/>
              <a:ext cx="942" cy="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Arc 37"/>
            <p:cNvSpPr>
              <a:spLocks/>
            </p:cNvSpPr>
            <p:nvPr/>
          </p:nvSpPr>
          <p:spPr bwMode="auto">
            <a:xfrm>
              <a:off x="3726" y="1374"/>
              <a:ext cx="148" cy="110"/>
            </a:xfrm>
            <a:custGeom>
              <a:avLst/>
              <a:gdLst>
                <a:gd name="T0" fmla="*/ 0 w 20492"/>
                <a:gd name="T1" fmla="*/ 0 h 15274"/>
                <a:gd name="T2" fmla="*/ 0 w 20492"/>
                <a:gd name="T3" fmla="*/ 0 h 15274"/>
                <a:gd name="T4" fmla="*/ 0 w 20492"/>
                <a:gd name="T5" fmla="*/ 0 h 15274"/>
                <a:gd name="T6" fmla="*/ 0 60000 65536"/>
                <a:gd name="T7" fmla="*/ 0 60000 65536"/>
                <a:gd name="T8" fmla="*/ 0 60000 65536"/>
                <a:gd name="T9" fmla="*/ 0 w 20492"/>
                <a:gd name="T10" fmla="*/ 0 h 15274"/>
                <a:gd name="T11" fmla="*/ 20492 w 20492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92" h="15274" fill="none" extrusionOk="0">
                  <a:moveTo>
                    <a:pt x="20491" y="6830"/>
                  </a:moveTo>
                  <a:cubicBezTo>
                    <a:pt x="19431" y="10011"/>
                    <a:pt x="17644" y="12902"/>
                    <a:pt x="15273" y="15273"/>
                  </a:cubicBezTo>
                </a:path>
                <a:path w="20492" h="15274" stroke="0" extrusionOk="0">
                  <a:moveTo>
                    <a:pt x="20491" y="6830"/>
                  </a:moveTo>
                  <a:cubicBezTo>
                    <a:pt x="19431" y="10011"/>
                    <a:pt x="17644" y="12902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9" name="Oval 38"/>
            <p:cNvSpPr>
              <a:spLocks noChangeArrowheads="1"/>
            </p:cNvSpPr>
            <p:nvPr/>
          </p:nvSpPr>
          <p:spPr bwMode="auto">
            <a:xfrm>
              <a:off x="3774" y="1494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00" name="Line 39"/>
            <p:cNvSpPr>
              <a:spLocks noChangeShapeType="1"/>
            </p:cNvSpPr>
            <p:nvPr/>
          </p:nvSpPr>
          <p:spPr bwMode="auto">
            <a:xfrm>
              <a:off x="3726" y="1374"/>
              <a:ext cx="540" cy="54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1" name="Line 40"/>
            <p:cNvSpPr>
              <a:spLocks noChangeShapeType="1"/>
            </p:cNvSpPr>
            <p:nvPr/>
          </p:nvSpPr>
          <p:spPr bwMode="auto">
            <a:xfrm>
              <a:off x="3726" y="1374"/>
              <a:ext cx="792" cy="25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2" name="Line 41"/>
            <p:cNvSpPr>
              <a:spLocks noChangeShapeType="1"/>
            </p:cNvSpPr>
            <p:nvPr/>
          </p:nvSpPr>
          <p:spPr bwMode="auto">
            <a:xfrm>
              <a:off x="3828" y="1446"/>
              <a:ext cx="48" cy="3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3" name="Line 42"/>
            <p:cNvSpPr>
              <a:spLocks noChangeShapeType="1"/>
            </p:cNvSpPr>
            <p:nvPr/>
          </p:nvSpPr>
          <p:spPr bwMode="auto">
            <a:xfrm>
              <a:off x="3840" y="1428"/>
              <a:ext cx="48" cy="3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4" name="Oval 43"/>
            <p:cNvSpPr>
              <a:spLocks noChangeArrowheads="1"/>
            </p:cNvSpPr>
            <p:nvPr/>
          </p:nvSpPr>
          <p:spPr bwMode="auto">
            <a:xfrm>
              <a:off x="4032" y="175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05" name="Rectangle 44"/>
            <p:cNvSpPr>
              <a:spLocks noChangeArrowheads="1"/>
            </p:cNvSpPr>
            <p:nvPr/>
          </p:nvSpPr>
          <p:spPr bwMode="auto">
            <a:xfrm>
              <a:off x="3930" y="1728"/>
              <a:ext cx="47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406" name="Oval 45"/>
            <p:cNvSpPr>
              <a:spLocks noChangeArrowheads="1"/>
            </p:cNvSpPr>
            <p:nvPr/>
          </p:nvSpPr>
          <p:spPr bwMode="auto">
            <a:xfrm>
              <a:off x="3714" y="136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6" name="Group 46"/>
          <p:cNvGrpSpPr>
            <a:grpSpLocks noChangeAspect="1"/>
          </p:cNvGrpSpPr>
          <p:nvPr/>
        </p:nvGrpSpPr>
        <p:grpSpPr bwMode="auto">
          <a:xfrm>
            <a:off x="6462713" y="2505075"/>
            <a:ext cx="2476500" cy="2293938"/>
            <a:chOff x="3102" y="2352"/>
            <a:chExt cx="978" cy="906"/>
          </a:xfrm>
        </p:grpSpPr>
        <p:sp>
          <p:nvSpPr>
            <p:cNvPr id="13389" name="AutoShape 47"/>
            <p:cNvSpPr>
              <a:spLocks noChangeAspect="1" noChangeArrowheads="1" noTextEdit="1"/>
            </p:cNvSpPr>
            <p:nvPr/>
          </p:nvSpPr>
          <p:spPr bwMode="auto">
            <a:xfrm>
              <a:off x="3102" y="2352"/>
              <a:ext cx="978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Arc 48"/>
            <p:cNvSpPr>
              <a:spLocks/>
            </p:cNvSpPr>
            <p:nvPr/>
          </p:nvSpPr>
          <p:spPr bwMode="auto">
            <a:xfrm>
              <a:off x="3639" y="2668"/>
              <a:ext cx="93" cy="80"/>
            </a:xfrm>
            <a:custGeom>
              <a:avLst/>
              <a:gdLst>
                <a:gd name="T0" fmla="*/ 0 w 21558"/>
                <a:gd name="T1" fmla="*/ 0 h 17904"/>
                <a:gd name="T2" fmla="*/ 0 w 21558"/>
                <a:gd name="T3" fmla="*/ 0 h 17904"/>
                <a:gd name="T4" fmla="*/ 0 w 21558"/>
                <a:gd name="T5" fmla="*/ 0 h 17904"/>
                <a:gd name="T6" fmla="*/ 0 60000 65536"/>
                <a:gd name="T7" fmla="*/ 0 60000 65536"/>
                <a:gd name="T8" fmla="*/ 0 60000 65536"/>
                <a:gd name="T9" fmla="*/ 0 w 21558"/>
                <a:gd name="T10" fmla="*/ 0 h 17904"/>
                <a:gd name="T11" fmla="*/ 21558 w 21558"/>
                <a:gd name="T12" fmla="*/ 17904 h 179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8" h="17904" fill="none" extrusionOk="0">
                  <a:moveTo>
                    <a:pt x="12083" y="0"/>
                  </a:moveTo>
                  <a:cubicBezTo>
                    <a:pt x="17639" y="3750"/>
                    <a:pt x="21139" y="9867"/>
                    <a:pt x="21557" y="16557"/>
                  </a:cubicBezTo>
                </a:path>
                <a:path w="21558" h="17904" stroke="0" extrusionOk="0">
                  <a:moveTo>
                    <a:pt x="12083" y="0"/>
                  </a:moveTo>
                  <a:cubicBezTo>
                    <a:pt x="17639" y="3750"/>
                    <a:pt x="21139" y="9867"/>
                    <a:pt x="21557" y="16557"/>
                  </a:cubicBezTo>
                  <a:lnTo>
                    <a:pt x="0" y="17904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1" name="Oval 49"/>
            <p:cNvSpPr>
              <a:spLocks noChangeArrowheads="1"/>
            </p:cNvSpPr>
            <p:nvPr/>
          </p:nvSpPr>
          <p:spPr bwMode="auto">
            <a:xfrm>
              <a:off x="3162" y="2652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2" name="Line 50"/>
            <p:cNvSpPr>
              <a:spLocks noChangeShapeType="1"/>
            </p:cNvSpPr>
            <p:nvPr/>
          </p:nvSpPr>
          <p:spPr bwMode="auto">
            <a:xfrm flipH="1">
              <a:off x="3642" y="2718"/>
              <a:ext cx="366" cy="3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Line 51"/>
            <p:cNvSpPr>
              <a:spLocks noChangeShapeType="1"/>
            </p:cNvSpPr>
            <p:nvPr/>
          </p:nvSpPr>
          <p:spPr bwMode="auto">
            <a:xfrm flipH="1">
              <a:off x="3642" y="2424"/>
              <a:ext cx="198" cy="32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Oval 52"/>
            <p:cNvSpPr>
              <a:spLocks noChangeArrowheads="1"/>
            </p:cNvSpPr>
            <p:nvPr/>
          </p:nvSpPr>
          <p:spPr bwMode="auto">
            <a:xfrm>
              <a:off x="3420" y="291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5" name="Rectangle 53"/>
            <p:cNvSpPr>
              <a:spLocks noChangeArrowheads="1"/>
            </p:cNvSpPr>
            <p:nvPr/>
          </p:nvSpPr>
          <p:spPr bwMode="auto">
            <a:xfrm>
              <a:off x="3318" y="2874"/>
              <a:ext cx="43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96" name="Oval 54"/>
            <p:cNvSpPr>
              <a:spLocks noChangeArrowheads="1"/>
            </p:cNvSpPr>
            <p:nvPr/>
          </p:nvSpPr>
          <p:spPr bwMode="auto">
            <a:xfrm>
              <a:off x="3630" y="273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7" name="Group 55"/>
          <p:cNvGrpSpPr>
            <a:grpSpLocks noChangeAspect="1"/>
          </p:cNvGrpSpPr>
          <p:nvPr/>
        </p:nvGrpSpPr>
        <p:grpSpPr bwMode="auto">
          <a:xfrm>
            <a:off x="3657600" y="4648200"/>
            <a:ext cx="2362200" cy="1858963"/>
            <a:chOff x="4320" y="2496"/>
            <a:chExt cx="960" cy="756"/>
          </a:xfrm>
        </p:grpSpPr>
        <p:sp>
          <p:nvSpPr>
            <p:cNvPr id="13380" name="AutoShape 56"/>
            <p:cNvSpPr>
              <a:spLocks noChangeAspect="1" noChangeArrowheads="1" noTextEdit="1"/>
            </p:cNvSpPr>
            <p:nvPr/>
          </p:nvSpPr>
          <p:spPr bwMode="auto">
            <a:xfrm>
              <a:off x="4320" y="2496"/>
              <a:ext cx="96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Arc 57"/>
            <p:cNvSpPr>
              <a:spLocks/>
            </p:cNvSpPr>
            <p:nvPr/>
          </p:nvSpPr>
          <p:spPr bwMode="auto">
            <a:xfrm>
              <a:off x="4818" y="2808"/>
              <a:ext cx="172" cy="108"/>
            </a:xfrm>
            <a:custGeom>
              <a:avLst/>
              <a:gdLst>
                <a:gd name="T0" fmla="*/ 0 w 34426"/>
                <a:gd name="T1" fmla="*/ 0 h 21600"/>
                <a:gd name="T2" fmla="*/ 0 w 34426"/>
                <a:gd name="T3" fmla="*/ 0 h 21600"/>
                <a:gd name="T4" fmla="*/ 0 w 34426"/>
                <a:gd name="T5" fmla="*/ 0 h 21600"/>
                <a:gd name="T6" fmla="*/ 0 60000 65536"/>
                <a:gd name="T7" fmla="*/ 0 60000 65536"/>
                <a:gd name="T8" fmla="*/ 0 60000 65536"/>
                <a:gd name="T9" fmla="*/ 0 w 34426"/>
                <a:gd name="T10" fmla="*/ 0 h 21600"/>
                <a:gd name="T11" fmla="*/ 34426 w 344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26" h="21600" fill="none" extrusionOk="0">
                  <a:moveTo>
                    <a:pt x="0" y="14411"/>
                  </a:moveTo>
                  <a:cubicBezTo>
                    <a:pt x="3048" y="5775"/>
                    <a:pt x="11210" y="-1"/>
                    <a:pt x="20369" y="0"/>
                  </a:cubicBezTo>
                  <a:cubicBezTo>
                    <a:pt x="25525" y="0"/>
                    <a:pt x="30511" y="1844"/>
                    <a:pt x="34426" y="5199"/>
                  </a:cubicBezTo>
                </a:path>
                <a:path w="34426" h="21600" stroke="0" extrusionOk="0">
                  <a:moveTo>
                    <a:pt x="0" y="14411"/>
                  </a:moveTo>
                  <a:cubicBezTo>
                    <a:pt x="3048" y="5775"/>
                    <a:pt x="11210" y="-1"/>
                    <a:pt x="20369" y="0"/>
                  </a:cubicBezTo>
                  <a:cubicBezTo>
                    <a:pt x="25525" y="0"/>
                    <a:pt x="30511" y="1844"/>
                    <a:pt x="34426" y="5199"/>
                  </a:cubicBezTo>
                  <a:lnTo>
                    <a:pt x="20369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2" name="Arc 58"/>
            <p:cNvSpPr>
              <a:spLocks/>
            </p:cNvSpPr>
            <p:nvPr/>
          </p:nvSpPr>
          <p:spPr bwMode="auto">
            <a:xfrm>
              <a:off x="4851" y="2838"/>
              <a:ext cx="118" cy="78"/>
            </a:xfrm>
            <a:custGeom>
              <a:avLst/>
              <a:gdLst>
                <a:gd name="T0" fmla="*/ 0 w 33930"/>
                <a:gd name="T1" fmla="*/ 0 h 21600"/>
                <a:gd name="T2" fmla="*/ 0 w 33930"/>
                <a:gd name="T3" fmla="*/ 0 h 21600"/>
                <a:gd name="T4" fmla="*/ 0 w 33930"/>
                <a:gd name="T5" fmla="*/ 0 h 21600"/>
                <a:gd name="T6" fmla="*/ 0 60000 65536"/>
                <a:gd name="T7" fmla="*/ 0 60000 65536"/>
                <a:gd name="T8" fmla="*/ 0 60000 65536"/>
                <a:gd name="T9" fmla="*/ 0 w 33930"/>
                <a:gd name="T10" fmla="*/ 0 h 21600"/>
                <a:gd name="T11" fmla="*/ 33930 w 339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930" h="21600" fill="none" extrusionOk="0">
                  <a:moveTo>
                    <a:pt x="0" y="15248"/>
                  </a:moveTo>
                  <a:cubicBezTo>
                    <a:pt x="2788" y="6184"/>
                    <a:pt x="11162" y="-1"/>
                    <a:pt x="20645" y="0"/>
                  </a:cubicBezTo>
                  <a:cubicBezTo>
                    <a:pt x="25458" y="0"/>
                    <a:pt x="30134" y="1607"/>
                    <a:pt x="33929" y="4568"/>
                  </a:cubicBezTo>
                </a:path>
                <a:path w="33930" h="21600" stroke="0" extrusionOk="0">
                  <a:moveTo>
                    <a:pt x="0" y="15248"/>
                  </a:moveTo>
                  <a:cubicBezTo>
                    <a:pt x="2788" y="6184"/>
                    <a:pt x="11162" y="-1"/>
                    <a:pt x="20645" y="0"/>
                  </a:cubicBezTo>
                  <a:cubicBezTo>
                    <a:pt x="25458" y="0"/>
                    <a:pt x="30134" y="1607"/>
                    <a:pt x="33929" y="4568"/>
                  </a:cubicBezTo>
                  <a:lnTo>
                    <a:pt x="20645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3" name="Oval 59"/>
            <p:cNvSpPr>
              <a:spLocks noChangeArrowheads="1"/>
            </p:cNvSpPr>
            <p:nvPr/>
          </p:nvSpPr>
          <p:spPr bwMode="auto">
            <a:xfrm>
              <a:off x="4380" y="2646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4" name="Line 60"/>
            <p:cNvSpPr>
              <a:spLocks noChangeShapeType="1"/>
            </p:cNvSpPr>
            <p:nvPr/>
          </p:nvSpPr>
          <p:spPr bwMode="auto">
            <a:xfrm flipH="1">
              <a:off x="4920" y="2568"/>
              <a:ext cx="288" cy="34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Line 61"/>
            <p:cNvSpPr>
              <a:spLocks noChangeShapeType="1"/>
            </p:cNvSpPr>
            <p:nvPr/>
          </p:nvSpPr>
          <p:spPr bwMode="auto">
            <a:xfrm>
              <a:off x="4440" y="2748"/>
              <a:ext cx="480" cy="16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6" name="Oval 62"/>
            <p:cNvSpPr>
              <a:spLocks noChangeArrowheads="1"/>
            </p:cNvSpPr>
            <p:nvPr/>
          </p:nvSpPr>
          <p:spPr bwMode="auto">
            <a:xfrm>
              <a:off x="4638" y="29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7" name="Rectangle 63"/>
            <p:cNvSpPr>
              <a:spLocks noChangeArrowheads="1"/>
            </p:cNvSpPr>
            <p:nvPr/>
          </p:nvSpPr>
          <p:spPr bwMode="auto">
            <a:xfrm>
              <a:off x="4536" y="2898"/>
              <a:ext cx="4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88" name="Oval 64"/>
            <p:cNvSpPr>
              <a:spLocks noChangeArrowheads="1"/>
            </p:cNvSpPr>
            <p:nvPr/>
          </p:nvSpPr>
          <p:spPr bwMode="auto">
            <a:xfrm>
              <a:off x="4908" y="29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8" name="Group 122"/>
          <p:cNvGrpSpPr>
            <a:grpSpLocks/>
          </p:cNvGrpSpPr>
          <p:nvPr/>
        </p:nvGrpSpPr>
        <p:grpSpPr bwMode="auto">
          <a:xfrm>
            <a:off x="1219200" y="5029200"/>
            <a:ext cx="1285875" cy="1471613"/>
            <a:chOff x="1014" y="3186"/>
            <a:chExt cx="930" cy="1096"/>
          </a:xfrm>
        </p:grpSpPr>
        <p:sp>
          <p:nvSpPr>
            <p:cNvPr id="13368" name="Arc 67"/>
            <p:cNvSpPr>
              <a:spLocks/>
            </p:cNvSpPr>
            <p:nvPr/>
          </p:nvSpPr>
          <p:spPr bwMode="auto">
            <a:xfrm>
              <a:off x="1188" y="3318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9" name="Oval 68"/>
            <p:cNvSpPr>
              <a:spLocks noChangeArrowheads="1"/>
            </p:cNvSpPr>
            <p:nvPr/>
          </p:nvSpPr>
          <p:spPr bwMode="auto">
            <a:xfrm>
              <a:off x="1014" y="321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0" name="Line 69"/>
            <p:cNvSpPr>
              <a:spLocks noChangeShapeType="1"/>
            </p:cNvSpPr>
            <p:nvPr/>
          </p:nvSpPr>
          <p:spPr bwMode="auto">
            <a:xfrm flipH="1">
              <a:off x="1164" y="3318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Line 70"/>
            <p:cNvSpPr>
              <a:spLocks noChangeShapeType="1"/>
            </p:cNvSpPr>
            <p:nvPr/>
          </p:nvSpPr>
          <p:spPr bwMode="auto">
            <a:xfrm>
              <a:off x="1194" y="3318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Oval 73"/>
            <p:cNvSpPr>
              <a:spLocks noChangeArrowheads="1"/>
            </p:cNvSpPr>
            <p:nvPr/>
          </p:nvSpPr>
          <p:spPr bwMode="auto">
            <a:xfrm>
              <a:off x="1464" y="3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3" name="Rectangle 74"/>
            <p:cNvSpPr>
              <a:spLocks noChangeArrowheads="1"/>
            </p:cNvSpPr>
            <p:nvPr/>
          </p:nvSpPr>
          <p:spPr bwMode="auto">
            <a:xfrm>
              <a:off x="1524" y="3564"/>
              <a:ext cx="7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74" name="Oval 75"/>
            <p:cNvSpPr>
              <a:spLocks noChangeArrowheads="1"/>
            </p:cNvSpPr>
            <p:nvPr/>
          </p:nvSpPr>
          <p:spPr bwMode="auto">
            <a:xfrm>
              <a:off x="1182" y="33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5" name="Rectangle 76"/>
            <p:cNvSpPr>
              <a:spLocks noChangeArrowheads="1"/>
            </p:cNvSpPr>
            <p:nvPr/>
          </p:nvSpPr>
          <p:spPr bwMode="auto">
            <a:xfrm>
              <a:off x="1104" y="3186"/>
              <a:ext cx="7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76" name="Oval 77"/>
            <p:cNvSpPr>
              <a:spLocks noChangeArrowheads="1"/>
            </p:cNvSpPr>
            <p:nvPr/>
          </p:nvSpPr>
          <p:spPr bwMode="auto">
            <a:xfrm>
              <a:off x="1152" y="40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7" name="Rectangle 78"/>
            <p:cNvSpPr>
              <a:spLocks noChangeArrowheads="1"/>
            </p:cNvSpPr>
            <p:nvPr/>
          </p:nvSpPr>
          <p:spPr bwMode="auto">
            <a:xfrm>
              <a:off x="1068" y="4020"/>
              <a:ext cx="7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78" name="Oval 79"/>
            <p:cNvSpPr>
              <a:spLocks noChangeArrowheads="1"/>
            </p:cNvSpPr>
            <p:nvPr/>
          </p:nvSpPr>
          <p:spPr bwMode="auto">
            <a:xfrm>
              <a:off x="1584" y="411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9" name="Rectangle 80"/>
            <p:cNvSpPr>
              <a:spLocks noChangeArrowheads="1"/>
            </p:cNvSpPr>
            <p:nvPr/>
          </p:nvSpPr>
          <p:spPr bwMode="auto">
            <a:xfrm>
              <a:off x="1590" y="4146"/>
              <a:ext cx="8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298" name="AutoShape 82"/>
          <p:cNvSpPr>
            <a:spLocks noChangeAspect="1" noChangeArrowheads="1" noTextEdit="1"/>
          </p:cNvSpPr>
          <p:nvPr/>
        </p:nvSpPr>
        <p:spPr bwMode="auto">
          <a:xfrm>
            <a:off x="4800600" y="3429000"/>
            <a:ext cx="18478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121"/>
          <p:cNvGrpSpPr>
            <a:grpSpLocks/>
          </p:cNvGrpSpPr>
          <p:nvPr/>
        </p:nvGrpSpPr>
        <p:grpSpPr bwMode="auto">
          <a:xfrm>
            <a:off x="3581400" y="3124200"/>
            <a:ext cx="1531938" cy="1425575"/>
            <a:chOff x="929" y="1890"/>
            <a:chExt cx="1021" cy="1002"/>
          </a:xfrm>
        </p:grpSpPr>
        <p:sp>
          <p:nvSpPr>
            <p:cNvPr id="13357" name="Arc 83"/>
            <p:cNvSpPr>
              <a:spLocks/>
            </p:cNvSpPr>
            <p:nvPr/>
          </p:nvSpPr>
          <p:spPr bwMode="auto">
            <a:xfrm>
              <a:off x="1104" y="2094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8" name="Oval 84"/>
            <p:cNvSpPr>
              <a:spLocks noChangeArrowheads="1"/>
            </p:cNvSpPr>
            <p:nvPr/>
          </p:nvSpPr>
          <p:spPr bwMode="auto">
            <a:xfrm>
              <a:off x="1020" y="1962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9" name="Line 85"/>
            <p:cNvSpPr>
              <a:spLocks noChangeShapeType="1"/>
            </p:cNvSpPr>
            <p:nvPr/>
          </p:nvSpPr>
          <p:spPr bwMode="auto">
            <a:xfrm flipH="1">
              <a:off x="1026" y="2106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Line 86"/>
            <p:cNvSpPr>
              <a:spLocks noChangeShapeType="1"/>
            </p:cNvSpPr>
            <p:nvPr/>
          </p:nvSpPr>
          <p:spPr bwMode="auto">
            <a:xfrm flipH="1">
              <a:off x="1140" y="2034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Oval 90"/>
            <p:cNvSpPr>
              <a:spLocks noChangeArrowheads="1"/>
            </p:cNvSpPr>
            <p:nvPr/>
          </p:nvSpPr>
          <p:spPr bwMode="auto">
            <a:xfrm>
              <a:off x="1470" y="24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2" name="Oval 91"/>
            <p:cNvSpPr>
              <a:spLocks noChangeArrowheads="1"/>
            </p:cNvSpPr>
            <p:nvPr/>
          </p:nvSpPr>
          <p:spPr bwMode="auto">
            <a:xfrm>
              <a:off x="1128" y="20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3" name="Rectangle 92"/>
            <p:cNvSpPr>
              <a:spLocks noChangeArrowheads="1"/>
            </p:cNvSpPr>
            <p:nvPr/>
          </p:nvSpPr>
          <p:spPr bwMode="auto">
            <a:xfrm>
              <a:off x="1048" y="2004"/>
              <a:ext cx="6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64" name="Oval 93"/>
            <p:cNvSpPr>
              <a:spLocks noChangeArrowheads="1"/>
            </p:cNvSpPr>
            <p:nvPr/>
          </p:nvSpPr>
          <p:spPr bwMode="auto">
            <a:xfrm>
              <a:off x="1014" y="249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5" name="Rectangle 94"/>
            <p:cNvSpPr>
              <a:spLocks noChangeArrowheads="1"/>
            </p:cNvSpPr>
            <p:nvPr/>
          </p:nvSpPr>
          <p:spPr bwMode="auto">
            <a:xfrm>
              <a:off x="929" y="2448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66" name="Oval 95"/>
            <p:cNvSpPr>
              <a:spLocks noChangeArrowheads="1"/>
            </p:cNvSpPr>
            <p:nvPr/>
          </p:nvSpPr>
          <p:spPr bwMode="auto">
            <a:xfrm>
              <a:off x="1716" y="202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7" name="Rectangle 96"/>
            <p:cNvSpPr>
              <a:spLocks noChangeArrowheads="1"/>
            </p:cNvSpPr>
            <p:nvPr/>
          </p:nvSpPr>
          <p:spPr bwMode="auto">
            <a:xfrm>
              <a:off x="1697" y="1890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" name="Group 120"/>
          <p:cNvGrpSpPr>
            <a:grpSpLocks/>
          </p:cNvGrpSpPr>
          <p:nvPr/>
        </p:nvGrpSpPr>
        <p:grpSpPr bwMode="auto">
          <a:xfrm>
            <a:off x="6562725" y="1414463"/>
            <a:ext cx="1485900" cy="1409700"/>
            <a:chOff x="912" y="486"/>
            <a:chExt cx="1050" cy="1056"/>
          </a:xfrm>
        </p:grpSpPr>
        <p:sp>
          <p:nvSpPr>
            <p:cNvPr id="13344" name="AutoShape 101"/>
            <p:cNvSpPr>
              <a:spLocks noChangeAspect="1" noChangeArrowheads="1" noTextEdit="1"/>
            </p:cNvSpPr>
            <p:nvPr/>
          </p:nvSpPr>
          <p:spPr bwMode="auto">
            <a:xfrm>
              <a:off x="912" y="486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Arc 104"/>
            <p:cNvSpPr>
              <a:spLocks/>
            </p:cNvSpPr>
            <p:nvPr/>
          </p:nvSpPr>
          <p:spPr bwMode="auto">
            <a:xfrm>
              <a:off x="1116" y="678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46" name="Oval 105"/>
            <p:cNvSpPr>
              <a:spLocks noChangeArrowheads="1"/>
            </p:cNvSpPr>
            <p:nvPr/>
          </p:nvSpPr>
          <p:spPr bwMode="auto">
            <a:xfrm>
              <a:off x="972" y="54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47" name="Line 106"/>
            <p:cNvSpPr>
              <a:spLocks noChangeShapeType="1"/>
            </p:cNvSpPr>
            <p:nvPr/>
          </p:nvSpPr>
          <p:spPr bwMode="auto">
            <a:xfrm>
              <a:off x="1116" y="678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107"/>
            <p:cNvSpPr>
              <a:spLocks noChangeShapeType="1"/>
            </p:cNvSpPr>
            <p:nvPr/>
          </p:nvSpPr>
          <p:spPr bwMode="auto">
            <a:xfrm>
              <a:off x="1116" y="678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Oval 109"/>
            <p:cNvSpPr>
              <a:spLocks noChangeArrowheads="1"/>
            </p:cNvSpPr>
            <p:nvPr/>
          </p:nvSpPr>
          <p:spPr bwMode="auto">
            <a:xfrm>
              <a:off x="1422" y="9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0" name="Rectangle 110"/>
            <p:cNvSpPr>
              <a:spLocks noChangeArrowheads="1"/>
            </p:cNvSpPr>
            <p:nvPr/>
          </p:nvSpPr>
          <p:spPr bwMode="auto">
            <a:xfrm>
              <a:off x="1344" y="996"/>
              <a:ext cx="7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51" name="Oval 111"/>
            <p:cNvSpPr>
              <a:spLocks noChangeArrowheads="1"/>
            </p:cNvSpPr>
            <p:nvPr/>
          </p:nvSpPr>
          <p:spPr bwMode="auto">
            <a:xfrm>
              <a:off x="1104" y="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2" name="Rectangle 112"/>
            <p:cNvSpPr>
              <a:spLocks noChangeArrowheads="1"/>
            </p:cNvSpPr>
            <p:nvPr/>
          </p:nvSpPr>
          <p:spPr bwMode="auto">
            <a:xfrm>
              <a:off x="1032" y="564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53" name="Oval 113"/>
            <p:cNvSpPr>
              <a:spLocks noChangeArrowheads="1"/>
            </p:cNvSpPr>
            <p:nvPr/>
          </p:nvSpPr>
          <p:spPr bwMode="auto">
            <a:xfrm>
              <a:off x="1746" y="132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4" name="Rectangle 114"/>
            <p:cNvSpPr>
              <a:spLocks noChangeArrowheads="1"/>
            </p:cNvSpPr>
            <p:nvPr/>
          </p:nvSpPr>
          <p:spPr bwMode="auto">
            <a:xfrm>
              <a:off x="1806" y="1368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55" name="Oval 115"/>
            <p:cNvSpPr>
              <a:spLocks noChangeArrowheads="1"/>
            </p:cNvSpPr>
            <p:nvPr/>
          </p:nvSpPr>
          <p:spPr bwMode="auto">
            <a:xfrm>
              <a:off x="1770" y="6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6" name="Rectangle 116"/>
            <p:cNvSpPr>
              <a:spLocks noChangeArrowheads="1"/>
            </p:cNvSpPr>
            <p:nvPr/>
          </p:nvSpPr>
          <p:spPr bwMode="auto">
            <a:xfrm>
              <a:off x="1818" y="612"/>
              <a:ext cx="7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339" name="Rectangle 123"/>
          <p:cNvSpPr>
            <a:spLocks noChangeArrowheads="1"/>
          </p:cNvSpPr>
          <p:nvPr/>
        </p:nvSpPr>
        <p:spPr bwMode="auto">
          <a:xfrm>
            <a:off x="381000" y="1752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H1</a:t>
            </a:r>
          </a:p>
        </p:txBody>
      </p:sp>
      <p:sp>
        <p:nvSpPr>
          <p:cNvPr id="9340" name="Rectangle 124"/>
          <p:cNvSpPr>
            <a:spLocks noChangeArrowheads="1"/>
          </p:cNvSpPr>
          <p:nvPr/>
        </p:nvSpPr>
        <p:spPr bwMode="auto">
          <a:xfrm>
            <a:off x="3200400" y="19050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H2</a:t>
            </a:r>
          </a:p>
        </p:txBody>
      </p:sp>
      <p:sp>
        <p:nvSpPr>
          <p:cNvPr id="9341" name="Rectangle 125"/>
          <p:cNvSpPr>
            <a:spLocks noChangeArrowheads="1"/>
          </p:cNvSpPr>
          <p:nvPr/>
        </p:nvSpPr>
        <p:spPr bwMode="auto">
          <a:xfrm>
            <a:off x="6019800" y="1981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H3</a:t>
            </a:r>
          </a:p>
        </p:txBody>
      </p:sp>
      <p:sp>
        <p:nvSpPr>
          <p:cNvPr id="9342" name="Rectangle 126"/>
          <p:cNvSpPr>
            <a:spLocks noChangeArrowheads="1"/>
          </p:cNvSpPr>
          <p:nvPr/>
        </p:nvSpPr>
        <p:spPr bwMode="auto">
          <a:xfrm>
            <a:off x="457200" y="4038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H4</a:t>
            </a:r>
          </a:p>
        </p:txBody>
      </p:sp>
      <p:sp>
        <p:nvSpPr>
          <p:cNvPr id="9343" name="Rectangle 127"/>
          <p:cNvSpPr>
            <a:spLocks noChangeArrowheads="1"/>
          </p:cNvSpPr>
          <p:nvPr/>
        </p:nvSpPr>
        <p:spPr bwMode="auto">
          <a:xfrm>
            <a:off x="3048000" y="4114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H5</a:t>
            </a:r>
          </a:p>
        </p:txBody>
      </p:sp>
      <p:sp>
        <p:nvSpPr>
          <p:cNvPr id="9344" name="Rectangle 128"/>
          <p:cNvSpPr>
            <a:spLocks noChangeArrowheads="1"/>
          </p:cNvSpPr>
          <p:nvPr/>
        </p:nvSpPr>
        <p:spPr bwMode="auto">
          <a:xfrm>
            <a:off x="6019800" y="4114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H6</a:t>
            </a:r>
          </a:p>
        </p:txBody>
      </p:sp>
      <p:sp>
        <p:nvSpPr>
          <p:cNvPr id="9345" name="Rectangle 129"/>
          <p:cNvSpPr>
            <a:spLocks noChangeArrowheads="1"/>
          </p:cNvSpPr>
          <p:nvPr/>
        </p:nvSpPr>
        <p:spPr bwMode="auto">
          <a:xfrm>
            <a:off x="609600" y="58674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H7</a:t>
            </a:r>
          </a:p>
        </p:txBody>
      </p:sp>
      <p:sp>
        <p:nvSpPr>
          <p:cNvPr id="9346" name="Rectangle 130"/>
          <p:cNvSpPr>
            <a:spLocks noChangeArrowheads="1"/>
          </p:cNvSpPr>
          <p:nvPr/>
        </p:nvSpPr>
        <p:spPr bwMode="auto">
          <a:xfrm>
            <a:off x="3276600" y="58674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H8</a:t>
            </a:r>
          </a:p>
        </p:txBody>
      </p:sp>
      <p:sp>
        <p:nvSpPr>
          <p:cNvPr id="9347" name="Rectangle 131"/>
          <p:cNvSpPr>
            <a:spLocks noChangeArrowheads="1"/>
          </p:cNvSpPr>
          <p:nvPr/>
        </p:nvSpPr>
        <p:spPr bwMode="auto">
          <a:xfrm>
            <a:off x="6172200" y="5943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H9</a:t>
            </a:r>
          </a:p>
        </p:txBody>
      </p:sp>
      <p:sp>
        <p:nvSpPr>
          <p:cNvPr id="9348" name="Rectangle 132"/>
          <p:cNvSpPr>
            <a:spLocks noChangeArrowheads="1"/>
          </p:cNvSpPr>
          <p:nvPr/>
        </p:nvSpPr>
        <p:spPr bwMode="auto">
          <a:xfrm>
            <a:off x="457200" y="228600"/>
            <a:ext cx="723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???.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9354" name="Rectangle 138"/>
          <p:cNvSpPr>
            <a:spLocks noChangeArrowheads="1"/>
          </p:cNvSpPr>
          <p:nvPr/>
        </p:nvSpPr>
        <p:spPr bwMode="auto">
          <a:xfrm>
            <a:off x="381000" y="1752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H1</a:t>
            </a:r>
          </a:p>
        </p:txBody>
      </p:sp>
      <p:sp>
        <p:nvSpPr>
          <p:cNvPr id="9355" name="Rectangle 139"/>
          <p:cNvSpPr>
            <a:spLocks noChangeArrowheads="1"/>
          </p:cNvSpPr>
          <p:nvPr/>
        </p:nvSpPr>
        <p:spPr bwMode="auto">
          <a:xfrm>
            <a:off x="3200400" y="19050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H2</a:t>
            </a:r>
          </a:p>
        </p:txBody>
      </p:sp>
      <p:sp>
        <p:nvSpPr>
          <p:cNvPr id="9356" name="Rectangle 140"/>
          <p:cNvSpPr>
            <a:spLocks noChangeArrowheads="1"/>
          </p:cNvSpPr>
          <p:nvPr/>
        </p:nvSpPr>
        <p:spPr bwMode="auto">
          <a:xfrm>
            <a:off x="457200" y="4038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H4</a:t>
            </a:r>
          </a:p>
        </p:txBody>
      </p:sp>
      <p:sp>
        <p:nvSpPr>
          <p:cNvPr id="9357" name="Rectangle 141"/>
          <p:cNvSpPr>
            <a:spLocks noChangeArrowheads="1"/>
          </p:cNvSpPr>
          <p:nvPr/>
        </p:nvSpPr>
        <p:spPr bwMode="auto">
          <a:xfrm>
            <a:off x="6019800" y="4114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H6</a:t>
            </a:r>
          </a:p>
        </p:txBody>
      </p:sp>
      <p:sp>
        <p:nvSpPr>
          <p:cNvPr id="9358" name="Rectangle 142"/>
          <p:cNvSpPr>
            <a:spLocks noChangeArrowheads="1"/>
          </p:cNvSpPr>
          <p:nvPr/>
        </p:nvSpPr>
        <p:spPr bwMode="auto">
          <a:xfrm>
            <a:off x="609600" y="58674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H7</a:t>
            </a:r>
          </a:p>
        </p:txBody>
      </p:sp>
    </p:spTree>
    <p:extLst>
      <p:ext uri="{BB962C8B-B14F-4D97-AF65-F5344CB8AC3E}">
        <p14:creationId xmlns:p14="http://schemas.microsoft.com/office/powerpoint/2010/main" val="9516447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9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9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9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9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9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9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9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9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8" grpId="0" animBg="1"/>
      <p:bldP spid="9339" grpId="0" animBg="1"/>
      <p:bldP spid="9340" grpId="0" animBg="1"/>
      <p:bldP spid="9341" grpId="0" animBg="1"/>
      <p:bldP spid="9341" grpId="1" animBg="1"/>
      <p:bldP spid="9342" grpId="0" animBg="1"/>
      <p:bldP spid="9343" grpId="0" animBg="1"/>
      <p:bldP spid="9343" grpId="1" animBg="1"/>
      <p:bldP spid="9344" grpId="0" animBg="1"/>
      <p:bldP spid="9345" grpId="0" animBg="1"/>
      <p:bldP spid="9346" grpId="0" animBg="1"/>
      <p:bldP spid="9346" grpId="1" animBg="1"/>
      <p:bldP spid="9347" grpId="0" animBg="1"/>
      <p:bldP spid="9347" grpId="1" animBg="1"/>
      <p:bldP spid="9348" grpId="0"/>
      <p:bldP spid="9354" grpId="0" animBg="1"/>
      <p:bldP spid="9354" grpId="1" animBg="1"/>
      <p:bldP spid="9355" grpId="0" animBg="1"/>
      <p:bldP spid="9355" grpId="1" animBg="1"/>
      <p:bldP spid="9356" grpId="0" animBg="1"/>
      <p:bldP spid="9356" grpId="1" animBg="1"/>
      <p:bldP spid="9357" grpId="0" animBg="1"/>
      <p:bldP spid="9357" grpId="1" animBg="1"/>
      <p:bldP spid="9358" grpId="0" animBg="1"/>
      <p:bldP spid="935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762000" y="762000"/>
            <a:ext cx="1285875" cy="1471613"/>
            <a:chOff x="1014" y="3186"/>
            <a:chExt cx="930" cy="1096"/>
          </a:xfrm>
        </p:grpSpPr>
        <p:sp>
          <p:nvSpPr>
            <p:cNvPr id="14370" name="Arc 61"/>
            <p:cNvSpPr>
              <a:spLocks/>
            </p:cNvSpPr>
            <p:nvPr/>
          </p:nvSpPr>
          <p:spPr bwMode="auto">
            <a:xfrm>
              <a:off x="1188" y="3318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1" name="Oval 62"/>
            <p:cNvSpPr>
              <a:spLocks noChangeArrowheads="1"/>
            </p:cNvSpPr>
            <p:nvPr/>
          </p:nvSpPr>
          <p:spPr bwMode="auto">
            <a:xfrm>
              <a:off x="1014" y="321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2" name="Line 63"/>
            <p:cNvSpPr>
              <a:spLocks noChangeShapeType="1"/>
            </p:cNvSpPr>
            <p:nvPr/>
          </p:nvSpPr>
          <p:spPr bwMode="auto">
            <a:xfrm flipH="1">
              <a:off x="1164" y="3318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64"/>
            <p:cNvSpPr>
              <a:spLocks noChangeShapeType="1"/>
            </p:cNvSpPr>
            <p:nvPr/>
          </p:nvSpPr>
          <p:spPr bwMode="auto">
            <a:xfrm>
              <a:off x="1194" y="3318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Oval 65"/>
            <p:cNvSpPr>
              <a:spLocks noChangeArrowheads="1"/>
            </p:cNvSpPr>
            <p:nvPr/>
          </p:nvSpPr>
          <p:spPr bwMode="auto">
            <a:xfrm>
              <a:off x="1464" y="3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5" name="Rectangle 66"/>
            <p:cNvSpPr>
              <a:spLocks noChangeArrowheads="1"/>
            </p:cNvSpPr>
            <p:nvPr/>
          </p:nvSpPr>
          <p:spPr bwMode="auto">
            <a:xfrm>
              <a:off x="1524" y="3564"/>
              <a:ext cx="7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6" name="Oval 67"/>
            <p:cNvSpPr>
              <a:spLocks noChangeArrowheads="1"/>
            </p:cNvSpPr>
            <p:nvPr/>
          </p:nvSpPr>
          <p:spPr bwMode="auto">
            <a:xfrm>
              <a:off x="1182" y="33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7" name="Rectangle 68"/>
            <p:cNvSpPr>
              <a:spLocks noChangeArrowheads="1"/>
            </p:cNvSpPr>
            <p:nvPr/>
          </p:nvSpPr>
          <p:spPr bwMode="auto">
            <a:xfrm>
              <a:off x="1104" y="3186"/>
              <a:ext cx="7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8" name="Oval 69"/>
            <p:cNvSpPr>
              <a:spLocks noChangeArrowheads="1"/>
            </p:cNvSpPr>
            <p:nvPr/>
          </p:nvSpPr>
          <p:spPr bwMode="auto">
            <a:xfrm>
              <a:off x="1152" y="40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9" name="Rectangle 70"/>
            <p:cNvSpPr>
              <a:spLocks noChangeArrowheads="1"/>
            </p:cNvSpPr>
            <p:nvPr/>
          </p:nvSpPr>
          <p:spPr bwMode="auto">
            <a:xfrm>
              <a:off x="1068" y="4020"/>
              <a:ext cx="7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0" name="Oval 71"/>
            <p:cNvSpPr>
              <a:spLocks noChangeArrowheads="1"/>
            </p:cNvSpPr>
            <p:nvPr/>
          </p:nvSpPr>
          <p:spPr bwMode="auto">
            <a:xfrm>
              <a:off x="1584" y="411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81" name="Rectangle 72"/>
            <p:cNvSpPr>
              <a:spLocks noChangeArrowheads="1"/>
            </p:cNvSpPr>
            <p:nvPr/>
          </p:nvSpPr>
          <p:spPr bwMode="auto">
            <a:xfrm>
              <a:off x="1590" y="4146"/>
              <a:ext cx="8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352800" y="685800"/>
            <a:ext cx="1531938" cy="1425575"/>
            <a:chOff x="929" y="1890"/>
            <a:chExt cx="1021" cy="1002"/>
          </a:xfrm>
        </p:grpSpPr>
        <p:sp>
          <p:nvSpPr>
            <p:cNvPr id="14359" name="Arc 75"/>
            <p:cNvSpPr>
              <a:spLocks/>
            </p:cNvSpPr>
            <p:nvPr/>
          </p:nvSpPr>
          <p:spPr bwMode="auto">
            <a:xfrm>
              <a:off x="1104" y="2094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0" name="Oval 76"/>
            <p:cNvSpPr>
              <a:spLocks noChangeArrowheads="1"/>
            </p:cNvSpPr>
            <p:nvPr/>
          </p:nvSpPr>
          <p:spPr bwMode="auto">
            <a:xfrm>
              <a:off x="1020" y="1962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1" name="Line 77"/>
            <p:cNvSpPr>
              <a:spLocks noChangeShapeType="1"/>
            </p:cNvSpPr>
            <p:nvPr/>
          </p:nvSpPr>
          <p:spPr bwMode="auto">
            <a:xfrm flipH="1">
              <a:off x="1026" y="2106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78"/>
            <p:cNvSpPr>
              <a:spLocks noChangeShapeType="1"/>
            </p:cNvSpPr>
            <p:nvPr/>
          </p:nvSpPr>
          <p:spPr bwMode="auto">
            <a:xfrm flipH="1">
              <a:off x="1140" y="2034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Oval 79"/>
            <p:cNvSpPr>
              <a:spLocks noChangeArrowheads="1"/>
            </p:cNvSpPr>
            <p:nvPr/>
          </p:nvSpPr>
          <p:spPr bwMode="auto">
            <a:xfrm>
              <a:off x="1470" y="24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4" name="Oval 80"/>
            <p:cNvSpPr>
              <a:spLocks noChangeArrowheads="1"/>
            </p:cNvSpPr>
            <p:nvPr/>
          </p:nvSpPr>
          <p:spPr bwMode="auto">
            <a:xfrm>
              <a:off x="1128" y="20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5" name="Rectangle 81"/>
            <p:cNvSpPr>
              <a:spLocks noChangeArrowheads="1"/>
            </p:cNvSpPr>
            <p:nvPr/>
          </p:nvSpPr>
          <p:spPr bwMode="auto">
            <a:xfrm>
              <a:off x="1048" y="2004"/>
              <a:ext cx="6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6" name="Oval 82"/>
            <p:cNvSpPr>
              <a:spLocks noChangeArrowheads="1"/>
            </p:cNvSpPr>
            <p:nvPr/>
          </p:nvSpPr>
          <p:spPr bwMode="auto">
            <a:xfrm>
              <a:off x="1014" y="249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7" name="Rectangle 83"/>
            <p:cNvSpPr>
              <a:spLocks noChangeArrowheads="1"/>
            </p:cNvSpPr>
            <p:nvPr/>
          </p:nvSpPr>
          <p:spPr bwMode="auto">
            <a:xfrm>
              <a:off x="929" y="2448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8" name="Oval 84"/>
            <p:cNvSpPr>
              <a:spLocks noChangeArrowheads="1"/>
            </p:cNvSpPr>
            <p:nvPr/>
          </p:nvSpPr>
          <p:spPr bwMode="auto">
            <a:xfrm>
              <a:off x="1716" y="202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9" name="Rectangle 85"/>
            <p:cNvSpPr>
              <a:spLocks noChangeArrowheads="1"/>
            </p:cNvSpPr>
            <p:nvPr/>
          </p:nvSpPr>
          <p:spPr bwMode="auto">
            <a:xfrm>
              <a:off x="1697" y="1890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0" name="Group 86"/>
          <p:cNvGrpSpPr>
            <a:grpSpLocks/>
          </p:cNvGrpSpPr>
          <p:nvPr/>
        </p:nvGrpSpPr>
        <p:grpSpPr bwMode="auto">
          <a:xfrm>
            <a:off x="7010400" y="685800"/>
            <a:ext cx="1485900" cy="1409700"/>
            <a:chOff x="912" y="486"/>
            <a:chExt cx="1050" cy="1056"/>
          </a:xfrm>
        </p:grpSpPr>
        <p:sp>
          <p:nvSpPr>
            <p:cNvPr id="14346" name="AutoShape 87"/>
            <p:cNvSpPr>
              <a:spLocks noChangeAspect="1" noChangeArrowheads="1" noTextEdit="1"/>
            </p:cNvSpPr>
            <p:nvPr/>
          </p:nvSpPr>
          <p:spPr bwMode="auto">
            <a:xfrm>
              <a:off x="912" y="486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Arc 88"/>
            <p:cNvSpPr>
              <a:spLocks/>
            </p:cNvSpPr>
            <p:nvPr/>
          </p:nvSpPr>
          <p:spPr bwMode="auto">
            <a:xfrm>
              <a:off x="1116" y="678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48" name="Oval 89"/>
            <p:cNvSpPr>
              <a:spLocks noChangeArrowheads="1"/>
            </p:cNvSpPr>
            <p:nvPr/>
          </p:nvSpPr>
          <p:spPr bwMode="auto">
            <a:xfrm>
              <a:off x="972" y="54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49" name="Line 90"/>
            <p:cNvSpPr>
              <a:spLocks noChangeShapeType="1"/>
            </p:cNvSpPr>
            <p:nvPr/>
          </p:nvSpPr>
          <p:spPr bwMode="auto">
            <a:xfrm>
              <a:off x="1116" y="678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91"/>
            <p:cNvSpPr>
              <a:spLocks noChangeShapeType="1"/>
            </p:cNvSpPr>
            <p:nvPr/>
          </p:nvSpPr>
          <p:spPr bwMode="auto">
            <a:xfrm>
              <a:off x="1116" y="678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Oval 92"/>
            <p:cNvSpPr>
              <a:spLocks noChangeArrowheads="1"/>
            </p:cNvSpPr>
            <p:nvPr/>
          </p:nvSpPr>
          <p:spPr bwMode="auto">
            <a:xfrm>
              <a:off x="1422" y="9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2" name="Rectangle 93"/>
            <p:cNvSpPr>
              <a:spLocks noChangeArrowheads="1"/>
            </p:cNvSpPr>
            <p:nvPr/>
          </p:nvSpPr>
          <p:spPr bwMode="auto">
            <a:xfrm>
              <a:off x="1344" y="996"/>
              <a:ext cx="7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3" name="Oval 94"/>
            <p:cNvSpPr>
              <a:spLocks noChangeArrowheads="1"/>
            </p:cNvSpPr>
            <p:nvPr/>
          </p:nvSpPr>
          <p:spPr bwMode="auto">
            <a:xfrm>
              <a:off x="1104" y="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4" name="Rectangle 95"/>
            <p:cNvSpPr>
              <a:spLocks noChangeArrowheads="1"/>
            </p:cNvSpPr>
            <p:nvPr/>
          </p:nvSpPr>
          <p:spPr bwMode="auto">
            <a:xfrm>
              <a:off x="1032" y="564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5" name="Oval 96"/>
            <p:cNvSpPr>
              <a:spLocks noChangeArrowheads="1"/>
            </p:cNvSpPr>
            <p:nvPr/>
          </p:nvSpPr>
          <p:spPr bwMode="auto">
            <a:xfrm>
              <a:off x="1746" y="132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6" name="Rectangle 97"/>
            <p:cNvSpPr>
              <a:spLocks noChangeArrowheads="1"/>
            </p:cNvSpPr>
            <p:nvPr/>
          </p:nvSpPr>
          <p:spPr bwMode="auto">
            <a:xfrm>
              <a:off x="1806" y="1368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7" name="Oval 98"/>
            <p:cNvSpPr>
              <a:spLocks noChangeArrowheads="1"/>
            </p:cNvSpPr>
            <p:nvPr/>
          </p:nvSpPr>
          <p:spPr bwMode="auto">
            <a:xfrm>
              <a:off x="1770" y="6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8" name="Rectangle 99"/>
            <p:cNvSpPr>
              <a:spLocks noChangeArrowheads="1"/>
            </p:cNvSpPr>
            <p:nvPr/>
          </p:nvSpPr>
          <p:spPr bwMode="auto">
            <a:xfrm>
              <a:off x="1818" y="612"/>
              <a:ext cx="7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4" name="Hình Bầu dục 53"/>
          <p:cNvSpPr/>
          <p:nvPr/>
        </p:nvSpPr>
        <p:spPr>
          <a:xfrm>
            <a:off x="7315200" y="2133600"/>
            <a:ext cx="1219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H3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55" name="Hình Bầu dục 54"/>
          <p:cNvSpPr/>
          <p:nvPr/>
        </p:nvSpPr>
        <p:spPr>
          <a:xfrm>
            <a:off x="457200" y="2362200"/>
            <a:ext cx="1219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H7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56" name="Hình Bầu dục 55"/>
          <p:cNvSpPr/>
          <p:nvPr/>
        </p:nvSpPr>
        <p:spPr>
          <a:xfrm>
            <a:off x="3429000" y="2286000"/>
            <a:ext cx="1219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H5</a:t>
            </a:r>
            <a:endParaRPr 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789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0.31632 -0.00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16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57968 -0.007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76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249"/>
          <p:cNvSpPr>
            <a:spLocks noChangeShapeType="1"/>
          </p:cNvSpPr>
          <p:nvPr/>
        </p:nvSpPr>
        <p:spPr bwMode="auto">
          <a:xfrm>
            <a:off x="4876800" y="600859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8447" name="Text Box 255"/>
          <p:cNvSpPr txBox="1">
            <a:spLocks noChangeArrowheads="1"/>
          </p:cNvSpPr>
          <p:nvPr/>
        </p:nvSpPr>
        <p:spPr bwMode="auto">
          <a:xfrm>
            <a:off x="46747" y="3577116"/>
            <a:ext cx="5479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634049" y="1039146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233"/>
          <p:cNvGrpSpPr>
            <a:grpSpLocks/>
          </p:cNvGrpSpPr>
          <p:nvPr/>
        </p:nvGrpSpPr>
        <p:grpSpPr bwMode="auto">
          <a:xfrm>
            <a:off x="729299" y="1134396"/>
            <a:ext cx="1195388" cy="1333500"/>
            <a:chOff x="336" y="1584"/>
            <a:chExt cx="753" cy="840"/>
          </a:xfrm>
        </p:grpSpPr>
        <p:sp>
          <p:nvSpPr>
            <p:cNvPr id="1133" name="Arc 234"/>
            <p:cNvSpPr>
              <a:spLocks/>
            </p:cNvSpPr>
            <p:nvPr/>
          </p:nvSpPr>
          <p:spPr bwMode="auto">
            <a:xfrm>
              <a:off x="533" y="1698"/>
              <a:ext cx="82" cy="102"/>
            </a:xfrm>
            <a:custGeom>
              <a:avLst/>
              <a:gdLst>
                <a:gd name="T0" fmla="*/ 0 w 17275"/>
                <a:gd name="T1" fmla="*/ 0 h 21600"/>
                <a:gd name="T2" fmla="*/ 0 w 17275"/>
                <a:gd name="T3" fmla="*/ 0 h 21600"/>
                <a:gd name="T4" fmla="*/ 0 w 17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17275"/>
                <a:gd name="T10" fmla="*/ 0 h 21600"/>
                <a:gd name="T11" fmla="*/ 17275 w 17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75" h="21600" fill="none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</a:path>
                <a:path w="17275" h="21600" stroke="0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  <a:lnTo>
                    <a:pt x="2679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4" name="Oval 235"/>
            <p:cNvSpPr>
              <a:spLocks noChangeArrowheads="1"/>
            </p:cNvSpPr>
            <p:nvPr/>
          </p:nvSpPr>
          <p:spPr bwMode="auto">
            <a:xfrm>
              <a:off x="336" y="1668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5" name="Line 236"/>
            <p:cNvSpPr>
              <a:spLocks noChangeShapeType="1"/>
            </p:cNvSpPr>
            <p:nvPr/>
          </p:nvSpPr>
          <p:spPr bwMode="auto">
            <a:xfrm flipH="1">
              <a:off x="480" y="1698"/>
              <a:ext cx="66" cy="7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Line 237"/>
            <p:cNvSpPr>
              <a:spLocks noChangeShapeType="1"/>
            </p:cNvSpPr>
            <p:nvPr/>
          </p:nvSpPr>
          <p:spPr bwMode="auto">
            <a:xfrm>
              <a:off x="546" y="1698"/>
              <a:ext cx="528" cy="58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Oval 238"/>
            <p:cNvSpPr>
              <a:spLocks noChangeArrowheads="1"/>
            </p:cNvSpPr>
            <p:nvPr/>
          </p:nvSpPr>
          <p:spPr bwMode="auto">
            <a:xfrm>
              <a:off x="960" y="21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8" name="Rectangle 239"/>
            <p:cNvSpPr>
              <a:spLocks noChangeArrowheads="1"/>
            </p:cNvSpPr>
            <p:nvPr/>
          </p:nvSpPr>
          <p:spPr bwMode="auto">
            <a:xfrm>
              <a:off x="1020" y="211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" name="Oval 240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0" name="Oval 241"/>
            <p:cNvSpPr>
              <a:spLocks noChangeArrowheads="1"/>
            </p:cNvSpPr>
            <p:nvPr/>
          </p:nvSpPr>
          <p:spPr bwMode="auto">
            <a:xfrm>
              <a:off x="480" y="228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1" name="Rectangle 242"/>
            <p:cNvSpPr>
              <a:spLocks noChangeArrowheads="1"/>
            </p:cNvSpPr>
            <p:nvPr/>
          </p:nvSpPr>
          <p:spPr bwMode="auto">
            <a:xfrm>
              <a:off x="372" y="228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" name="Oval 243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3" name="Oval 244"/>
            <p:cNvSpPr>
              <a:spLocks noChangeArrowheads="1"/>
            </p:cNvSpPr>
            <p:nvPr/>
          </p:nvSpPr>
          <p:spPr bwMode="auto">
            <a:xfrm>
              <a:off x="666" y="19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4" name="Rectangle 245"/>
            <p:cNvSpPr>
              <a:spLocks noChangeArrowheads="1"/>
            </p:cNvSpPr>
            <p:nvPr/>
          </p:nvSpPr>
          <p:spPr bwMode="auto">
            <a:xfrm>
              <a:off x="642" y="2040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" name="Oval 246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6" name="Rectangle 247"/>
            <p:cNvSpPr>
              <a:spLocks noChangeArrowheads="1"/>
            </p:cNvSpPr>
            <p:nvPr/>
          </p:nvSpPr>
          <p:spPr bwMode="auto">
            <a:xfrm>
              <a:off x="450" y="15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16" name="AutoShape 273"/>
          <p:cNvSpPr>
            <a:spLocks noChangeAspect="1" noChangeArrowheads="1" noTextEdit="1"/>
          </p:cNvSpPr>
          <p:nvPr/>
        </p:nvSpPr>
        <p:spPr bwMode="auto">
          <a:xfrm>
            <a:off x="881699" y="1972600"/>
            <a:ext cx="990600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Arc 274"/>
          <p:cNvSpPr>
            <a:spLocks/>
          </p:cNvSpPr>
          <p:nvPr/>
        </p:nvSpPr>
        <p:spPr bwMode="auto">
          <a:xfrm>
            <a:off x="992824" y="1820200"/>
            <a:ext cx="769938" cy="542926"/>
          </a:xfrm>
          <a:custGeom>
            <a:avLst/>
            <a:gdLst>
              <a:gd name="T0" fmla="*/ 0 w 30647"/>
              <a:gd name="T1" fmla="*/ 0 h 21600"/>
              <a:gd name="T2" fmla="*/ 0 w 30647"/>
              <a:gd name="T3" fmla="*/ 0 h 21600"/>
              <a:gd name="T4" fmla="*/ 0 w 30647"/>
              <a:gd name="T5" fmla="*/ 0 h 21600"/>
              <a:gd name="T6" fmla="*/ 0 60000 65536"/>
              <a:gd name="T7" fmla="*/ 0 60000 65536"/>
              <a:gd name="T8" fmla="*/ 0 60000 65536"/>
              <a:gd name="T9" fmla="*/ 0 w 30647"/>
              <a:gd name="T10" fmla="*/ 0 h 21600"/>
              <a:gd name="T11" fmla="*/ 30647 w 306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47" h="21600" fill="none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</a:path>
              <a:path w="30647" h="21600" stroke="0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  <a:lnTo>
                  <a:pt x="11893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chemeClr val="folHlink"/>
              </a:solidFill>
            </a:endParaRPr>
          </a:p>
        </p:txBody>
      </p:sp>
      <p:grpSp>
        <p:nvGrpSpPr>
          <p:cNvPr id="10" name="Group 292"/>
          <p:cNvGrpSpPr>
            <a:grpSpLocks/>
          </p:cNvGrpSpPr>
          <p:nvPr/>
        </p:nvGrpSpPr>
        <p:grpSpPr bwMode="auto">
          <a:xfrm>
            <a:off x="2224724" y="1143921"/>
            <a:ext cx="1781175" cy="1362075"/>
            <a:chOff x="1278" y="1590"/>
            <a:chExt cx="1122" cy="858"/>
          </a:xfrm>
        </p:grpSpPr>
        <p:sp>
          <p:nvSpPr>
            <p:cNvPr id="1084" name="AutoShape 293"/>
            <p:cNvSpPr>
              <a:spLocks noChangeAspect="1" noChangeArrowheads="1" noTextEdit="1"/>
            </p:cNvSpPr>
            <p:nvPr/>
          </p:nvSpPr>
          <p:spPr bwMode="auto">
            <a:xfrm>
              <a:off x="1278" y="1590"/>
              <a:ext cx="1122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Arc 294"/>
            <p:cNvSpPr>
              <a:spLocks/>
            </p:cNvSpPr>
            <p:nvPr/>
          </p:nvSpPr>
          <p:spPr bwMode="auto">
            <a:xfrm>
              <a:off x="1541" y="1761"/>
              <a:ext cx="113" cy="87"/>
            </a:xfrm>
            <a:custGeom>
              <a:avLst/>
              <a:gdLst>
                <a:gd name="T0" fmla="*/ 0 w 28117"/>
                <a:gd name="T1" fmla="*/ 0 h 21600"/>
                <a:gd name="T2" fmla="*/ 0 w 28117"/>
                <a:gd name="T3" fmla="*/ 0 h 21600"/>
                <a:gd name="T4" fmla="*/ 0 w 28117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17"/>
                <a:gd name="T10" fmla="*/ 0 h 21600"/>
                <a:gd name="T11" fmla="*/ 28117 w 2811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17" h="21600" fill="none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</a:path>
                <a:path w="28117" h="21600" stroke="0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  <a:lnTo>
                    <a:pt x="683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6" name="Oval 295"/>
            <p:cNvSpPr>
              <a:spLocks noChangeArrowheads="1"/>
            </p:cNvSpPr>
            <p:nvPr/>
          </p:nvSpPr>
          <p:spPr bwMode="auto">
            <a:xfrm>
              <a:off x="1434" y="1686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7" name="Line 296"/>
            <p:cNvSpPr>
              <a:spLocks noChangeShapeType="1"/>
            </p:cNvSpPr>
            <p:nvPr/>
          </p:nvSpPr>
          <p:spPr bwMode="auto">
            <a:xfrm flipH="1">
              <a:off x="1386" y="1758"/>
              <a:ext cx="180" cy="61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297"/>
            <p:cNvSpPr>
              <a:spLocks noChangeShapeType="1"/>
            </p:cNvSpPr>
            <p:nvPr/>
          </p:nvSpPr>
          <p:spPr bwMode="auto">
            <a:xfrm>
              <a:off x="1566" y="1758"/>
              <a:ext cx="762" cy="1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298"/>
            <p:cNvSpPr>
              <a:spLocks noChangeShapeType="1"/>
            </p:cNvSpPr>
            <p:nvPr/>
          </p:nvSpPr>
          <p:spPr bwMode="auto">
            <a:xfrm>
              <a:off x="1602" y="1800"/>
              <a:ext cx="30" cy="4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Oval 299"/>
            <p:cNvSpPr>
              <a:spLocks noChangeArrowheads="1"/>
            </p:cNvSpPr>
            <p:nvPr/>
          </p:nvSpPr>
          <p:spPr bwMode="auto">
            <a:xfrm>
              <a:off x="1446" y="213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1" name="Rectangle 300"/>
            <p:cNvSpPr>
              <a:spLocks noChangeArrowheads="1"/>
            </p:cNvSpPr>
            <p:nvPr/>
          </p:nvSpPr>
          <p:spPr bwMode="auto">
            <a:xfrm>
              <a:off x="1338" y="20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2" name="Oval 301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3" name="Oval 302"/>
            <p:cNvSpPr>
              <a:spLocks noChangeArrowheads="1"/>
            </p:cNvSpPr>
            <p:nvPr/>
          </p:nvSpPr>
          <p:spPr bwMode="auto">
            <a:xfrm>
              <a:off x="2064" y="186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4" name="Rectangle 303"/>
            <p:cNvSpPr>
              <a:spLocks noChangeArrowheads="1"/>
            </p:cNvSpPr>
            <p:nvPr/>
          </p:nvSpPr>
          <p:spPr bwMode="auto">
            <a:xfrm>
              <a:off x="2124" y="173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5" name="Oval 304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6" name="Oval 305"/>
            <p:cNvSpPr>
              <a:spLocks noChangeArrowheads="1"/>
            </p:cNvSpPr>
            <p:nvPr/>
          </p:nvSpPr>
          <p:spPr bwMode="auto">
            <a:xfrm>
              <a:off x="1764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7" name="Rectangle 306"/>
            <p:cNvSpPr>
              <a:spLocks noChangeArrowheads="1"/>
            </p:cNvSpPr>
            <p:nvPr/>
          </p:nvSpPr>
          <p:spPr bwMode="auto">
            <a:xfrm>
              <a:off x="1764" y="2046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8" name="Oval 307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9" name="Rectangle 308"/>
            <p:cNvSpPr>
              <a:spLocks noChangeArrowheads="1"/>
            </p:cNvSpPr>
            <p:nvPr/>
          </p:nvSpPr>
          <p:spPr bwMode="auto">
            <a:xfrm>
              <a:off x="1452" y="165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309"/>
          <p:cNvGrpSpPr>
            <a:grpSpLocks/>
          </p:cNvGrpSpPr>
          <p:nvPr/>
        </p:nvGrpSpPr>
        <p:grpSpPr bwMode="auto">
          <a:xfrm>
            <a:off x="795709" y="4461194"/>
            <a:ext cx="1985962" cy="350838"/>
            <a:chOff x="1533" y="2586"/>
            <a:chExt cx="1203" cy="221"/>
          </a:xfrm>
        </p:grpSpPr>
        <p:sp>
          <p:nvSpPr>
            <p:cNvPr id="1083" name="Text Box 310"/>
            <p:cNvSpPr txBox="1">
              <a:spLocks noChangeArrowheads="1"/>
            </p:cNvSpPr>
            <p:nvPr/>
          </p:nvSpPr>
          <p:spPr bwMode="auto">
            <a:xfrm>
              <a:off x="1536" y="2592"/>
              <a:ext cx="120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7" name="Object 3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6793308"/>
                </p:ext>
              </p:extLst>
            </p:nvPr>
          </p:nvGraphicFramePr>
          <p:xfrm>
            <a:off x="1533" y="2586"/>
            <a:ext cx="243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0" name="Equation" r:id="rId3" imgW="253800" imgH="241200" progId="Equation.DSMT4">
                    <p:embed/>
                  </p:oleObj>
                </mc:Choice>
                <mc:Fallback>
                  <p:oleObj name="Equation" r:id="rId3" imgW="253800" imgH="241200" progId="Equation.DSMT4">
                    <p:embed/>
                    <p:pic>
                      <p:nvPicPr>
                        <p:cNvPr id="0" name="Picture 3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" y="2586"/>
                          <a:ext cx="243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312"/>
          <p:cNvGrpSpPr>
            <a:grpSpLocks/>
          </p:cNvGrpSpPr>
          <p:nvPr/>
        </p:nvGrpSpPr>
        <p:grpSpPr bwMode="auto">
          <a:xfrm>
            <a:off x="50363" y="4032945"/>
            <a:ext cx="3117851" cy="379413"/>
            <a:chOff x="288" y="2730"/>
            <a:chExt cx="1964" cy="239"/>
          </a:xfrm>
        </p:grpSpPr>
        <p:sp>
          <p:nvSpPr>
            <p:cNvPr id="1082" name="Text Box 313"/>
            <p:cNvSpPr txBox="1">
              <a:spLocks noChangeArrowheads="1"/>
            </p:cNvSpPr>
            <p:nvPr/>
          </p:nvSpPr>
          <p:spPr bwMode="auto">
            <a:xfrm>
              <a:off x="288" y="2736"/>
              <a:ext cx="19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- VD:      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6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560554"/>
                </p:ext>
              </p:extLst>
            </p:nvPr>
          </p:nvGraphicFramePr>
          <p:xfrm>
            <a:off x="731" y="2730"/>
            <a:ext cx="33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1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0" name="Picture 3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" y="2730"/>
                          <a:ext cx="33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315"/>
          <p:cNvGrpSpPr>
            <a:grpSpLocks noChangeAspect="1"/>
          </p:cNvGrpSpPr>
          <p:nvPr/>
        </p:nvGrpSpPr>
        <p:grpSpPr bwMode="auto">
          <a:xfrm>
            <a:off x="2405699" y="1477296"/>
            <a:ext cx="1285875" cy="1028700"/>
            <a:chOff x="2323" y="1836"/>
            <a:chExt cx="810" cy="648"/>
          </a:xfrm>
        </p:grpSpPr>
        <p:sp>
          <p:nvSpPr>
            <p:cNvPr id="1080" name="AutoShape 316"/>
            <p:cNvSpPr>
              <a:spLocks noChangeAspect="1" noChangeArrowheads="1" noTextEdit="1"/>
            </p:cNvSpPr>
            <p:nvPr/>
          </p:nvSpPr>
          <p:spPr bwMode="auto">
            <a:xfrm>
              <a:off x="2323" y="1836"/>
              <a:ext cx="810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Arc 317"/>
            <p:cNvSpPr>
              <a:spLocks/>
            </p:cNvSpPr>
            <p:nvPr/>
          </p:nvSpPr>
          <p:spPr bwMode="auto">
            <a:xfrm>
              <a:off x="2386" y="1911"/>
              <a:ext cx="664" cy="500"/>
            </a:xfrm>
            <a:custGeom>
              <a:avLst/>
              <a:gdLst>
                <a:gd name="T0" fmla="*/ 0 w 41933"/>
                <a:gd name="T1" fmla="*/ 0 h 31565"/>
                <a:gd name="T2" fmla="*/ 0 w 41933"/>
                <a:gd name="T3" fmla="*/ 0 h 31565"/>
                <a:gd name="T4" fmla="*/ 0 w 41933"/>
                <a:gd name="T5" fmla="*/ 0 h 31565"/>
                <a:gd name="T6" fmla="*/ 0 60000 65536"/>
                <a:gd name="T7" fmla="*/ 0 60000 65536"/>
                <a:gd name="T8" fmla="*/ 0 60000 65536"/>
                <a:gd name="T9" fmla="*/ 0 w 41933"/>
                <a:gd name="T10" fmla="*/ 0 h 31565"/>
                <a:gd name="T11" fmla="*/ 41933 w 41933"/>
                <a:gd name="T12" fmla="*/ 31565 h 315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33" h="31565" fill="none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</a:path>
                <a:path w="41933" h="31565" stroke="0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  <a:lnTo>
                    <a:pt x="20333" y="9965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597796" y="705341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38" name="Text Box 346"/>
          <p:cNvSpPr txBox="1">
            <a:spLocks noChangeArrowheads="1"/>
          </p:cNvSpPr>
          <p:nvPr/>
        </p:nvSpPr>
        <p:spPr bwMode="auto">
          <a:xfrm>
            <a:off x="7292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13a</a:t>
            </a:r>
          </a:p>
        </p:txBody>
      </p:sp>
      <p:sp>
        <p:nvSpPr>
          <p:cNvPr id="8539" name="Text Box 347"/>
          <p:cNvSpPr txBox="1">
            <a:spLocks noChangeArrowheads="1"/>
          </p:cNvSpPr>
          <p:nvPr/>
        </p:nvSpPr>
        <p:spPr bwMode="auto">
          <a:xfrm>
            <a:off x="23294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13b</a:t>
            </a:r>
          </a:p>
        </p:txBody>
      </p:sp>
      <p:sp>
        <p:nvSpPr>
          <p:cNvPr id="351" name="Text Box 5">
            <a:extLst>
              <a:ext uri="{FF2B5EF4-FFF2-40B4-BE49-F238E27FC236}">
                <a16:creationId xmlns:a16="http://schemas.microsoft.com/office/drawing/2014/main" xmlns="" id="{101D8667-298F-4EA1-A31B-7FA94A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80" y="2915349"/>
            <a:ext cx="16808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Gãc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néi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tiÕp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352" name="Text Box 8">
            <a:extLst>
              <a:ext uri="{FF2B5EF4-FFF2-40B4-BE49-F238E27FC236}">
                <a16:creationId xmlns:a16="http://schemas.microsoft.com/office/drawing/2014/main" xmlns="" id="{E5458E85-EB1B-42A4-AC6F-D8769295A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164" y="2822261"/>
            <a:ext cx="2696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§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Ønh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n»m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trªn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3" name="Text Box 9">
            <a:extLst>
              <a:ext uri="{FF2B5EF4-FFF2-40B4-BE49-F238E27FC236}">
                <a16:creationId xmlns:a16="http://schemas.microsoft.com/office/drawing/2014/main" xmlns="" id="{76CA162F-2D30-4907-A8AA-5079B587D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299" y="3182795"/>
            <a:ext cx="36653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Hai c¹nh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chøa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d©y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4" name="Line 6">
            <a:extLst>
              <a:ext uri="{FF2B5EF4-FFF2-40B4-BE49-F238E27FC236}">
                <a16:creationId xmlns:a16="http://schemas.microsoft.com/office/drawing/2014/main" xmlns="" id="{4C02F9F7-CE38-4A1B-969A-0C7D1EC5F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9417" y="2976259"/>
            <a:ext cx="204671" cy="1124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7">
            <a:extLst>
              <a:ext uri="{FF2B5EF4-FFF2-40B4-BE49-F238E27FC236}">
                <a16:creationId xmlns:a16="http://schemas.microsoft.com/office/drawing/2014/main" xmlns="" id="{65968F97-8A51-4870-9080-F02122922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9844" y="3130408"/>
            <a:ext cx="152507" cy="2324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156">
            <a:extLst>
              <a:ext uri="{FF2B5EF4-FFF2-40B4-BE49-F238E27FC236}">
                <a16:creationId xmlns:a16="http://schemas.microsoft.com/office/drawing/2014/main" xmlns="" id="{E0E92C0E-C4E3-4F18-86E8-D5E6E9116FEF}"/>
              </a:ext>
            </a:extLst>
          </p:cNvPr>
          <p:cNvGrpSpPr>
            <a:grpSpLocks/>
          </p:cNvGrpSpPr>
          <p:nvPr/>
        </p:nvGrpSpPr>
        <p:grpSpPr bwMode="auto">
          <a:xfrm>
            <a:off x="110831" y="4986337"/>
            <a:ext cx="4325938" cy="923925"/>
            <a:chOff x="0" y="1193"/>
            <a:chExt cx="2725" cy="582"/>
          </a:xfrm>
          <a:solidFill>
            <a:srgbClr val="FFC000"/>
          </a:solidFill>
        </p:grpSpPr>
        <p:sp>
          <p:nvSpPr>
            <p:cNvPr id="62" name="Oval 73">
              <a:extLst>
                <a:ext uri="{FF2B5EF4-FFF2-40B4-BE49-F238E27FC236}">
                  <a16:creationId xmlns:a16="http://schemas.microsoft.com/office/drawing/2014/main" xmlns="" id="{9B3A6F75-208D-4086-B620-656D377C9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00"/>
              <a:ext cx="192" cy="19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63" name="Text Box 74">
              <a:extLst>
                <a:ext uri="{FF2B5EF4-FFF2-40B4-BE49-F238E27FC236}">
                  <a16:creationId xmlns:a16="http://schemas.microsoft.com/office/drawing/2014/main" xmlns="" id="{52958492-B1D9-4379-82F5-5442A083E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1193"/>
              <a:ext cx="2519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Bằng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dụng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cụ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hãy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so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với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BC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trong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mỗi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hình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64" name="Object 75">
              <a:extLst>
                <a:ext uri="{FF2B5EF4-FFF2-40B4-BE49-F238E27FC236}">
                  <a16:creationId xmlns:a16="http://schemas.microsoft.com/office/drawing/2014/main" xmlns="" id="{D93F63F9-40E8-4C98-A416-C1573C838F6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259378"/>
                </p:ext>
              </p:extLst>
            </p:nvPr>
          </p:nvGraphicFramePr>
          <p:xfrm>
            <a:off x="1104" y="1375"/>
            <a:ext cx="336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2" name="Equation" r:id="rId8" imgW="393480" imgH="253800" progId="Equation.DSMT4">
                    <p:embed/>
                  </p:oleObj>
                </mc:Choice>
                <mc:Fallback>
                  <p:oleObj name="Equation" r:id="rId8" imgW="393480" imgH="253800" progId="Equation.DSMT4">
                    <p:embed/>
                    <p:pic>
                      <p:nvPicPr>
                        <p:cNvPr id="0" name="Picture 3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375"/>
                          <a:ext cx="336" cy="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1" name="Group 35">
            <a:extLst>
              <a:ext uri="{FF2B5EF4-FFF2-40B4-BE49-F238E27FC236}">
                <a16:creationId xmlns:a16="http://schemas.microsoft.com/office/drawing/2014/main" xmlns="" id="{75FE8BE5-F6AE-4099-99C7-9A562666A731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143000"/>
            <a:ext cx="2209800" cy="447675"/>
            <a:chOff x="2928" y="1200"/>
            <a:chExt cx="1392" cy="282"/>
          </a:xfrm>
        </p:grpSpPr>
        <p:graphicFrame>
          <p:nvGraphicFramePr>
            <p:cNvPr id="222" name="Object 36">
              <a:extLst>
                <a:ext uri="{FF2B5EF4-FFF2-40B4-BE49-F238E27FC236}">
                  <a16:creationId xmlns:a16="http://schemas.microsoft.com/office/drawing/2014/main" xmlns="" id="{C18A2A7F-6DCA-47BF-B403-321D4B857D7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3706498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3" name="Equation" r:id="rId10" imgW="469800" imgH="228600" progId="Equation.DSMT4">
                    <p:embed/>
                  </p:oleObj>
                </mc:Choice>
                <mc:Fallback>
                  <p:oleObj name="Equation" r:id="rId10" imgW="469800" imgH="228600" progId="Equation.DSMT4">
                    <p:embed/>
                    <p:pic>
                      <p:nvPicPr>
                        <p:cNvPr id="0" name="Picture 3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3" name="Text Box 37">
              <a:extLst>
                <a:ext uri="{FF2B5EF4-FFF2-40B4-BE49-F238E27FC236}">
                  <a16:creationId xmlns:a16="http://schemas.microsoft.com/office/drawing/2014/main" xmlns="" id="{44FE1E12-7F65-402B-B7AC-EEC80EC9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24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grpSp>
        <p:nvGrpSpPr>
          <p:cNvPr id="225" name="Group 39">
            <a:extLst>
              <a:ext uri="{FF2B5EF4-FFF2-40B4-BE49-F238E27FC236}">
                <a16:creationId xmlns:a16="http://schemas.microsoft.com/office/drawing/2014/main" xmlns="" id="{AD4FF79E-E87D-464B-96AB-618AAD15DBC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46308" y="609600"/>
            <a:ext cx="1666875" cy="1676400"/>
            <a:chOff x="4374" y="384"/>
            <a:chExt cx="1050" cy="1056"/>
          </a:xfrm>
        </p:grpSpPr>
        <p:sp>
          <p:nvSpPr>
            <p:cNvPr id="226" name="AutoShape 40">
              <a:extLst>
                <a:ext uri="{FF2B5EF4-FFF2-40B4-BE49-F238E27FC236}">
                  <a16:creationId xmlns:a16="http://schemas.microsoft.com/office/drawing/2014/main" xmlns="" id="{36B8C25F-8E38-4356-9F8C-C70D5AE8BBF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74" y="384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Arc 41">
              <a:extLst>
                <a:ext uri="{FF2B5EF4-FFF2-40B4-BE49-F238E27FC236}">
                  <a16:creationId xmlns:a16="http://schemas.microsoft.com/office/drawing/2014/main" xmlns="" id="{69AEDB77-1316-41D0-9956-98403CBA5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858"/>
              <a:ext cx="72" cy="96"/>
            </a:xfrm>
            <a:custGeom>
              <a:avLst/>
              <a:gdLst>
                <a:gd name="T0" fmla="*/ 0 w 21600"/>
                <a:gd name="T1" fmla="*/ 0 h 28700"/>
                <a:gd name="T2" fmla="*/ 0 w 21600"/>
                <a:gd name="T3" fmla="*/ 0 h 28700"/>
                <a:gd name="T4" fmla="*/ 0 w 21600"/>
                <a:gd name="T5" fmla="*/ 0 h 287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700"/>
                <a:gd name="T11" fmla="*/ 21600 w 21600"/>
                <a:gd name="T12" fmla="*/ 28700 h 287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700" fill="none" extrusionOk="0">
                  <a:moveTo>
                    <a:pt x="16144" y="-1"/>
                  </a:moveTo>
                  <a:cubicBezTo>
                    <a:pt x="19658" y="3953"/>
                    <a:pt x="21600" y="9059"/>
                    <a:pt x="21600" y="14350"/>
                  </a:cubicBezTo>
                  <a:cubicBezTo>
                    <a:pt x="21600" y="19640"/>
                    <a:pt x="19658" y="24746"/>
                    <a:pt x="16144" y="28700"/>
                  </a:cubicBezTo>
                </a:path>
                <a:path w="21600" h="28700" stroke="0" extrusionOk="0">
                  <a:moveTo>
                    <a:pt x="16144" y="-1"/>
                  </a:moveTo>
                  <a:cubicBezTo>
                    <a:pt x="19658" y="3953"/>
                    <a:pt x="21600" y="9059"/>
                    <a:pt x="21600" y="14350"/>
                  </a:cubicBezTo>
                  <a:cubicBezTo>
                    <a:pt x="21600" y="19640"/>
                    <a:pt x="19658" y="24746"/>
                    <a:pt x="16144" y="28700"/>
                  </a:cubicBezTo>
                  <a:lnTo>
                    <a:pt x="0" y="1435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28" name="Arc 42">
              <a:extLst>
                <a:ext uri="{FF2B5EF4-FFF2-40B4-BE49-F238E27FC236}">
                  <a16:creationId xmlns:a16="http://schemas.microsoft.com/office/drawing/2014/main" xmlns="" id="{49C1926A-783E-4415-964B-F8D185BD2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841"/>
              <a:ext cx="96" cy="130"/>
            </a:xfrm>
            <a:custGeom>
              <a:avLst/>
              <a:gdLst>
                <a:gd name="T0" fmla="*/ 0 w 21600"/>
                <a:gd name="T1" fmla="*/ 0 h 29192"/>
                <a:gd name="T2" fmla="*/ 0 w 21600"/>
                <a:gd name="T3" fmla="*/ 0 h 29192"/>
                <a:gd name="T4" fmla="*/ 0 w 21600"/>
                <a:gd name="T5" fmla="*/ 0 h 2919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9192"/>
                <a:gd name="T11" fmla="*/ 21600 w 21600"/>
                <a:gd name="T12" fmla="*/ 29192 h 29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9192" fill="none" extrusionOk="0">
                  <a:moveTo>
                    <a:pt x="15922" y="0"/>
                  </a:moveTo>
                  <a:cubicBezTo>
                    <a:pt x="19574" y="3984"/>
                    <a:pt x="21600" y="9191"/>
                    <a:pt x="21600" y="14596"/>
                  </a:cubicBezTo>
                  <a:cubicBezTo>
                    <a:pt x="21600" y="20000"/>
                    <a:pt x="19574" y="25207"/>
                    <a:pt x="15922" y="29191"/>
                  </a:cubicBezTo>
                </a:path>
                <a:path w="21600" h="29192" stroke="0" extrusionOk="0">
                  <a:moveTo>
                    <a:pt x="15922" y="0"/>
                  </a:moveTo>
                  <a:cubicBezTo>
                    <a:pt x="19574" y="3984"/>
                    <a:pt x="21600" y="9191"/>
                    <a:pt x="21600" y="14596"/>
                  </a:cubicBezTo>
                  <a:cubicBezTo>
                    <a:pt x="21600" y="20000"/>
                    <a:pt x="19574" y="25207"/>
                    <a:pt x="15922" y="29191"/>
                  </a:cubicBezTo>
                  <a:lnTo>
                    <a:pt x="0" y="14596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29" name="Arc 43">
              <a:extLst>
                <a:ext uri="{FF2B5EF4-FFF2-40B4-BE49-F238E27FC236}">
                  <a16:creationId xmlns:a16="http://schemas.microsoft.com/office/drawing/2014/main" xmlns="" id="{7ECBB65B-F7FA-42A8-903F-3ABC2700A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" y="576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0" name="Oval 44">
              <a:extLst>
                <a:ext uri="{FF2B5EF4-FFF2-40B4-BE49-F238E27FC236}">
                  <a16:creationId xmlns:a16="http://schemas.microsoft.com/office/drawing/2014/main" xmlns="" id="{CCCF1D1E-3118-4B6A-AB67-0827FC9B4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444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1" name="Line 45">
              <a:extLst>
                <a:ext uri="{FF2B5EF4-FFF2-40B4-BE49-F238E27FC236}">
                  <a16:creationId xmlns:a16="http://schemas.microsoft.com/office/drawing/2014/main" xmlns="" id="{FB1B7808-F16D-4302-8C04-FAC467A831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576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46">
              <a:extLst>
                <a:ext uri="{FF2B5EF4-FFF2-40B4-BE49-F238E27FC236}">
                  <a16:creationId xmlns:a16="http://schemas.microsoft.com/office/drawing/2014/main" xmlns="" id="{8E2BB44E-7D91-464E-A2D5-6B07DF4C7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576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47">
              <a:extLst>
                <a:ext uri="{FF2B5EF4-FFF2-40B4-BE49-F238E27FC236}">
                  <a16:creationId xmlns:a16="http://schemas.microsoft.com/office/drawing/2014/main" xmlns="" id="{AE80DD82-9325-4A43-9D0C-F26F0E9FF3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96" y="606"/>
              <a:ext cx="348" cy="3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Oval 48">
              <a:extLst>
                <a:ext uri="{FF2B5EF4-FFF2-40B4-BE49-F238E27FC236}">
                  <a16:creationId xmlns:a16="http://schemas.microsoft.com/office/drawing/2014/main" xmlns="" id="{D5027006-701E-430E-92C6-3B564C21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4" y="8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" name="Rectangle 49">
              <a:extLst>
                <a:ext uri="{FF2B5EF4-FFF2-40B4-BE49-F238E27FC236}">
                  <a16:creationId xmlns:a16="http://schemas.microsoft.com/office/drawing/2014/main" xmlns="" id="{45953C11-DE90-4935-80D5-7945AF576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" y="894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6" name="Oval 50">
              <a:extLst>
                <a:ext uri="{FF2B5EF4-FFF2-40B4-BE49-F238E27FC236}">
                  <a16:creationId xmlns:a16="http://schemas.microsoft.com/office/drawing/2014/main" xmlns="" id="{BB116D0E-78A6-4836-9406-E08E5709D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" y="56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7" name="Rectangle 51">
              <a:extLst>
                <a:ext uri="{FF2B5EF4-FFF2-40B4-BE49-F238E27FC236}">
                  <a16:creationId xmlns:a16="http://schemas.microsoft.com/office/drawing/2014/main" xmlns="" id="{EDB19FE4-94E8-486F-ACF4-D5BAC5ED2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462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8" name="Oval 52">
              <a:extLst>
                <a:ext uri="{FF2B5EF4-FFF2-40B4-BE49-F238E27FC236}">
                  <a16:creationId xmlns:a16="http://schemas.microsoft.com/office/drawing/2014/main" xmlns="" id="{483CABA9-3E44-45D2-9BC5-6C31CAA82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122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9" name="Rectangle 53">
              <a:extLst>
                <a:ext uri="{FF2B5EF4-FFF2-40B4-BE49-F238E27FC236}">
                  <a16:creationId xmlns:a16="http://schemas.microsoft.com/office/drawing/2014/main" xmlns="" id="{AC5525C6-D9E4-408D-99D3-5215F4171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1266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0" name="Oval 54">
              <a:extLst>
                <a:ext uri="{FF2B5EF4-FFF2-40B4-BE49-F238E27FC236}">
                  <a16:creationId xmlns:a16="http://schemas.microsoft.com/office/drawing/2014/main" xmlns="" id="{D1BDAAF7-38DE-4273-8032-FBF67CD13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5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1" name="Rectangle 55">
              <a:extLst>
                <a:ext uri="{FF2B5EF4-FFF2-40B4-BE49-F238E27FC236}">
                  <a16:creationId xmlns:a16="http://schemas.microsoft.com/office/drawing/2014/main" xmlns="" id="{B06597FF-BD43-4822-AA9D-AC7E29A49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51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2" name="Group 56">
            <a:extLst>
              <a:ext uri="{FF2B5EF4-FFF2-40B4-BE49-F238E27FC236}">
                <a16:creationId xmlns:a16="http://schemas.microsoft.com/office/drawing/2014/main" xmlns="" id="{6B0BDC91-9BAC-4AB9-9B91-A75551194E3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89183" y="4648200"/>
            <a:ext cx="1666875" cy="1895475"/>
            <a:chOff x="4464" y="2928"/>
            <a:chExt cx="1050" cy="1194"/>
          </a:xfrm>
        </p:grpSpPr>
        <p:sp>
          <p:nvSpPr>
            <p:cNvPr id="243" name="AutoShape 57">
              <a:extLst>
                <a:ext uri="{FF2B5EF4-FFF2-40B4-BE49-F238E27FC236}">
                  <a16:creationId xmlns:a16="http://schemas.microsoft.com/office/drawing/2014/main" xmlns="" id="{4EBA606A-0AAF-49E7-80A3-2DFA4EFDF32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64" y="2928"/>
              <a:ext cx="1050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Arc 58">
              <a:extLst>
                <a:ext uri="{FF2B5EF4-FFF2-40B4-BE49-F238E27FC236}">
                  <a16:creationId xmlns:a16="http://schemas.microsoft.com/office/drawing/2014/main" xmlns="" id="{B897F8BE-77FB-4B5B-A718-DE3E88C0F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20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5" name="Oval 59">
              <a:extLst>
                <a:ext uri="{FF2B5EF4-FFF2-40B4-BE49-F238E27FC236}">
                  <a16:creationId xmlns:a16="http://schemas.microsoft.com/office/drawing/2014/main" xmlns="" id="{C50EE5E2-5D27-4E2C-A53C-39ACBA375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" y="3018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6" name="Line 60">
              <a:extLst>
                <a:ext uri="{FF2B5EF4-FFF2-40B4-BE49-F238E27FC236}">
                  <a16:creationId xmlns:a16="http://schemas.microsoft.com/office/drawing/2014/main" xmlns="" id="{6DA17AE3-62BC-42B4-BC49-8A18C0AB8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120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1">
              <a:extLst>
                <a:ext uri="{FF2B5EF4-FFF2-40B4-BE49-F238E27FC236}">
                  <a16:creationId xmlns:a16="http://schemas.microsoft.com/office/drawing/2014/main" xmlns="" id="{2F249745-D67B-43BA-86F4-52C5E0B25C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120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2">
              <a:extLst>
                <a:ext uri="{FF2B5EF4-FFF2-40B4-BE49-F238E27FC236}">
                  <a16:creationId xmlns:a16="http://schemas.microsoft.com/office/drawing/2014/main" xmlns="" id="{BCFF1CDA-5A8C-472B-B967-E3691B887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480"/>
              <a:ext cx="312" cy="336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3">
              <a:extLst>
                <a:ext uri="{FF2B5EF4-FFF2-40B4-BE49-F238E27FC236}">
                  <a16:creationId xmlns:a16="http://schemas.microsoft.com/office/drawing/2014/main" xmlns="" id="{029E4D14-4622-4DC2-87B6-FEBFEC45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6" y="3480"/>
              <a:ext cx="120" cy="44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Oval 64">
              <a:extLst>
                <a:ext uri="{FF2B5EF4-FFF2-40B4-BE49-F238E27FC236}">
                  <a16:creationId xmlns:a16="http://schemas.microsoft.com/office/drawing/2014/main" xmlns="" id="{C60E860D-2C7B-47D8-8057-2DFA2B75B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4" y="34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1" name="Rectangle 65">
              <a:extLst>
                <a:ext uri="{FF2B5EF4-FFF2-40B4-BE49-F238E27FC236}">
                  <a16:creationId xmlns:a16="http://schemas.microsoft.com/office/drawing/2014/main" xmlns="" id="{68CD74C8-D8E3-48A4-ACC6-E180438DB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4" y="3366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" name="Oval 66">
              <a:extLst>
                <a:ext uri="{FF2B5EF4-FFF2-40B4-BE49-F238E27FC236}">
                  <a16:creationId xmlns:a16="http://schemas.microsoft.com/office/drawing/2014/main" xmlns="" id="{E47E337D-E50D-4A24-9067-F2919F878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2" y="31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3" name="Rectangle 67">
              <a:extLst>
                <a:ext uri="{FF2B5EF4-FFF2-40B4-BE49-F238E27FC236}">
                  <a16:creationId xmlns:a16="http://schemas.microsoft.com/office/drawing/2014/main" xmlns="" id="{806B7825-5F3F-44EE-A1DC-D0E60310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2988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" name="Oval 68">
              <a:extLst>
                <a:ext uri="{FF2B5EF4-FFF2-40B4-BE49-F238E27FC236}">
                  <a16:creationId xmlns:a16="http://schemas.microsoft.com/office/drawing/2014/main" xmlns="" id="{DAA24901-BEBB-4A0D-B583-33F30C0A7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3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5" name="Rectangle 69">
              <a:extLst>
                <a:ext uri="{FF2B5EF4-FFF2-40B4-BE49-F238E27FC236}">
                  <a16:creationId xmlns:a16="http://schemas.microsoft.com/office/drawing/2014/main" xmlns="" id="{3DBA4D54-2107-4732-9427-D5DBD972E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" y="382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" name="Oval 70">
              <a:extLst>
                <a:ext uri="{FF2B5EF4-FFF2-40B4-BE49-F238E27FC236}">
                  <a16:creationId xmlns:a16="http://schemas.microsoft.com/office/drawing/2014/main" xmlns="" id="{5186E016-44D3-4A5D-956F-7523B22BB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9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7" name="Rectangle 71">
              <a:extLst>
                <a:ext uri="{FF2B5EF4-FFF2-40B4-BE49-F238E27FC236}">
                  <a16:creationId xmlns:a16="http://schemas.microsoft.com/office/drawing/2014/main" xmlns="" id="{F0C34924-A9F8-4AA0-8C68-1498D8CFE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394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8" name="Group 76">
            <a:extLst>
              <a:ext uri="{FF2B5EF4-FFF2-40B4-BE49-F238E27FC236}">
                <a16:creationId xmlns:a16="http://schemas.microsoft.com/office/drawing/2014/main" xmlns="" id="{CFC12BC4-8E44-40B0-AD4F-92F02B83394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355972"/>
            <a:ext cx="2057400" cy="454024"/>
            <a:chOff x="1104" y="1961"/>
            <a:chExt cx="1296" cy="286"/>
          </a:xfrm>
        </p:grpSpPr>
        <p:graphicFrame>
          <p:nvGraphicFramePr>
            <p:cNvPr id="259" name="Object 77">
              <a:extLst>
                <a:ext uri="{FF2B5EF4-FFF2-40B4-BE49-F238E27FC236}">
                  <a16:creationId xmlns:a16="http://schemas.microsoft.com/office/drawing/2014/main" xmlns="" id="{1333B8AE-B240-45DB-8BCB-D5E46D400E5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130502"/>
                </p:ext>
              </p:extLst>
            </p:nvPr>
          </p:nvGraphicFramePr>
          <p:xfrm>
            <a:off x="1296" y="1961"/>
            <a:ext cx="48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4" name="Equation" r:id="rId12" imgW="380880" imgH="241200" progId="Equation.DSMT4">
                    <p:embed/>
                  </p:oleObj>
                </mc:Choice>
                <mc:Fallback>
                  <p:oleObj name="Equation" r:id="rId12" imgW="380880" imgH="241200" progId="Equation.DSMT4">
                    <p:embed/>
                    <p:pic>
                      <p:nvPicPr>
                        <p:cNvPr id="0" name="Picture 3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1"/>
                          <a:ext cx="48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0" name="Text Box 78">
              <a:extLst>
                <a:ext uri="{FF2B5EF4-FFF2-40B4-BE49-F238E27FC236}">
                  <a16:creationId xmlns:a16="http://schemas.microsoft.com/office/drawing/2014/main" xmlns="" id="{F9C4B048-7DF4-403B-B4B6-4BCA55CEA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261" name="Group 79">
            <a:extLst>
              <a:ext uri="{FF2B5EF4-FFF2-40B4-BE49-F238E27FC236}">
                <a16:creationId xmlns:a16="http://schemas.microsoft.com/office/drawing/2014/main" xmlns="" id="{00A0E3AA-1C7B-4828-BC9F-161A0D863007}"/>
              </a:ext>
            </a:extLst>
          </p:cNvPr>
          <p:cNvGrpSpPr>
            <a:grpSpLocks/>
          </p:cNvGrpSpPr>
          <p:nvPr/>
        </p:nvGrpSpPr>
        <p:grpSpPr bwMode="auto">
          <a:xfrm>
            <a:off x="4953001" y="5500696"/>
            <a:ext cx="2057400" cy="442913"/>
            <a:chOff x="1104" y="1968"/>
            <a:chExt cx="1296" cy="279"/>
          </a:xfrm>
        </p:grpSpPr>
        <p:graphicFrame>
          <p:nvGraphicFramePr>
            <p:cNvPr id="262" name="Object 80">
              <a:extLst>
                <a:ext uri="{FF2B5EF4-FFF2-40B4-BE49-F238E27FC236}">
                  <a16:creationId xmlns:a16="http://schemas.microsoft.com/office/drawing/2014/main" xmlns="" id="{4683451C-2D25-427C-8FF1-1FAB03DB0D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1968"/>
            <a:ext cx="480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5" name="Equation" r:id="rId14" imgW="381000" imgH="228600" progId="Equation.DSMT4">
                    <p:embed/>
                  </p:oleObj>
                </mc:Choice>
                <mc:Fallback>
                  <p:oleObj name="Equation" r:id="rId14" imgW="381000" imgH="228600" progId="Equation.DSMT4">
                    <p:embed/>
                    <p:pic>
                      <p:nvPicPr>
                        <p:cNvPr id="0" name="Picture 3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8"/>
                          <a:ext cx="480" cy="2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3" name="Text Box 81">
              <a:extLst>
                <a:ext uri="{FF2B5EF4-FFF2-40B4-BE49-F238E27FC236}">
                  <a16:creationId xmlns:a16="http://schemas.microsoft.com/office/drawing/2014/main" xmlns="" id="{5FF23598-97DC-412C-8A4B-679D77A27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264" name="Group 82">
            <a:extLst>
              <a:ext uri="{FF2B5EF4-FFF2-40B4-BE49-F238E27FC236}">
                <a16:creationId xmlns:a16="http://schemas.microsoft.com/office/drawing/2014/main" xmlns="" id="{79DBACA7-0AC2-4F45-BC79-DF6341761E1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589091"/>
            <a:ext cx="2057400" cy="454026"/>
            <a:chOff x="1104" y="1961"/>
            <a:chExt cx="1296" cy="286"/>
          </a:xfrm>
        </p:grpSpPr>
        <p:graphicFrame>
          <p:nvGraphicFramePr>
            <p:cNvPr id="265" name="Object 83">
              <a:extLst>
                <a:ext uri="{FF2B5EF4-FFF2-40B4-BE49-F238E27FC236}">
                  <a16:creationId xmlns:a16="http://schemas.microsoft.com/office/drawing/2014/main" xmlns="" id="{CBCE37AA-8C5D-4FD7-B391-AD096044E8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0254156"/>
                </p:ext>
              </p:extLst>
            </p:nvPr>
          </p:nvGraphicFramePr>
          <p:xfrm>
            <a:off x="1296" y="1961"/>
            <a:ext cx="48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6" name="Equation" r:id="rId16" imgW="380880" imgH="241200" progId="Equation.DSMT4">
                    <p:embed/>
                  </p:oleObj>
                </mc:Choice>
                <mc:Fallback>
                  <p:oleObj name="Equation" r:id="rId16" imgW="380880" imgH="241200" progId="Equation.DSMT4">
                    <p:embed/>
                    <p:pic>
                      <p:nvPicPr>
                        <p:cNvPr id="0" name="Picture 3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1"/>
                          <a:ext cx="48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" name="Text Box 84">
              <a:extLst>
                <a:ext uri="{FF2B5EF4-FFF2-40B4-BE49-F238E27FC236}">
                  <a16:creationId xmlns:a16="http://schemas.microsoft.com/office/drawing/2014/main" xmlns="" id="{E206A681-EA1E-407F-BC3E-0AB4038EB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267" name="Group 85">
            <a:extLst>
              <a:ext uri="{FF2B5EF4-FFF2-40B4-BE49-F238E27FC236}">
                <a16:creationId xmlns:a16="http://schemas.microsoft.com/office/drawing/2014/main" xmlns="" id="{8A252635-2B68-48ED-AC3C-9694F33760F0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905125"/>
            <a:ext cx="2209800" cy="447675"/>
            <a:chOff x="2928" y="1200"/>
            <a:chExt cx="1392" cy="282"/>
          </a:xfrm>
        </p:grpSpPr>
        <p:graphicFrame>
          <p:nvGraphicFramePr>
            <p:cNvPr id="268" name="Object 86">
              <a:extLst>
                <a:ext uri="{FF2B5EF4-FFF2-40B4-BE49-F238E27FC236}">
                  <a16:creationId xmlns:a16="http://schemas.microsoft.com/office/drawing/2014/main" xmlns="" id="{8B04AE1A-C108-48CF-91E1-716B3DE90A9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0751403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7" name="Equation" r:id="rId18" imgW="469800" imgH="228600" progId="Equation.DSMT4">
                    <p:embed/>
                  </p:oleObj>
                </mc:Choice>
                <mc:Fallback>
                  <p:oleObj name="Equation" r:id="rId18" imgW="469800" imgH="228600" progId="Equation.DSMT4">
                    <p:embed/>
                    <p:pic>
                      <p:nvPicPr>
                        <p:cNvPr id="0" name="Picture 3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9" name="Text Box 87">
              <a:extLst>
                <a:ext uri="{FF2B5EF4-FFF2-40B4-BE49-F238E27FC236}">
                  <a16:creationId xmlns:a16="http://schemas.microsoft.com/office/drawing/2014/main" xmlns="" id="{F48D023F-32D3-4335-B703-C09B3EECB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24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grpSp>
        <p:nvGrpSpPr>
          <p:cNvPr id="270" name="Group 88">
            <a:extLst>
              <a:ext uri="{FF2B5EF4-FFF2-40B4-BE49-F238E27FC236}">
                <a16:creationId xmlns:a16="http://schemas.microsoft.com/office/drawing/2014/main" xmlns="" id="{554B14D2-0CE7-4898-BF66-CC5BD942297E}"/>
              </a:ext>
            </a:extLst>
          </p:cNvPr>
          <p:cNvGrpSpPr>
            <a:grpSpLocks/>
          </p:cNvGrpSpPr>
          <p:nvPr/>
        </p:nvGrpSpPr>
        <p:grpSpPr bwMode="auto">
          <a:xfrm>
            <a:off x="4613799" y="4293715"/>
            <a:ext cx="2209800" cy="1117600"/>
            <a:chOff x="2752" y="778"/>
            <a:chExt cx="1392" cy="704"/>
          </a:xfrm>
        </p:grpSpPr>
        <p:graphicFrame>
          <p:nvGraphicFramePr>
            <p:cNvPr id="271" name="Object 89">
              <a:extLst>
                <a:ext uri="{FF2B5EF4-FFF2-40B4-BE49-F238E27FC236}">
                  <a16:creationId xmlns:a16="http://schemas.microsoft.com/office/drawing/2014/main" xmlns="" id="{CE74FFB6-3E6B-4DD9-835D-A531617ACBF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6854070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8" name="Equation" r:id="rId20" imgW="469800" imgH="228600" progId="Equation.DSMT4">
                    <p:embed/>
                  </p:oleObj>
                </mc:Choice>
                <mc:Fallback>
                  <p:oleObj name="Equation" r:id="rId20" imgW="469800" imgH="228600" progId="Equation.DSMT4">
                    <p:embed/>
                    <p:pic>
                      <p:nvPicPr>
                        <p:cNvPr id="0" name="Picture 3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2" name="Text Box 90">
              <a:extLst>
                <a:ext uri="{FF2B5EF4-FFF2-40B4-BE49-F238E27FC236}">
                  <a16:creationId xmlns:a16="http://schemas.microsoft.com/office/drawing/2014/main" xmlns="" id="{B90E00A1-F287-4BA4-A0D9-3385113B7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2" y="77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grpSp>
        <p:nvGrpSpPr>
          <p:cNvPr id="282" name="Group 100">
            <a:extLst>
              <a:ext uri="{FF2B5EF4-FFF2-40B4-BE49-F238E27FC236}">
                <a16:creationId xmlns:a16="http://schemas.microsoft.com/office/drawing/2014/main" xmlns="" id="{F6A0C6F4-03AA-4165-A2B3-AB303D7FB202}"/>
              </a:ext>
            </a:extLst>
          </p:cNvPr>
          <p:cNvGrpSpPr>
            <a:grpSpLocks/>
          </p:cNvGrpSpPr>
          <p:nvPr/>
        </p:nvGrpSpPr>
        <p:grpSpPr bwMode="auto">
          <a:xfrm>
            <a:off x="4839492" y="2093913"/>
            <a:ext cx="2819400" cy="504825"/>
            <a:chOff x="864" y="3666"/>
            <a:chExt cx="1776" cy="318"/>
          </a:xfrm>
        </p:grpSpPr>
        <p:sp>
          <p:nvSpPr>
            <p:cNvPr id="283" name="Text Box 101">
              <a:extLst>
                <a:ext uri="{FF2B5EF4-FFF2-40B4-BE49-F238E27FC236}">
                  <a16:creationId xmlns:a16="http://schemas.microsoft.com/office/drawing/2014/main" xmlns="" id="{63A13E48-7F92-45E2-82DF-27FB35071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.  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84" name="Object 102">
              <a:extLst>
                <a:ext uri="{FF2B5EF4-FFF2-40B4-BE49-F238E27FC236}">
                  <a16:creationId xmlns:a16="http://schemas.microsoft.com/office/drawing/2014/main" xmlns="" id="{BDAF846F-83CA-49BC-8A16-401D9C97890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3689584"/>
                </p:ext>
              </p:extLst>
            </p:nvPr>
          </p:nvGraphicFramePr>
          <p:xfrm>
            <a:off x="1176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09" name="Equation" r:id="rId22" imgW="393480" imgH="228600" progId="Equation.DSMT4">
                    <p:embed/>
                  </p:oleObj>
                </mc:Choice>
                <mc:Fallback>
                  <p:oleObj name="Equation" r:id="rId22" imgW="393480" imgH="228600" progId="Equation.DSMT4">
                    <p:embed/>
                    <p:pic>
                      <p:nvPicPr>
                        <p:cNvPr id="0" name="Picture 3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5" name="Object 103">
              <a:extLst>
                <a:ext uri="{FF2B5EF4-FFF2-40B4-BE49-F238E27FC236}">
                  <a16:creationId xmlns:a16="http://schemas.microsoft.com/office/drawing/2014/main" xmlns="" id="{A2D0A2A3-197D-4171-80FA-06DC9908BAE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4337868"/>
                </p:ext>
              </p:extLst>
            </p:nvPr>
          </p:nvGraphicFramePr>
          <p:xfrm>
            <a:off x="1990" y="3666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10" name="Equation" r:id="rId24" imgW="253800" imgH="241200" progId="Equation.DSMT4">
                    <p:embed/>
                  </p:oleObj>
                </mc:Choice>
                <mc:Fallback>
                  <p:oleObj name="Equation" r:id="rId24" imgW="253800" imgH="241200" progId="Equation.DSMT4">
                    <p:embed/>
                    <p:pic>
                      <p:nvPicPr>
                        <p:cNvPr id="0" name="Picture 3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" y="3666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" name="Group 104">
            <a:extLst>
              <a:ext uri="{FF2B5EF4-FFF2-40B4-BE49-F238E27FC236}">
                <a16:creationId xmlns:a16="http://schemas.microsoft.com/office/drawing/2014/main" xmlns="" id="{C25505DE-5872-4614-9B08-EBD5A4815668}"/>
              </a:ext>
            </a:extLst>
          </p:cNvPr>
          <p:cNvGrpSpPr>
            <a:grpSpLocks/>
          </p:cNvGrpSpPr>
          <p:nvPr/>
        </p:nvGrpSpPr>
        <p:grpSpPr bwMode="auto">
          <a:xfrm>
            <a:off x="4883479" y="3709994"/>
            <a:ext cx="2819400" cy="496888"/>
            <a:chOff x="864" y="3671"/>
            <a:chExt cx="1776" cy="313"/>
          </a:xfrm>
        </p:grpSpPr>
        <p:sp>
          <p:nvSpPr>
            <p:cNvPr id="287" name="Text Box 105">
              <a:extLst>
                <a:ext uri="{FF2B5EF4-FFF2-40B4-BE49-F238E27FC236}">
                  <a16:creationId xmlns:a16="http://schemas.microsoft.com/office/drawing/2014/main" xmlns="" id="{A3F9FCF5-47A4-4297-A224-8150F42FE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.……….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88" name="Object 106">
              <a:extLst>
                <a:ext uri="{FF2B5EF4-FFF2-40B4-BE49-F238E27FC236}">
                  <a16:creationId xmlns:a16="http://schemas.microsoft.com/office/drawing/2014/main" xmlns="" id="{631BA09E-0547-4577-B3FA-C6F5E07093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4827650"/>
                </p:ext>
              </p:extLst>
            </p:nvPr>
          </p:nvGraphicFramePr>
          <p:xfrm>
            <a:off x="1200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11" name="Equation" r:id="rId26" imgW="393480" imgH="228600" progId="Equation.DSMT4">
                    <p:embed/>
                  </p:oleObj>
                </mc:Choice>
                <mc:Fallback>
                  <p:oleObj name="Equation" r:id="rId26" imgW="393480" imgH="228600" progId="Equation.DSMT4">
                    <p:embed/>
                    <p:pic>
                      <p:nvPicPr>
                        <p:cNvPr id="0" name="Picture 3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9" name="Object 107">
              <a:extLst>
                <a:ext uri="{FF2B5EF4-FFF2-40B4-BE49-F238E27FC236}">
                  <a16:creationId xmlns:a16="http://schemas.microsoft.com/office/drawing/2014/main" xmlns="" id="{B5E3CA45-6CAB-405C-9E51-8E43C7CD9F0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0960307"/>
                </p:ext>
              </p:extLst>
            </p:nvPr>
          </p:nvGraphicFramePr>
          <p:xfrm>
            <a:off x="2072" y="3671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12" name="Equation" r:id="rId28" imgW="253800" imgH="241200" progId="Equation.DSMT4">
                    <p:embed/>
                  </p:oleObj>
                </mc:Choice>
                <mc:Fallback>
                  <p:oleObj name="Equation" r:id="rId28" imgW="253800" imgH="241200" progId="Equation.DSMT4">
                    <p:embed/>
                    <p:pic>
                      <p:nvPicPr>
                        <p:cNvPr id="0" name="Picture 3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2" y="3671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0" name="Group 108">
            <a:extLst>
              <a:ext uri="{FF2B5EF4-FFF2-40B4-BE49-F238E27FC236}">
                <a16:creationId xmlns:a16="http://schemas.microsoft.com/office/drawing/2014/main" xmlns="" id="{35C973E6-4054-41B9-81BB-4B305CBC8B5E}"/>
              </a:ext>
            </a:extLst>
          </p:cNvPr>
          <p:cNvGrpSpPr>
            <a:grpSpLocks/>
          </p:cNvGrpSpPr>
          <p:nvPr/>
        </p:nvGrpSpPr>
        <p:grpSpPr bwMode="auto">
          <a:xfrm>
            <a:off x="4926983" y="5811664"/>
            <a:ext cx="2819400" cy="531813"/>
            <a:chOff x="864" y="3649"/>
            <a:chExt cx="1776" cy="335"/>
          </a:xfrm>
        </p:grpSpPr>
        <p:sp>
          <p:nvSpPr>
            <p:cNvPr id="291" name="Text Box 109">
              <a:extLst>
                <a:ext uri="{FF2B5EF4-FFF2-40B4-BE49-F238E27FC236}">
                  <a16:creationId xmlns:a16="http://schemas.microsoft.com/office/drawing/2014/main" xmlns="" id="{DE9530DA-F080-4B79-AD9D-6FF519E11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.……….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92" name="Object 110">
              <a:extLst>
                <a:ext uri="{FF2B5EF4-FFF2-40B4-BE49-F238E27FC236}">
                  <a16:creationId xmlns:a16="http://schemas.microsoft.com/office/drawing/2014/main" xmlns="" id="{B763A7F6-2095-43A9-B136-9361B424FD9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0287120"/>
                </p:ext>
              </p:extLst>
            </p:nvPr>
          </p:nvGraphicFramePr>
          <p:xfrm>
            <a:off x="1200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13" name="Equation" r:id="rId30" imgW="393480" imgH="228600" progId="Equation.DSMT4">
                    <p:embed/>
                  </p:oleObj>
                </mc:Choice>
                <mc:Fallback>
                  <p:oleObj name="Equation" r:id="rId30" imgW="393480" imgH="228600" progId="Equation.DSMT4">
                    <p:embed/>
                    <p:pic>
                      <p:nvPicPr>
                        <p:cNvPr id="0" name="Picture 3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3" name="Object 111">
              <a:extLst>
                <a:ext uri="{FF2B5EF4-FFF2-40B4-BE49-F238E27FC236}">
                  <a16:creationId xmlns:a16="http://schemas.microsoft.com/office/drawing/2014/main" xmlns="" id="{1600C332-A89D-423C-8E7F-52E8F5E75AF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3130262"/>
                </p:ext>
              </p:extLst>
            </p:nvPr>
          </p:nvGraphicFramePr>
          <p:xfrm>
            <a:off x="1990" y="3649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714" name="Equation" r:id="rId32" imgW="253800" imgH="241200" progId="Equation.DSMT4">
                    <p:embed/>
                  </p:oleObj>
                </mc:Choice>
                <mc:Fallback>
                  <p:oleObj name="Equation" r:id="rId32" imgW="253800" imgH="241200" progId="Equation.DSMT4">
                    <p:embed/>
                    <p:pic>
                      <p:nvPicPr>
                        <p:cNvPr id="0" name="Picture 3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" y="3649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9" name="Group 126">
            <a:extLst>
              <a:ext uri="{FF2B5EF4-FFF2-40B4-BE49-F238E27FC236}">
                <a16:creationId xmlns:a16="http://schemas.microsoft.com/office/drawing/2014/main" xmlns="" id="{CD6C303B-7004-4870-8A83-5C1F42166E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17733" y="2590800"/>
            <a:ext cx="1847850" cy="1781175"/>
            <a:chOff x="1248" y="1824"/>
            <a:chExt cx="1164" cy="1122"/>
          </a:xfrm>
        </p:grpSpPr>
        <p:sp>
          <p:nvSpPr>
            <p:cNvPr id="300" name="AutoShape 127">
              <a:extLst>
                <a:ext uri="{FF2B5EF4-FFF2-40B4-BE49-F238E27FC236}">
                  <a16:creationId xmlns:a16="http://schemas.microsoft.com/office/drawing/2014/main" xmlns="" id="{E7E864F1-4E0C-4D5C-86B2-0E521E4A96A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48" y="1824"/>
              <a:ext cx="1164" cy="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Arc 128">
              <a:extLst>
                <a:ext uri="{FF2B5EF4-FFF2-40B4-BE49-F238E27FC236}">
                  <a16:creationId xmlns:a16="http://schemas.microsoft.com/office/drawing/2014/main" xmlns="" id="{9068BD8E-1586-4005-B25C-2A3C4D66C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2088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2" name="Oval 129">
              <a:extLst>
                <a:ext uri="{FF2B5EF4-FFF2-40B4-BE49-F238E27FC236}">
                  <a16:creationId xmlns:a16="http://schemas.microsoft.com/office/drawing/2014/main" xmlns="" id="{51E63059-4FE9-42C9-BB43-46C48AF7F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2" y="195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3" name="Line 130">
              <a:extLst>
                <a:ext uri="{FF2B5EF4-FFF2-40B4-BE49-F238E27FC236}">
                  <a16:creationId xmlns:a16="http://schemas.microsoft.com/office/drawing/2014/main" xmlns="" id="{934F918A-C29F-41D7-BB47-8CC6A0AC51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" y="2100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Line 131">
              <a:extLst>
                <a:ext uri="{FF2B5EF4-FFF2-40B4-BE49-F238E27FC236}">
                  <a16:creationId xmlns:a16="http://schemas.microsoft.com/office/drawing/2014/main" xmlns="" id="{6406D313-EEBA-44D2-B4E5-2256FA256D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2" y="2028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32">
              <a:extLst>
                <a:ext uri="{FF2B5EF4-FFF2-40B4-BE49-F238E27FC236}">
                  <a16:creationId xmlns:a16="http://schemas.microsoft.com/office/drawing/2014/main" xmlns="" id="{0C89CED1-244E-45A7-B485-97982125A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" y="2418"/>
              <a:ext cx="456" cy="78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133">
              <a:extLst>
                <a:ext uri="{FF2B5EF4-FFF2-40B4-BE49-F238E27FC236}">
                  <a16:creationId xmlns:a16="http://schemas.microsoft.com/office/drawing/2014/main" xmlns="" id="{6ABEB127-BD23-4E41-B983-866AD1FCF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2" y="2100"/>
              <a:ext cx="684" cy="63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Line 134">
              <a:extLst>
                <a:ext uri="{FF2B5EF4-FFF2-40B4-BE49-F238E27FC236}">
                  <a16:creationId xmlns:a16="http://schemas.microsoft.com/office/drawing/2014/main" xmlns="" id="{FF0F31E3-3735-4835-AB5F-7BFFBE0D96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4" y="2028"/>
              <a:ext cx="246" cy="39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Oval 135">
              <a:extLst>
                <a:ext uri="{FF2B5EF4-FFF2-40B4-BE49-F238E27FC236}">
                  <a16:creationId xmlns:a16="http://schemas.microsoft.com/office/drawing/2014/main" xmlns="" id="{4BD20D82-E8BC-4F10-A031-9DA4B9860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4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9" name="Oval 136">
              <a:extLst>
                <a:ext uri="{FF2B5EF4-FFF2-40B4-BE49-F238E27FC236}">
                  <a16:creationId xmlns:a16="http://schemas.microsoft.com/office/drawing/2014/main" xmlns="" id="{F6DDCAC8-8846-46A0-BD6A-3BECB25F9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" y="208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0" name="Rectangle 137">
              <a:extLst>
                <a:ext uri="{FF2B5EF4-FFF2-40B4-BE49-F238E27FC236}">
                  <a16:creationId xmlns:a16="http://schemas.microsoft.com/office/drawing/2014/main" xmlns="" id="{87B4CD27-8D61-4418-8781-8A3173AC2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199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1" name="Oval 138">
              <a:extLst>
                <a:ext uri="{FF2B5EF4-FFF2-40B4-BE49-F238E27FC236}">
                  <a16:creationId xmlns:a16="http://schemas.microsoft.com/office/drawing/2014/main" xmlns="" id="{65F920B1-71DF-40F9-B168-01B583B5C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248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2" name="Rectangle 139">
              <a:extLst>
                <a:ext uri="{FF2B5EF4-FFF2-40B4-BE49-F238E27FC236}">
                  <a16:creationId xmlns:a16="http://schemas.microsoft.com/office/drawing/2014/main" xmlns="" id="{CA5FD510-7DC6-4B38-873E-D00377463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" y="244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3" name="Oval 140">
              <a:extLst>
                <a:ext uri="{FF2B5EF4-FFF2-40B4-BE49-F238E27FC236}">
                  <a16:creationId xmlns:a16="http://schemas.microsoft.com/office/drawing/2014/main" xmlns="" id="{01CE6FD3-606B-4DE6-9F54-750E88425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4" name="Rectangle 141">
              <a:extLst>
                <a:ext uri="{FF2B5EF4-FFF2-40B4-BE49-F238E27FC236}">
                  <a16:creationId xmlns:a16="http://schemas.microsoft.com/office/drawing/2014/main" xmlns="" id="{E4255086-AEC2-47B9-9EA0-08C9C230C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" y="18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5" name="Oval 142">
              <a:extLst>
                <a:ext uri="{FF2B5EF4-FFF2-40B4-BE49-F238E27FC236}">
                  <a16:creationId xmlns:a16="http://schemas.microsoft.com/office/drawing/2014/main" xmlns="" id="{EEBB0F63-1B76-4373-8EC0-40E35F6D5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271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6" name="Rectangle 143">
              <a:extLst>
                <a:ext uri="{FF2B5EF4-FFF2-40B4-BE49-F238E27FC236}">
                  <a16:creationId xmlns:a16="http://schemas.microsoft.com/office/drawing/2014/main" xmlns="" id="{D6D07032-8DB9-4A94-A9B2-CD8216D79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76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D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22" name="Group 149">
            <a:extLst>
              <a:ext uri="{FF2B5EF4-FFF2-40B4-BE49-F238E27FC236}">
                <a16:creationId xmlns:a16="http://schemas.microsoft.com/office/drawing/2014/main" xmlns="" id="{8AAC84E1-896A-44B1-A23A-65A8268ED53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03583" y="838200"/>
            <a:ext cx="314325" cy="352425"/>
            <a:chOff x="1728" y="2049"/>
            <a:chExt cx="198" cy="222"/>
          </a:xfrm>
        </p:grpSpPr>
        <p:sp>
          <p:nvSpPr>
            <p:cNvPr id="323" name="AutoShape 150">
              <a:extLst>
                <a:ext uri="{FF2B5EF4-FFF2-40B4-BE49-F238E27FC236}">
                  <a16:creationId xmlns:a16="http://schemas.microsoft.com/office/drawing/2014/main" xmlns="" id="{6B63C28D-66CD-43A9-A306-1F4BAF91660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2049"/>
              <a:ext cx="180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Arc 151">
              <a:extLst>
                <a:ext uri="{FF2B5EF4-FFF2-40B4-BE49-F238E27FC236}">
                  <a16:creationId xmlns:a16="http://schemas.microsoft.com/office/drawing/2014/main" xmlns="" id="{DEFF951E-1774-41DD-A14B-55C839D7C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" y="2115"/>
              <a:ext cx="126" cy="86"/>
            </a:xfrm>
            <a:custGeom>
              <a:avLst/>
              <a:gdLst>
                <a:gd name="T0" fmla="*/ 0 w 21576"/>
                <a:gd name="T1" fmla="*/ 0 h 14738"/>
                <a:gd name="T2" fmla="*/ 0 w 21576"/>
                <a:gd name="T3" fmla="*/ 0 h 14738"/>
                <a:gd name="T4" fmla="*/ 0 w 21576"/>
                <a:gd name="T5" fmla="*/ 0 h 14738"/>
                <a:gd name="T6" fmla="*/ 0 60000 65536"/>
                <a:gd name="T7" fmla="*/ 0 60000 65536"/>
                <a:gd name="T8" fmla="*/ 0 60000 65536"/>
                <a:gd name="T9" fmla="*/ 0 w 21576"/>
                <a:gd name="T10" fmla="*/ 0 h 14738"/>
                <a:gd name="T11" fmla="*/ 21576 w 21576"/>
                <a:gd name="T12" fmla="*/ 14738 h 147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6" h="14738" fill="none" extrusionOk="0">
                  <a:moveTo>
                    <a:pt x="5785" y="14737"/>
                  </a:moveTo>
                  <a:cubicBezTo>
                    <a:pt x="2293" y="10997"/>
                    <a:pt x="243" y="6138"/>
                    <a:pt x="0" y="1026"/>
                  </a:cubicBezTo>
                </a:path>
                <a:path w="21576" h="14738" stroke="0" extrusionOk="0">
                  <a:moveTo>
                    <a:pt x="5785" y="14737"/>
                  </a:moveTo>
                  <a:cubicBezTo>
                    <a:pt x="2293" y="10997"/>
                    <a:pt x="243" y="6138"/>
                    <a:pt x="0" y="1026"/>
                  </a:cubicBezTo>
                  <a:lnTo>
                    <a:pt x="21576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sp>
        <p:nvSpPr>
          <p:cNvPr id="325" name="Rectangle 152">
            <a:extLst>
              <a:ext uri="{FF2B5EF4-FFF2-40B4-BE49-F238E27FC236}">
                <a16:creationId xmlns:a16="http://schemas.microsoft.com/office/drawing/2014/main" xmlns="" id="{2F4D24EE-C1B0-4665-ACFD-B1229EEF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521" y="3276600"/>
            <a:ext cx="1190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0000FF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7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249"/>
          <p:cNvSpPr>
            <a:spLocks noChangeShapeType="1"/>
          </p:cNvSpPr>
          <p:nvPr/>
        </p:nvSpPr>
        <p:spPr bwMode="auto">
          <a:xfrm>
            <a:off x="4876800" y="600859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8447" name="Text Box 255"/>
          <p:cNvSpPr txBox="1">
            <a:spLocks noChangeArrowheads="1"/>
          </p:cNvSpPr>
          <p:nvPr/>
        </p:nvSpPr>
        <p:spPr bwMode="auto">
          <a:xfrm>
            <a:off x="46747" y="3577116"/>
            <a:ext cx="5479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634049" y="1039146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33"/>
          <p:cNvGrpSpPr>
            <a:grpSpLocks/>
          </p:cNvGrpSpPr>
          <p:nvPr/>
        </p:nvGrpSpPr>
        <p:grpSpPr bwMode="auto">
          <a:xfrm>
            <a:off x="729299" y="1134396"/>
            <a:ext cx="1195388" cy="1333500"/>
            <a:chOff x="336" y="1584"/>
            <a:chExt cx="753" cy="840"/>
          </a:xfrm>
        </p:grpSpPr>
        <p:sp>
          <p:nvSpPr>
            <p:cNvPr id="1133" name="Arc 234"/>
            <p:cNvSpPr>
              <a:spLocks/>
            </p:cNvSpPr>
            <p:nvPr/>
          </p:nvSpPr>
          <p:spPr bwMode="auto">
            <a:xfrm>
              <a:off x="533" y="1698"/>
              <a:ext cx="82" cy="102"/>
            </a:xfrm>
            <a:custGeom>
              <a:avLst/>
              <a:gdLst>
                <a:gd name="T0" fmla="*/ 0 w 17275"/>
                <a:gd name="T1" fmla="*/ 0 h 21600"/>
                <a:gd name="T2" fmla="*/ 0 w 17275"/>
                <a:gd name="T3" fmla="*/ 0 h 21600"/>
                <a:gd name="T4" fmla="*/ 0 w 17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17275"/>
                <a:gd name="T10" fmla="*/ 0 h 21600"/>
                <a:gd name="T11" fmla="*/ 17275 w 17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75" h="21600" fill="none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</a:path>
                <a:path w="17275" h="21600" stroke="0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  <a:lnTo>
                    <a:pt x="2679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4" name="Oval 235"/>
            <p:cNvSpPr>
              <a:spLocks noChangeArrowheads="1"/>
            </p:cNvSpPr>
            <p:nvPr/>
          </p:nvSpPr>
          <p:spPr bwMode="auto">
            <a:xfrm>
              <a:off x="336" y="1668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5" name="Line 236"/>
            <p:cNvSpPr>
              <a:spLocks noChangeShapeType="1"/>
            </p:cNvSpPr>
            <p:nvPr/>
          </p:nvSpPr>
          <p:spPr bwMode="auto">
            <a:xfrm flipH="1">
              <a:off x="480" y="1698"/>
              <a:ext cx="66" cy="7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Line 237"/>
            <p:cNvSpPr>
              <a:spLocks noChangeShapeType="1"/>
            </p:cNvSpPr>
            <p:nvPr/>
          </p:nvSpPr>
          <p:spPr bwMode="auto">
            <a:xfrm>
              <a:off x="546" y="1698"/>
              <a:ext cx="528" cy="58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Oval 238"/>
            <p:cNvSpPr>
              <a:spLocks noChangeArrowheads="1"/>
            </p:cNvSpPr>
            <p:nvPr/>
          </p:nvSpPr>
          <p:spPr bwMode="auto">
            <a:xfrm>
              <a:off x="960" y="21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8" name="Rectangle 239"/>
            <p:cNvSpPr>
              <a:spLocks noChangeArrowheads="1"/>
            </p:cNvSpPr>
            <p:nvPr/>
          </p:nvSpPr>
          <p:spPr bwMode="auto">
            <a:xfrm>
              <a:off x="1020" y="211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" name="Oval 240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0" name="Oval 241"/>
            <p:cNvSpPr>
              <a:spLocks noChangeArrowheads="1"/>
            </p:cNvSpPr>
            <p:nvPr/>
          </p:nvSpPr>
          <p:spPr bwMode="auto">
            <a:xfrm>
              <a:off x="480" y="228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1" name="Rectangle 242"/>
            <p:cNvSpPr>
              <a:spLocks noChangeArrowheads="1"/>
            </p:cNvSpPr>
            <p:nvPr/>
          </p:nvSpPr>
          <p:spPr bwMode="auto">
            <a:xfrm>
              <a:off x="372" y="228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" name="Oval 243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3" name="Oval 244"/>
            <p:cNvSpPr>
              <a:spLocks noChangeArrowheads="1"/>
            </p:cNvSpPr>
            <p:nvPr/>
          </p:nvSpPr>
          <p:spPr bwMode="auto">
            <a:xfrm>
              <a:off x="666" y="19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4" name="Rectangle 245"/>
            <p:cNvSpPr>
              <a:spLocks noChangeArrowheads="1"/>
            </p:cNvSpPr>
            <p:nvPr/>
          </p:nvSpPr>
          <p:spPr bwMode="auto">
            <a:xfrm>
              <a:off x="642" y="2040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" name="Oval 246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6" name="Rectangle 247"/>
            <p:cNvSpPr>
              <a:spLocks noChangeArrowheads="1"/>
            </p:cNvSpPr>
            <p:nvPr/>
          </p:nvSpPr>
          <p:spPr bwMode="auto">
            <a:xfrm>
              <a:off x="450" y="15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16" name="AutoShape 273"/>
          <p:cNvSpPr>
            <a:spLocks noChangeAspect="1" noChangeArrowheads="1" noTextEdit="1"/>
          </p:cNvSpPr>
          <p:nvPr/>
        </p:nvSpPr>
        <p:spPr bwMode="auto">
          <a:xfrm>
            <a:off x="881699" y="1972600"/>
            <a:ext cx="990600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Arc 274"/>
          <p:cNvSpPr>
            <a:spLocks/>
          </p:cNvSpPr>
          <p:nvPr/>
        </p:nvSpPr>
        <p:spPr bwMode="auto">
          <a:xfrm>
            <a:off x="992824" y="1820200"/>
            <a:ext cx="769938" cy="542926"/>
          </a:xfrm>
          <a:custGeom>
            <a:avLst/>
            <a:gdLst>
              <a:gd name="T0" fmla="*/ 0 w 30647"/>
              <a:gd name="T1" fmla="*/ 0 h 21600"/>
              <a:gd name="T2" fmla="*/ 0 w 30647"/>
              <a:gd name="T3" fmla="*/ 0 h 21600"/>
              <a:gd name="T4" fmla="*/ 0 w 30647"/>
              <a:gd name="T5" fmla="*/ 0 h 21600"/>
              <a:gd name="T6" fmla="*/ 0 60000 65536"/>
              <a:gd name="T7" fmla="*/ 0 60000 65536"/>
              <a:gd name="T8" fmla="*/ 0 60000 65536"/>
              <a:gd name="T9" fmla="*/ 0 w 30647"/>
              <a:gd name="T10" fmla="*/ 0 h 21600"/>
              <a:gd name="T11" fmla="*/ 30647 w 306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47" h="21600" fill="none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</a:path>
              <a:path w="30647" h="21600" stroke="0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  <a:lnTo>
                  <a:pt x="11893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chemeClr val="folHlink"/>
              </a:solidFill>
            </a:endParaRPr>
          </a:p>
        </p:txBody>
      </p:sp>
      <p:grpSp>
        <p:nvGrpSpPr>
          <p:cNvPr id="3" name="Group 292"/>
          <p:cNvGrpSpPr>
            <a:grpSpLocks/>
          </p:cNvGrpSpPr>
          <p:nvPr/>
        </p:nvGrpSpPr>
        <p:grpSpPr bwMode="auto">
          <a:xfrm>
            <a:off x="2224724" y="1143921"/>
            <a:ext cx="1781175" cy="1362075"/>
            <a:chOff x="1278" y="1590"/>
            <a:chExt cx="1122" cy="858"/>
          </a:xfrm>
        </p:grpSpPr>
        <p:sp>
          <p:nvSpPr>
            <p:cNvPr id="1084" name="AutoShape 293"/>
            <p:cNvSpPr>
              <a:spLocks noChangeAspect="1" noChangeArrowheads="1" noTextEdit="1"/>
            </p:cNvSpPr>
            <p:nvPr/>
          </p:nvSpPr>
          <p:spPr bwMode="auto">
            <a:xfrm>
              <a:off x="1278" y="1590"/>
              <a:ext cx="1122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Arc 294"/>
            <p:cNvSpPr>
              <a:spLocks/>
            </p:cNvSpPr>
            <p:nvPr/>
          </p:nvSpPr>
          <p:spPr bwMode="auto">
            <a:xfrm>
              <a:off x="1541" y="1761"/>
              <a:ext cx="113" cy="87"/>
            </a:xfrm>
            <a:custGeom>
              <a:avLst/>
              <a:gdLst>
                <a:gd name="T0" fmla="*/ 0 w 28117"/>
                <a:gd name="T1" fmla="*/ 0 h 21600"/>
                <a:gd name="T2" fmla="*/ 0 w 28117"/>
                <a:gd name="T3" fmla="*/ 0 h 21600"/>
                <a:gd name="T4" fmla="*/ 0 w 28117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17"/>
                <a:gd name="T10" fmla="*/ 0 h 21600"/>
                <a:gd name="T11" fmla="*/ 28117 w 2811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17" h="21600" fill="none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</a:path>
                <a:path w="28117" h="21600" stroke="0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  <a:lnTo>
                    <a:pt x="683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6" name="Oval 295"/>
            <p:cNvSpPr>
              <a:spLocks noChangeArrowheads="1"/>
            </p:cNvSpPr>
            <p:nvPr/>
          </p:nvSpPr>
          <p:spPr bwMode="auto">
            <a:xfrm>
              <a:off x="1434" y="1686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7" name="Line 296"/>
            <p:cNvSpPr>
              <a:spLocks noChangeShapeType="1"/>
            </p:cNvSpPr>
            <p:nvPr/>
          </p:nvSpPr>
          <p:spPr bwMode="auto">
            <a:xfrm flipH="1">
              <a:off x="1386" y="1758"/>
              <a:ext cx="180" cy="61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297"/>
            <p:cNvSpPr>
              <a:spLocks noChangeShapeType="1"/>
            </p:cNvSpPr>
            <p:nvPr/>
          </p:nvSpPr>
          <p:spPr bwMode="auto">
            <a:xfrm>
              <a:off x="1566" y="1758"/>
              <a:ext cx="762" cy="1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298"/>
            <p:cNvSpPr>
              <a:spLocks noChangeShapeType="1"/>
            </p:cNvSpPr>
            <p:nvPr/>
          </p:nvSpPr>
          <p:spPr bwMode="auto">
            <a:xfrm>
              <a:off x="1602" y="1800"/>
              <a:ext cx="30" cy="4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Oval 299"/>
            <p:cNvSpPr>
              <a:spLocks noChangeArrowheads="1"/>
            </p:cNvSpPr>
            <p:nvPr/>
          </p:nvSpPr>
          <p:spPr bwMode="auto">
            <a:xfrm>
              <a:off x="1446" y="213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1" name="Rectangle 300"/>
            <p:cNvSpPr>
              <a:spLocks noChangeArrowheads="1"/>
            </p:cNvSpPr>
            <p:nvPr/>
          </p:nvSpPr>
          <p:spPr bwMode="auto">
            <a:xfrm>
              <a:off x="1338" y="20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2" name="Oval 301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3" name="Oval 302"/>
            <p:cNvSpPr>
              <a:spLocks noChangeArrowheads="1"/>
            </p:cNvSpPr>
            <p:nvPr/>
          </p:nvSpPr>
          <p:spPr bwMode="auto">
            <a:xfrm>
              <a:off x="2064" y="186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4" name="Rectangle 303"/>
            <p:cNvSpPr>
              <a:spLocks noChangeArrowheads="1"/>
            </p:cNvSpPr>
            <p:nvPr/>
          </p:nvSpPr>
          <p:spPr bwMode="auto">
            <a:xfrm>
              <a:off x="2124" y="173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5" name="Oval 304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6" name="Oval 305"/>
            <p:cNvSpPr>
              <a:spLocks noChangeArrowheads="1"/>
            </p:cNvSpPr>
            <p:nvPr/>
          </p:nvSpPr>
          <p:spPr bwMode="auto">
            <a:xfrm>
              <a:off x="1764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7" name="Rectangle 306"/>
            <p:cNvSpPr>
              <a:spLocks noChangeArrowheads="1"/>
            </p:cNvSpPr>
            <p:nvPr/>
          </p:nvSpPr>
          <p:spPr bwMode="auto">
            <a:xfrm>
              <a:off x="1764" y="2046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8" name="Oval 307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9" name="Rectangle 308"/>
            <p:cNvSpPr>
              <a:spLocks noChangeArrowheads="1"/>
            </p:cNvSpPr>
            <p:nvPr/>
          </p:nvSpPr>
          <p:spPr bwMode="auto">
            <a:xfrm>
              <a:off x="1452" y="165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309"/>
          <p:cNvGrpSpPr>
            <a:grpSpLocks/>
          </p:cNvGrpSpPr>
          <p:nvPr/>
        </p:nvGrpSpPr>
        <p:grpSpPr bwMode="auto">
          <a:xfrm>
            <a:off x="795709" y="4461194"/>
            <a:ext cx="1985962" cy="350838"/>
            <a:chOff x="1533" y="2586"/>
            <a:chExt cx="1203" cy="221"/>
          </a:xfrm>
        </p:grpSpPr>
        <p:sp>
          <p:nvSpPr>
            <p:cNvPr id="1083" name="Text Box 310"/>
            <p:cNvSpPr txBox="1">
              <a:spLocks noChangeArrowheads="1"/>
            </p:cNvSpPr>
            <p:nvPr/>
          </p:nvSpPr>
          <p:spPr bwMode="auto">
            <a:xfrm>
              <a:off x="1536" y="2592"/>
              <a:ext cx="120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7" name="Object 3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6793308"/>
                </p:ext>
              </p:extLst>
            </p:nvPr>
          </p:nvGraphicFramePr>
          <p:xfrm>
            <a:off x="1533" y="2586"/>
            <a:ext cx="243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6" name="Equation" r:id="rId3" imgW="253800" imgH="241200" progId="Equation.DSMT4">
                    <p:embed/>
                  </p:oleObj>
                </mc:Choice>
                <mc:Fallback>
                  <p:oleObj name="Equation" r:id="rId3" imgW="253800" imgH="2412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" y="2586"/>
                          <a:ext cx="243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12"/>
          <p:cNvGrpSpPr>
            <a:grpSpLocks/>
          </p:cNvGrpSpPr>
          <p:nvPr/>
        </p:nvGrpSpPr>
        <p:grpSpPr bwMode="auto">
          <a:xfrm>
            <a:off x="50363" y="4032945"/>
            <a:ext cx="3117851" cy="379413"/>
            <a:chOff x="288" y="2730"/>
            <a:chExt cx="1964" cy="239"/>
          </a:xfrm>
        </p:grpSpPr>
        <p:sp>
          <p:nvSpPr>
            <p:cNvPr id="1082" name="Text Box 313"/>
            <p:cNvSpPr txBox="1">
              <a:spLocks noChangeArrowheads="1"/>
            </p:cNvSpPr>
            <p:nvPr/>
          </p:nvSpPr>
          <p:spPr bwMode="auto">
            <a:xfrm>
              <a:off x="288" y="2736"/>
              <a:ext cx="19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- VD:      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6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560554"/>
                </p:ext>
              </p:extLst>
            </p:nvPr>
          </p:nvGraphicFramePr>
          <p:xfrm>
            <a:off x="731" y="2730"/>
            <a:ext cx="33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7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" y="2730"/>
                          <a:ext cx="33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15"/>
          <p:cNvGrpSpPr>
            <a:grpSpLocks noChangeAspect="1"/>
          </p:cNvGrpSpPr>
          <p:nvPr/>
        </p:nvGrpSpPr>
        <p:grpSpPr bwMode="auto">
          <a:xfrm>
            <a:off x="2405699" y="1477296"/>
            <a:ext cx="1285875" cy="1028700"/>
            <a:chOff x="2323" y="1836"/>
            <a:chExt cx="810" cy="648"/>
          </a:xfrm>
        </p:grpSpPr>
        <p:sp>
          <p:nvSpPr>
            <p:cNvPr id="1080" name="AutoShape 316"/>
            <p:cNvSpPr>
              <a:spLocks noChangeAspect="1" noChangeArrowheads="1" noTextEdit="1"/>
            </p:cNvSpPr>
            <p:nvPr/>
          </p:nvSpPr>
          <p:spPr bwMode="auto">
            <a:xfrm>
              <a:off x="2323" y="1836"/>
              <a:ext cx="810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Arc 317"/>
            <p:cNvSpPr>
              <a:spLocks/>
            </p:cNvSpPr>
            <p:nvPr/>
          </p:nvSpPr>
          <p:spPr bwMode="auto">
            <a:xfrm>
              <a:off x="2386" y="1911"/>
              <a:ext cx="664" cy="500"/>
            </a:xfrm>
            <a:custGeom>
              <a:avLst/>
              <a:gdLst>
                <a:gd name="T0" fmla="*/ 0 w 41933"/>
                <a:gd name="T1" fmla="*/ 0 h 31565"/>
                <a:gd name="T2" fmla="*/ 0 w 41933"/>
                <a:gd name="T3" fmla="*/ 0 h 31565"/>
                <a:gd name="T4" fmla="*/ 0 w 41933"/>
                <a:gd name="T5" fmla="*/ 0 h 31565"/>
                <a:gd name="T6" fmla="*/ 0 60000 65536"/>
                <a:gd name="T7" fmla="*/ 0 60000 65536"/>
                <a:gd name="T8" fmla="*/ 0 60000 65536"/>
                <a:gd name="T9" fmla="*/ 0 w 41933"/>
                <a:gd name="T10" fmla="*/ 0 h 31565"/>
                <a:gd name="T11" fmla="*/ 41933 w 41933"/>
                <a:gd name="T12" fmla="*/ 31565 h 315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33" h="31565" fill="none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</a:path>
                <a:path w="41933" h="31565" stroke="0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  <a:lnTo>
                    <a:pt x="20333" y="9965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597796" y="705341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38" name="Text Box 346"/>
          <p:cNvSpPr txBox="1">
            <a:spLocks noChangeArrowheads="1"/>
          </p:cNvSpPr>
          <p:nvPr/>
        </p:nvSpPr>
        <p:spPr bwMode="auto">
          <a:xfrm>
            <a:off x="7292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13a</a:t>
            </a:r>
          </a:p>
        </p:txBody>
      </p:sp>
      <p:sp>
        <p:nvSpPr>
          <p:cNvPr id="8539" name="Text Box 347"/>
          <p:cNvSpPr txBox="1">
            <a:spLocks noChangeArrowheads="1"/>
          </p:cNvSpPr>
          <p:nvPr/>
        </p:nvSpPr>
        <p:spPr bwMode="auto">
          <a:xfrm>
            <a:off x="23294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13b</a:t>
            </a:r>
          </a:p>
        </p:txBody>
      </p:sp>
      <p:sp>
        <p:nvSpPr>
          <p:cNvPr id="351" name="Text Box 5">
            <a:extLst>
              <a:ext uri="{FF2B5EF4-FFF2-40B4-BE49-F238E27FC236}">
                <a16:creationId xmlns:a16="http://schemas.microsoft.com/office/drawing/2014/main" xmlns="" id="{101D8667-298F-4EA1-A31B-7FA94A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80" y="2915349"/>
            <a:ext cx="16808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Gãc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néi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tiÕp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352" name="Text Box 8">
            <a:extLst>
              <a:ext uri="{FF2B5EF4-FFF2-40B4-BE49-F238E27FC236}">
                <a16:creationId xmlns:a16="http://schemas.microsoft.com/office/drawing/2014/main" xmlns="" id="{E5458E85-EB1B-42A4-AC6F-D8769295A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164" y="2822261"/>
            <a:ext cx="2696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§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Ønh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n»m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trªn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3" name="Text Box 9">
            <a:extLst>
              <a:ext uri="{FF2B5EF4-FFF2-40B4-BE49-F238E27FC236}">
                <a16:creationId xmlns:a16="http://schemas.microsoft.com/office/drawing/2014/main" xmlns="" id="{76CA162F-2D30-4907-A8AA-5079B587D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299" y="3182795"/>
            <a:ext cx="36653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Hai c¹nh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chøa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d©y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4" name="Line 6">
            <a:extLst>
              <a:ext uri="{FF2B5EF4-FFF2-40B4-BE49-F238E27FC236}">
                <a16:creationId xmlns:a16="http://schemas.microsoft.com/office/drawing/2014/main" xmlns="" id="{4C02F9F7-CE38-4A1B-969A-0C7D1EC5F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9417" y="2976259"/>
            <a:ext cx="204671" cy="1124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7">
            <a:extLst>
              <a:ext uri="{FF2B5EF4-FFF2-40B4-BE49-F238E27FC236}">
                <a16:creationId xmlns:a16="http://schemas.microsoft.com/office/drawing/2014/main" xmlns="" id="{65968F97-8A51-4870-9080-F02122922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9844" y="3130408"/>
            <a:ext cx="152507" cy="2324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156">
            <a:extLst>
              <a:ext uri="{FF2B5EF4-FFF2-40B4-BE49-F238E27FC236}">
                <a16:creationId xmlns:a16="http://schemas.microsoft.com/office/drawing/2014/main" xmlns="" id="{E0E92C0E-C4E3-4F18-86E8-D5E6E9116FEF}"/>
              </a:ext>
            </a:extLst>
          </p:cNvPr>
          <p:cNvGrpSpPr>
            <a:grpSpLocks/>
          </p:cNvGrpSpPr>
          <p:nvPr/>
        </p:nvGrpSpPr>
        <p:grpSpPr bwMode="auto">
          <a:xfrm>
            <a:off x="110831" y="4986337"/>
            <a:ext cx="4325938" cy="923925"/>
            <a:chOff x="0" y="1193"/>
            <a:chExt cx="2725" cy="582"/>
          </a:xfrm>
          <a:solidFill>
            <a:srgbClr val="FFC000"/>
          </a:solidFill>
        </p:grpSpPr>
        <p:sp>
          <p:nvSpPr>
            <p:cNvPr id="62" name="Oval 73">
              <a:extLst>
                <a:ext uri="{FF2B5EF4-FFF2-40B4-BE49-F238E27FC236}">
                  <a16:creationId xmlns:a16="http://schemas.microsoft.com/office/drawing/2014/main" xmlns="" id="{9B3A6F75-208D-4086-B620-656D377C9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00"/>
              <a:ext cx="192" cy="19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63" name="Text Box 74">
              <a:extLst>
                <a:ext uri="{FF2B5EF4-FFF2-40B4-BE49-F238E27FC236}">
                  <a16:creationId xmlns:a16="http://schemas.microsoft.com/office/drawing/2014/main" xmlns="" id="{52958492-B1D9-4379-82F5-5442A083E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1193"/>
              <a:ext cx="2519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Bằng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dụng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cụ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hãy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so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với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BC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trong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mỗi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hình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64" name="Object 75">
              <a:extLst>
                <a:ext uri="{FF2B5EF4-FFF2-40B4-BE49-F238E27FC236}">
                  <a16:creationId xmlns:a16="http://schemas.microsoft.com/office/drawing/2014/main" xmlns="" id="{D93F63F9-40E8-4C98-A416-C1573C838F6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259378"/>
                </p:ext>
              </p:extLst>
            </p:nvPr>
          </p:nvGraphicFramePr>
          <p:xfrm>
            <a:off x="1104" y="1375"/>
            <a:ext cx="336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8" name="Equation" r:id="rId8" imgW="393480" imgH="253800" progId="Equation.DSMT4">
                    <p:embed/>
                  </p:oleObj>
                </mc:Choice>
                <mc:Fallback>
                  <p:oleObj name="Equation" r:id="rId8" imgW="393480" imgH="2538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375"/>
                          <a:ext cx="336" cy="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35">
            <a:extLst>
              <a:ext uri="{FF2B5EF4-FFF2-40B4-BE49-F238E27FC236}">
                <a16:creationId xmlns:a16="http://schemas.microsoft.com/office/drawing/2014/main" xmlns="" id="{75FE8BE5-F6AE-4099-99C7-9A562666A731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143000"/>
            <a:ext cx="2209800" cy="447675"/>
            <a:chOff x="2928" y="1200"/>
            <a:chExt cx="1392" cy="282"/>
          </a:xfrm>
        </p:grpSpPr>
        <p:graphicFrame>
          <p:nvGraphicFramePr>
            <p:cNvPr id="222" name="Object 36">
              <a:extLst>
                <a:ext uri="{FF2B5EF4-FFF2-40B4-BE49-F238E27FC236}">
                  <a16:creationId xmlns:a16="http://schemas.microsoft.com/office/drawing/2014/main" xmlns="" id="{C18A2A7F-6DCA-47BF-B403-321D4B857D7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3706498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9" name="Equation" r:id="rId10" imgW="469800" imgH="228600" progId="Equation.DSMT4">
                    <p:embed/>
                  </p:oleObj>
                </mc:Choice>
                <mc:Fallback>
                  <p:oleObj name="Equation" r:id="rId10" imgW="469800" imgH="2286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3" name="Text Box 37">
              <a:extLst>
                <a:ext uri="{FF2B5EF4-FFF2-40B4-BE49-F238E27FC236}">
                  <a16:creationId xmlns:a16="http://schemas.microsoft.com/office/drawing/2014/main" xmlns="" id="{44FE1E12-7F65-402B-B7AC-EEC80EC9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24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sp>
        <p:nvSpPr>
          <p:cNvPr id="224" name="Text Box 38">
            <a:extLst>
              <a:ext uri="{FF2B5EF4-FFF2-40B4-BE49-F238E27FC236}">
                <a16:creationId xmlns:a16="http://schemas.microsoft.com/office/drawing/2014/main" xmlns="" id="{301083E2-9A5F-473E-A32B-01D782C8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1572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43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" name="Group 39">
            <a:extLst>
              <a:ext uri="{FF2B5EF4-FFF2-40B4-BE49-F238E27FC236}">
                <a16:creationId xmlns:a16="http://schemas.microsoft.com/office/drawing/2014/main" xmlns="" id="{AD4FF79E-E87D-464B-96AB-618AAD15DBC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46308" y="609600"/>
            <a:ext cx="1666875" cy="1676400"/>
            <a:chOff x="4374" y="384"/>
            <a:chExt cx="1050" cy="1056"/>
          </a:xfrm>
        </p:grpSpPr>
        <p:sp>
          <p:nvSpPr>
            <p:cNvPr id="226" name="AutoShape 40">
              <a:extLst>
                <a:ext uri="{FF2B5EF4-FFF2-40B4-BE49-F238E27FC236}">
                  <a16:creationId xmlns:a16="http://schemas.microsoft.com/office/drawing/2014/main" xmlns="" id="{36B8C25F-8E38-4356-9F8C-C70D5AE8BBF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74" y="384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Arc 41">
              <a:extLst>
                <a:ext uri="{FF2B5EF4-FFF2-40B4-BE49-F238E27FC236}">
                  <a16:creationId xmlns:a16="http://schemas.microsoft.com/office/drawing/2014/main" xmlns="" id="{69AEDB77-1316-41D0-9956-98403CBA5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858"/>
              <a:ext cx="72" cy="96"/>
            </a:xfrm>
            <a:custGeom>
              <a:avLst/>
              <a:gdLst>
                <a:gd name="T0" fmla="*/ 0 w 21600"/>
                <a:gd name="T1" fmla="*/ 0 h 28700"/>
                <a:gd name="T2" fmla="*/ 0 w 21600"/>
                <a:gd name="T3" fmla="*/ 0 h 28700"/>
                <a:gd name="T4" fmla="*/ 0 w 21600"/>
                <a:gd name="T5" fmla="*/ 0 h 287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700"/>
                <a:gd name="T11" fmla="*/ 21600 w 21600"/>
                <a:gd name="T12" fmla="*/ 28700 h 287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700" fill="none" extrusionOk="0">
                  <a:moveTo>
                    <a:pt x="16144" y="-1"/>
                  </a:moveTo>
                  <a:cubicBezTo>
                    <a:pt x="19658" y="3953"/>
                    <a:pt x="21600" y="9059"/>
                    <a:pt x="21600" y="14350"/>
                  </a:cubicBezTo>
                  <a:cubicBezTo>
                    <a:pt x="21600" y="19640"/>
                    <a:pt x="19658" y="24746"/>
                    <a:pt x="16144" y="28700"/>
                  </a:cubicBezTo>
                </a:path>
                <a:path w="21600" h="28700" stroke="0" extrusionOk="0">
                  <a:moveTo>
                    <a:pt x="16144" y="-1"/>
                  </a:moveTo>
                  <a:cubicBezTo>
                    <a:pt x="19658" y="3953"/>
                    <a:pt x="21600" y="9059"/>
                    <a:pt x="21600" y="14350"/>
                  </a:cubicBezTo>
                  <a:cubicBezTo>
                    <a:pt x="21600" y="19640"/>
                    <a:pt x="19658" y="24746"/>
                    <a:pt x="16144" y="28700"/>
                  </a:cubicBezTo>
                  <a:lnTo>
                    <a:pt x="0" y="1435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28" name="Arc 42">
              <a:extLst>
                <a:ext uri="{FF2B5EF4-FFF2-40B4-BE49-F238E27FC236}">
                  <a16:creationId xmlns:a16="http://schemas.microsoft.com/office/drawing/2014/main" xmlns="" id="{49C1926A-783E-4415-964B-F8D185BD2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841"/>
              <a:ext cx="96" cy="130"/>
            </a:xfrm>
            <a:custGeom>
              <a:avLst/>
              <a:gdLst>
                <a:gd name="T0" fmla="*/ 0 w 21600"/>
                <a:gd name="T1" fmla="*/ 0 h 29192"/>
                <a:gd name="T2" fmla="*/ 0 w 21600"/>
                <a:gd name="T3" fmla="*/ 0 h 29192"/>
                <a:gd name="T4" fmla="*/ 0 w 21600"/>
                <a:gd name="T5" fmla="*/ 0 h 2919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9192"/>
                <a:gd name="T11" fmla="*/ 21600 w 21600"/>
                <a:gd name="T12" fmla="*/ 29192 h 29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9192" fill="none" extrusionOk="0">
                  <a:moveTo>
                    <a:pt x="15922" y="0"/>
                  </a:moveTo>
                  <a:cubicBezTo>
                    <a:pt x="19574" y="3984"/>
                    <a:pt x="21600" y="9191"/>
                    <a:pt x="21600" y="14596"/>
                  </a:cubicBezTo>
                  <a:cubicBezTo>
                    <a:pt x="21600" y="20000"/>
                    <a:pt x="19574" y="25207"/>
                    <a:pt x="15922" y="29191"/>
                  </a:cubicBezTo>
                </a:path>
                <a:path w="21600" h="29192" stroke="0" extrusionOk="0">
                  <a:moveTo>
                    <a:pt x="15922" y="0"/>
                  </a:moveTo>
                  <a:cubicBezTo>
                    <a:pt x="19574" y="3984"/>
                    <a:pt x="21600" y="9191"/>
                    <a:pt x="21600" y="14596"/>
                  </a:cubicBezTo>
                  <a:cubicBezTo>
                    <a:pt x="21600" y="20000"/>
                    <a:pt x="19574" y="25207"/>
                    <a:pt x="15922" y="29191"/>
                  </a:cubicBezTo>
                  <a:lnTo>
                    <a:pt x="0" y="14596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29" name="Arc 43">
              <a:extLst>
                <a:ext uri="{FF2B5EF4-FFF2-40B4-BE49-F238E27FC236}">
                  <a16:creationId xmlns:a16="http://schemas.microsoft.com/office/drawing/2014/main" xmlns="" id="{7ECBB65B-F7FA-42A8-903F-3ABC2700A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" y="576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0" name="Oval 44">
              <a:extLst>
                <a:ext uri="{FF2B5EF4-FFF2-40B4-BE49-F238E27FC236}">
                  <a16:creationId xmlns:a16="http://schemas.microsoft.com/office/drawing/2014/main" xmlns="" id="{CCCF1D1E-3118-4B6A-AB67-0827FC9B4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444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1" name="Line 45">
              <a:extLst>
                <a:ext uri="{FF2B5EF4-FFF2-40B4-BE49-F238E27FC236}">
                  <a16:creationId xmlns:a16="http://schemas.microsoft.com/office/drawing/2014/main" xmlns="" id="{FB1B7808-F16D-4302-8C04-FAC467A831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576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46">
              <a:extLst>
                <a:ext uri="{FF2B5EF4-FFF2-40B4-BE49-F238E27FC236}">
                  <a16:creationId xmlns:a16="http://schemas.microsoft.com/office/drawing/2014/main" xmlns="" id="{8E2BB44E-7D91-464E-A2D5-6B07DF4C7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576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47">
              <a:extLst>
                <a:ext uri="{FF2B5EF4-FFF2-40B4-BE49-F238E27FC236}">
                  <a16:creationId xmlns:a16="http://schemas.microsoft.com/office/drawing/2014/main" xmlns="" id="{AE80DD82-9325-4A43-9D0C-F26F0E9FF3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96" y="606"/>
              <a:ext cx="348" cy="3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Oval 48">
              <a:extLst>
                <a:ext uri="{FF2B5EF4-FFF2-40B4-BE49-F238E27FC236}">
                  <a16:creationId xmlns:a16="http://schemas.microsoft.com/office/drawing/2014/main" xmlns="" id="{D5027006-701E-430E-92C6-3B564C21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4" y="8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" name="Rectangle 49">
              <a:extLst>
                <a:ext uri="{FF2B5EF4-FFF2-40B4-BE49-F238E27FC236}">
                  <a16:creationId xmlns:a16="http://schemas.microsoft.com/office/drawing/2014/main" xmlns="" id="{45953C11-DE90-4935-80D5-7945AF576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" y="894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6" name="Oval 50">
              <a:extLst>
                <a:ext uri="{FF2B5EF4-FFF2-40B4-BE49-F238E27FC236}">
                  <a16:creationId xmlns:a16="http://schemas.microsoft.com/office/drawing/2014/main" xmlns="" id="{BB116D0E-78A6-4836-9406-E08E5709D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" y="56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7" name="Rectangle 51">
              <a:extLst>
                <a:ext uri="{FF2B5EF4-FFF2-40B4-BE49-F238E27FC236}">
                  <a16:creationId xmlns:a16="http://schemas.microsoft.com/office/drawing/2014/main" xmlns="" id="{EDB19FE4-94E8-486F-ACF4-D5BAC5ED2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462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8" name="Oval 52">
              <a:extLst>
                <a:ext uri="{FF2B5EF4-FFF2-40B4-BE49-F238E27FC236}">
                  <a16:creationId xmlns:a16="http://schemas.microsoft.com/office/drawing/2014/main" xmlns="" id="{483CABA9-3E44-45D2-9BC5-6C31CAA82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122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9" name="Rectangle 53">
              <a:extLst>
                <a:ext uri="{FF2B5EF4-FFF2-40B4-BE49-F238E27FC236}">
                  <a16:creationId xmlns:a16="http://schemas.microsoft.com/office/drawing/2014/main" xmlns="" id="{AC5525C6-D9E4-408D-99D3-5215F4171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1266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0" name="Oval 54">
              <a:extLst>
                <a:ext uri="{FF2B5EF4-FFF2-40B4-BE49-F238E27FC236}">
                  <a16:creationId xmlns:a16="http://schemas.microsoft.com/office/drawing/2014/main" xmlns="" id="{D1BDAAF7-38DE-4273-8032-FBF67CD13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5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1" name="Rectangle 55">
              <a:extLst>
                <a:ext uri="{FF2B5EF4-FFF2-40B4-BE49-F238E27FC236}">
                  <a16:creationId xmlns:a16="http://schemas.microsoft.com/office/drawing/2014/main" xmlns="" id="{B06597FF-BD43-4822-AA9D-AC7E29A49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51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" name="Group 56">
            <a:extLst>
              <a:ext uri="{FF2B5EF4-FFF2-40B4-BE49-F238E27FC236}">
                <a16:creationId xmlns:a16="http://schemas.microsoft.com/office/drawing/2014/main" xmlns="" id="{6B0BDC91-9BAC-4AB9-9B91-A75551194E3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89183" y="4648200"/>
            <a:ext cx="1666875" cy="1895475"/>
            <a:chOff x="4464" y="2928"/>
            <a:chExt cx="1050" cy="1194"/>
          </a:xfrm>
        </p:grpSpPr>
        <p:sp>
          <p:nvSpPr>
            <p:cNvPr id="243" name="AutoShape 57">
              <a:extLst>
                <a:ext uri="{FF2B5EF4-FFF2-40B4-BE49-F238E27FC236}">
                  <a16:creationId xmlns:a16="http://schemas.microsoft.com/office/drawing/2014/main" xmlns="" id="{4EBA606A-0AAF-49E7-80A3-2DFA4EFDF32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64" y="2928"/>
              <a:ext cx="1050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Arc 58">
              <a:extLst>
                <a:ext uri="{FF2B5EF4-FFF2-40B4-BE49-F238E27FC236}">
                  <a16:creationId xmlns:a16="http://schemas.microsoft.com/office/drawing/2014/main" xmlns="" id="{B897F8BE-77FB-4B5B-A718-DE3E88C0F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20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5" name="Oval 59">
              <a:extLst>
                <a:ext uri="{FF2B5EF4-FFF2-40B4-BE49-F238E27FC236}">
                  <a16:creationId xmlns:a16="http://schemas.microsoft.com/office/drawing/2014/main" xmlns="" id="{C50EE5E2-5D27-4E2C-A53C-39ACBA375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" y="3018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6" name="Line 60">
              <a:extLst>
                <a:ext uri="{FF2B5EF4-FFF2-40B4-BE49-F238E27FC236}">
                  <a16:creationId xmlns:a16="http://schemas.microsoft.com/office/drawing/2014/main" xmlns="" id="{6DA17AE3-62BC-42B4-BC49-8A18C0AB8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120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1">
              <a:extLst>
                <a:ext uri="{FF2B5EF4-FFF2-40B4-BE49-F238E27FC236}">
                  <a16:creationId xmlns:a16="http://schemas.microsoft.com/office/drawing/2014/main" xmlns="" id="{2F249745-D67B-43BA-86F4-52C5E0B25C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120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2">
              <a:extLst>
                <a:ext uri="{FF2B5EF4-FFF2-40B4-BE49-F238E27FC236}">
                  <a16:creationId xmlns:a16="http://schemas.microsoft.com/office/drawing/2014/main" xmlns="" id="{BCFF1CDA-5A8C-472B-B967-E3691B887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480"/>
              <a:ext cx="312" cy="336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3">
              <a:extLst>
                <a:ext uri="{FF2B5EF4-FFF2-40B4-BE49-F238E27FC236}">
                  <a16:creationId xmlns:a16="http://schemas.microsoft.com/office/drawing/2014/main" xmlns="" id="{029E4D14-4622-4DC2-87B6-FEBFEC45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6" y="3480"/>
              <a:ext cx="120" cy="44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Oval 64">
              <a:extLst>
                <a:ext uri="{FF2B5EF4-FFF2-40B4-BE49-F238E27FC236}">
                  <a16:creationId xmlns:a16="http://schemas.microsoft.com/office/drawing/2014/main" xmlns="" id="{C60E860D-2C7B-47D8-8057-2DFA2B75B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4" y="34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1" name="Rectangle 65">
              <a:extLst>
                <a:ext uri="{FF2B5EF4-FFF2-40B4-BE49-F238E27FC236}">
                  <a16:creationId xmlns:a16="http://schemas.microsoft.com/office/drawing/2014/main" xmlns="" id="{68CD74C8-D8E3-48A4-ACC6-E180438DB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4" y="3366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" name="Oval 66">
              <a:extLst>
                <a:ext uri="{FF2B5EF4-FFF2-40B4-BE49-F238E27FC236}">
                  <a16:creationId xmlns:a16="http://schemas.microsoft.com/office/drawing/2014/main" xmlns="" id="{E47E337D-E50D-4A24-9067-F2919F878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2" y="31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3" name="Rectangle 67">
              <a:extLst>
                <a:ext uri="{FF2B5EF4-FFF2-40B4-BE49-F238E27FC236}">
                  <a16:creationId xmlns:a16="http://schemas.microsoft.com/office/drawing/2014/main" xmlns="" id="{806B7825-5F3F-44EE-A1DC-D0E60310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2988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" name="Oval 68">
              <a:extLst>
                <a:ext uri="{FF2B5EF4-FFF2-40B4-BE49-F238E27FC236}">
                  <a16:creationId xmlns:a16="http://schemas.microsoft.com/office/drawing/2014/main" xmlns="" id="{DAA24901-BEBB-4A0D-B583-33F30C0A7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3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5" name="Rectangle 69">
              <a:extLst>
                <a:ext uri="{FF2B5EF4-FFF2-40B4-BE49-F238E27FC236}">
                  <a16:creationId xmlns:a16="http://schemas.microsoft.com/office/drawing/2014/main" xmlns="" id="{3DBA4D54-2107-4732-9427-D5DBD972E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" y="382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" name="Oval 70">
              <a:extLst>
                <a:ext uri="{FF2B5EF4-FFF2-40B4-BE49-F238E27FC236}">
                  <a16:creationId xmlns:a16="http://schemas.microsoft.com/office/drawing/2014/main" xmlns="" id="{5186E016-44D3-4A5D-956F-7523B22BB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9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7" name="Rectangle 71">
              <a:extLst>
                <a:ext uri="{FF2B5EF4-FFF2-40B4-BE49-F238E27FC236}">
                  <a16:creationId xmlns:a16="http://schemas.microsoft.com/office/drawing/2014/main" xmlns="" id="{F0C34924-A9F8-4AA0-8C68-1498D8CFE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394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76">
            <a:extLst>
              <a:ext uri="{FF2B5EF4-FFF2-40B4-BE49-F238E27FC236}">
                <a16:creationId xmlns:a16="http://schemas.microsoft.com/office/drawing/2014/main" xmlns="" id="{CFC12BC4-8E44-40B0-AD4F-92F02B83394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355972"/>
            <a:ext cx="2057400" cy="454024"/>
            <a:chOff x="1104" y="1961"/>
            <a:chExt cx="1296" cy="286"/>
          </a:xfrm>
        </p:grpSpPr>
        <p:graphicFrame>
          <p:nvGraphicFramePr>
            <p:cNvPr id="259" name="Object 77">
              <a:extLst>
                <a:ext uri="{FF2B5EF4-FFF2-40B4-BE49-F238E27FC236}">
                  <a16:creationId xmlns:a16="http://schemas.microsoft.com/office/drawing/2014/main" xmlns="" id="{1333B8AE-B240-45DB-8BCB-D5E46D400E5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130502"/>
                </p:ext>
              </p:extLst>
            </p:nvPr>
          </p:nvGraphicFramePr>
          <p:xfrm>
            <a:off x="1296" y="1961"/>
            <a:ext cx="48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0" name="Equation" r:id="rId12" imgW="380880" imgH="241200" progId="Equation.DSMT4">
                    <p:embed/>
                  </p:oleObj>
                </mc:Choice>
                <mc:Fallback>
                  <p:oleObj name="Equation" r:id="rId12" imgW="380880" imgH="2412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1"/>
                          <a:ext cx="48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0" name="Text Box 78">
              <a:extLst>
                <a:ext uri="{FF2B5EF4-FFF2-40B4-BE49-F238E27FC236}">
                  <a16:creationId xmlns:a16="http://schemas.microsoft.com/office/drawing/2014/main" xmlns="" id="{F9C4B048-7DF4-403B-B4B6-4BCA55CEA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12" name="Group 79">
            <a:extLst>
              <a:ext uri="{FF2B5EF4-FFF2-40B4-BE49-F238E27FC236}">
                <a16:creationId xmlns:a16="http://schemas.microsoft.com/office/drawing/2014/main" xmlns="" id="{00A0E3AA-1C7B-4828-BC9F-161A0D863007}"/>
              </a:ext>
            </a:extLst>
          </p:cNvPr>
          <p:cNvGrpSpPr>
            <a:grpSpLocks/>
          </p:cNvGrpSpPr>
          <p:nvPr/>
        </p:nvGrpSpPr>
        <p:grpSpPr bwMode="auto">
          <a:xfrm>
            <a:off x="4953001" y="5500696"/>
            <a:ext cx="2057400" cy="442913"/>
            <a:chOff x="1104" y="1968"/>
            <a:chExt cx="1296" cy="279"/>
          </a:xfrm>
        </p:grpSpPr>
        <p:graphicFrame>
          <p:nvGraphicFramePr>
            <p:cNvPr id="262" name="Object 80">
              <a:extLst>
                <a:ext uri="{FF2B5EF4-FFF2-40B4-BE49-F238E27FC236}">
                  <a16:creationId xmlns:a16="http://schemas.microsoft.com/office/drawing/2014/main" xmlns="" id="{4683451C-2D25-427C-8FF1-1FAB03DB0D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1968"/>
            <a:ext cx="480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1" name="Equation" r:id="rId14" imgW="381000" imgH="228600" progId="Equation.DSMT4">
                    <p:embed/>
                  </p:oleObj>
                </mc:Choice>
                <mc:Fallback>
                  <p:oleObj name="Equation" r:id="rId14" imgW="381000" imgH="2286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8"/>
                          <a:ext cx="480" cy="2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3" name="Text Box 81">
              <a:extLst>
                <a:ext uri="{FF2B5EF4-FFF2-40B4-BE49-F238E27FC236}">
                  <a16:creationId xmlns:a16="http://schemas.microsoft.com/office/drawing/2014/main" xmlns="" id="{5FF23598-97DC-412C-8A4B-679D77A27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13" name="Group 82">
            <a:extLst>
              <a:ext uri="{FF2B5EF4-FFF2-40B4-BE49-F238E27FC236}">
                <a16:creationId xmlns:a16="http://schemas.microsoft.com/office/drawing/2014/main" xmlns="" id="{79DBACA7-0AC2-4F45-BC79-DF6341761E1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589091"/>
            <a:ext cx="2057400" cy="454026"/>
            <a:chOff x="1104" y="1961"/>
            <a:chExt cx="1296" cy="286"/>
          </a:xfrm>
        </p:grpSpPr>
        <p:graphicFrame>
          <p:nvGraphicFramePr>
            <p:cNvPr id="265" name="Object 83">
              <a:extLst>
                <a:ext uri="{FF2B5EF4-FFF2-40B4-BE49-F238E27FC236}">
                  <a16:creationId xmlns:a16="http://schemas.microsoft.com/office/drawing/2014/main" xmlns="" id="{CBCE37AA-8C5D-4FD7-B391-AD096044E8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0254156"/>
                </p:ext>
              </p:extLst>
            </p:nvPr>
          </p:nvGraphicFramePr>
          <p:xfrm>
            <a:off x="1296" y="1961"/>
            <a:ext cx="48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2" name="Equation" r:id="rId16" imgW="380880" imgH="241200" progId="Equation.DSMT4">
                    <p:embed/>
                  </p:oleObj>
                </mc:Choice>
                <mc:Fallback>
                  <p:oleObj name="Equation" r:id="rId16" imgW="380880" imgH="2412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1"/>
                          <a:ext cx="48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" name="Text Box 84">
              <a:extLst>
                <a:ext uri="{FF2B5EF4-FFF2-40B4-BE49-F238E27FC236}">
                  <a16:creationId xmlns:a16="http://schemas.microsoft.com/office/drawing/2014/main" xmlns="" id="{E206A681-EA1E-407F-BC3E-0AB4038EB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14" name="Group 85">
            <a:extLst>
              <a:ext uri="{FF2B5EF4-FFF2-40B4-BE49-F238E27FC236}">
                <a16:creationId xmlns:a16="http://schemas.microsoft.com/office/drawing/2014/main" xmlns="" id="{8A252635-2B68-48ED-AC3C-9694F33760F0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905125"/>
            <a:ext cx="2209800" cy="447675"/>
            <a:chOff x="2928" y="1200"/>
            <a:chExt cx="1392" cy="282"/>
          </a:xfrm>
        </p:grpSpPr>
        <p:graphicFrame>
          <p:nvGraphicFramePr>
            <p:cNvPr id="268" name="Object 86">
              <a:extLst>
                <a:ext uri="{FF2B5EF4-FFF2-40B4-BE49-F238E27FC236}">
                  <a16:creationId xmlns:a16="http://schemas.microsoft.com/office/drawing/2014/main" xmlns="" id="{8B04AE1A-C108-48CF-91E1-716B3DE90A9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0751403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3" name="Equation" r:id="rId18" imgW="469800" imgH="228600" progId="Equation.DSMT4">
                    <p:embed/>
                  </p:oleObj>
                </mc:Choice>
                <mc:Fallback>
                  <p:oleObj name="Equation" r:id="rId18" imgW="469800" imgH="2286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9" name="Text Box 87">
              <a:extLst>
                <a:ext uri="{FF2B5EF4-FFF2-40B4-BE49-F238E27FC236}">
                  <a16:creationId xmlns:a16="http://schemas.microsoft.com/office/drawing/2014/main" xmlns="" id="{F48D023F-32D3-4335-B703-C09B3EECB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24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grpSp>
        <p:nvGrpSpPr>
          <p:cNvPr id="15" name="Group 88">
            <a:extLst>
              <a:ext uri="{FF2B5EF4-FFF2-40B4-BE49-F238E27FC236}">
                <a16:creationId xmlns:a16="http://schemas.microsoft.com/office/drawing/2014/main" xmlns="" id="{554B14D2-0CE7-4898-BF66-CC5BD942297E}"/>
              </a:ext>
            </a:extLst>
          </p:cNvPr>
          <p:cNvGrpSpPr>
            <a:grpSpLocks/>
          </p:cNvGrpSpPr>
          <p:nvPr/>
        </p:nvGrpSpPr>
        <p:grpSpPr bwMode="auto">
          <a:xfrm>
            <a:off x="4613799" y="4293715"/>
            <a:ext cx="2209800" cy="1117600"/>
            <a:chOff x="2752" y="778"/>
            <a:chExt cx="1392" cy="704"/>
          </a:xfrm>
        </p:grpSpPr>
        <p:graphicFrame>
          <p:nvGraphicFramePr>
            <p:cNvPr id="271" name="Object 89">
              <a:extLst>
                <a:ext uri="{FF2B5EF4-FFF2-40B4-BE49-F238E27FC236}">
                  <a16:creationId xmlns:a16="http://schemas.microsoft.com/office/drawing/2014/main" xmlns="" id="{CE74FFB6-3E6B-4DD9-835D-A531617ACBF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6854070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4" name="Equation" r:id="rId20" imgW="469800" imgH="228600" progId="Equation.DSMT4">
                    <p:embed/>
                  </p:oleObj>
                </mc:Choice>
                <mc:Fallback>
                  <p:oleObj name="Equation" r:id="rId20" imgW="469800" imgH="22860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2" name="Text Box 90">
              <a:extLst>
                <a:ext uri="{FF2B5EF4-FFF2-40B4-BE49-F238E27FC236}">
                  <a16:creationId xmlns:a16="http://schemas.microsoft.com/office/drawing/2014/main" xmlns="" id="{B90E00A1-F287-4BA4-A0D9-3385113B7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2" y="77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sp>
        <p:nvSpPr>
          <p:cNvPr id="273" name="Text Box 91">
            <a:extLst>
              <a:ext uri="{FF2B5EF4-FFF2-40B4-BE49-F238E27FC236}">
                <a16:creationId xmlns:a16="http://schemas.microsoft.com/office/drawing/2014/main" xmlns="" id="{31B30808-90BA-4CF3-B1C8-9038DC87C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098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114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4" name="Text Box 92">
            <a:extLst>
              <a:ext uri="{FF2B5EF4-FFF2-40B4-BE49-F238E27FC236}">
                <a16:creationId xmlns:a16="http://schemas.microsoft.com/office/drawing/2014/main" xmlns="" id="{29FECF9C-50EE-47DC-AC81-30D5A0A0B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043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29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5" name="Text Box 93">
            <a:extLst>
              <a:ext uri="{FF2B5EF4-FFF2-40B4-BE49-F238E27FC236}">
                <a16:creationId xmlns:a16="http://schemas.microsoft.com/office/drawing/2014/main" xmlns="" id="{BD02D6AB-3F38-4C40-93C2-3FFFBE58A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14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86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" name="Text Box 94">
            <a:extLst>
              <a:ext uri="{FF2B5EF4-FFF2-40B4-BE49-F238E27FC236}">
                <a16:creationId xmlns:a16="http://schemas.microsoft.com/office/drawing/2014/main" xmlns="" id="{AF3D4B7E-59ED-48C4-9EB7-834F64E16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3670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228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7" name="Text Box 95">
            <a:extLst>
              <a:ext uri="{FF2B5EF4-FFF2-40B4-BE49-F238E27FC236}">
                <a16:creationId xmlns:a16="http://schemas.microsoft.com/office/drawing/2014/main" xmlns="" id="{18E41AA2-5845-4929-A0C0-0CDB6716E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5006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58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" name="Group 100">
            <a:extLst>
              <a:ext uri="{FF2B5EF4-FFF2-40B4-BE49-F238E27FC236}">
                <a16:creationId xmlns:a16="http://schemas.microsoft.com/office/drawing/2014/main" xmlns="" id="{F6A0C6F4-03AA-4165-A2B3-AB303D7FB202}"/>
              </a:ext>
            </a:extLst>
          </p:cNvPr>
          <p:cNvGrpSpPr>
            <a:grpSpLocks/>
          </p:cNvGrpSpPr>
          <p:nvPr/>
        </p:nvGrpSpPr>
        <p:grpSpPr bwMode="auto">
          <a:xfrm>
            <a:off x="4839492" y="2093913"/>
            <a:ext cx="2819400" cy="504825"/>
            <a:chOff x="864" y="3666"/>
            <a:chExt cx="1776" cy="318"/>
          </a:xfrm>
        </p:grpSpPr>
        <p:sp>
          <p:nvSpPr>
            <p:cNvPr id="283" name="Text Box 101">
              <a:extLst>
                <a:ext uri="{FF2B5EF4-FFF2-40B4-BE49-F238E27FC236}">
                  <a16:creationId xmlns:a16="http://schemas.microsoft.com/office/drawing/2014/main" xmlns="" id="{63A13E48-7F92-45E2-82DF-27FB35071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.  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84" name="Object 102">
              <a:extLst>
                <a:ext uri="{FF2B5EF4-FFF2-40B4-BE49-F238E27FC236}">
                  <a16:creationId xmlns:a16="http://schemas.microsoft.com/office/drawing/2014/main" xmlns="" id="{BDAF846F-83CA-49BC-8A16-401D9C97890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3689584"/>
                </p:ext>
              </p:extLst>
            </p:nvPr>
          </p:nvGraphicFramePr>
          <p:xfrm>
            <a:off x="1176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5" name="Equation" r:id="rId22" imgW="393480" imgH="228600" progId="Equation.DSMT4">
                    <p:embed/>
                  </p:oleObj>
                </mc:Choice>
                <mc:Fallback>
                  <p:oleObj name="Equation" r:id="rId22" imgW="393480" imgH="22860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5" name="Object 103">
              <a:extLst>
                <a:ext uri="{FF2B5EF4-FFF2-40B4-BE49-F238E27FC236}">
                  <a16:creationId xmlns:a16="http://schemas.microsoft.com/office/drawing/2014/main" xmlns="" id="{A2D0A2A3-197D-4171-80FA-06DC9908BAE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4337868"/>
                </p:ext>
              </p:extLst>
            </p:nvPr>
          </p:nvGraphicFramePr>
          <p:xfrm>
            <a:off x="1990" y="3666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6" name="Equation" r:id="rId24" imgW="253800" imgH="241200" progId="Equation.DSMT4">
                    <p:embed/>
                  </p:oleObj>
                </mc:Choice>
                <mc:Fallback>
                  <p:oleObj name="Equation" r:id="rId24" imgW="253800" imgH="24120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" y="3666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04">
            <a:extLst>
              <a:ext uri="{FF2B5EF4-FFF2-40B4-BE49-F238E27FC236}">
                <a16:creationId xmlns:a16="http://schemas.microsoft.com/office/drawing/2014/main" xmlns="" id="{C25505DE-5872-4614-9B08-EBD5A4815668}"/>
              </a:ext>
            </a:extLst>
          </p:cNvPr>
          <p:cNvGrpSpPr>
            <a:grpSpLocks/>
          </p:cNvGrpSpPr>
          <p:nvPr/>
        </p:nvGrpSpPr>
        <p:grpSpPr bwMode="auto">
          <a:xfrm>
            <a:off x="4883479" y="3709994"/>
            <a:ext cx="2819400" cy="496888"/>
            <a:chOff x="864" y="3671"/>
            <a:chExt cx="1776" cy="313"/>
          </a:xfrm>
        </p:grpSpPr>
        <p:sp>
          <p:nvSpPr>
            <p:cNvPr id="287" name="Text Box 105">
              <a:extLst>
                <a:ext uri="{FF2B5EF4-FFF2-40B4-BE49-F238E27FC236}">
                  <a16:creationId xmlns:a16="http://schemas.microsoft.com/office/drawing/2014/main" xmlns="" id="{A3F9FCF5-47A4-4297-A224-8150F42FE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.……….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88" name="Object 106">
              <a:extLst>
                <a:ext uri="{FF2B5EF4-FFF2-40B4-BE49-F238E27FC236}">
                  <a16:creationId xmlns:a16="http://schemas.microsoft.com/office/drawing/2014/main" xmlns="" id="{631BA09E-0547-4577-B3FA-C6F5E07093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4827650"/>
                </p:ext>
              </p:extLst>
            </p:nvPr>
          </p:nvGraphicFramePr>
          <p:xfrm>
            <a:off x="1200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7" name="Equation" r:id="rId26" imgW="393480" imgH="228600" progId="Equation.DSMT4">
                    <p:embed/>
                  </p:oleObj>
                </mc:Choice>
                <mc:Fallback>
                  <p:oleObj name="Equation" r:id="rId26" imgW="393480" imgH="228600" progId="Equation.DSMT4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9" name="Object 107">
              <a:extLst>
                <a:ext uri="{FF2B5EF4-FFF2-40B4-BE49-F238E27FC236}">
                  <a16:creationId xmlns:a16="http://schemas.microsoft.com/office/drawing/2014/main" xmlns="" id="{B5E3CA45-6CAB-405C-9E51-8E43C7CD9F0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0960307"/>
                </p:ext>
              </p:extLst>
            </p:nvPr>
          </p:nvGraphicFramePr>
          <p:xfrm>
            <a:off x="2072" y="3671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8" name="Equation" r:id="rId28" imgW="253800" imgH="241200" progId="Equation.DSMT4">
                    <p:embed/>
                  </p:oleObj>
                </mc:Choice>
                <mc:Fallback>
                  <p:oleObj name="Equation" r:id="rId28" imgW="253800" imgH="24120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2" y="3671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08">
            <a:extLst>
              <a:ext uri="{FF2B5EF4-FFF2-40B4-BE49-F238E27FC236}">
                <a16:creationId xmlns:a16="http://schemas.microsoft.com/office/drawing/2014/main" xmlns="" id="{35C973E6-4054-41B9-81BB-4B305CBC8B5E}"/>
              </a:ext>
            </a:extLst>
          </p:cNvPr>
          <p:cNvGrpSpPr>
            <a:grpSpLocks/>
          </p:cNvGrpSpPr>
          <p:nvPr/>
        </p:nvGrpSpPr>
        <p:grpSpPr bwMode="auto">
          <a:xfrm>
            <a:off x="4926983" y="5811664"/>
            <a:ext cx="2819400" cy="531813"/>
            <a:chOff x="864" y="3649"/>
            <a:chExt cx="1776" cy="335"/>
          </a:xfrm>
        </p:grpSpPr>
        <p:sp>
          <p:nvSpPr>
            <p:cNvPr id="291" name="Text Box 109">
              <a:extLst>
                <a:ext uri="{FF2B5EF4-FFF2-40B4-BE49-F238E27FC236}">
                  <a16:creationId xmlns:a16="http://schemas.microsoft.com/office/drawing/2014/main" xmlns="" id="{DE9530DA-F080-4B79-AD9D-6FF519E11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.……….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92" name="Object 110">
              <a:extLst>
                <a:ext uri="{FF2B5EF4-FFF2-40B4-BE49-F238E27FC236}">
                  <a16:creationId xmlns:a16="http://schemas.microsoft.com/office/drawing/2014/main" xmlns="" id="{B763A7F6-2095-43A9-B136-9361B424FD9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0287120"/>
                </p:ext>
              </p:extLst>
            </p:nvPr>
          </p:nvGraphicFramePr>
          <p:xfrm>
            <a:off x="1200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9" name="Equation" r:id="rId30" imgW="393480" imgH="228600" progId="Equation.DSMT4">
                    <p:embed/>
                  </p:oleObj>
                </mc:Choice>
                <mc:Fallback>
                  <p:oleObj name="Equation" r:id="rId30" imgW="393480" imgH="228600" progId="Equation.DSMT4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3" name="Object 111">
              <a:extLst>
                <a:ext uri="{FF2B5EF4-FFF2-40B4-BE49-F238E27FC236}">
                  <a16:creationId xmlns:a16="http://schemas.microsoft.com/office/drawing/2014/main" xmlns="" id="{1600C332-A89D-423C-8E7F-52E8F5E75AF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3130262"/>
                </p:ext>
              </p:extLst>
            </p:nvPr>
          </p:nvGraphicFramePr>
          <p:xfrm>
            <a:off x="1990" y="3649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0" name="Equation" r:id="rId32" imgW="253800" imgH="241200" progId="Equation.DSMT4">
                    <p:embed/>
                  </p:oleObj>
                </mc:Choice>
                <mc:Fallback>
                  <p:oleObj name="Equation" r:id="rId32" imgW="253800" imgH="241200" progId="Equation.DSMT4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" y="3649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26">
            <a:extLst>
              <a:ext uri="{FF2B5EF4-FFF2-40B4-BE49-F238E27FC236}">
                <a16:creationId xmlns:a16="http://schemas.microsoft.com/office/drawing/2014/main" xmlns="" id="{CD6C303B-7004-4870-8A83-5C1F42166E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17733" y="2590800"/>
            <a:ext cx="1847850" cy="1781175"/>
            <a:chOff x="1248" y="1824"/>
            <a:chExt cx="1164" cy="1122"/>
          </a:xfrm>
        </p:grpSpPr>
        <p:sp>
          <p:nvSpPr>
            <p:cNvPr id="300" name="AutoShape 127">
              <a:extLst>
                <a:ext uri="{FF2B5EF4-FFF2-40B4-BE49-F238E27FC236}">
                  <a16:creationId xmlns:a16="http://schemas.microsoft.com/office/drawing/2014/main" xmlns="" id="{E7E864F1-4E0C-4D5C-86B2-0E521E4A96A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48" y="1824"/>
              <a:ext cx="1164" cy="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Arc 128">
              <a:extLst>
                <a:ext uri="{FF2B5EF4-FFF2-40B4-BE49-F238E27FC236}">
                  <a16:creationId xmlns:a16="http://schemas.microsoft.com/office/drawing/2014/main" xmlns="" id="{9068BD8E-1586-4005-B25C-2A3C4D66C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2088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2" name="Oval 129">
              <a:extLst>
                <a:ext uri="{FF2B5EF4-FFF2-40B4-BE49-F238E27FC236}">
                  <a16:creationId xmlns:a16="http://schemas.microsoft.com/office/drawing/2014/main" xmlns="" id="{51E63059-4FE9-42C9-BB43-46C48AF7F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2" y="195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3" name="Line 130">
              <a:extLst>
                <a:ext uri="{FF2B5EF4-FFF2-40B4-BE49-F238E27FC236}">
                  <a16:creationId xmlns:a16="http://schemas.microsoft.com/office/drawing/2014/main" xmlns="" id="{934F918A-C29F-41D7-BB47-8CC6A0AC51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" y="2100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Line 131">
              <a:extLst>
                <a:ext uri="{FF2B5EF4-FFF2-40B4-BE49-F238E27FC236}">
                  <a16:creationId xmlns:a16="http://schemas.microsoft.com/office/drawing/2014/main" xmlns="" id="{6406D313-EEBA-44D2-B4E5-2256FA256D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2" y="2028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32">
              <a:extLst>
                <a:ext uri="{FF2B5EF4-FFF2-40B4-BE49-F238E27FC236}">
                  <a16:creationId xmlns:a16="http://schemas.microsoft.com/office/drawing/2014/main" xmlns="" id="{0C89CED1-244E-45A7-B485-97982125A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" y="2418"/>
              <a:ext cx="456" cy="78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133">
              <a:extLst>
                <a:ext uri="{FF2B5EF4-FFF2-40B4-BE49-F238E27FC236}">
                  <a16:creationId xmlns:a16="http://schemas.microsoft.com/office/drawing/2014/main" xmlns="" id="{6ABEB127-BD23-4E41-B983-866AD1FCF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2" y="2100"/>
              <a:ext cx="684" cy="63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Line 134">
              <a:extLst>
                <a:ext uri="{FF2B5EF4-FFF2-40B4-BE49-F238E27FC236}">
                  <a16:creationId xmlns:a16="http://schemas.microsoft.com/office/drawing/2014/main" xmlns="" id="{FF0F31E3-3735-4835-AB5F-7BFFBE0D96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4" y="2028"/>
              <a:ext cx="246" cy="39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Oval 135">
              <a:extLst>
                <a:ext uri="{FF2B5EF4-FFF2-40B4-BE49-F238E27FC236}">
                  <a16:creationId xmlns:a16="http://schemas.microsoft.com/office/drawing/2014/main" xmlns="" id="{4BD20D82-E8BC-4F10-A031-9DA4B9860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4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9" name="Oval 136">
              <a:extLst>
                <a:ext uri="{FF2B5EF4-FFF2-40B4-BE49-F238E27FC236}">
                  <a16:creationId xmlns:a16="http://schemas.microsoft.com/office/drawing/2014/main" xmlns="" id="{F6DDCAC8-8846-46A0-BD6A-3BECB25F9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" y="208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0" name="Rectangle 137">
              <a:extLst>
                <a:ext uri="{FF2B5EF4-FFF2-40B4-BE49-F238E27FC236}">
                  <a16:creationId xmlns:a16="http://schemas.microsoft.com/office/drawing/2014/main" xmlns="" id="{87B4CD27-8D61-4418-8781-8A3173AC2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199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1" name="Oval 138">
              <a:extLst>
                <a:ext uri="{FF2B5EF4-FFF2-40B4-BE49-F238E27FC236}">
                  <a16:creationId xmlns:a16="http://schemas.microsoft.com/office/drawing/2014/main" xmlns="" id="{65F920B1-71DF-40F9-B168-01B583B5C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248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2" name="Rectangle 139">
              <a:extLst>
                <a:ext uri="{FF2B5EF4-FFF2-40B4-BE49-F238E27FC236}">
                  <a16:creationId xmlns:a16="http://schemas.microsoft.com/office/drawing/2014/main" xmlns="" id="{CA5FD510-7DC6-4B38-873E-D00377463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" y="244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3" name="Oval 140">
              <a:extLst>
                <a:ext uri="{FF2B5EF4-FFF2-40B4-BE49-F238E27FC236}">
                  <a16:creationId xmlns:a16="http://schemas.microsoft.com/office/drawing/2014/main" xmlns="" id="{01CE6FD3-606B-4DE6-9F54-750E88425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4" name="Rectangle 141">
              <a:extLst>
                <a:ext uri="{FF2B5EF4-FFF2-40B4-BE49-F238E27FC236}">
                  <a16:creationId xmlns:a16="http://schemas.microsoft.com/office/drawing/2014/main" xmlns="" id="{E4255086-AEC2-47B9-9EA0-08C9C230C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" y="18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5" name="Oval 142">
              <a:extLst>
                <a:ext uri="{FF2B5EF4-FFF2-40B4-BE49-F238E27FC236}">
                  <a16:creationId xmlns:a16="http://schemas.microsoft.com/office/drawing/2014/main" xmlns="" id="{EEBB0F63-1B76-4373-8EC0-40E35F6D5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271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6" name="Rectangle 143">
              <a:extLst>
                <a:ext uri="{FF2B5EF4-FFF2-40B4-BE49-F238E27FC236}">
                  <a16:creationId xmlns:a16="http://schemas.microsoft.com/office/drawing/2014/main" xmlns="" id="{D6D07032-8DB9-4A94-A9B2-CD8216D79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76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D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0" name="Group 149">
            <a:extLst>
              <a:ext uri="{FF2B5EF4-FFF2-40B4-BE49-F238E27FC236}">
                <a16:creationId xmlns:a16="http://schemas.microsoft.com/office/drawing/2014/main" xmlns="" id="{8AAC84E1-896A-44B1-A23A-65A8268ED53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03583" y="838200"/>
            <a:ext cx="314325" cy="352425"/>
            <a:chOff x="1728" y="2049"/>
            <a:chExt cx="198" cy="222"/>
          </a:xfrm>
        </p:grpSpPr>
        <p:sp>
          <p:nvSpPr>
            <p:cNvPr id="323" name="AutoShape 150">
              <a:extLst>
                <a:ext uri="{FF2B5EF4-FFF2-40B4-BE49-F238E27FC236}">
                  <a16:creationId xmlns:a16="http://schemas.microsoft.com/office/drawing/2014/main" xmlns="" id="{6B63C28D-66CD-43A9-A306-1F4BAF91660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2049"/>
              <a:ext cx="180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Arc 151">
              <a:extLst>
                <a:ext uri="{FF2B5EF4-FFF2-40B4-BE49-F238E27FC236}">
                  <a16:creationId xmlns:a16="http://schemas.microsoft.com/office/drawing/2014/main" xmlns="" id="{DEFF951E-1774-41DD-A14B-55C839D7C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" y="2115"/>
              <a:ext cx="126" cy="86"/>
            </a:xfrm>
            <a:custGeom>
              <a:avLst/>
              <a:gdLst>
                <a:gd name="T0" fmla="*/ 0 w 21576"/>
                <a:gd name="T1" fmla="*/ 0 h 14738"/>
                <a:gd name="T2" fmla="*/ 0 w 21576"/>
                <a:gd name="T3" fmla="*/ 0 h 14738"/>
                <a:gd name="T4" fmla="*/ 0 w 21576"/>
                <a:gd name="T5" fmla="*/ 0 h 14738"/>
                <a:gd name="T6" fmla="*/ 0 60000 65536"/>
                <a:gd name="T7" fmla="*/ 0 60000 65536"/>
                <a:gd name="T8" fmla="*/ 0 60000 65536"/>
                <a:gd name="T9" fmla="*/ 0 w 21576"/>
                <a:gd name="T10" fmla="*/ 0 h 14738"/>
                <a:gd name="T11" fmla="*/ 21576 w 21576"/>
                <a:gd name="T12" fmla="*/ 14738 h 147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6" h="14738" fill="none" extrusionOk="0">
                  <a:moveTo>
                    <a:pt x="5785" y="14737"/>
                  </a:moveTo>
                  <a:cubicBezTo>
                    <a:pt x="2293" y="10997"/>
                    <a:pt x="243" y="6138"/>
                    <a:pt x="0" y="1026"/>
                  </a:cubicBezTo>
                </a:path>
                <a:path w="21576" h="14738" stroke="0" extrusionOk="0">
                  <a:moveTo>
                    <a:pt x="5785" y="14737"/>
                  </a:moveTo>
                  <a:cubicBezTo>
                    <a:pt x="2293" y="10997"/>
                    <a:pt x="243" y="6138"/>
                    <a:pt x="0" y="1026"/>
                  </a:cubicBezTo>
                  <a:lnTo>
                    <a:pt x="21576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sp>
        <p:nvSpPr>
          <p:cNvPr id="325" name="Rectangle 152">
            <a:extLst>
              <a:ext uri="{FF2B5EF4-FFF2-40B4-BE49-F238E27FC236}">
                <a16:creationId xmlns:a16="http://schemas.microsoft.com/office/drawing/2014/main" xmlns="" id="{2F4D24EE-C1B0-4665-ACFD-B1229EEF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521" y="3276600"/>
            <a:ext cx="1190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0000FF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1" name="Group 118">
            <a:extLst>
              <a:ext uri="{FF2B5EF4-FFF2-40B4-BE49-F238E27FC236}">
                <a16:creationId xmlns:a16="http://schemas.microsoft.com/office/drawing/2014/main" xmlns="" id="{8727B203-6A4F-421D-8E1B-B91F0DFAEAE7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3738565"/>
            <a:ext cx="990600" cy="655638"/>
            <a:chOff x="1488" y="2259"/>
            <a:chExt cx="624" cy="413"/>
          </a:xfrm>
        </p:grpSpPr>
        <p:sp>
          <p:nvSpPr>
            <p:cNvPr id="327" name="Text Box 119">
              <a:extLst>
                <a:ext uri="{FF2B5EF4-FFF2-40B4-BE49-F238E27FC236}">
                  <a16:creationId xmlns:a16="http://schemas.microsoft.com/office/drawing/2014/main" xmlns="" id="{28DD3D16-9EA2-433C-91E9-D3978463F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30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        </a:t>
              </a:r>
            </a:p>
          </p:txBody>
        </p:sp>
        <p:graphicFrame>
          <p:nvGraphicFramePr>
            <p:cNvPr id="328" name="Object 120">
              <a:extLst>
                <a:ext uri="{FF2B5EF4-FFF2-40B4-BE49-F238E27FC236}">
                  <a16:creationId xmlns:a16="http://schemas.microsoft.com/office/drawing/2014/main" xmlns="" id="{F498EFAD-7203-47AE-AF29-076C7F6A97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9786334"/>
                </p:ext>
              </p:extLst>
            </p:nvPr>
          </p:nvGraphicFramePr>
          <p:xfrm>
            <a:off x="1680" y="2259"/>
            <a:ext cx="202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1" name="Equation" r:id="rId34" imgW="152334" imgH="393529" progId="Equation.DSMT4">
                    <p:embed/>
                  </p:oleObj>
                </mc:Choice>
                <mc:Fallback>
                  <p:oleObj name="Equation" r:id="rId34" imgW="152334" imgH="393529" progId="Equation.DSMT4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259"/>
                          <a:ext cx="202" cy="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 118">
            <a:extLst>
              <a:ext uri="{FF2B5EF4-FFF2-40B4-BE49-F238E27FC236}">
                <a16:creationId xmlns:a16="http://schemas.microsoft.com/office/drawing/2014/main" xmlns="" id="{D2C74CEC-F5CE-4889-A04A-82301DB8E886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791200"/>
            <a:ext cx="990600" cy="736600"/>
            <a:chOff x="1536" y="2208"/>
            <a:chExt cx="624" cy="464"/>
          </a:xfrm>
        </p:grpSpPr>
        <p:sp>
          <p:nvSpPr>
            <p:cNvPr id="330" name="Text Box 119">
              <a:extLst>
                <a:ext uri="{FF2B5EF4-FFF2-40B4-BE49-F238E27FC236}">
                  <a16:creationId xmlns:a16="http://schemas.microsoft.com/office/drawing/2014/main" xmlns="" id="{2E2D8C2E-2FCD-4C4C-8C9F-D420E9E28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30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         </a:t>
              </a:r>
            </a:p>
          </p:txBody>
        </p:sp>
        <p:graphicFrame>
          <p:nvGraphicFramePr>
            <p:cNvPr id="331" name="Object 151">
              <a:extLst>
                <a:ext uri="{FF2B5EF4-FFF2-40B4-BE49-F238E27FC236}">
                  <a16:creationId xmlns:a16="http://schemas.microsoft.com/office/drawing/2014/main" xmlns="" id="{C080C64A-C572-41BC-BAEB-A1A8C7389C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0" y="2208"/>
            <a:ext cx="261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2" name="Equation" r:id="rId36" imgW="152334" imgH="393529" progId="Equation.DSMT4">
                    <p:embed/>
                  </p:oleObj>
                </mc:Choice>
                <mc:Fallback>
                  <p:oleObj name="Equation" r:id="rId36" imgW="152334" imgH="393529" progId="Equation.DSMT4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208"/>
                          <a:ext cx="261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118">
            <a:extLst>
              <a:ext uri="{FF2B5EF4-FFF2-40B4-BE49-F238E27FC236}">
                <a16:creationId xmlns:a16="http://schemas.microsoft.com/office/drawing/2014/main" xmlns="" id="{C50A2A45-8799-48CA-BA4C-9E9225F2D813}"/>
              </a:ext>
            </a:extLst>
          </p:cNvPr>
          <p:cNvGrpSpPr>
            <a:grpSpLocks/>
          </p:cNvGrpSpPr>
          <p:nvPr/>
        </p:nvGrpSpPr>
        <p:grpSpPr bwMode="auto">
          <a:xfrm>
            <a:off x="5873134" y="2084388"/>
            <a:ext cx="838200" cy="736600"/>
            <a:chOff x="1488" y="2217"/>
            <a:chExt cx="624" cy="464"/>
          </a:xfrm>
        </p:grpSpPr>
        <p:sp>
          <p:nvSpPr>
            <p:cNvPr id="333" name="Text Box 119">
              <a:extLst>
                <a:ext uri="{FF2B5EF4-FFF2-40B4-BE49-F238E27FC236}">
                  <a16:creationId xmlns:a16="http://schemas.microsoft.com/office/drawing/2014/main" xmlns="" id="{775991F4-C397-48BD-A03B-2CDD21829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30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        </a:t>
              </a:r>
            </a:p>
          </p:txBody>
        </p:sp>
        <p:graphicFrame>
          <p:nvGraphicFramePr>
            <p:cNvPr id="334" name="Object 152">
              <a:extLst>
                <a:ext uri="{FF2B5EF4-FFF2-40B4-BE49-F238E27FC236}">
                  <a16:creationId xmlns:a16="http://schemas.microsoft.com/office/drawing/2014/main" xmlns="" id="{D95F9A8C-2C54-46B8-B589-60546404A58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1196399"/>
                </p:ext>
              </p:extLst>
            </p:nvPr>
          </p:nvGraphicFramePr>
          <p:xfrm>
            <a:off x="1662" y="2217"/>
            <a:ext cx="261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3" name="Equation" r:id="rId37" imgW="152334" imgH="393529" progId="Equation.DSMT4">
                    <p:embed/>
                  </p:oleObj>
                </mc:Choice>
                <mc:Fallback>
                  <p:oleObj name="Equation" r:id="rId37" imgW="152334" imgH="393529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2" y="2217"/>
                          <a:ext cx="261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05307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/>
      <p:bldP spid="273" grpId="0"/>
      <p:bldP spid="274" grpId="0"/>
      <p:bldP spid="275" grpId="0"/>
      <p:bldP spid="276" grpId="0"/>
      <p:bldP spid="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4635500" y="609600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7391400" y="2286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Hình 16</a:t>
            </a:r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7543800" y="43576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Hình 17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7543800" y="63388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Hình 18</a:t>
            </a:r>
          </a:p>
        </p:txBody>
      </p:sp>
      <p:grpSp>
        <p:nvGrpSpPr>
          <p:cNvPr id="4104" name="Group 14"/>
          <p:cNvGrpSpPr>
            <a:grpSpLocks noChangeAspect="1"/>
          </p:cNvGrpSpPr>
          <p:nvPr/>
        </p:nvGrpSpPr>
        <p:grpSpPr bwMode="auto">
          <a:xfrm>
            <a:off x="7086600" y="4648200"/>
            <a:ext cx="1666875" cy="1895475"/>
            <a:chOff x="4464" y="2928"/>
            <a:chExt cx="1050" cy="1194"/>
          </a:xfrm>
        </p:grpSpPr>
        <p:sp>
          <p:nvSpPr>
            <p:cNvPr id="4175" name="AutoShape 15"/>
            <p:cNvSpPr>
              <a:spLocks noChangeAspect="1" noChangeArrowheads="1" noTextEdit="1"/>
            </p:cNvSpPr>
            <p:nvPr/>
          </p:nvSpPr>
          <p:spPr bwMode="auto">
            <a:xfrm>
              <a:off x="4464" y="2928"/>
              <a:ext cx="1050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6" name="Arc 16"/>
            <p:cNvSpPr>
              <a:spLocks/>
            </p:cNvSpPr>
            <p:nvPr/>
          </p:nvSpPr>
          <p:spPr bwMode="auto">
            <a:xfrm>
              <a:off x="4698" y="3120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7" name="Oval 17"/>
            <p:cNvSpPr>
              <a:spLocks noChangeArrowheads="1"/>
            </p:cNvSpPr>
            <p:nvPr/>
          </p:nvSpPr>
          <p:spPr bwMode="auto">
            <a:xfrm>
              <a:off x="4524" y="3018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8" name="Line 18"/>
            <p:cNvSpPr>
              <a:spLocks noChangeShapeType="1"/>
            </p:cNvSpPr>
            <p:nvPr/>
          </p:nvSpPr>
          <p:spPr bwMode="auto">
            <a:xfrm flipH="1">
              <a:off x="4674" y="3120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Line 19"/>
            <p:cNvSpPr>
              <a:spLocks noChangeShapeType="1"/>
            </p:cNvSpPr>
            <p:nvPr/>
          </p:nvSpPr>
          <p:spPr bwMode="auto">
            <a:xfrm>
              <a:off x="4704" y="3120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0" name="Line 20"/>
            <p:cNvSpPr>
              <a:spLocks noChangeShapeType="1"/>
            </p:cNvSpPr>
            <p:nvPr/>
          </p:nvSpPr>
          <p:spPr bwMode="auto">
            <a:xfrm flipH="1">
              <a:off x="4674" y="3480"/>
              <a:ext cx="312" cy="336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1" name="Line 21"/>
            <p:cNvSpPr>
              <a:spLocks noChangeShapeType="1"/>
            </p:cNvSpPr>
            <p:nvPr/>
          </p:nvSpPr>
          <p:spPr bwMode="auto">
            <a:xfrm>
              <a:off x="4986" y="3480"/>
              <a:ext cx="120" cy="44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Oval 22"/>
            <p:cNvSpPr>
              <a:spLocks noChangeArrowheads="1"/>
            </p:cNvSpPr>
            <p:nvPr/>
          </p:nvSpPr>
          <p:spPr bwMode="auto">
            <a:xfrm>
              <a:off x="4974" y="34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3" name="Rectangle 23"/>
            <p:cNvSpPr>
              <a:spLocks noChangeArrowheads="1"/>
            </p:cNvSpPr>
            <p:nvPr/>
          </p:nvSpPr>
          <p:spPr bwMode="auto">
            <a:xfrm>
              <a:off x="5034" y="3366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4" name="Oval 24"/>
            <p:cNvSpPr>
              <a:spLocks noChangeArrowheads="1"/>
            </p:cNvSpPr>
            <p:nvPr/>
          </p:nvSpPr>
          <p:spPr bwMode="auto">
            <a:xfrm>
              <a:off x="4692" y="31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5" name="Rectangle 25"/>
            <p:cNvSpPr>
              <a:spLocks noChangeArrowheads="1"/>
            </p:cNvSpPr>
            <p:nvPr/>
          </p:nvSpPr>
          <p:spPr bwMode="auto">
            <a:xfrm>
              <a:off x="4614" y="2988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6" name="Oval 26"/>
            <p:cNvSpPr>
              <a:spLocks noChangeArrowheads="1"/>
            </p:cNvSpPr>
            <p:nvPr/>
          </p:nvSpPr>
          <p:spPr bwMode="auto">
            <a:xfrm>
              <a:off x="4662" y="3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7" name="Rectangle 27"/>
            <p:cNvSpPr>
              <a:spLocks noChangeArrowheads="1"/>
            </p:cNvSpPr>
            <p:nvPr/>
          </p:nvSpPr>
          <p:spPr bwMode="auto">
            <a:xfrm>
              <a:off x="4578" y="382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8" name="Oval 28"/>
            <p:cNvSpPr>
              <a:spLocks noChangeArrowheads="1"/>
            </p:cNvSpPr>
            <p:nvPr/>
          </p:nvSpPr>
          <p:spPr bwMode="auto">
            <a:xfrm>
              <a:off x="5094" y="39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9" name="Rectangle 29"/>
            <p:cNvSpPr>
              <a:spLocks noChangeArrowheads="1"/>
            </p:cNvSpPr>
            <p:nvPr/>
          </p:nvSpPr>
          <p:spPr bwMode="auto">
            <a:xfrm>
              <a:off x="5100" y="394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5" name="Group 34"/>
          <p:cNvGrpSpPr>
            <a:grpSpLocks noChangeAspect="1"/>
          </p:cNvGrpSpPr>
          <p:nvPr/>
        </p:nvGrpSpPr>
        <p:grpSpPr bwMode="auto">
          <a:xfrm>
            <a:off x="6915150" y="2590800"/>
            <a:ext cx="1847850" cy="1781175"/>
            <a:chOff x="1248" y="1824"/>
            <a:chExt cx="1164" cy="1122"/>
          </a:xfrm>
        </p:grpSpPr>
        <p:sp>
          <p:nvSpPr>
            <p:cNvPr id="4158" name="AutoShape 35"/>
            <p:cNvSpPr>
              <a:spLocks noChangeAspect="1" noChangeArrowheads="1" noTextEdit="1"/>
            </p:cNvSpPr>
            <p:nvPr/>
          </p:nvSpPr>
          <p:spPr bwMode="auto">
            <a:xfrm>
              <a:off x="1248" y="1824"/>
              <a:ext cx="1164" cy="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Arc 36"/>
            <p:cNvSpPr>
              <a:spLocks/>
            </p:cNvSpPr>
            <p:nvPr/>
          </p:nvSpPr>
          <p:spPr bwMode="auto">
            <a:xfrm>
              <a:off x="1506" y="2088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0" name="Oval 37"/>
            <p:cNvSpPr>
              <a:spLocks noChangeArrowheads="1"/>
            </p:cNvSpPr>
            <p:nvPr/>
          </p:nvSpPr>
          <p:spPr bwMode="auto">
            <a:xfrm>
              <a:off x="1422" y="195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1" name="Line 38"/>
            <p:cNvSpPr>
              <a:spLocks noChangeShapeType="1"/>
            </p:cNvSpPr>
            <p:nvPr/>
          </p:nvSpPr>
          <p:spPr bwMode="auto">
            <a:xfrm flipH="1">
              <a:off x="1428" y="2100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Line 39"/>
            <p:cNvSpPr>
              <a:spLocks noChangeShapeType="1"/>
            </p:cNvSpPr>
            <p:nvPr/>
          </p:nvSpPr>
          <p:spPr bwMode="auto">
            <a:xfrm flipH="1">
              <a:off x="1542" y="2028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Line 40"/>
            <p:cNvSpPr>
              <a:spLocks noChangeShapeType="1"/>
            </p:cNvSpPr>
            <p:nvPr/>
          </p:nvSpPr>
          <p:spPr bwMode="auto">
            <a:xfrm flipH="1">
              <a:off x="1428" y="2418"/>
              <a:ext cx="456" cy="78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Line 41"/>
            <p:cNvSpPr>
              <a:spLocks noChangeShapeType="1"/>
            </p:cNvSpPr>
            <p:nvPr/>
          </p:nvSpPr>
          <p:spPr bwMode="auto">
            <a:xfrm>
              <a:off x="1542" y="2100"/>
              <a:ext cx="684" cy="63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Line 42"/>
            <p:cNvSpPr>
              <a:spLocks noChangeShapeType="1"/>
            </p:cNvSpPr>
            <p:nvPr/>
          </p:nvSpPr>
          <p:spPr bwMode="auto">
            <a:xfrm flipH="1">
              <a:off x="1884" y="2028"/>
              <a:ext cx="246" cy="39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Oval 43"/>
            <p:cNvSpPr>
              <a:spLocks noChangeArrowheads="1"/>
            </p:cNvSpPr>
            <p:nvPr/>
          </p:nvSpPr>
          <p:spPr bwMode="auto">
            <a:xfrm>
              <a:off x="1872" y="24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7" name="Oval 44"/>
            <p:cNvSpPr>
              <a:spLocks noChangeArrowheads="1"/>
            </p:cNvSpPr>
            <p:nvPr/>
          </p:nvSpPr>
          <p:spPr bwMode="auto">
            <a:xfrm>
              <a:off x="1530" y="208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8" name="Rectangle 45"/>
            <p:cNvSpPr>
              <a:spLocks noChangeArrowheads="1"/>
            </p:cNvSpPr>
            <p:nvPr/>
          </p:nvSpPr>
          <p:spPr bwMode="auto">
            <a:xfrm>
              <a:off x="1450" y="199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69" name="Oval 46"/>
            <p:cNvSpPr>
              <a:spLocks noChangeArrowheads="1"/>
            </p:cNvSpPr>
            <p:nvPr/>
          </p:nvSpPr>
          <p:spPr bwMode="auto">
            <a:xfrm>
              <a:off x="1416" y="248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0" name="Rectangle 47"/>
            <p:cNvSpPr>
              <a:spLocks noChangeArrowheads="1"/>
            </p:cNvSpPr>
            <p:nvPr/>
          </p:nvSpPr>
          <p:spPr bwMode="auto">
            <a:xfrm>
              <a:off x="1333" y="244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1" name="Oval 48"/>
            <p:cNvSpPr>
              <a:spLocks noChangeArrowheads="1"/>
            </p:cNvSpPr>
            <p:nvPr/>
          </p:nvSpPr>
          <p:spPr bwMode="auto">
            <a:xfrm>
              <a:off x="2118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2" name="Rectangle 49"/>
            <p:cNvSpPr>
              <a:spLocks noChangeArrowheads="1"/>
            </p:cNvSpPr>
            <p:nvPr/>
          </p:nvSpPr>
          <p:spPr bwMode="auto">
            <a:xfrm>
              <a:off x="2101" y="18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3" name="Oval 50"/>
            <p:cNvSpPr>
              <a:spLocks noChangeArrowheads="1"/>
            </p:cNvSpPr>
            <p:nvPr/>
          </p:nvSpPr>
          <p:spPr bwMode="auto">
            <a:xfrm>
              <a:off x="2214" y="271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4" name="Rectangle 51"/>
            <p:cNvSpPr>
              <a:spLocks noChangeArrowheads="1"/>
            </p:cNvSpPr>
            <p:nvPr/>
          </p:nvSpPr>
          <p:spPr bwMode="auto">
            <a:xfrm>
              <a:off x="2299" y="276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D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4622800" y="914400"/>
            <a:ext cx="266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  <a:latin typeface="Times New Roman" panose="02020603050405020304" pitchFamily="18" charset="0"/>
              </a:rPr>
              <a:t>a) Tâm O nằm trên một cạnh của góc BAC(h.16)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4584700" y="31813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  <a:latin typeface="Times New Roman" panose="02020603050405020304" pitchFamily="18" charset="0"/>
              </a:rPr>
              <a:t>b)Tâm O nằm bên  trong góc BAC (h.17)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4648200" y="5022850"/>
            <a:ext cx="2622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  <a:latin typeface="Times New Roman" panose="02020603050405020304" pitchFamily="18" charset="0"/>
              </a:rPr>
              <a:t>c)Tâm O nằm bên  ngoài góc BAC( h.18)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101599" y="12192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228600" y="1625600"/>
            <a:ext cx="3962400" cy="1196975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</a:rPr>
              <a:t>Trong một đường tròn, số đo của góc nội tiếp bằng nửa số đo cung bị chắn.</a:t>
            </a:r>
          </a:p>
        </p:txBody>
      </p:sp>
      <p:pic>
        <p:nvPicPr>
          <p:cNvPr id="14393" name="Picture 57" descr="h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218521" y="1109662"/>
            <a:ext cx="3825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0" y="48768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Chứng minh .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0" y="5181600"/>
            <a:ext cx="487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- Tâm đường tròn nằm trên một cạnh của góc.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0" y="5486400"/>
            <a:ext cx="449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- Tâm đường tròn nằm bên  trong góc.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0" y="5791200"/>
            <a:ext cx="449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ngoài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1447800" y="48768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Ta phân biệt ba trường hợp:</a:t>
            </a:r>
          </a:p>
        </p:txBody>
      </p:sp>
      <p:grpSp>
        <p:nvGrpSpPr>
          <p:cNvPr id="4117" name="Group 68"/>
          <p:cNvGrpSpPr>
            <a:grpSpLocks/>
          </p:cNvGrpSpPr>
          <p:nvPr/>
        </p:nvGrpSpPr>
        <p:grpSpPr bwMode="auto">
          <a:xfrm>
            <a:off x="7019925" y="457200"/>
            <a:ext cx="1666875" cy="1676400"/>
            <a:chOff x="3216" y="384"/>
            <a:chExt cx="1050" cy="1056"/>
          </a:xfrm>
        </p:grpSpPr>
        <p:grpSp>
          <p:nvGrpSpPr>
            <p:cNvPr id="4138" name="Group 69"/>
            <p:cNvGrpSpPr>
              <a:grpSpLocks noChangeAspect="1"/>
            </p:cNvGrpSpPr>
            <p:nvPr/>
          </p:nvGrpSpPr>
          <p:grpSpPr bwMode="auto">
            <a:xfrm>
              <a:off x="3216" y="384"/>
              <a:ext cx="1050" cy="1056"/>
              <a:chOff x="4374" y="384"/>
              <a:chExt cx="1050" cy="1056"/>
            </a:xfrm>
          </p:grpSpPr>
          <p:sp>
            <p:nvSpPr>
              <p:cNvPr id="4142" name="AutoShape 70"/>
              <p:cNvSpPr>
                <a:spLocks noChangeAspect="1" noChangeArrowheads="1" noTextEdit="1"/>
              </p:cNvSpPr>
              <p:nvPr/>
            </p:nvSpPr>
            <p:spPr bwMode="auto">
              <a:xfrm>
                <a:off x="4374" y="384"/>
                <a:ext cx="1050" cy="1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Arc 71"/>
              <p:cNvSpPr>
                <a:spLocks/>
              </p:cNvSpPr>
              <p:nvPr/>
            </p:nvSpPr>
            <p:spPr bwMode="auto">
              <a:xfrm>
                <a:off x="4896" y="858"/>
                <a:ext cx="72" cy="96"/>
              </a:xfrm>
              <a:custGeom>
                <a:avLst/>
                <a:gdLst>
                  <a:gd name="T0" fmla="*/ 0 w 21600"/>
                  <a:gd name="T1" fmla="*/ 0 h 28700"/>
                  <a:gd name="T2" fmla="*/ 0 w 21600"/>
                  <a:gd name="T3" fmla="*/ 0 h 28700"/>
                  <a:gd name="T4" fmla="*/ 0 w 21600"/>
                  <a:gd name="T5" fmla="*/ 0 h 287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8700"/>
                  <a:gd name="T11" fmla="*/ 21600 w 21600"/>
                  <a:gd name="T12" fmla="*/ 28700 h 287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8700" fill="none" extrusionOk="0">
                    <a:moveTo>
                      <a:pt x="16144" y="-1"/>
                    </a:moveTo>
                    <a:cubicBezTo>
                      <a:pt x="19658" y="3953"/>
                      <a:pt x="21600" y="9059"/>
                      <a:pt x="21600" y="14350"/>
                    </a:cubicBezTo>
                    <a:cubicBezTo>
                      <a:pt x="21600" y="19640"/>
                      <a:pt x="19658" y="24746"/>
                      <a:pt x="16144" y="28700"/>
                    </a:cubicBezTo>
                  </a:path>
                  <a:path w="21600" h="28700" stroke="0" extrusionOk="0">
                    <a:moveTo>
                      <a:pt x="16144" y="-1"/>
                    </a:moveTo>
                    <a:cubicBezTo>
                      <a:pt x="19658" y="3953"/>
                      <a:pt x="21600" y="9059"/>
                      <a:pt x="21600" y="14350"/>
                    </a:cubicBezTo>
                    <a:cubicBezTo>
                      <a:pt x="21600" y="19640"/>
                      <a:pt x="19658" y="24746"/>
                      <a:pt x="16144" y="28700"/>
                    </a:cubicBezTo>
                    <a:lnTo>
                      <a:pt x="0" y="1435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4" name="Arc 72"/>
              <p:cNvSpPr>
                <a:spLocks/>
              </p:cNvSpPr>
              <p:nvPr/>
            </p:nvSpPr>
            <p:spPr bwMode="auto">
              <a:xfrm>
                <a:off x="4896" y="841"/>
                <a:ext cx="96" cy="130"/>
              </a:xfrm>
              <a:custGeom>
                <a:avLst/>
                <a:gdLst>
                  <a:gd name="T0" fmla="*/ 0 w 21600"/>
                  <a:gd name="T1" fmla="*/ 0 h 29192"/>
                  <a:gd name="T2" fmla="*/ 0 w 21600"/>
                  <a:gd name="T3" fmla="*/ 0 h 29192"/>
                  <a:gd name="T4" fmla="*/ 0 w 21600"/>
                  <a:gd name="T5" fmla="*/ 0 h 2919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192"/>
                  <a:gd name="T11" fmla="*/ 21600 w 21600"/>
                  <a:gd name="T12" fmla="*/ 29192 h 29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192" fill="none" extrusionOk="0">
                    <a:moveTo>
                      <a:pt x="15922" y="0"/>
                    </a:moveTo>
                    <a:cubicBezTo>
                      <a:pt x="19574" y="3984"/>
                      <a:pt x="21600" y="9191"/>
                      <a:pt x="21600" y="14596"/>
                    </a:cubicBezTo>
                    <a:cubicBezTo>
                      <a:pt x="21600" y="20000"/>
                      <a:pt x="19574" y="25207"/>
                      <a:pt x="15922" y="29191"/>
                    </a:cubicBezTo>
                  </a:path>
                  <a:path w="21600" h="29192" stroke="0" extrusionOk="0">
                    <a:moveTo>
                      <a:pt x="15922" y="0"/>
                    </a:moveTo>
                    <a:cubicBezTo>
                      <a:pt x="19574" y="3984"/>
                      <a:pt x="21600" y="9191"/>
                      <a:pt x="21600" y="14596"/>
                    </a:cubicBezTo>
                    <a:cubicBezTo>
                      <a:pt x="21600" y="20000"/>
                      <a:pt x="19574" y="25207"/>
                      <a:pt x="15922" y="29191"/>
                    </a:cubicBezTo>
                    <a:lnTo>
                      <a:pt x="0" y="14596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5" name="Arc 73"/>
              <p:cNvSpPr>
                <a:spLocks/>
              </p:cNvSpPr>
              <p:nvPr/>
            </p:nvSpPr>
            <p:spPr bwMode="auto">
              <a:xfrm>
                <a:off x="4578" y="576"/>
                <a:ext cx="120" cy="85"/>
              </a:xfrm>
              <a:custGeom>
                <a:avLst/>
                <a:gdLst>
                  <a:gd name="T0" fmla="*/ 0 w 21573"/>
                  <a:gd name="T1" fmla="*/ 0 h 15274"/>
                  <a:gd name="T2" fmla="*/ 0 w 21573"/>
                  <a:gd name="T3" fmla="*/ 0 h 15274"/>
                  <a:gd name="T4" fmla="*/ 0 w 21573"/>
                  <a:gd name="T5" fmla="*/ 0 h 15274"/>
                  <a:gd name="T6" fmla="*/ 0 60000 65536"/>
                  <a:gd name="T7" fmla="*/ 0 60000 65536"/>
                  <a:gd name="T8" fmla="*/ 0 60000 65536"/>
                  <a:gd name="T9" fmla="*/ 0 w 21573"/>
                  <a:gd name="T10" fmla="*/ 0 h 15274"/>
                  <a:gd name="T11" fmla="*/ 21573 w 21573"/>
                  <a:gd name="T12" fmla="*/ 15274 h 152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73" h="15274" fill="none" extrusionOk="0">
                    <a:moveTo>
                      <a:pt x="21573" y="1079"/>
                    </a:moveTo>
                    <a:cubicBezTo>
                      <a:pt x="21305" y="6427"/>
                      <a:pt x="19060" y="11486"/>
                      <a:pt x="15273" y="15273"/>
                    </a:cubicBezTo>
                  </a:path>
                  <a:path w="21573" h="15274" stroke="0" extrusionOk="0">
                    <a:moveTo>
                      <a:pt x="21573" y="1079"/>
                    </a:moveTo>
                    <a:cubicBezTo>
                      <a:pt x="21305" y="6427"/>
                      <a:pt x="19060" y="11486"/>
                      <a:pt x="15273" y="1527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6" name="Oval 74"/>
              <p:cNvSpPr>
                <a:spLocks noChangeArrowheads="1"/>
              </p:cNvSpPr>
              <p:nvPr/>
            </p:nvSpPr>
            <p:spPr bwMode="auto">
              <a:xfrm>
                <a:off x="4434" y="444"/>
                <a:ext cx="930" cy="930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7" name="Line 75"/>
              <p:cNvSpPr>
                <a:spLocks noChangeShapeType="1"/>
              </p:cNvSpPr>
              <p:nvPr/>
            </p:nvSpPr>
            <p:spPr bwMode="auto">
              <a:xfrm>
                <a:off x="4578" y="576"/>
                <a:ext cx="642" cy="660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Line 76"/>
              <p:cNvSpPr>
                <a:spLocks noChangeShapeType="1"/>
              </p:cNvSpPr>
              <p:nvPr/>
            </p:nvSpPr>
            <p:spPr bwMode="auto">
              <a:xfrm>
                <a:off x="4578" y="576"/>
                <a:ext cx="666" cy="30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Line 77"/>
              <p:cNvSpPr>
                <a:spLocks noChangeShapeType="1"/>
              </p:cNvSpPr>
              <p:nvPr/>
            </p:nvSpPr>
            <p:spPr bwMode="auto">
              <a:xfrm flipH="1">
                <a:off x="4896" y="606"/>
                <a:ext cx="348" cy="30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Oval 78"/>
              <p:cNvSpPr>
                <a:spLocks noChangeArrowheads="1"/>
              </p:cNvSpPr>
              <p:nvPr/>
            </p:nvSpPr>
            <p:spPr bwMode="auto">
              <a:xfrm>
                <a:off x="4884" y="89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1" name="Rectangle 79"/>
              <p:cNvSpPr>
                <a:spLocks noChangeArrowheads="1"/>
              </p:cNvSpPr>
              <p:nvPr/>
            </p:nvSpPr>
            <p:spPr bwMode="auto">
              <a:xfrm>
                <a:off x="4806" y="894"/>
                <a:ext cx="6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100" b="1">
                    <a:solidFill>
                      <a:srgbClr val="000080"/>
                    </a:solidFill>
                  </a:rPr>
                  <a:t>O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52" name="Oval 80"/>
              <p:cNvSpPr>
                <a:spLocks noChangeArrowheads="1"/>
              </p:cNvSpPr>
              <p:nvPr/>
            </p:nvSpPr>
            <p:spPr bwMode="auto">
              <a:xfrm>
                <a:off x="4566" y="56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3" name="Rectangle 81"/>
              <p:cNvSpPr>
                <a:spLocks noChangeArrowheads="1"/>
              </p:cNvSpPr>
              <p:nvPr/>
            </p:nvSpPr>
            <p:spPr bwMode="auto">
              <a:xfrm>
                <a:off x="4494" y="462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FF"/>
                    </a:solidFill>
                  </a:rPr>
                  <a:t>A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54" name="Oval 82"/>
              <p:cNvSpPr>
                <a:spLocks noChangeArrowheads="1"/>
              </p:cNvSpPr>
              <p:nvPr/>
            </p:nvSpPr>
            <p:spPr bwMode="auto">
              <a:xfrm>
                <a:off x="5208" y="122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5" name="Rectangle 83"/>
              <p:cNvSpPr>
                <a:spLocks noChangeArrowheads="1"/>
              </p:cNvSpPr>
              <p:nvPr/>
            </p:nvSpPr>
            <p:spPr bwMode="auto">
              <a:xfrm>
                <a:off x="5268" y="1266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FF"/>
                    </a:solidFill>
                  </a:rPr>
                  <a:t>B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56" name="Oval 84"/>
              <p:cNvSpPr>
                <a:spLocks noChangeArrowheads="1"/>
              </p:cNvSpPr>
              <p:nvPr/>
            </p:nvSpPr>
            <p:spPr bwMode="auto">
              <a:xfrm>
                <a:off x="5232" y="59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7" name="Rectangle 85"/>
              <p:cNvSpPr>
                <a:spLocks noChangeArrowheads="1"/>
              </p:cNvSpPr>
              <p:nvPr/>
            </p:nvSpPr>
            <p:spPr bwMode="auto">
              <a:xfrm>
                <a:off x="5280" y="510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FF"/>
                    </a:solidFill>
                  </a:rPr>
                  <a:t>C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139" name="Group 86"/>
            <p:cNvGrpSpPr>
              <a:grpSpLocks noChangeAspect="1"/>
            </p:cNvGrpSpPr>
            <p:nvPr/>
          </p:nvGrpSpPr>
          <p:grpSpPr bwMode="auto">
            <a:xfrm>
              <a:off x="3882" y="528"/>
              <a:ext cx="198" cy="222"/>
              <a:chOff x="1728" y="2049"/>
              <a:chExt cx="198" cy="222"/>
            </a:xfrm>
          </p:grpSpPr>
          <p:sp>
            <p:nvSpPr>
              <p:cNvPr id="4140" name="AutoShape 87"/>
              <p:cNvSpPr>
                <a:spLocks noChangeAspect="1" noChangeArrowheads="1" noTextEdit="1"/>
              </p:cNvSpPr>
              <p:nvPr/>
            </p:nvSpPr>
            <p:spPr bwMode="auto">
              <a:xfrm>
                <a:off x="1728" y="2049"/>
                <a:ext cx="180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Arc 88"/>
              <p:cNvSpPr>
                <a:spLocks/>
              </p:cNvSpPr>
              <p:nvPr/>
            </p:nvSpPr>
            <p:spPr bwMode="auto">
              <a:xfrm>
                <a:off x="1800" y="2115"/>
                <a:ext cx="126" cy="86"/>
              </a:xfrm>
              <a:custGeom>
                <a:avLst/>
                <a:gdLst>
                  <a:gd name="T0" fmla="*/ 0 w 21576"/>
                  <a:gd name="T1" fmla="*/ 0 h 14738"/>
                  <a:gd name="T2" fmla="*/ 0 w 21576"/>
                  <a:gd name="T3" fmla="*/ 0 h 14738"/>
                  <a:gd name="T4" fmla="*/ 0 w 21576"/>
                  <a:gd name="T5" fmla="*/ 0 h 14738"/>
                  <a:gd name="T6" fmla="*/ 0 60000 65536"/>
                  <a:gd name="T7" fmla="*/ 0 60000 65536"/>
                  <a:gd name="T8" fmla="*/ 0 60000 65536"/>
                  <a:gd name="T9" fmla="*/ 0 w 21576"/>
                  <a:gd name="T10" fmla="*/ 0 h 14738"/>
                  <a:gd name="T11" fmla="*/ 21576 w 21576"/>
                  <a:gd name="T12" fmla="*/ 14738 h 147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76" h="14738" fill="none" extrusionOk="0">
                    <a:moveTo>
                      <a:pt x="5785" y="14737"/>
                    </a:moveTo>
                    <a:cubicBezTo>
                      <a:pt x="2293" y="10997"/>
                      <a:pt x="243" y="6138"/>
                      <a:pt x="0" y="1026"/>
                    </a:cubicBezTo>
                  </a:path>
                  <a:path w="21576" h="14738" stroke="0" extrusionOk="0">
                    <a:moveTo>
                      <a:pt x="5785" y="14737"/>
                    </a:moveTo>
                    <a:cubicBezTo>
                      <a:pt x="2293" y="10997"/>
                      <a:pt x="243" y="6138"/>
                      <a:pt x="0" y="1026"/>
                    </a:cubicBezTo>
                    <a:lnTo>
                      <a:pt x="21576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</p:grpSp>
      <p:sp>
        <p:nvSpPr>
          <p:cNvPr id="4118" name="Rectangle 89"/>
          <p:cNvSpPr>
            <a:spLocks noChangeArrowheads="1"/>
          </p:cNvSpPr>
          <p:nvPr/>
        </p:nvSpPr>
        <p:spPr bwMode="auto">
          <a:xfrm>
            <a:off x="7848600" y="3246438"/>
            <a:ext cx="1190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0000FF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119" name="Group 90"/>
          <p:cNvGrpSpPr>
            <a:grpSpLocks/>
          </p:cNvGrpSpPr>
          <p:nvPr/>
        </p:nvGrpSpPr>
        <p:grpSpPr bwMode="auto">
          <a:xfrm>
            <a:off x="1663700" y="-76200"/>
            <a:ext cx="4191000" cy="838200"/>
            <a:chOff x="864" y="104"/>
            <a:chExt cx="2640" cy="528"/>
          </a:xfrm>
        </p:grpSpPr>
        <p:sp>
          <p:nvSpPr>
            <p:cNvPr id="4136" name="Text Box 91"/>
            <p:cNvSpPr txBox="1">
              <a:spLocks noChangeArrowheads="1"/>
            </p:cNvSpPr>
            <p:nvPr/>
          </p:nvSpPr>
          <p:spPr bwMode="auto">
            <a:xfrm>
              <a:off x="864" y="192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4137" name="Rectangle 92"/>
            <p:cNvSpPr>
              <a:spLocks noChangeArrowheads="1"/>
            </p:cNvSpPr>
            <p:nvPr/>
          </p:nvSpPr>
          <p:spPr bwMode="auto">
            <a:xfrm>
              <a:off x="1824" y="104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228600" y="3000375"/>
            <a:ext cx="3895725" cy="1371600"/>
            <a:chOff x="96" y="2880"/>
            <a:chExt cx="2454" cy="864"/>
          </a:xfrm>
        </p:grpSpPr>
        <p:sp>
          <p:nvSpPr>
            <p:cNvPr id="4132" name="Line 94"/>
            <p:cNvSpPr>
              <a:spLocks noChangeShapeType="1"/>
            </p:cNvSpPr>
            <p:nvPr/>
          </p:nvSpPr>
          <p:spPr bwMode="auto">
            <a:xfrm>
              <a:off x="432" y="288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95"/>
            <p:cNvSpPr>
              <a:spLocks noChangeShapeType="1"/>
            </p:cNvSpPr>
            <p:nvPr/>
          </p:nvSpPr>
          <p:spPr bwMode="auto">
            <a:xfrm>
              <a:off x="102" y="3312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Text Box 96"/>
            <p:cNvSpPr txBox="1">
              <a:spLocks noChangeArrowheads="1"/>
            </p:cNvSpPr>
            <p:nvPr/>
          </p:nvSpPr>
          <p:spPr bwMode="auto">
            <a:xfrm>
              <a:off x="96" y="297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.VnArial" panose="020B7200000000000000" pitchFamily="34" charset="0"/>
                </a:rPr>
                <a:t>GT</a:t>
              </a:r>
            </a:p>
          </p:txBody>
        </p:sp>
        <p:sp>
          <p:nvSpPr>
            <p:cNvPr id="4135" name="Text Box 97"/>
            <p:cNvSpPr txBox="1">
              <a:spLocks noChangeArrowheads="1"/>
            </p:cNvSpPr>
            <p:nvPr/>
          </p:nvSpPr>
          <p:spPr bwMode="auto">
            <a:xfrm>
              <a:off x="96" y="3408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.VnArial" panose="020B7200000000000000" pitchFamily="34" charset="0"/>
                </a:rPr>
                <a:t>KL</a:t>
              </a:r>
            </a:p>
          </p:txBody>
        </p:sp>
      </p:grpSp>
      <p:grpSp>
        <p:nvGrpSpPr>
          <p:cNvPr id="9" name="Group 98"/>
          <p:cNvGrpSpPr>
            <a:grpSpLocks/>
          </p:cNvGrpSpPr>
          <p:nvPr/>
        </p:nvGrpSpPr>
        <p:grpSpPr bwMode="auto">
          <a:xfrm>
            <a:off x="838200" y="3076575"/>
            <a:ext cx="3124200" cy="473075"/>
            <a:chOff x="1824" y="3744"/>
            <a:chExt cx="1968" cy="298"/>
          </a:xfrm>
        </p:grpSpPr>
        <p:sp>
          <p:nvSpPr>
            <p:cNvPr id="4128" name="Text Box 99"/>
            <p:cNvSpPr txBox="1">
              <a:spLocks noChangeArrowheads="1"/>
            </p:cNvSpPr>
            <p:nvPr/>
          </p:nvSpPr>
          <p:spPr bwMode="auto">
            <a:xfrm>
              <a:off x="1824" y="3792"/>
              <a:ext cx="19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.VnArial" panose="020B7200000000000000" pitchFamily="34" charset="0"/>
                </a:rPr>
                <a:t>BAC : gãc néi tiÕp (O)</a:t>
              </a:r>
            </a:p>
          </p:txBody>
        </p:sp>
        <p:grpSp>
          <p:nvGrpSpPr>
            <p:cNvPr id="4129" name="Group 100"/>
            <p:cNvGrpSpPr>
              <a:grpSpLocks/>
            </p:cNvGrpSpPr>
            <p:nvPr/>
          </p:nvGrpSpPr>
          <p:grpSpPr bwMode="auto">
            <a:xfrm>
              <a:off x="1872" y="3744"/>
              <a:ext cx="336" cy="96"/>
              <a:chOff x="3984" y="3024"/>
              <a:chExt cx="432" cy="144"/>
            </a:xfrm>
          </p:grpSpPr>
          <p:sp>
            <p:nvSpPr>
              <p:cNvPr id="4130" name="Line 101"/>
              <p:cNvSpPr>
                <a:spLocks noChangeShapeType="1"/>
              </p:cNvSpPr>
              <p:nvPr/>
            </p:nvSpPr>
            <p:spPr bwMode="auto">
              <a:xfrm flipV="1">
                <a:off x="3984" y="3024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102"/>
              <p:cNvSpPr>
                <a:spLocks noChangeShapeType="1"/>
              </p:cNvSpPr>
              <p:nvPr/>
            </p:nvSpPr>
            <p:spPr bwMode="auto">
              <a:xfrm>
                <a:off x="4176" y="30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103"/>
          <p:cNvGrpSpPr>
            <a:grpSpLocks/>
          </p:cNvGrpSpPr>
          <p:nvPr/>
        </p:nvGrpSpPr>
        <p:grpSpPr bwMode="auto">
          <a:xfrm>
            <a:off x="838200" y="3657600"/>
            <a:ext cx="2590800" cy="914400"/>
            <a:chOff x="480" y="3294"/>
            <a:chExt cx="1632" cy="576"/>
          </a:xfrm>
        </p:grpSpPr>
        <p:grpSp>
          <p:nvGrpSpPr>
            <p:cNvPr id="4123" name="Group 104"/>
            <p:cNvGrpSpPr>
              <a:grpSpLocks/>
            </p:cNvGrpSpPr>
            <p:nvPr/>
          </p:nvGrpSpPr>
          <p:grpSpPr bwMode="auto">
            <a:xfrm>
              <a:off x="528" y="3408"/>
              <a:ext cx="336" cy="96"/>
              <a:chOff x="3984" y="3024"/>
              <a:chExt cx="432" cy="144"/>
            </a:xfrm>
          </p:grpSpPr>
          <p:sp>
            <p:nvSpPr>
              <p:cNvPr id="4126" name="Line 105"/>
              <p:cNvSpPr>
                <a:spLocks noChangeShapeType="1"/>
              </p:cNvSpPr>
              <p:nvPr/>
            </p:nvSpPr>
            <p:spPr bwMode="auto">
              <a:xfrm flipV="1">
                <a:off x="3984" y="3024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106"/>
              <p:cNvSpPr>
                <a:spLocks noChangeShapeType="1"/>
              </p:cNvSpPr>
              <p:nvPr/>
            </p:nvSpPr>
            <p:spPr bwMode="auto">
              <a:xfrm>
                <a:off x="4176" y="30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4" name="Text Box 107"/>
            <p:cNvSpPr txBox="1">
              <a:spLocks noChangeArrowheads="1"/>
            </p:cNvSpPr>
            <p:nvPr/>
          </p:nvSpPr>
          <p:spPr bwMode="auto">
            <a:xfrm>
              <a:off x="480" y="3484"/>
              <a:ext cx="16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.VnArial" panose="020B7200000000000000" pitchFamily="34" charset="0"/>
                </a:rPr>
                <a:t>BAC =        s® BC</a:t>
              </a:r>
            </a:p>
          </p:txBody>
        </p:sp>
        <p:graphicFrame>
          <p:nvGraphicFramePr>
            <p:cNvPr id="4098" name="Object 108"/>
            <p:cNvGraphicFramePr>
              <a:graphicFrameLocks noChangeAspect="1"/>
            </p:cNvGraphicFramePr>
            <p:nvPr/>
          </p:nvGraphicFramePr>
          <p:xfrm>
            <a:off x="1008" y="3294"/>
            <a:ext cx="22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80" name="Equation" r:id="rId4" imgW="122760" imgH="329760" progId="Equation.3">
                    <p:embed/>
                  </p:oleObj>
                </mc:Choice>
                <mc:Fallback>
                  <p:oleObj name="Equation" r:id="rId4" imgW="122760" imgH="329760" progId="Equation.3">
                    <p:embed/>
                    <p:pic>
                      <p:nvPicPr>
                        <p:cNvPr id="0" name="Picture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294"/>
                          <a:ext cx="223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5" name="Arc 109"/>
            <p:cNvSpPr>
              <a:spLocks/>
            </p:cNvSpPr>
            <p:nvPr/>
          </p:nvSpPr>
          <p:spPr bwMode="auto">
            <a:xfrm rot="926376">
              <a:off x="1510" y="3408"/>
              <a:ext cx="286" cy="240"/>
            </a:xfrm>
            <a:custGeom>
              <a:avLst/>
              <a:gdLst>
                <a:gd name="T0" fmla="*/ 0 w 25127"/>
                <a:gd name="T1" fmla="*/ 0 h 21600"/>
                <a:gd name="T2" fmla="*/ 0 w 25127"/>
                <a:gd name="T3" fmla="*/ 0 h 21600"/>
                <a:gd name="T4" fmla="*/ 0 w 25127"/>
                <a:gd name="T5" fmla="*/ 0 h 21600"/>
                <a:gd name="T6" fmla="*/ 0 60000 65536"/>
                <a:gd name="T7" fmla="*/ 0 60000 65536"/>
                <a:gd name="T8" fmla="*/ 0 60000 65536"/>
                <a:gd name="T9" fmla="*/ 0 w 25127"/>
                <a:gd name="T10" fmla="*/ 0 h 21600"/>
                <a:gd name="T11" fmla="*/ 25127 w 2512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27" h="21600" fill="none" extrusionOk="0">
                  <a:moveTo>
                    <a:pt x="-1" y="9298"/>
                  </a:moveTo>
                  <a:cubicBezTo>
                    <a:pt x="4034" y="3474"/>
                    <a:pt x="10669" y="-1"/>
                    <a:pt x="17755" y="0"/>
                  </a:cubicBezTo>
                  <a:cubicBezTo>
                    <a:pt x="20269" y="0"/>
                    <a:pt x="22763" y="438"/>
                    <a:pt x="25127" y="1296"/>
                  </a:cubicBezTo>
                </a:path>
                <a:path w="25127" h="21600" stroke="0" extrusionOk="0">
                  <a:moveTo>
                    <a:pt x="-1" y="9298"/>
                  </a:moveTo>
                  <a:cubicBezTo>
                    <a:pt x="4034" y="3474"/>
                    <a:pt x="10669" y="-1"/>
                    <a:pt x="17755" y="0"/>
                  </a:cubicBezTo>
                  <a:cubicBezTo>
                    <a:pt x="20269" y="0"/>
                    <a:pt x="22763" y="438"/>
                    <a:pt x="25127" y="1296"/>
                  </a:cubicBezTo>
                  <a:lnTo>
                    <a:pt x="1775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94" name="Picture 57" descr="hand">
            <a:extLst>
              <a:ext uri="{FF2B5EF4-FFF2-40B4-BE49-F238E27FC236}">
                <a16:creationId xmlns:a16="http://schemas.microsoft.com/office/drawing/2014/main" xmlns="" id="{8E5B673D-BE5D-4053-ADB7-B19E1FA80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3927872" y="3046230"/>
            <a:ext cx="3825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 Box 253">
            <a:extLst>
              <a:ext uri="{FF2B5EF4-FFF2-40B4-BE49-F238E27FC236}">
                <a16:creationId xmlns:a16="http://schemas.microsoft.com/office/drawing/2014/main" xmlns="" id="{BE401288-EFEE-4B12-89E5-1FB9287CB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</p:spTree>
    <p:extLst>
      <p:ext uri="{BB962C8B-B14F-4D97-AF65-F5344CB8AC3E}">
        <p14:creationId xmlns:p14="http://schemas.microsoft.com/office/powerpoint/2010/main" val="415668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8" grpId="0"/>
      <p:bldP spid="14389" grpId="0"/>
      <p:bldP spid="14390" grpId="0"/>
      <p:bldP spid="14391" grpId="0"/>
      <p:bldP spid="14392" grpId="0" animBg="1"/>
      <p:bldP spid="14394" grpId="0"/>
      <p:bldP spid="14395" grpId="0"/>
      <p:bldP spid="14396" grpId="0"/>
      <p:bldP spid="14397" grpId="0"/>
      <p:bldP spid="143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9" name="Group 90"/>
          <p:cNvGrpSpPr>
            <a:grpSpLocks/>
          </p:cNvGrpSpPr>
          <p:nvPr/>
        </p:nvGrpSpPr>
        <p:grpSpPr bwMode="auto">
          <a:xfrm>
            <a:off x="1663700" y="-76200"/>
            <a:ext cx="4191000" cy="838200"/>
            <a:chOff x="864" y="104"/>
            <a:chExt cx="2640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864" y="192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1824" y="104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xmlns="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xmlns="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xmlns="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0" name="Text Box 122">
            <a:extLst>
              <a:ext uri="{FF2B5EF4-FFF2-40B4-BE49-F238E27FC236}">
                <a16:creationId xmlns:a16="http://schemas.microsoft.com/office/drawing/2014/main" xmlns="" id="{91CCE80C-5295-48FF-9FB6-F19DD42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1619788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" name="Text Box 123">
            <a:extLst>
              <a:ext uri="{FF2B5EF4-FFF2-40B4-BE49-F238E27FC236}">
                <a16:creationId xmlns:a16="http://schemas.microsoft.com/office/drawing/2014/main" xmlns="" id="{42DFD0A8-53B7-4649-8EB6-EB353BB9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36" y="2149443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.</a:t>
            </a:r>
          </a:p>
        </p:txBody>
      </p:sp>
      <p:sp>
        <p:nvSpPr>
          <p:cNvPr id="72" name="Text Box 124">
            <a:extLst>
              <a:ext uri="{FF2B5EF4-FFF2-40B4-BE49-F238E27FC236}">
                <a16:creationId xmlns:a16="http://schemas.microsoft.com/office/drawing/2014/main" xmlns="" id="{F65EE533-020C-4FC3-B59F-0A13C240C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74" y="2879693"/>
            <a:ext cx="487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8000"/>
                </a:solidFill>
                <a:latin typeface="Times New Roman" panose="02020603050405020304" pitchFamily="18" charset="0"/>
              </a:rPr>
              <a:t>b) Các góc nội tiếp cùng chắn một cung hoặc chắn các cung bằng nhau thì bằng nhau.</a:t>
            </a:r>
          </a:p>
        </p:txBody>
      </p:sp>
      <p:sp>
        <p:nvSpPr>
          <p:cNvPr id="73" name="Text Box 125">
            <a:extLst>
              <a:ext uri="{FF2B5EF4-FFF2-40B4-BE49-F238E27FC236}">
                <a16:creationId xmlns:a16="http://schemas.microsoft.com/office/drawing/2014/main" xmlns="" id="{55BBA842-8359-4F25-AA18-8C22FF20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" y="3880665"/>
            <a:ext cx="487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9900CC"/>
                </a:solidFill>
                <a:latin typeface="Times New Roman" panose="02020603050405020304" pitchFamily="18" charset="0"/>
              </a:rPr>
              <a:t>c) Góc nội tiếp (nhỏ hơn hoặc bằng 90</a:t>
            </a:r>
            <a:r>
              <a:rPr lang="en-US" altLang="en-US" sz="2000" b="1" baseline="30000">
                <a:solidFill>
                  <a:srgbClr val="9900CC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000" b="1">
                <a:solidFill>
                  <a:srgbClr val="9900CC"/>
                </a:solidFill>
                <a:latin typeface="Times New Roman" panose="02020603050405020304" pitchFamily="18" charset="0"/>
              </a:rPr>
              <a:t>) có số đo bằng nửa số đo của góc ở tâm cùng chắn một cung.</a:t>
            </a:r>
          </a:p>
        </p:txBody>
      </p:sp>
      <p:sp>
        <p:nvSpPr>
          <p:cNvPr id="74" name="Text Box 126">
            <a:extLst>
              <a:ext uri="{FF2B5EF4-FFF2-40B4-BE49-F238E27FC236}">
                <a16:creationId xmlns:a16="http://schemas.microsoft.com/office/drawing/2014/main" xmlns="" id="{05342406-CAB4-4A64-B9E0-5D2E1A809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" y="4908581"/>
            <a:ext cx="510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d)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xmlns="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30">
            <a:extLst>
              <a:ext uri="{FF2B5EF4-FFF2-40B4-BE49-F238E27FC236}">
                <a16:creationId xmlns:a16="http://schemas.microsoft.com/office/drawing/2014/main" xmlns="" id="{35049BF3-811A-4CEF-BA03-90F82A8FC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7620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VẼ MINH HỌA HỆ QUẢ</a:t>
            </a:r>
          </a:p>
        </p:txBody>
      </p:sp>
    </p:spTree>
    <p:extLst>
      <p:ext uri="{BB962C8B-B14F-4D97-AF65-F5344CB8AC3E}">
        <p14:creationId xmlns:p14="http://schemas.microsoft.com/office/powerpoint/2010/main" val="6594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4" grpId="0"/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1663700" y="-76200"/>
            <a:ext cx="4191000" cy="838200"/>
            <a:chOff x="864" y="104"/>
            <a:chExt cx="2640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864" y="192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1824" y="104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xmlns="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xmlns="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xmlns="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0" name="Text Box 122">
            <a:extLst>
              <a:ext uri="{FF2B5EF4-FFF2-40B4-BE49-F238E27FC236}">
                <a16:creationId xmlns:a16="http://schemas.microsoft.com/office/drawing/2014/main" xmlns="" id="{91CCE80C-5295-48FF-9FB6-F19DD42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1619788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" name="Text Box 123">
            <a:extLst>
              <a:ext uri="{FF2B5EF4-FFF2-40B4-BE49-F238E27FC236}">
                <a16:creationId xmlns:a16="http://schemas.microsoft.com/office/drawing/2014/main" xmlns="" id="{42DFD0A8-53B7-4649-8EB6-EB353BB9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36" y="2149443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.</a:t>
            </a:r>
          </a:p>
        </p:txBody>
      </p:sp>
      <p:sp>
        <p:nvSpPr>
          <p:cNvPr id="72" name="Text Box 124">
            <a:extLst>
              <a:ext uri="{FF2B5EF4-FFF2-40B4-BE49-F238E27FC236}">
                <a16:creationId xmlns:a16="http://schemas.microsoft.com/office/drawing/2014/main" xmlns="" id="{F65EE533-020C-4FC3-B59F-0A13C240C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74" y="2879693"/>
            <a:ext cx="487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8000"/>
                </a:solidFill>
                <a:latin typeface="Times New Roman" panose="02020603050405020304" pitchFamily="18" charset="0"/>
              </a:rPr>
              <a:t>b) Các góc nội tiếp cùng chắn một cung hoặc chắn các cung bằng nhau thì bằng nhau.</a:t>
            </a:r>
          </a:p>
        </p:txBody>
      </p:sp>
      <p:sp>
        <p:nvSpPr>
          <p:cNvPr id="73" name="Text Box 125">
            <a:extLst>
              <a:ext uri="{FF2B5EF4-FFF2-40B4-BE49-F238E27FC236}">
                <a16:creationId xmlns:a16="http://schemas.microsoft.com/office/drawing/2014/main" xmlns="" id="{55BBA842-8359-4F25-AA18-8C22FF20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" y="3880665"/>
            <a:ext cx="487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9900CC"/>
                </a:solidFill>
                <a:latin typeface="Times New Roman" panose="02020603050405020304" pitchFamily="18" charset="0"/>
              </a:rPr>
              <a:t>c) Góc nội tiếp (nhỏ hơn hoặc bằng 90</a:t>
            </a:r>
            <a:r>
              <a:rPr lang="en-US" altLang="en-US" sz="2000" b="1" baseline="30000">
                <a:solidFill>
                  <a:srgbClr val="9900CC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000" b="1">
                <a:solidFill>
                  <a:srgbClr val="9900CC"/>
                </a:solidFill>
                <a:latin typeface="Times New Roman" panose="02020603050405020304" pitchFamily="18" charset="0"/>
              </a:rPr>
              <a:t>) có số đo bằng nửa số đo của góc ở tâm cùng chắn một cung.</a:t>
            </a:r>
          </a:p>
        </p:txBody>
      </p:sp>
      <p:sp>
        <p:nvSpPr>
          <p:cNvPr id="74" name="Text Box 126">
            <a:extLst>
              <a:ext uri="{FF2B5EF4-FFF2-40B4-BE49-F238E27FC236}">
                <a16:creationId xmlns:a16="http://schemas.microsoft.com/office/drawing/2014/main" xmlns="" id="{05342406-CAB4-4A64-B9E0-5D2E1A809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" y="4908581"/>
            <a:ext cx="510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d)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xmlns="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30">
            <a:extLst>
              <a:ext uri="{FF2B5EF4-FFF2-40B4-BE49-F238E27FC236}">
                <a16:creationId xmlns:a16="http://schemas.microsoft.com/office/drawing/2014/main" xmlns="" id="{35049BF3-811A-4CEF-BA03-90F82A8FC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7620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VẼ MINH HỌA HỆ QUẢ</a:t>
            </a:r>
          </a:p>
        </p:txBody>
      </p:sp>
      <p:grpSp>
        <p:nvGrpSpPr>
          <p:cNvPr id="3" name="Group 135">
            <a:extLst>
              <a:ext uri="{FF2B5EF4-FFF2-40B4-BE49-F238E27FC236}">
                <a16:creationId xmlns:a16="http://schemas.microsoft.com/office/drawing/2014/main" xmlns="" id="{6CC36F4D-4803-432F-990D-E9A4A39CEC1A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133600"/>
            <a:ext cx="1657350" cy="1800225"/>
            <a:chOff x="2358" y="1593"/>
            <a:chExt cx="1044" cy="1134"/>
          </a:xfrm>
        </p:grpSpPr>
        <p:grpSp>
          <p:nvGrpSpPr>
            <p:cNvPr id="4" name="Group 136">
              <a:extLst>
                <a:ext uri="{FF2B5EF4-FFF2-40B4-BE49-F238E27FC236}">
                  <a16:creationId xmlns:a16="http://schemas.microsoft.com/office/drawing/2014/main" xmlns="" id="{EB407087-6EE2-453B-B01A-79BA4175832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358" y="1593"/>
              <a:ext cx="1044" cy="1134"/>
              <a:chOff x="2358" y="1593"/>
              <a:chExt cx="1044" cy="1134"/>
            </a:xfrm>
          </p:grpSpPr>
          <p:sp>
            <p:nvSpPr>
              <p:cNvPr id="80" name="AutoShape 137">
                <a:extLst>
                  <a:ext uri="{FF2B5EF4-FFF2-40B4-BE49-F238E27FC236}">
                    <a16:creationId xmlns:a16="http://schemas.microsoft.com/office/drawing/2014/main" xmlns="" id="{98C8F47B-DF5A-448C-8546-C1B376471C1E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358" y="1593"/>
                <a:ext cx="1044" cy="1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Arc 138">
                <a:extLst>
                  <a:ext uri="{FF2B5EF4-FFF2-40B4-BE49-F238E27FC236}">
                    <a16:creationId xmlns:a16="http://schemas.microsoft.com/office/drawing/2014/main" xmlns="" id="{B3E66534-16FE-4903-B508-27CBF809A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776"/>
                <a:ext cx="133" cy="159"/>
              </a:xfrm>
              <a:custGeom>
                <a:avLst/>
                <a:gdLst>
                  <a:gd name="T0" fmla="*/ 0 w 18003"/>
                  <a:gd name="T1" fmla="*/ 0 h 21600"/>
                  <a:gd name="T2" fmla="*/ 0 w 18003"/>
                  <a:gd name="T3" fmla="*/ 0 h 21600"/>
                  <a:gd name="T4" fmla="*/ 0 w 1800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003"/>
                  <a:gd name="T10" fmla="*/ 0 h 21600"/>
                  <a:gd name="T11" fmla="*/ 18003 w 1800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003" h="21600" fill="none" extrusionOk="0">
                    <a:moveTo>
                      <a:pt x="18003" y="19401"/>
                    </a:moveTo>
                    <a:cubicBezTo>
                      <a:pt x="15047" y="20848"/>
                      <a:pt x="11799" y="21599"/>
                      <a:pt x="8509" y="21600"/>
                    </a:cubicBezTo>
                    <a:cubicBezTo>
                      <a:pt x="5583" y="21600"/>
                      <a:pt x="2688" y="21005"/>
                      <a:pt x="0" y="19853"/>
                    </a:cubicBezTo>
                  </a:path>
                  <a:path w="18003" h="21600" stroke="0" extrusionOk="0">
                    <a:moveTo>
                      <a:pt x="18003" y="19401"/>
                    </a:moveTo>
                    <a:cubicBezTo>
                      <a:pt x="15047" y="20848"/>
                      <a:pt x="11799" y="21599"/>
                      <a:pt x="8509" y="21600"/>
                    </a:cubicBezTo>
                    <a:cubicBezTo>
                      <a:pt x="5583" y="21600"/>
                      <a:pt x="2688" y="21005"/>
                      <a:pt x="0" y="19853"/>
                    </a:cubicBezTo>
                    <a:lnTo>
                      <a:pt x="8509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2" name="Arc 139">
                <a:extLst>
                  <a:ext uri="{FF2B5EF4-FFF2-40B4-BE49-F238E27FC236}">
                    <a16:creationId xmlns:a16="http://schemas.microsoft.com/office/drawing/2014/main" xmlns="" id="{097AD27D-A4D4-404D-80DC-DDB762B20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0" y="1887"/>
                <a:ext cx="118" cy="144"/>
              </a:xfrm>
              <a:custGeom>
                <a:avLst/>
                <a:gdLst>
                  <a:gd name="T0" fmla="*/ 0 w 17695"/>
                  <a:gd name="T1" fmla="*/ 0 h 21525"/>
                  <a:gd name="T2" fmla="*/ 0 w 17695"/>
                  <a:gd name="T3" fmla="*/ 0 h 21525"/>
                  <a:gd name="T4" fmla="*/ 0 w 17695"/>
                  <a:gd name="T5" fmla="*/ 0 h 21525"/>
                  <a:gd name="T6" fmla="*/ 0 60000 65536"/>
                  <a:gd name="T7" fmla="*/ 0 60000 65536"/>
                  <a:gd name="T8" fmla="*/ 0 60000 65536"/>
                  <a:gd name="T9" fmla="*/ 0 w 17695"/>
                  <a:gd name="T10" fmla="*/ 0 h 21525"/>
                  <a:gd name="T11" fmla="*/ 17695 w 17695"/>
                  <a:gd name="T12" fmla="*/ 21525 h 215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695" h="21525" fill="none" extrusionOk="0">
                    <a:moveTo>
                      <a:pt x="17695" y="12387"/>
                    </a:moveTo>
                    <a:cubicBezTo>
                      <a:pt x="14015" y="17643"/>
                      <a:pt x="8188" y="20992"/>
                      <a:pt x="1794" y="21525"/>
                    </a:cubicBezTo>
                  </a:path>
                  <a:path w="17695" h="21525" stroke="0" extrusionOk="0">
                    <a:moveTo>
                      <a:pt x="17695" y="12387"/>
                    </a:moveTo>
                    <a:cubicBezTo>
                      <a:pt x="14015" y="17643"/>
                      <a:pt x="8188" y="20992"/>
                      <a:pt x="1794" y="2152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3" name="Oval 140">
                <a:extLst>
                  <a:ext uri="{FF2B5EF4-FFF2-40B4-BE49-F238E27FC236}">
                    <a16:creationId xmlns:a16="http://schemas.microsoft.com/office/drawing/2014/main" xmlns="" id="{E8D8C7BD-E1FF-49CE-A414-EA38FAA593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" y="1767"/>
                <a:ext cx="870" cy="870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4" name="Line 141">
                <a:extLst>
                  <a:ext uri="{FF2B5EF4-FFF2-40B4-BE49-F238E27FC236}">
                    <a16:creationId xmlns:a16="http://schemas.microsoft.com/office/drawing/2014/main" xmlns="" id="{D44B588E-C556-4631-A87D-045AA6E68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1887"/>
                <a:ext cx="72" cy="68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142">
                <a:extLst>
                  <a:ext uri="{FF2B5EF4-FFF2-40B4-BE49-F238E27FC236}">
                    <a16:creationId xmlns:a16="http://schemas.microsoft.com/office/drawing/2014/main" xmlns="" id="{B35B5515-529C-43CA-9513-EAA89090F9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1887"/>
                <a:ext cx="696" cy="48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43">
                <a:extLst>
                  <a:ext uri="{FF2B5EF4-FFF2-40B4-BE49-F238E27FC236}">
                    <a16:creationId xmlns:a16="http://schemas.microsoft.com/office/drawing/2014/main" xmlns="" id="{F57F5D82-1465-49A7-BB26-08EDBF20E6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2" y="1773"/>
                <a:ext cx="318" cy="798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4">
                <a:extLst>
                  <a:ext uri="{FF2B5EF4-FFF2-40B4-BE49-F238E27FC236}">
                    <a16:creationId xmlns:a16="http://schemas.microsoft.com/office/drawing/2014/main" xmlns="" id="{67990502-85FF-4D0A-98ED-29DBF1E4E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0" y="1773"/>
                <a:ext cx="306" cy="60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Oval 145">
                <a:extLst>
                  <a:ext uri="{FF2B5EF4-FFF2-40B4-BE49-F238E27FC236}">
                    <a16:creationId xmlns:a16="http://schemas.microsoft.com/office/drawing/2014/main" xmlns="" id="{8D6D509C-05B5-4972-B7CB-4923216D5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2187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9" name="Oval 146">
                <a:extLst>
                  <a:ext uri="{FF2B5EF4-FFF2-40B4-BE49-F238E27FC236}">
                    <a16:creationId xmlns:a16="http://schemas.microsoft.com/office/drawing/2014/main" xmlns="" id="{64B1C69E-C7BB-4A9E-809E-DEE5AD8DC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8" y="1875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0" name="Rectangle 147">
                <a:extLst>
                  <a:ext uri="{FF2B5EF4-FFF2-40B4-BE49-F238E27FC236}">
                    <a16:creationId xmlns:a16="http://schemas.microsoft.com/office/drawing/2014/main" xmlns="" id="{A9F22D5D-2C5B-4869-9196-BAFE4E9A5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0" y="1821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FF0000"/>
                    </a:solidFill>
                  </a:rPr>
                  <a:t>A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" name="Oval 148">
                <a:extLst>
                  <a:ext uri="{FF2B5EF4-FFF2-40B4-BE49-F238E27FC236}">
                    <a16:creationId xmlns:a16="http://schemas.microsoft.com/office/drawing/2014/main" xmlns="" id="{CD40CFA5-F08D-4981-ADBF-FA3A4E25A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0" y="2559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2" name="Rectangle 149">
                <a:extLst>
                  <a:ext uri="{FF2B5EF4-FFF2-40B4-BE49-F238E27FC236}">
                    <a16:creationId xmlns:a16="http://schemas.microsoft.com/office/drawing/2014/main" xmlns="" id="{FA38E510-C228-43C8-94AD-CD16267A8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6" y="2571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B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" name="Oval 150">
                <a:extLst>
                  <a:ext uri="{FF2B5EF4-FFF2-40B4-BE49-F238E27FC236}">
                    <a16:creationId xmlns:a16="http://schemas.microsoft.com/office/drawing/2014/main" xmlns="" id="{B33AE17D-5CF1-4519-9222-E6984C537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2361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4" name="Rectangle 151">
                <a:extLst>
                  <a:ext uri="{FF2B5EF4-FFF2-40B4-BE49-F238E27FC236}">
                    <a16:creationId xmlns:a16="http://schemas.microsoft.com/office/drawing/2014/main" xmlns="" id="{70E3705D-259E-4733-869D-7EC2B87E5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4" y="2379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C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5" name="Oval 152">
                <a:extLst>
                  <a:ext uri="{FF2B5EF4-FFF2-40B4-BE49-F238E27FC236}">
                    <a16:creationId xmlns:a16="http://schemas.microsoft.com/office/drawing/2014/main" xmlns="" id="{BC3FB7BC-1E7E-4AAE-8E24-0FF792F69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761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6" name="Rectangle 153">
                <a:extLst>
                  <a:ext uri="{FF2B5EF4-FFF2-40B4-BE49-F238E27FC236}">
                    <a16:creationId xmlns:a16="http://schemas.microsoft.com/office/drawing/2014/main" xmlns="" id="{A543DA77-8BDF-45F0-8D62-F2547874C1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7" y="1653"/>
                <a:ext cx="8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A'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</p:grpSp>
        <p:pic>
          <p:nvPicPr>
            <p:cNvPr id="79" name="Picture 154">
              <a:extLst>
                <a:ext uri="{FF2B5EF4-FFF2-40B4-BE49-F238E27FC236}">
                  <a16:creationId xmlns:a16="http://schemas.microsoft.com/office/drawing/2014/main" xmlns="" id="{7753D7DF-B49B-4259-A457-66C84FFD51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304"/>
              <a:ext cx="7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55">
            <a:extLst>
              <a:ext uri="{FF2B5EF4-FFF2-40B4-BE49-F238E27FC236}">
                <a16:creationId xmlns:a16="http://schemas.microsoft.com/office/drawing/2014/main" xmlns="" id="{1B3E6273-AC83-46CA-9133-2C3931F6DD4B}"/>
              </a:ext>
            </a:extLst>
          </p:cNvPr>
          <p:cNvGrpSpPr>
            <a:grpSpLocks/>
          </p:cNvGrpSpPr>
          <p:nvPr/>
        </p:nvGrpSpPr>
        <p:grpSpPr bwMode="auto">
          <a:xfrm>
            <a:off x="7286625" y="1143000"/>
            <a:ext cx="1857375" cy="1866900"/>
            <a:chOff x="2295" y="1572"/>
            <a:chExt cx="1170" cy="1176"/>
          </a:xfrm>
        </p:grpSpPr>
        <p:grpSp>
          <p:nvGrpSpPr>
            <p:cNvPr id="6" name="Group 156">
              <a:extLst>
                <a:ext uri="{FF2B5EF4-FFF2-40B4-BE49-F238E27FC236}">
                  <a16:creationId xmlns:a16="http://schemas.microsoft.com/office/drawing/2014/main" xmlns="" id="{74539902-C3C7-47B8-B9B3-5221636C0F6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295" y="1572"/>
              <a:ext cx="1170" cy="1176"/>
              <a:chOff x="2295" y="1572"/>
              <a:chExt cx="1170" cy="1176"/>
            </a:xfrm>
          </p:grpSpPr>
          <p:sp>
            <p:nvSpPr>
              <p:cNvPr id="107" name="AutoShape 157">
                <a:extLst>
                  <a:ext uri="{FF2B5EF4-FFF2-40B4-BE49-F238E27FC236}">
                    <a16:creationId xmlns:a16="http://schemas.microsoft.com/office/drawing/2014/main" xmlns="" id="{4FC28A42-CBD7-4156-8327-3A3ABE76273D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295" y="1572"/>
                <a:ext cx="1170" cy="1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Arc 158">
                <a:extLst>
                  <a:ext uri="{FF2B5EF4-FFF2-40B4-BE49-F238E27FC236}">
                    <a16:creationId xmlns:a16="http://schemas.microsoft.com/office/drawing/2014/main" xmlns="" id="{F70CE6CD-A298-4B23-B245-5F19D3E23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1764"/>
                <a:ext cx="122" cy="137"/>
              </a:xfrm>
              <a:custGeom>
                <a:avLst/>
                <a:gdLst>
                  <a:gd name="T0" fmla="*/ 0 w 17951"/>
                  <a:gd name="T1" fmla="*/ 0 h 19766"/>
                  <a:gd name="T2" fmla="*/ 0 w 17951"/>
                  <a:gd name="T3" fmla="*/ 0 h 19766"/>
                  <a:gd name="T4" fmla="*/ 0 w 17951"/>
                  <a:gd name="T5" fmla="*/ 0 h 19766"/>
                  <a:gd name="T6" fmla="*/ 0 60000 65536"/>
                  <a:gd name="T7" fmla="*/ 0 60000 65536"/>
                  <a:gd name="T8" fmla="*/ 0 60000 65536"/>
                  <a:gd name="T9" fmla="*/ 0 w 17951"/>
                  <a:gd name="T10" fmla="*/ 0 h 19766"/>
                  <a:gd name="T11" fmla="*/ 17951 w 17951"/>
                  <a:gd name="T12" fmla="*/ 19766 h 197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951" h="19766" fill="none" extrusionOk="0">
                    <a:moveTo>
                      <a:pt x="17950" y="12013"/>
                    </a:moveTo>
                    <a:cubicBezTo>
                      <a:pt x="15669" y="15422"/>
                      <a:pt x="12463" y="18111"/>
                      <a:pt x="8710" y="19766"/>
                    </a:cubicBezTo>
                  </a:path>
                  <a:path w="17951" h="19766" stroke="0" extrusionOk="0">
                    <a:moveTo>
                      <a:pt x="17950" y="12013"/>
                    </a:moveTo>
                    <a:cubicBezTo>
                      <a:pt x="15669" y="15422"/>
                      <a:pt x="12463" y="18111"/>
                      <a:pt x="8710" y="19766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09" name="Arc 159">
                <a:extLst>
                  <a:ext uri="{FF2B5EF4-FFF2-40B4-BE49-F238E27FC236}">
                    <a16:creationId xmlns:a16="http://schemas.microsoft.com/office/drawing/2014/main" xmlns="" id="{A933016D-EB0D-436F-B9A8-479DF3F87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7" y="1752"/>
                <a:ext cx="126" cy="155"/>
              </a:xfrm>
              <a:custGeom>
                <a:avLst/>
                <a:gdLst>
                  <a:gd name="T0" fmla="*/ 0 w 16788"/>
                  <a:gd name="T1" fmla="*/ 0 h 20645"/>
                  <a:gd name="T2" fmla="*/ 0 w 16788"/>
                  <a:gd name="T3" fmla="*/ 0 h 20645"/>
                  <a:gd name="T4" fmla="*/ 0 w 16788"/>
                  <a:gd name="T5" fmla="*/ 0 h 20645"/>
                  <a:gd name="T6" fmla="*/ 0 60000 65536"/>
                  <a:gd name="T7" fmla="*/ 0 60000 65536"/>
                  <a:gd name="T8" fmla="*/ 0 60000 65536"/>
                  <a:gd name="T9" fmla="*/ 0 w 16788"/>
                  <a:gd name="T10" fmla="*/ 0 h 20645"/>
                  <a:gd name="T11" fmla="*/ 16788 w 16788"/>
                  <a:gd name="T12" fmla="*/ 20645 h 206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788" h="20645" fill="none" extrusionOk="0">
                    <a:moveTo>
                      <a:pt x="10436" y="20644"/>
                    </a:moveTo>
                    <a:cubicBezTo>
                      <a:pt x="6333" y="19382"/>
                      <a:pt x="2700" y="16927"/>
                      <a:pt x="-1" y="13591"/>
                    </a:cubicBezTo>
                  </a:path>
                  <a:path w="16788" h="20645" stroke="0" extrusionOk="0">
                    <a:moveTo>
                      <a:pt x="10436" y="20644"/>
                    </a:moveTo>
                    <a:cubicBezTo>
                      <a:pt x="6333" y="19382"/>
                      <a:pt x="2700" y="16927"/>
                      <a:pt x="-1" y="13591"/>
                    </a:cubicBezTo>
                    <a:lnTo>
                      <a:pt x="16788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0" name="Oval 160">
                <a:extLst>
                  <a:ext uri="{FF2B5EF4-FFF2-40B4-BE49-F238E27FC236}">
                    <a16:creationId xmlns:a16="http://schemas.microsoft.com/office/drawing/2014/main" xmlns="" id="{4E1D6944-52F2-4B6B-87FA-3BA0A507F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1710"/>
                <a:ext cx="870" cy="870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1" name="Line 161">
                <a:extLst>
                  <a:ext uri="{FF2B5EF4-FFF2-40B4-BE49-F238E27FC236}">
                    <a16:creationId xmlns:a16="http://schemas.microsoft.com/office/drawing/2014/main" xmlns="" id="{0FCDBE74-55BD-4D6C-A9DF-D10C2E14B3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1" y="1752"/>
                <a:ext cx="612" cy="49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Line 162">
                <a:extLst>
                  <a:ext uri="{FF2B5EF4-FFF2-40B4-BE49-F238E27FC236}">
                    <a16:creationId xmlns:a16="http://schemas.microsoft.com/office/drawing/2014/main" xmlns="" id="{C82AF79B-5965-4240-9A2E-DC48C416F9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7" y="1752"/>
                <a:ext cx="276" cy="81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Line 163">
                <a:extLst>
                  <a:ext uri="{FF2B5EF4-FFF2-40B4-BE49-F238E27FC236}">
                    <a16:creationId xmlns:a16="http://schemas.microsoft.com/office/drawing/2014/main" xmlns="" id="{10178E07-68E3-4D91-9769-C4441C630F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5" y="1764"/>
                <a:ext cx="348" cy="7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164">
                <a:extLst>
                  <a:ext uri="{FF2B5EF4-FFF2-40B4-BE49-F238E27FC236}">
                    <a16:creationId xmlns:a16="http://schemas.microsoft.com/office/drawing/2014/main" xmlns="" id="{4A543975-4483-4682-8796-83ADB07BB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5" y="1764"/>
                <a:ext cx="648" cy="4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Oval 165">
                <a:extLst>
                  <a:ext uri="{FF2B5EF4-FFF2-40B4-BE49-F238E27FC236}">
                    <a16:creationId xmlns:a16="http://schemas.microsoft.com/office/drawing/2014/main" xmlns="" id="{8B46CFE7-22C6-4177-9E48-D282E8844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9" y="2130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7" name="Oval 166">
                <a:extLst>
                  <a:ext uri="{FF2B5EF4-FFF2-40B4-BE49-F238E27FC236}">
                    <a16:creationId xmlns:a16="http://schemas.microsoft.com/office/drawing/2014/main" xmlns="" id="{2DE4453F-DB9A-4CB9-9BF6-1CC3837C6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1740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8" name="Rectangle 167">
                <a:extLst>
                  <a:ext uri="{FF2B5EF4-FFF2-40B4-BE49-F238E27FC236}">
                    <a16:creationId xmlns:a16="http://schemas.microsoft.com/office/drawing/2014/main" xmlns="" id="{2DBE85E9-C2F0-4D65-AC51-4B0C80F5B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5" y="1632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A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9" name="Oval 168">
                <a:extLst>
                  <a:ext uri="{FF2B5EF4-FFF2-40B4-BE49-F238E27FC236}">
                    <a16:creationId xmlns:a16="http://schemas.microsoft.com/office/drawing/2014/main" xmlns="" id="{7652456D-F8CE-4BA5-A6B7-A739970ED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2238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0" name="Rectangle 169">
                <a:extLst>
                  <a:ext uri="{FF2B5EF4-FFF2-40B4-BE49-F238E27FC236}">
                    <a16:creationId xmlns:a16="http://schemas.microsoft.com/office/drawing/2014/main" xmlns="" id="{01570BFE-5D4F-4BBB-AEF3-5201C1DE3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7" y="2250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B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" name="Oval 170">
                <a:extLst>
                  <a:ext uri="{FF2B5EF4-FFF2-40B4-BE49-F238E27FC236}">
                    <a16:creationId xmlns:a16="http://schemas.microsoft.com/office/drawing/2014/main" xmlns="" id="{AE4E1993-A901-49D6-9F74-C0EFA4125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255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2" name="Rectangle 171">
                <a:extLst>
                  <a:ext uri="{FF2B5EF4-FFF2-40B4-BE49-F238E27FC236}">
                    <a16:creationId xmlns:a16="http://schemas.microsoft.com/office/drawing/2014/main" xmlns="" id="{C6C5F7A4-CB3B-4CDD-9728-FF2CCAF58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2592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C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" name="Oval 172">
                <a:extLst>
                  <a:ext uri="{FF2B5EF4-FFF2-40B4-BE49-F238E27FC236}">
                    <a16:creationId xmlns:a16="http://schemas.microsoft.com/office/drawing/2014/main" xmlns="" id="{F4A34546-4748-4042-9033-D4E3C8EC4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3" y="1752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4" name="Rectangle 173">
                <a:extLst>
                  <a:ext uri="{FF2B5EF4-FFF2-40B4-BE49-F238E27FC236}">
                    <a16:creationId xmlns:a16="http://schemas.microsoft.com/office/drawing/2014/main" xmlns="" id="{432AA15D-0113-4D9D-9533-C686CF8DC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5" y="1638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FF0000"/>
                    </a:solidFill>
                  </a:rPr>
                  <a:t>D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" name="Oval 174">
                <a:extLst>
                  <a:ext uri="{FF2B5EF4-FFF2-40B4-BE49-F238E27FC236}">
                    <a16:creationId xmlns:a16="http://schemas.microsoft.com/office/drawing/2014/main" xmlns="" id="{E8CDEFAC-7C9F-4B89-9500-885791059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1" y="254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6" name="Rectangle 175">
                <a:extLst>
                  <a:ext uri="{FF2B5EF4-FFF2-40B4-BE49-F238E27FC236}">
                    <a16:creationId xmlns:a16="http://schemas.microsoft.com/office/drawing/2014/main" xmlns="" id="{7DB4DEC2-6025-4960-BE47-6E8CA79FA4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586"/>
                <a:ext cx="5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E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7" name="Oval 176">
                <a:extLst>
                  <a:ext uri="{FF2B5EF4-FFF2-40B4-BE49-F238E27FC236}">
                    <a16:creationId xmlns:a16="http://schemas.microsoft.com/office/drawing/2014/main" xmlns="" id="{FC28E3F7-F053-4CD3-A7A6-825E77445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1" y="219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8" name="Rectangle 177">
                <a:extLst>
                  <a:ext uri="{FF2B5EF4-FFF2-40B4-BE49-F238E27FC236}">
                    <a16:creationId xmlns:a16="http://schemas.microsoft.com/office/drawing/2014/main" xmlns="" id="{6637BF94-BB46-4612-8917-BC7D603F5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2" y="2238"/>
                <a:ext cx="5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F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 178">
              <a:extLst>
                <a:ext uri="{FF2B5EF4-FFF2-40B4-BE49-F238E27FC236}">
                  <a16:creationId xmlns:a16="http://schemas.microsoft.com/office/drawing/2014/main" xmlns="" id="{45FFF14F-4087-4D00-BB7D-07CAF232359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388" y="2160"/>
              <a:ext cx="492" cy="498"/>
              <a:chOff x="1200" y="2316"/>
              <a:chExt cx="492" cy="498"/>
            </a:xfrm>
          </p:grpSpPr>
          <p:sp>
            <p:nvSpPr>
              <p:cNvPr id="104" name="AutoShape 179">
                <a:extLst>
                  <a:ext uri="{FF2B5EF4-FFF2-40B4-BE49-F238E27FC236}">
                    <a16:creationId xmlns:a16="http://schemas.microsoft.com/office/drawing/2014/main" xmlns="" id="{5DC92E13-24D6-40E4-80B1-15C059DD0C5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200" y="2352"/>
                <a:ext cx="480" cy="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180">
                <a:extLst>
                  <a:ext uri="{FF2B5EF4-FFF2-40B4-BE49-F238E27FC236}">
                    <a16:creationId xmlns:a16="http://schemas.microsoft.com/office/drawing/2014/main" xmlns="" id="{5E512232-9596-4AA1-BC5D-74E973B89C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4" y="2316"/>
                <a:ext cx="418" cy="424"/>
              </a:xfrm>
              <a:custGeom>
                <a:avLst/>
                <a:gdLst>
                  <a:gd name="T0" fmla="*/ 0 w 20919"/>
                  <a:gd name="T1" fmla="*/ 0 h 21192"/>
                  <a:gd name="T2" fmla="*/ 0 w 20919"/>
                  <a:gd name="T3" fmla="*/ 0 h 21192"/>
                  <a:gd name="T4" fmla="*/ 0 w 20919"/>
                  <a:gd name="T5" fmla="*/ 0 h 21192"/>
                  <a:gd name="T6" fmla="*/ 0 60000 65536"/>
                  <a:gd name="T7" fmla="*/ 0 60000 65536"/>
                  <a:gd name="T8" fmla="*/ 0 60000 65536"/>
                  <a:gd name="T9" fmla="*/ 0 w 20919"/>
                  <a:gd name="T10" fmla="*/ 0 h 21192"/>
                  <a:gd name="T11" fmla="*/ 20919 w 20919"/>
                  <a:gd name="T12" fmla="*/ 21192 h 21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919" h="21192" fill="none" extrusionOk="0">
                    <a:moveTo>
                      <a:pt x="16740" y="21191"/>
                    </a:moveTo>
                    <a:cubicBezTo>
                      <a:pt x="8581" y="19582"/>
                      <a:pt x="2070" y="13433"/>
                      <a:pt x="-1" y="5379"/>
                    </a:cubicBezTo>
                  </a:path>
                  <a:path w="20919" h="21192" stroke="0" extrusionOk="0">
                    <a:moveTo>
                      <a:pt x="16740" y="21191"/>
                    </a:moveTo>
                    <a:cubicBezTo>
                      <a:pt x="8581" y="19582"/>
                      <a:pt x="2070" y="13433"/>
                      <a:pt x="-1" y="5379"/>
                    </a:cubicBezTo>
                    <a:lnTo>
                      <a:pt x="20919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06" name="Line 181">
                <a:extLst>
                  <a:ext uri="{FF2B5EF4-FFF2-40B4-BE49-F238E27FC236}">
                    <a16:creationId xmlns:a16="http://schemas.microsoft.com/office/drawing/2014/main" xmlns="" id="{D3D738AA-D318-46C4-ACD3-10F230471A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44" y="2592"/>
                <a:ext cx="60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82">
              <a:extLst>
                <a:ext uri="{FF2B5EF4-FFF2-40B4-BE49-F238E27FC236}">
                  <a16:creationId xmlns:a16="http://schemas.microsoft.com/office/drawing/2014/main" xmlns="" id="{CF744A25-668B-400E-B454-E1A4FCCE852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880" y="2148"/>
              <a:ext cx="504" cy="492"/>
              <a:chOff x="2598" y="2724"/>
              <a:chExt cx="504" cy="492"/>
            </a:xfrm>
          </p:grpSpPr>
          <p:sp>
            <p:nvSpPr>
              <p:cNvPr id="101" name="AutoShape 183">
                <a:extLst>
                  <a:ext uri="{FF2B5EF4-FFF2-40B4-BE49-F238E27FC236}">
                    <a16:creationId xmlns:a16="http://schemas.microsoft.com/office/drawing/2014/main" xmlns="" id="{62CDC325-BAA3-4425-9C3B-B14AB002271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658" y="2724"/>
                <a:ext cx="444" cy="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Arc 184">
                <a:extLst>
                  <a:ext uri="{FF2B5EF4-FFF2-40B4-BE49-F238E27FC236}">
                    <a16:creationId xmlns:a16="http://schemas.microsoft.com/office/drawing/2014/main" xmlns="" id="{406EF7C4-5174-4673-988D-1627F7F6C2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2730"/>
                <a:ext cx="427" cy="412"/>
              </a:xfrm>
              <a:custGeom>
                <a:avLst/>
                <a:gdLst>
                  <a:gd name="T0" fmla="*/ 0 w 21352"/>
                  <a:gd name="T1" fmla="*/ 0 h 20579"/>
                  <a:gd name="T2" fmla="*/ 0 w 21352"/>
                  <a:gd name="T3" fmla="*/ 0 h 20579"/>
                  <a:gd name="T4" fmla="*/ 0 w 21352"/>
                  <a:gd name="T5" fmla="*/ 0 h 20579"/>
                  <a:gd name="T6" fmla="*/ 0 60000 65536"/>
                  <a:gd name="T7" fmla="*/ 0 60000 65536"/>
                  <a:gd name="T8" fmla="*/ 0 60000 65536"/>
                  <a:gd name="T9" fmla="*/ 0 w 21352"/>
                  <a:gd name="T10" fmla="*/ 0 h 20579"/>
                  <a:gd name="T11" fmla="*/ 21352 w 21352"/>
                  <a:gd name="T12" fmla="*/ 20579 h 205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2" h="20579" fill="none" extrusionOk="0">
                    <a:moveTo>
                      <a:pt x="21352" y="3262"/>
                    </a:moveTo>
                    <a:cubicBezTo>
                      <a:pt x="20112" y="11375"/>
                      <a:pt x="14381" y="18085"/>
                      <a:pt x="6562" y="20579"/>
                    </a:cubicBezTo>
                  </a:path>
                  <a:path w="21352" h="20579" stroke="0" extrusionOk="0">
                    <a:moveTo>
                      <a:pt x="21352" y="3262"/>
                    </a:moveTo>
                    <a:cubicBezTo>
                      <a:pt x="20112" y="11375"/>
                      <a:pt x="14381" y="18085"/>
                      <a:pt x="6562" y="20579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03" name="Line 185">
                <a:extLst>
                  <a:ext uri="{FF2B5EF4-FFF2-40B4-BE49-F238E27FC236}">
                    <a16:creationId xmlns:a16="http://schemas.microsoft.com/office/drawing/2014/main" xmlns="" id="{12E6C43D-9CA0-4836-B8BC-9FC66E41D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970"/>
                <a:ext cx="66" cy="5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186">
            <a:extLst>
              <a:ext uri="{FF2B5EF4-FFF2-40B4-BE49-F238E27FC236}">
                <a16:creationId xmlns:a16="http://schemas.microsoft.com/office/drawing/2014/main" xmlns="" id="{AC139D54-8C91-428B-BEF5-641F5795BD1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86600" y="3657323"/>
            <a:ext cx="1704975" cy="1771650"/>
            <a:chOff x="2343" y="1602"/>
            <a:chExt cx="1074" cy="1116"/>
          </a:xfrm>
        </p:grpSpPr>
        <p:sp>
          <p:nvSpPr>
            <p:cNvPr id="130" name="AutoShape 187">
              <a:extLst>
                <a:ext uri="{FF2B5EF4-FFF2-40B4-BE49-F238E27FC236}">
                  <a16:creationId xmlns:a16="http://schemas.microsoft.com/office/drawing/2014/main" xmlns="" id="{9EDE6D0D-F675-4770-86E2-295ABB17FA3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43" y="1602"/>
              <a:ext cx="1074" cy="1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Arc 188">
              <a:extLst>
                <a:ext uri="{FF2B5EF4-FFF2-40B4-BE49-F238E27FC236}">
                  <a16:creationId xmlns:a16="http://schemas.microsoft.com/office/drawing/2014/main" xmlns="" id="{DF008169-1DD3-4129-94FB-6CAAC20EF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220"/>
              <a:ext cx="195" cy="114"/>
            </a:xfrm>
            <a:custGeom>
              <a:avLst/>
              <a:gdLst>
                <a:gd name="T0" fmla="*/ 0 w 36889"/>
                <a:gd name="T1" fmla="*/ 0 h 21600"/>
                <a:gd name="T2" fmla="*/ 0 w 36889"/>
                <a:gd name="T3" fmla="*/ 0 h 21600"/>
                <a:gd name="T4" fmla="*/ 0 w 36889"/>
                <a:gd name="T5" fmla="*/ 0 h 21600"/>
                <a:gd name="T6" fmla="*/ 0 60000 65536"/>
                <a:gd name="T7" fmla="*/ 0 60000 65536"/>
                <a:gd name="T8" fmla="*/ 0 60000 65536"/>
                <a:gd name="T9" fmla="*/ 0 w 36889"/>
                <a:gd name="T10" fmla="*/ 0 h 21600"/>
                <a:gd name="T11" fmla="*/ 36889 w 368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889" h="21600" fill="none" extrusionOk="0">
                  <a:moveTo>
                    <a:pt x="36889" y="12237"/>
                  </a:moveTo>
                  <a:cubicBezTo>
                    <a:pt x="32859" y="18098"/>
                    <a:pt x="26202" y="21599"/>
                    <a:pt x="19090" y="21600"/>
                  </a:cubicBezTo>
                  <a:cubicBezTo>
                    <a:pt x="11088" y="21600"/>
                    <a:pt x="3743" y="17177"/>
                    <a:pt x="-1" y="10106"/>
                  </a:cubicBezTo>
                </a:path>
                <a:path w="36889" h="21600" stroke="0" extrusionOk="0">
                  <a:moveTo>
                    <a:pt x="36889" y="12237"/>
                  </a:moveTo>
                  <a:cubicBezTo>
                    <a:pt x="32859" y="18098"/>
                    <a:pt x="26202" y="21599"/>
                    <a:pt x="19090" y="21600"/>
                  </a:cubicBezTo>
                  <a:cubicBezTo>
                    <a:pt x="11088" y="21600"/>
                    <a:pt x="3743" y="17177"/>
                    <a:pt x="-1" y="10106"/>
                  </a:cubicBezTo>
                  <a:lnTo>
                    <a:pt x="19090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2" name="Arc 189">
              <a:extLst>
                <a:ext uri="{FF2B5EF4-FFF2-40B4-BE49-F238E27FC236}">
                  <a16:creationId xmlns:a16="http://schemas.microsoft.com/office/drawing/2014/main" xmlns="" id="{4567C29F-AE06-41A8-A5C2-78F376140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" y="2220"/>
              <a:ext cx="142" cy="84"/>
            </a:xfrm>
            <a:custGeom>
              <a:avLst/>
              <a:gdLst>
                <a:gd name="T0" fmla="*/ 0 w 36630"/>
                <a:gd name="T1" fmla="*/ 0 h 21600"/>
                <a:gd name="T2" fmla="*/ 0 w 36630"/>
                <a:gd name="T3" fmla="*/ 0 h 21600"/>
                <a:gd name="T4" fmla="*/ 0 w 36630"/>
                <a:gd name="T5" fmla="*/ 0 h 21600"/>
                <a:gd name="T6" fmla="*/ 0 60000 65536"/>
                <a:gd name="T7" fmla="*/ 0 60000 65536"/>
                <a:gd name="T8" fmla="*/ 0 60000 65536"/>
                <a:gd name="T9" fmla="*/ 0 w 36630"/>
                <a:gd name="T10" fmla="*/ 0 h 21600"/>
                <a:gd name="T11" fmla="*/ 36630 w 366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630" h="21600" fill="none" extrusionOk="0">
                  <a:moveTo>
                    <a:pt x="36629" y="11981"/>
                  </a:moveTo>
                  <a:cubicBezTo>
                    <a:pt x="32623" y="17990"/>
                    <a:pt x="25879" y="21599"/>
                    <a:pt x="18658" y="21600"/>
                  </a:cubicBezTo>
                  <a:cubicBezTo>
                    <a:pt x="10975" y="21600"/>
                    <a:pt x="3871" y="17519"/>
                    <a:pt x="0" y="10883"/>
                  </a:cubicBezTo>
                </a:path>
                <a:path w="36630" h="21600" stroke="0" extrusionOk="0">
                  <a:moveTo>
                    <a:pt x="36629" y="11981"/>
                  </a:moveTo>
                  <a:cubicBezTo>
                    <a:pt x="32623" y="17990"/>
                    <a:pt x="25879" y="21599"/>
                    <a:pt x="18658" y="21600"/>
                  </a:cubicBezTo>
                  <a:cubicBezTo>
                    <a:pt x="10975" y="21600"/>
                    <a:pt x="3871" y="17519"/>
                    <a:pt x="0" y="10883"/>
                  </a:cubicBezTo>
                  <a:lnTo>
                    <a:pt x="18658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" name="Arc 190">
              <a:extLst>
                <a:ext uri="{FF2B5EF4-FFF2-40B4-BE49-F238E27FC236}">
                  <a16:creationId xmlns:a16="http://schemas.microsoft.com/office/drawing/2014/main" xmlns="" id="{B1378C5A-1F25-47B8-954D-C33EAACD3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3" y="1785"/>
              <a:ext cx="127" cy="129"/>
            </a:xfrm>
            <a:custGeom>
              <a:avLst/>
              <a:gdLst>
                <a:gd name="T0" fmla="*/ 0 w 21691"/>
                <a:gd name="T1" fmla="*/ 0 h 21600"/>
                <a:gd name="T2" fmla="*/ 0 w 21691"/>
                <a:gd name="T3" fmla="*/ 0 h 21600"/>
                <a:gd name="T4" fmla="*/ 0 w 21691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91"/>
                <a:gd name="T10" fmla="*/ 0 h 21600"/>
                <a:gd name="T11" fmla="*/ 21691 w 2169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91" h="21600" fill="none" extrusionOk="0">
                  <a:moveTo>
                    <a:pt x="21690" y="18898"/>
                  </a:moveTo>
                  <a:cubicBezTo>
                    <a:pt x="18489" y="20670"/>
                    <a:pt x="14890" y="21599"/>
                    <a:pt x="11232" y="21600"/>
                  </a:cubicBezTo>
                  <a:cubicBezTo>
                    <a:pt x="7269" y="21600"/>
                    <a:pt x="3384" y="20510"/>
                    <a:pt x="0" y="18449"/>
                  </a:cubicBezTo>
                </a:path>
                <a:path w="21691" h="21600" stroke="0" extrusionOk="0">
                  <a:moveTo>
                    <a:pt x="21690" y="18898"/>
                  </a:moveTo>
                  <a:cubicBezTo>
                    <a:pt x="18489" y="20670"/>
                    <a:pt x="14890" y="21599"/>
                    <a:pt x="11232" y="21600"/>
                  </a:cubicBezTo>
                  <a:cubicBezTo>
                    <a:pt x="7269" y="21600"/>
                    <a:pt x="3384" y="20510"/>
                    <a:pt x="0" y="18449"/>
                  </a:cubicBezTo>
                  <a:lnTo>
                    <a:pt x="11232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" name="Oval 191">
              <a:extLst>
                <a:ext uri="{FF2B5EF4-FFF2-40B4-BE49-F238E27FC236}">
                  <a16:creationId xmlns:a16="http://schemas.microsoft.com/office/drawing/2014/main" xmlns="" id="{C9A56CD6-7C08-4D2D-8B5F-27A65A2B4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788"/>
              <a:ext cx="870" cy="87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5" name="Line 192">
              <a:extLst>
                <a:ext uri="{FF2B5EF4-FFF2-40B4-BE49-F238E27FC236}">
                  <a16:creationId xmlns:a16="http://schemas.microsoft.com/office/drawing/2014/main" xmlns="" id="{74E05B27-E09C-460C-9015-5CA8B399F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1" y="1788"/>
              <a:ext cx="378" cy="6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Line 193">
              <a:extLst>
                <a:ext uri="{FF2B5EF4-FFF2-40B4-BE49-F238E27FC236}">
                  <a16:creationId xmlns:a16="http://schemas.microsoft.com/office/drawing/2014/main" xmlns="" id="{4E980416-7139-4034-B2F9-7A57ABF72A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9" y="1788"/>
              <a:ext cx="360" cy="67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Line 194">
              <a:extLst>
                <a:ext uri="{FF2B5EF4-FFF2-40B4-BE49-F238E27FC236}">
                  <a16:creationId xmlns:a16="http://schemas.microsoft.com/office/drawing/2014/main" xmlns="" id="{157A4BA6-7431-40EF-B00A-0FEC4454E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1" y="2220"/>
              <a:ext cx="378" cy="2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95">
              <a:extLst>
                <a:ext uri="{FF2B5EF4-FFF2-40B4-BE49-F238E27FC236}">
                  <a16:creationId xmlns:a16="http://schemas.microsoft.com/office/drawing/2014/main" xmlns="" id="{512C2629-789B-4D91-8599-C092E10FE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9" y="2220"/>
              <a:ext cx="360" cy="24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Oval 196">
              <a:extLst>
                <a:ext uri="{FF2B5EF4-FFF2-40B4-BE49-F238E27FC236}">
                  <a16:creationId xmlns:a16="http://schemas.microsoft.com/office/drawing/2014/main" xmlns="" id="{4CC0B075-C363-4C0C-B4E4-F0E590B8D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22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0" name="Rectangle 197">
              <a:extLst>
                <a:ext uri="{FF2B5EF4-FFF2-40B4-BE49-F238E27FC236}">
                  <a16:creationId xmlns:a16="http://schemas.microsoft.com/office/drawing/2014/main" xmlns="" id="{22B8810B-62A3-43D3-AD2D-02514091F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124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FF000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1" name="Oval 198">
              <a:extLst>
                <a:ext uri="{FF2B5EF4-FFF2-40B4-BE49-F238E27FC236}">
                  <a16:creationId xmlns:a16="http://schemas.microsoft.com/office/drawing/2014/main" xmlns="" id="{BAB59575-B9E9-4A99-B09D-3FCE540A2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177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2" name="Rectangle 199">
              <a:extLst>
                <a:ext uri="{FF2B5EF4-FFF2-40B4-BE49-F238E27FC236}">
                  <a16:creationId xmlns:a16="http://schemas.microsoft.com/office/drawing/2014/main" xmlns="" id="{710F3AA1-11BA-4A2D-AA3B-B87D6837D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3" y="1662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" name="Oval 200">
              <a:extLst>
                <a:ext uri="{FF2B5EF4-FFF2-40B4-BE49-F238E27FC236}">
                  <a16:creationId xmlns:a16="http://schemas.microsoft.com/office/drawing/2014/main" xmlns="" id="{C0099F59-07D1-4DD6-8198-C17CFC5B7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" y="242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4" name="Rectangle 201">
              <a:extLst>
                <a:ext uri="{FF2B5EF4-FFF2-40B4-BE49-F238E27FC236}">
                  <a16:creationId xmlns:a16="http://schemas.microsoft.com/office/drawing/2014/main" xmlns="" id="{1A5042DF-EECC-4C6B-9C10-D570BB4EF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5" y="2424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5" name="Oval 202">
              <a:extLst>
                <a:ext uri="{FF2B5EF4-FFF2-40B4-BE49-F238E27FC236}">
                  <a16:creationId xmlns:a16="http://schemas.microsoft.com/office/drawing/2014/main" xmlns="" id="{21CC6D4F-EE70-4852-ADC8-F13DB71D5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245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6" name="Rectangle 203">
              <a:extLst>
                <a:ext uri="{FF2B5EF4-FFF2-40B4-BE49-F238E27FC236}">
                  <a16:creationId xmlns:a16="http://schemas.microsoft.com/office/drawing/2014/main" xmlns="" id="{A8B47ECA-FE51-4462-AF86-619E2F1EA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" y="2496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7" name="Rectangle 241">
            <a:extLst>
              <a:ext uri="{FF2B5EF4-FFF2-40B4-BE49-F238E27FC236}">
                <a16:creationId xmlns:a16="http://schemas.microsoft.com/office/drawing/2014/main" xmlns="" id="{318C5B77-9C1D-4499-881D-25749F573020}"/>
              </a:ext>
            </a:extLst>
          </p:cNvPr>
          <p:cNvSpPr>
            <a:spLocks noChangeArrowheads="1"/>
          </p:cNvSpPr>
          <p:nvPr/>
        </p:nvSpPr>
        <p:spPr bwMode="auto">
          <a:xfrm rot="10382360" flipH="1" flipV="1">
            <a:off x="5257800" y="5195611"/>
            <a:ext cx="1676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>
                <a:solidFill>
                  <a:srgbClr val="0000FF"/>
                </a:solidFill>
              </a:rPr>
              <a:t>A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" name="Rectangle 246">
            <a:extLst>
              <a:ext uri="{FF2B5EF4-FFF2-40B4-BE49-F238E27FC236}">
                <a16:creationId xmlns:a16="http://schemas.microsoft.com/office/drawing/2014/main" xmlns="" id="{E497D3F7-5A83-456C-A709-89AB8A4E8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25" y="2177048"/>
            <a:ext cx="2127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>
                <a:solidFill>
                  <a:srgbClr val="FF0000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" name="Rectangle 247">
            <a:extLst>
              <a:ext uri="{FF2B5EF4-FFF2-40B4-BE49-F238E27FC236}">
                <a16:creationId xmlns:a16="http://schemas.microsoft.com/office/drawing/2014/main" xmlns="" id="{FEC770BC-9F4D-4B09-B3C4-30B68BF6A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324"/>
            <a:ext cx="1841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 dirty="0">
                <a:solidFill>
                  <a:srgbClr val="FF0000"/>
                </a:solidFill>
              </a:rPr>
              <a:t>O</a:t>
            </a:r>
            <a:endParaRPr lang="en-US" altLang="en-US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" name="Group 95">
            <a:extLst>
              <a:ext uri="{FF2B5EF4-FFF2-40B4-BE49-F238E27FC236}">
                <a16:creationId xmlns:a16="http://schemas.microsoft.com/office/drawing/2014/main" xmlns="" id="{563409C0-0156-42F3-8885-519810B52196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724400"/>
            <a:ext cx="1778000" cy="1371600"/>
            <a:chOff x="7162800" y="5486400"/>
            <a:chExt cx="1778000" cy="1371600"/>
          </a:xfrm>
        </p:grpSpPr>
        <p:sp>
          <p:nvSpPr>
            <p:cNvPr id="151" name="Oval 225">
              <a:extLst>
                <a:ext uri="{FF2B5EF4-FFF2-40B4-BE49-F238E27FC236}">
                  <a16:creationId xmlns:a16="http://schemas.microsoft.com/office/drawing/2014/main" xmlns="" id="{3FDC5C73-CB00-4E77-ABA3-F13FF6EA0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5200" y="5486400"/>
              <a:ext cx="1381125" cy="137160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2" name="Line 226">
              <a:extLst>
                <a:ext uri="{FF2B5EF4-FFF2-40B4-BE49-F238E27FC236}">
                  <a16:creationId xmlns:a16="http://schemas.microsoft.com/office/drawing/2014/main" xmlns="" id="{5DE75783-FD7D-4C34-92A5-40123F5760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5200" y="6172200"/>
              <a:ext cx="1371600" cy="1905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227">
              <a:extLst>
                <a:ext uri="{FF2B5EF4-FFF2-40B4-BE49-F238E27FC236}">
                  <a16:creationId xmlns:a16="http://schemas.microsoft.com/office/drawing/2014/main" xmlns="" id="{75C84C7D-FFC3-426E-8586-B118386569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5200" y="5562600"/>
              <a:ext cx="447675" cy="65722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Line 228">
              <a:extLst>
                <a:ext uri="{FF2B5EF4-FFF2-40B4-BE49-F238E27FC236}">
                  <a16:creationId xmlns:a16="http://schemas.microsoft.com/office/drawing/2014/main" xmlns="" id="{BBFEFAB1-46A5-4185-8890-64C1CEDEC7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5562600"/>
              <a:ext cx="914400" cy="609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233">
              <a:extLst>
                <a:ext uri="{FF2B5EF4-FFF2-40B4-BE49-F238E27FC236}">
                  <a16:creationId xmlns:a16="http://schemas.microsoft.com/office/drawing/2014/main" xmlns="" id="{4AA2F2A3-5BB1-4A7E-AAB9-FE9F8458D6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6675" y="5657850"/>
              <a:ext cx="85725" cy="571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234">
              <a:extLst>
                <a:ext uri="{FF2B5EF4-FFF2-40B4-BE49-F238E27FC236}">
                  <a16:creationId xmlns:a16="http://schemas.microsoft.com/office/drawing/2014/main" xmlns="" id="{7EEC045A-C2FD-45B5-B1BC-88340367D1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72400" y="5638800"/>
              <a:ext cx="66675" cy="952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Oval 235">
              <a:extLst>
                <a:ext uri="{FF2B5EF4-FFF2-40B4-BE49-F238E27FC236}">
                  <a16:creationId xmlns:a16="http://schemas.microsoft.com/office/drawing/2014/main" xmlns="" id="{E5CEC275-56C9-4258-92AA-D3D2063F3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6172200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8" name="Oval 236">
              <a:extLst>
                <a:ext uri="{FF2B5EF4-FFF2-40B4-BE49-F238E27FC236}">
                  <a16:creationId xmlns:a16="http://schemas.microsoft.com/office/drawing/2014/main" xmlns="" id="{A3207A74-AD21-461E-8289-5C5B91D54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7575" y="6172200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9" name="Rectangle 237">
              <a:extLst>
                <a:ext uri="{FF2B5EF4-FFF2-40B4-BE49-F238E27FC236}">
                  <a16:creationId xmlns:a16="http://schemas.microsoft.com/office/drawing/2014/main" xmlns="" id="{83905919-E9F5-4200-9FAB-914E3748F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6172200"/>
              <a:ext cx="1016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0" name="Oval 238">
              <a:extLst>
                <a:ext uri="{FF2B5EF4-FFF2-40B4-BE49-F238E27FC236}">
                  <a16:creationId xmlns:a16="http://schemas.microsoft.com/office/drawing/2014/main" xmlns="" id="{AD46E929-991A-42F6-9380-B81C2AFAD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6800" y="6172200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61" name="Rectangle 239">
              <a:extLst>
                <a:ext uri="{FF2B5EF4-FFF2-40B4-BE49-F238E27FC236}">
                  <a16:creationId xmlns:a16="http://schemas.microsoft.com/office/drawing/2014/main" xmlns="" id="{09C3364F-5D67-419E-9BF8-DCF5023F9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9200" y="6019800"/>
              <a:ext cx="1016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2" name="Oval 240">
              <a:extLst>
                <a:ext uri="{FF2B5EF4-FFF2-40B4-BE49-F238E27FC236}">
                  <a16:creationId xmlns:a16="http://schemas.microsoft.com/office/drawing/2014/main" xmlns="" id="{4179617B-7EAB-4E99-BE3D-3161092C6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4775" y="5514975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63" name="Rectangle 248">
              <a:extLst>
                <a:ext uri="{FF2B5EF4-FFF2-40B4-BE49-F238E27FC236}">
                  <a16:creationId xmlns:a16="http://schemas.microsoft.com/office/drawing/2014/main" xmlns="" id="{A0683563-D543-4917-A083-37D0E041E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2400" y="6248400"/>
              <a:ext cx="284526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 dirty="0">
                  <a:solidFill>
                    <a:srgbClr val="FF0000"/>
                  </a:solidFill>
                </a:rPr>
                <a:t>O</a:t>
              </a:r>
              <a:endPara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2" name="Hình Bầu dục 111"/>
          <p:cNvSpPr/>
          <p:nvPr/>
        </p:nvSpPr>
        <p:spPr>
          <a:xfrm>
            <a:off x="5334000" y="6248400"/>
            <a:ext cx="914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d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129" name="Hình Bầu dục 128"/>
          <p:cNvSpPr/>
          <p:nvPr/>
        </p:nvSpPr>
        <p:spPr>
          <a:xfrm>
            <a:off x="7620000" y="5334000"/>
            <a:ext cx="914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c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150" name="Hình Bầu dục 149"/>
          <p:cNvSpPr/>
          <p:nvPr/>
        </p:nvSpPr>
        <p:spPr>
          <a:xfrm>
            <a:off x="5562600" y="3886200"/>
            <a:ext cx="914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b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164" name="Hình Bầu dục 163"/>
          <p:cNvSpPr/>
          <p:nvPr/>
        </p:nvSpPr>
        <p:spPr>
          <a:xfrm>
            <a:off x="8001000" y="2971800"/>
            <a:ext cx="914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tx1"/>
                </a:solidFill>
              </a:rPr>
              <a:t>a</a:t>
            </a:r>
            <a:endParaRPr 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4" grpId="0"/>
      <p:bldP spid="76" grpId="0"/>
      <p:bldP spid="14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598&quot;&gt;&lt;/object&gt;&lt;object type=&quot;2&quot; unique_id=&quot;10599&quot;&gt;&lt;object type=&quot;3&quot; unique_id=&quot;10600&quot;&gt;&lt;property id=&quot;20148&quot; value=&quot;5&quot;/&gt;&lt;property id=&quot;20300&quot; value=&quot;Slide 1&quot;/&gt;&lt;property id=&quot;20307&quot; value=&quot;344&quot;/&gt;&lt;/object&gt;&lt;object type=&quot;3&quot; unique_id=&quot;10601&quot;&gt;&lt;property id=&quot;20148&quot; value=&quot;5&quot;/&gt;&lt;property id=&quot;20300&quot; value=&quot;Slide 2&quot;/&gt;&lt;property id=&quot;20307&quot; value=&quot;345&quot;/&gt;&lt;/object&gt;&lt;object type=&quot;3&quot; unique_id=&quot;10603&quot;&gt;&lt;property id=&quot;20148&quot; value=&quot;5&quot;/&gt;&lt;property id=&quot;20300&quot; value=&quot;Slide 3&quot;/&gt;&lt;property id=&quot;20307&quot; value=&quot;347&quot;/&gt;&lt;/object&gt;&lt;object type=&quot;3&quot; unique_id=&quot;10614&quot;&gt;&lt;property id=&quot;20148&quot; value=&quot;5&quot;/&gt;&lt;property id=&quot;20300&quot; value=&quot;Slide 34&quot;/&gt;&lt;property id=&quot;20307&quot; value=&quot;358&quot;/&gt;&lt;/object&gt;&lt;object type=&quot;3&quot; unique_id=&quot;10615&quot;&gt;&lt;property id=&quot;20148&quot; value=&quot;5&quot;/&gt;&lt;property id=&quot;20300&quot; value=&quot;Slide 35&quot;/&gt;&lt;property id=&quot;20307&quot; value=&quot;359&quot;/&gt;&lt;/object&gt;&lt;object type=&quot;3&quot; unique_id=&quot;11595&quot;&gt;&lt;property id=&quot;20148&quot; value=&quot;5&quot;/&gt;&lt;property id=&quot;20300&quot; value=&quot;Slide 4&quot;/&gt;&lt;property id=&quot;20307&quot; value=&quot;367&quot;/&gt;&lt;/object&gt;&lt;object type=&quot;3&quot; unique_id=&quot;11644&quot;&gt;&lt;property id=&quot;20148&quot; value=&quot;5&quot;/&gt;&lt;property id=&quot;20300&quot; value=&quot;Slide 40&quot;/&gt;&lt;property id=&quot;20307&quot; value=&quot;369&quot;/&gt;&lt;/object&gt;&lt;object type=&quot;3&quot; unique_id=&quot;12268&quot;&gt;&lt;property id=&quot;20148&quot; value=&quot;5&quot;/&gt;&lt;property id=&quot;20300&quot; value=&quot;Slide 28&quot;/&gt;&lt;property id=&quot;20307&quot; value=&quot;370&quot;/&gt;&lt;/object&gt;&lt;object type=&quot;3&quot; unique_id=&quot;12317&quot;&gt;&lt;property id=&quot;20148&quot; value=&quot;5&quot;/&gt;&lt;property id=&quot;20300&quot; value=&quot;Slide 27&quot;/&gt;&lt;property id=&quot;20307&quot; value=&quot;371&quot;/&gt;&lt;/object&gt;&lt;object type=&quot;3&quot; unique_id=&quot;12319&quot;&gt;&lt;property id=&quot;20148&quot; value=&quot;5&quot;/&gt;&lt;property id=&quot;20300&quot; value=&quot;Slide 33&quot;/&gt;&lt;property id=&quot;20307&quot; value=&quot;373&quot;/&gt;&lt;/object&gt;&lt;object type=&quot;3&quot; unique_id=&quot;12370&quot;&gt;&lt;property id=&quot;20148&quot; value=&quot;5&quot;/&gt;&lt;property id=&quot;20300&quot; value=&quot;Slide 30&quot;/&gt;&lt;property id=&quot;20307&quot; value=&quot;374&quot;/&gt;&lt;/object&gt;&lt;object type=&quot;3&quot; unique_id=&quot;12840&quot;&gt;&lt;property id=&quot;20148&quot; value=&quot;5&quot;/&gt;&lt;property id=&quot;20300&quot; value=&quot;Slide 6&quot;/&gt;&lt;property id=&quot;20307&quot; value=&quot;381&quot;/&gt;&lt;/object&gt;&lt;object type=&quot;3&quot; unique_id=&quot;12841&quot;&gt;&lt;property id=&quot;20148&quot; value=&quot;5&quot;/&gt;&lt;property id=&quot;20300&quot; value=&quot;Slide 15&quot;/&gt;&lt;property id=&quot;20307&quot; value=&quot;376&quot;/&gt;&lt;/object&gt;&lt;object type=&quot;3&quot; unique_id=&quot;12842&quot;&gt;&lt;property id=&quot;20148&quot; value=&quot;5&quot;/&gt;&lt;property id=&quot;20300&quot; value=&quot;Slide 36&quot;/&gt;&lt;property id=&quot;20307&quot; value=&quot;377&quot;/&gt;&lt;/object&gt;&lt;object type=&quot;3&quot; unique_id=&quot;12843&quot;&gt;&lt;property id=&quot;20148&quot; value=&quot;5&quot;/&gt;&lt;property id=&quot;20300&quot; value=&quot;Slide 37&quot;/&gt;&lt;property id=&quot;20307&quot; value=&quot;378&quot;/&gt;&lt;/object&gt;&lt;object type=&quot;3&quot; unique_id=&quot;12844&quot;&gt;&lt;property id=&quot;20148&quot; value=&quot;5&quot;/&gt;&lt;property id=&quot;20300&quot; value=&quot;Slide 38&quot;/&gt;&lt;property id=&quot;20307&quot; value=&quot;379&quot;/&gt;&lt;/object&gt;&lt;object type=&quot;3&quot; unique_id=&quot;12845&quot;&gt;&lt;property id=&quot;20148&quot; value=&quot;5&quot;/&gt;&lt;property id=&quot;20300&quot; value=&quot;Slide 39&quot;/&gt;&lt;property id=&quot;20307&quot; value=&quot;380&quot;/&gt;&lt;/object&gt;&lt;object type=&quot;3&quot; unique_id=&quot;14305&quot;&gt;&lt;property id=&quot;20148&quot; value=&quot;5&quot;/&gt;&lt;property id=&quot;20300&quot; value=&quot;Slide 26&quot;/&gt;&lt;property id=&quot;20307&quot; value=&quot;387&quot;/&gt;&lt;/object&gt;&lt;object type=&quot;3&quot; unique_id=&quot;14306&quot;&gt;&lt;property id=&quot;20148&quot; value=&quot;5&quot;/&gt;&lt;property id=&quot;20300&quot; value=&quot;Slide 29&quot;/&gt;&lt;property id=&quot;20307&quot; value=&quot;388&quot;/&gt;&lt;/object&gt;&lt;object type=&quot;3&quot; unique_id=&quot;14307&quot;&gt;&lt;property id=&quot;20148&quot; value=&quot;5&quot;/&gt;&lt;property id=&quot;20300&quot; value=&quot;Slide 31&quot;/&gt;&lt;property id=&quot;20307&quot; value=&quot;389&quot;/&gt;&lt;/object&gt;&lt;object type=&quot;3&quot; unique_id=&quot;14531&quot;&gt;&lt;property id=&quot;20148&quot; value=&quot;5&quot;/&gt;&lt;property id=&quot;20300&quot; value=&quot;Slide 32&quot;/&gt;&lt;property id=&quot;20307&quot; value=&quot;391&quot;/&gt;&lt;/object&gt;&lt;object type=&quot;3&quot; unique_id=&quot;15032&quot;&gt;&lt;property id=&quot;20148&quot; value=&quot;5&quot;/&gt;&lt;property id=&quot;20300&quot; value=&quot;Slide 5&quot;/&gt;&lt;property id=&quot;20307&quot; value=&quot;392&quot;/&gt;&lt;/object&gt;&lt;object type=&quot;3&quot; unique_id=&quot;15263&quot;&gt;&lt;property id=&quot;20148&quot; value=&quot;5&quot;/&gt;&lt;property id=&quot;20300&quot; value=&quot;Slide 7&quot;/&gt;&lt;property id=&quot;20307&quot; value=&quot;393&quot;/&gt;&lt;/object&gt;&lt;object type=&quot;3&quot; unique_id=&quot;15481&quot;&gt;&lt;property id=&quot;20148&quot; value=&quot;5&quot;/&gt;&lt;property id=&quot;20300&quot; value=&quot;Slide 8&quot;/&gt;&lt;property id=&quot;20307&quot; value=&quot;395&quot;/&gt;&lt;/object&gt;&lt;object type=&quot;3&quot; unique_id=&quot;15482&quot;&gt;&lt;property id=&quot;20148&quot; value=&quot;5&quot;/&gt;&lt;property id=&quot;20300&quot; value=&quot;Slide 9&quot;/&gt;&lt;property id=&quot;20307&quot; value=&quot;394&quot;/&gt;&lt;/object&gt;&lt;object type=&quot;3&quot; unique_id=&quot;15804&quot;&gt;&lt;property id=&quot;20148&quot; value=&quot;5&quot;/&gt;&lt;property id=&quot;20300&quot; value=&quot;Slide 11&quot;/&gt;&lt;property id=&quot;20307&quot; value=&quot;396&quot;/&gt;&lt;/object&gt;&lt;object type=&quot;3&quot; unique_id=&quot;16164&quot;&gt;&lt;property id=&quot;20148&quot; value=&quot;5&quot;/&gt;&lt;property id=&quot;20300&quot; value=&quot;Slide 12&quot;/&gt;&lt;property id=&quot;20307&quot; value=&quot;399&quot;/&gt;&lt;/object&gt;&lt;object type=&quot;3&quot; unique_id=&quot;16165&quot;&gt;&lt;property id=&quot;20148&quot; value=&quot;5&quot;/&gt;&lt;property id=&quot;20300&quot; value=&quot;Slide 13&quot;/&gt;&lt;property id=&quot;20307&quot; value=&quot;400&quot;/&gt;&lt;/object&gt;&lt;object type=&quot;3&quot; unique_id=&quot;16391&quot;&gt;&lt;property id=&quot;20148&quot; value=&quot;5&quot;/&gt;&lt;property id=&quot;20300&quot; value=&quot;Slide 14&quot;/&gt;&lt;property id=&quot;20307&quot; value=&quot;401&quot;/&gt;&lt;/object&gt;&lt;object type=&quot;3&quot; unique_id=&quot;16836&quot;&gt;&lt;property id=&quot;20148&quot; value=&quot;5&quot;/&gt;&lt;property id=&quot;20300&quot; value=&quot;Slide 16&quot;/&gt;&lt;property id=&quot;20307&quot; value=&quot;403&quot;/&gt;&lt;/object&gt;&lt;object type=&quot;3&quot; unique_id=&quot;17172&quot;&gt;&lt;property id=&quot;20148&quot; value=&quot;5&quot;/&gt;&lt;property id=&quot;20300&quot; value=&quot;Slide 17&quot;/&gt;&lt;property id=&quot;20307&quot; value=&quot;407&quot;/&gt;&lt;/object&gt;&lt;object type=&quot;3&quot; unique_id=&quot;17173&quot;&gt;&lt;property id=&quot;20148&quot; value=&quot;5&quot;/&gt;&lt;property id=&quot;20300&quot; value=&quot;Slide 18&quot;/&gt;&lt;property id=&quot;20307&quot; value=&quot;408&quot;/&gt;&lt;/object&gt;&lt;object type=&quot;3&quot; unique_id=&quot;17174&quot;&gt;&lt;property id=&quot;20148&quot; value=&quot;5&quot;/&gt;&lt;property id=&quot;20300&quot; value=&quot;Slide 21&quot;/&gt;&lt;property id=&quot;20307&quot; value=&quot;409&quot;/&gt;&lt;/object&gt;&lt;object type=&quot;3&quot; unique_id=&quot;17175&quot;&gt;&lt;property id=&quot;20148&quot; value=&quot;5&quot;/&gt;&lt;property id=&quot;20300&quot; value=&quot;Slide 23&quot;/&gt;&lt;property id=&quot;20307&quot; value=&quot;410&quot;/&gt;&lt;/object&gt;&lt;object type=&quot;3&quot; unique_id=&quot;17176&quot;&gt;&lt;property id=&quot;20148&quot; value=&quot;5&quot;/&gt;&lt;property id=&quot;20300&quot; value=&quot;Slide 24&quot;/&gt;&lt;property id=&quot;20307&quot; value=&quot;411&quot;/&gt;&lt;/object&gt;&lt;object type=&quot;3&quot; unique_id=&quot;17177&quot;&gt;&lt;property id=&quot;20148&quot; value=&quot;5&quot;/&gt;&lt;property id=&quot;20300&quot; value=&quot;Slide 25&quot;/&gt;&lt;property id=&quot;20307&quot; value=&quot;412&quot;/&gt;&lt;/object&gt;&lt;object type=&quot;3&quot; unique_id=&quot;17406&quot;&gt;&lt;property id=&quot;20148&quot; value=&quot;5&quot;/&gt;&lt;property id=&quot;20300&quot; value=&quot;Slide 10&quot;/&gt;&lt;property id=&quot;20307&quot; value=&quot;413&quot;/&gt;&lt;/object&gt;&lt;object type=&quot;3&quot; unique_id=&quot;17680&quot;&gt;&lt;property id=&quot;20148&quot; value=&quot;5&quot;/&gt;&lt;property id=&quot;20300&quot; value=&quot;Slide 20&quot;/&gt;&lt;property id=&quot;20307&quot; value=&quot;414&quot;/&gt;&lt;/object&gt;&lt;object type=&quot;3&quot; unique_id=&quot;17801&quot;&gt;&lt;property id=&quot;20148&quot; value=&quot;5&quot;/&gt;&lt;property id=&quot;20300&quot; value=&quot;Slide 22&quot;/&gt;&lt;property id=&quot;20307&quot; value=&quot;415&quot;/&gt;&lt;/object&gt;&lt;object type=&quot;3&quot; unique_id=&quot;18048&quot;&gt;&lt;property id=&quot;20148&quot; value=&quot;5&quot;/&gt;&lt;property id=&quot;20300&quot; value=&quot;Slide 19&quot;/&gt;&lt;property id=&quot;20307&quot; value=&quot;41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7585</TotalTime>
  <Words>1242</Words>
  <Application>Microsoft Office PowerPoint</Application>
  <PresentationFormat>On-screen Show (4:3)</PresentationFormat>
  <Paragraphs>336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Hung</dc:creator>
  <cp:lastModifiedBy>LongHai</cp:lastModifiedBy>
  <cp:revision>718</cp:revision>
  <cp:lastPrinted>2016-10-25T14:52:02Z</cp:lastPrinted>
  <dcterms:created xsi:type="dcterms:W3CDTF">2006-02-10T02:17:37Z</dcterms:created>
  <dcterms:modified xsi:type="dcterms:W3CDTF">2022-01-18T14:15:18Z</dcterms:modified>
</cp:coreProperties>
</file>