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4"/>
  </p:notesMasterIdLst>
  <p:sldIdLst>
    <p:sldId id="256" r:id="rId2"/>
    <p:sldId id="259" r:id="rId3"/>
    <p:sldId id="261" r:id="rId4"/>
    <p:sldId id="267" r:id="rId5"/>
    <p:sldId id="260" r:id="rId6"/>
    <p:sldId id="303" r:id="rId7"/>
    <p:sldId id="262" r:id="rId8"/>
    <p:sldId id="304" r:id="rId9"/>
    <p:sldId id="265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269" r:id="rId20"/>
    <p:sldId id="271" r:id="rId21"/>
    <p:sldId id="283" r:id="rId22"/>
    <p:sldId id="286" r:id="rId23"/>
  </p:sldIdLst>
  <p:sldSz cx="9144000" cy="5143500" type="screen16x9"/>
  <p:notesSz cx="6858000" cy="9144000"/>
  <p:embeddedFontLs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Arvo" panose="020B0604020202020204" charset="0"/>
      <p:regular r:id="rId29"/>
      <p:bold r:id="rId30"/>
      <p:italic r:id="rId31"/>
      <p:boldItalic r:id="rId32"/>
    </p:embeddedFont>
    <p:embeddedFont>
      <p:font typeface="Open Sans Light" panose="020B0604020202020204" charset="0"/>
      <p:regular r:id="rId33"/>
      <p:bold r:id="rId34"/>
      <p:italic r:id="rId35"/>
      <p:boldItalic r:id="rId36"/>
    </p:embeddedFont>
    <p:embeddedFont>
      <p:font typeface="Oswald" panose="02000503000000000000" pitchFamily="2" charset="0"/>
      <p:regular r:id="rId37"/>
    </p:embeddedFont>
    <p:embeddedFont>
      <p:font typeface="Quicksand Light" panose="020B0604020202020204" charset="0"/>
      <p:regular r:id="rId38"/>
      <p:bold r:id="rId39"/>
    </p:embeddedFont>
    <p:embeddedFont>
      <p:font typeface="Montserrat Black" panose="020B0604020202020204" charset="0"/>
      <p:bold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Bodoni" panose="020B0604020202020204" charset="0"/>
      <p:regular r:id="rId43"/>
      <p:bold r:id="rId44"/>
      <p:italic r:id="rId45"/>
      <p:boldItalic r:id="rId46"/>
    </p:embeddedFont>
    <p:embeddedFont>
      <p:font typeface="Oswald Regular" panose="02000503000000000000" pitchFamily="2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97">
          <p15:clr>
            <a:srgbClr val="A4A3A4"/>
          </p15:clr>
        </p15:guide>
        <p15:guide id="2" pos="2880">
          <p15:clr>
            <a:srgbClr val="A4A3A4"/>
          </p15:clr>
        </p15:guide>
        <p15:guide id="3" pos="326">
          <p15:clr>
            <a:srgbClr val="A4A3A4"/>
          </p15:clr>
        </p15:guide>
        <p15:guide id="4" pos="3437">
          <p15:clr>
            <a:srgbClr val="A4A3A4"/>
          </p15:clr>
        </p15:guide>
        <p15:guide id="5" orient="horz" pos="2241">
          <p15:clr>
            <a:srgbClr val="A4A3A4"/>
          </p15:clr>
        </p15:guide>
        <p15:guide id="6" orient="horz" pos="907">
          <p15:clr>
            <a:srgbClr val="A4A3A4"/>
          </p15:clr>
        </p15:guide>
        <p15:guide id="7" pos="3144">
          <p15:clr>
            <a:srgbClr val="A4A3A4"/>
          </p15:clr>
        </p15:guide>
        <p15:guide id="8" orient="horz" pos="999">
          <p15:clr>
            <a:srgbClr val="A4A3A4"/>
          </p15:clr>
        </p15:guide>
        <p15:guide id="9" orient="horz" pos="20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6675CF-B73B-42E9-A5D2-5B25FE99CC23}">
  <a:tblStyle styleId="{076675CF-B73B-42E9-A5D2-5B25FE99CC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98" autoAdjust="0"/>
  </p:normalViewPr>
  <p:slideViewPr>
    <p:cSldViewPr snapToGrid="0">
      <p:cViewPr varScale="1">
        <p:scale>
          <a:sx n="95" d="100"/>
          <a:sy n="95" d="100"/>
        </p:scale>
        <p:origin x="72" y="84"/>
      </p:cViewPr>
      <p:guideLst>
        <p:guide orient="horz" pos="1897"/>
        <p:guide pos="2880"/>
        <p:guide pos="326"/>
        <p:guide pos="3437"/>
        <p:guide orient="horz" pos="2241"/>
        <p:guide orient="horz" pos="907"/>
        <p:guide pos="3144"/>
        <p:guide orient="horz" pos="999"/>
        <p:guide orient="horz" pos="20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9872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563f39e0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563f39e0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1950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e745794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e745794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245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569d18dca_2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569d18dca_2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042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de745794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de7457949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203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43fb36d69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6" name="Google Shape;1816;g43fb36d69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886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3de7457949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3de7457949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48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569d18dc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4569d18dc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45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74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e74579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e74579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739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e745794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de7457949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80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e745794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e745794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9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2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6b8bbf4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6b8bbf4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786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e74579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e74579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34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455800" y="0"/>
            <a:ext cx="2866800" cy="427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5824350" y="2970225"/>
            <a:ext cx="2121600" cy="0"/>
          </a:xfrm>
          <a:prstGeom prst="straightConnector1">
            <a:avLst/>
          </a:prstGeom>
          <a:noFill/>
          <a:ln w="19050" cap="rnd" cmpd="sng">
            <a:solidFill>
              <a:srgbClr val="E1628E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5455800" y="0"/>
            <a:ext cx="2866800" cy="427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841888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5377650" y="1257125"/>
            <a:ext cx="3766500" cy="14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 sz="40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418650" y="2774675"/>
            <a:ext cx="2941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E1628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TITLE_AND_BODY_4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98250" y="799575"/>
            <a:ext cx="16467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>
  <p:cSld name="TITLE_AND_TWO_COLUMNS_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698250" y="800678"/>
            <a:ext cx="7747500" cy="37182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1735775" y="1648700"/>
            <a:ext cx="25926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2"/>
          </p:nvPr>
        </p:nvSpPr>
        <p:spPr>
          <a:xfrm>
            <a:off x="5291750" y="1648700"/>
            <a:ext cx="25473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05250" y="555175"/>
            <a:ext cx="6733500" cy="482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/>
          <p:nvPr/>
        </p:nvSpPr>
        <p:spPr>
          <a:xfrm rot="-5400000">
            <a:off x="6643750" y="40051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/>
          <p:nvPr/>
        </p:nvSpPr>
        <p:spPr>
          <a:xfrm rot="10800000">
            <a:off x="469650" y="26827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3"/>
          </p:nvPr>
        </p:nvSpPr>
        <p:spPr>
          <a:xfrm>
            <a:off x="4798853" y="2195675"/>
            <a:ext cx="3139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4"/>
          </p:nvPr>
        </p:nvSpPr>
        <p:spPr>
          <a:xfrm>
            <a:off x="1242878" y="2195675"/>
            <a:ext cx="30855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17" name="Google Shape;117;p19"/>
          <p:cNvCxnSpPr/>
          <p:nvPr/>
        </p:nvCxnSpPr>
        <p:spPr>
          <a:xfrm>
            <a:off x="135000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8" name="Google Shape;118;p19"/>
          <p:cNvCxnSpPr/>
          <p:nvPr/>
        </p:nvCxnSpPr>
        <p:spPr>
          <a:xfrm>
            <a:off x="489585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-78950" y="-226875"/>
            <a:ext cx="45873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57525" y="408410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757525" y="1796100"/>
            <a:ext cx="2221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2"/>
          </p:nvPr>
        </p:nvSpPr>
        <p:spPr>
          <a:xfrm>
            <a:off x="3519400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3"/>
          </p:nvPr>
        </p:nvSpPr>
        <p:spPr>
          <a:xfrm>
            <a:off x="6226675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 rot="5400000">
            <a:off x="4268850" y="3754350"/>
            <a:ext cx="606300" cy="21717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/>
          <p:nvPr/>
        </p:nvSpPr>
        <p:spPr>
          <a:xfrm rot="5400000">
            <a:off x="1544700" y="3754350"/>
            <a:ext cx="606300" cy="21717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/>
          <p:nvPr/>
        </p:nvSpPr>
        <p:spPr>
          <a:xfrm rot="5400000">
            <a:off x="6993000" y="3754350"/>
            <a:ext cx="606300" cy="21717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4"/>
          </p:nvPr>
        </p:nvSpPr>
        <p:spPr>
          <a:xfrm>
            <a:off x="7620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348615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6"/>
          </p:nvPr>
        </p:nvSpPr>
        <p:spPr>
          <a:xfrm>
            <a:off x="62103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32" name="Google Shape;132;p20"/>
          <p:cNvCxnSpPr/>
          <p:nvPr/>
        </p:nvCxnSpPr>
        <p:spPr>
          <a:xfrm>
            <a:off x="75752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3" name="Google Shape;133;p20"/>
          <p:cNvCxnSpPr/>
          <p:nvPr/>
        </p:nvCxnSpPr>
        <p:spPr>
          <a:xfrm>
            <a:off x="34837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" name="Google Shape;134;p20"/>
          <p:cNvCxnSpPr/>
          <p:nvPr/>
        </p:nvCxnSpPr>
        <p:spPr>
          <a:xfrm>
            <a:off x="61768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E1628E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_NUMBER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2122200" y="571707"/>
            <a:ext cx="4899600" cy="21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2"/>
          </p:nvPr>
        </p:nvSpPr>
        <p:spPr>
          <a:xfrm>
            <a:off x="1241050" y="3183550"/>
            <a:ext cx="66618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63" name="Google Shape;163;p23"/>
          <p:cNvCxnSpPr/>
          <p:nvPr/>
        </p:nvCxnSpPr>
        <p:spPr>
          <a:xfrm>
            <a:off x="3920100" y="2860900"/>
            <a:ext cx="13038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ome text slide ">
  <p:cSld name="BIG_NUMBER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1"/>
          </p:nvPr>
        </p:nvSpPr>
        <p:spPr>
          <a:xfrm>
            <a:off x="1609850" y="1675400"/>
            <a:ext cx="59244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1435875" y="812685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1">
  <p:cSld name="BLANK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" name="Google Shape;192;p28"/>
          <p:cNvCxnSpPr/>
          <p:nvPr/>
        </p:nvCxnSpPr>
        <p:spPr>
          <a:xfrm>
            <a:off x="4978425" y="2393525"/>
            <a:ext cx="1382400" cy="1020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6346500" y="3115425"/>
            <a:ext cx="2478300" cy="49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CUSTOM_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9"/>
          <p:cNvSpPr/>
          <p:nvPr/>
        </p:nvSpPr>
        <p:spPr>
          <a:xfrm>
            <a:off x="4271800" y="-57150"/>
            <a:ext cx="50301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infographic">
  <p:cSld name="TITLE_2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341" y="0"/>
            <a:ext cx="29700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0"/>
            <a:ext cx="28122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443502" y="373152"/>
            <a:ext cx="593012" cy="593012"/>
            <a:chOff x="431250" y="521075"/>
            <a:chExt cx="2084400" cy="2084400"/>
          </a:xfrm>
        </p:grpSpPr>
        <p:sp>
          <p:nvSpPr>
            <p:cNvPr id="24" name="Google Shape;24;p4"/>
            <p:cNvSpPr/>
            <p:nvPr/>
          </p:nvSpPr>
          <p:spPr>
            <a:xfrm>
              <a:off x="431250" y="521075"/>
              <a:ext cx="2084400" cy="20844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04150" y="893975"/>
              <a:ext cx="1338600" cy="13386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1001850" y="1091675"/>
              <a:ext cx="943200" cy="9432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4"/>
          <p:cNvSpPr/>
          <p:nvPr/>
        </p:nvSpPr>
        <p:spPr>
          <a:xfrm>
            <a:off x="7371713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58300" y="1107875"/>
            <a:ext cx="2145000" cy="14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58300" y="2684650"/>
            <a:ext cx="2145000" cy="10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1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">
  <p:cSld name="SECTION_HEADER_1">
    <p:bg>
      <p:bgPr>
        <a:solidFill>
          <a:srgbClr val="E1628E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1131450" y="539700"/>
            <a:ext cx="29514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87200" y="949800"/>
            <a:ext cx="3055500" cy="16809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487200" y="2624114"/>
            <a:ext cx="2770200" cy="7638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 1">
  <p:cSld name="SECTION_HEADER_1_2">
    <p:bg>
      <p:bgPr>
        <a:solidFill>
          <a:srgbClr val="00B1AE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5703450" y="539700"/>
            <a:ext cx="29514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059200" y="949800"/>
            <a:ext cx="3055500" cy="16809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5059200" y="2630700"/>
            <a:ext cx="2770200" cy="7638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illustration">
  <p:cSld name="SECTION_HEADER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19449" y="0"/>
            <a:ext cx="23943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171224" y="0"/>
            <a:ext cx="23943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23943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8950" y="721450"/>
            <a:ext cx="1783500" cy="118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05400" y="1652950"/>
            <a:ext cx="1783500" cy="7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1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2122250" y="1373707"/>
            <a:ext cx="4899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EFEFE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2"/>
          </p:nvPr>
        </p:nvSpPr>
        <p:spPr>
          <a:xfrm>
            <a:off x="2448077" y="3631625"/>
            <a:ext cx="39657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&amp; Summary 1">
  <p:cSld name="TITLE_AND_BODY_5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723300" y="620403"/>
            <a:ext cx="4393200" cy="13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999999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8458701" y="800"/>
            <a:ext cx="685200" cy="14451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8458676" y="1846675"/>
            <a:ext cx="685200" cy="14451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8458676" y="3706350"/>
            <a:ext cx="685200" cy="14451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5709750" y="3593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5709599" y="2007800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7532575" y="44996"/>
            <a:ext cx="1178400" cy="1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4000" b="1">
              <a:solidFill>
                <a:srgbClr val="00C8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7517351" y="1925784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FACA32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14000" b="1">
              <a:solidFill>
                <a:srgbClr val="FACA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7508997" y="3794645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E1628E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14000" b="1">
              <a:solidFill>
                <a:srgbClr val="E1628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5709750" y="55864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5709750" y="2196477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709599" y="38209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709750" y="400959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_AND_BODY_4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520225" y="1939975"/>
            <a:ext cx="6012900" cy="19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504950" y="1053500"/>
            <a:ext cx="65907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TITLE_AND_BODY_4_3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Oswald"/>
              <a:buNone/>
              <a:defRPr sz="2400" b="1">
                <a:solidFill>
                  <a:srgbClr val="31425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●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○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■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●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○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■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●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○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4" r:id="rId10"/>
    <p:sldLayoutId id="2147483665" r:id="rId11"/>
    <p:sldLayoutId id="2147483666" r:id="rId12"/>
    <p:sldLayoutId id="2147483669" r:id="rId13"/>
    <p:sldLayoutId id="2147483671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3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svg"/><Relationship Id="rId5" Type="http://schemas.openxmlformats.org/officeDocument/2006/relationships/image" Target="../media/image33.png"/><Relationship Id="rId4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2.sv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5.svg"/><Relationship Id="rId4" Type="http://schemas.openxmlformats.org/officeDocument/2006/relationships/image" Target="../media/image86.sv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6.svg"/><Relationship Id="rId11" Type="http://schemas.openxmlformats.org/officeDocument/2006/relationships/image" Target="../media/image101.sv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94.sv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9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F9C999A7-ADA0-7330-487F-CE49E451AF61}"/>
              </a:ext>
            </a:extLst>
          </p:cNvPr>
          <p:cNvSpPr txBox="1"/>
          <p:nvPr/>
        </p:nvSpPr>
        <p:spPr>
          <a:xfrm>
            <a:off x="739378" y="1473205"/>
            <a:ext cx="7665244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HÌNH HỌC CHỮ NHẬT. HÌNH LẬP PHƯƠNG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79D0AAA6-0A80-9FB8-7BB9-4C63A3D1C3B6}"/>
              </a:ext>
            </a:extLst>
          </p:cNvPr>
          <p:cNvSpPr txBox="1"/>
          <p:nvPr/>
        </p:nvSpPr>
        <p:spPr>
          <a:xfrm>
            <a:off x="4043650" y="3757612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Tiết</a:t>
            </a:r>
            <a:r>
              <a:rPr lang="en-US" sz="2400" dirty="0" smtClean="0"/>
              <a:t> 1)</a:t>
            </a:r>
            <a:endParaRPr lang="en-US" sz="2400" dirty="0"/>
          </a:p>
        </p:txBody>
      </p:sp>
      <p:pic>
        <p:nvPicPr>
          <p:cNvPr id="3" name="Picture 16">
            <a:extLst>
              <a:ext uri="{FF2B5EF4-FFF2-40B4-BE49-F238E27FC236}">
                <a16:creationId xmlns="" xmlns:a16="http://schemas.microsoft.com/office/drawing/2014/main" id="{EA56F9D4-B392-D7F8-399A-0CB617154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988737" y="3713219"/>
            <a:ext cx="1239243" cy="125910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F44213E-090F-C495-4E13-5D8F8554C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60691" y="121443"/>
            <a:ext cx="1287861" cy="1351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=""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31" y="3129643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=""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96" y="2962691"/>
            <a:ext cx="3474310" cy="243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101599" y="108857"/>
            <a:ext cx="2518229" cy="9361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2881085" y="328444"/>
            <a:ext cx="542834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đây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=""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" y="1244347"/>
            <a:ext cx="1793058" cy="214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=""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1169417"/>
            <a:ext cx="1793059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=""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72" y="916698"/>
            <a:ext cx="2000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0" y="59583"/>
            <a:ext cx="9074151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="" xmlns:a16="http://schemas.microsoft.com/office/drawing/2014/main" id="{9F639E3D-6E2E-EB55-B5A8-DAFC1874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00" y="2778579"/>
            <a:ext cx="2979800" cy="23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171449" y="1152484"/>
                <a:ext cx="8972551" cy="2669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hộp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𝑀𝑁𝑃𝑄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𝑀𝑁𝑃𝑄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𝐴𝑀𝑄𝐷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𝐵𝑁𝑃𝐶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𝐶𝑃𝑄𝐷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𝐴𝑀𝑁𝐵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𝑃𝑄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𝑀𝑄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𝑁𝑃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𝐵𝑁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𝐶𝑃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𝑁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𝑃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𝑄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" y="1152484"/>
                <a:ext cx="8972551" cy="2669642"/>
              </a:xfrm>
              <a:prstGeom prst="rect">
                <a:avLst/>
              </a:prstGeom>
              <a:blipFill>
                <a:blip r:embed="rId3"/>
                <a:stretch>
                  <a:fillRect l="-476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9CF71EBB-B379-2D46-F4D8-E6B8343ED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52915" y="4647489"/>
            <a:ext cx="3335562" cy="215295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3D785706-5757-0B85-BCB3-0196185C6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08651" y="4429203"/>
            <a:ext cx="1429864" cy="29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B317A479-7534-5CB3-C7F6-F63567ED3BDA}"/>
              </a:ext>
            </a:extLst>
          </p:cNvPr>
          <p:cNvSpPr txBox="1"/>
          <p:nvPr/>
        </p:nvSpPr>
        <p:spPr>
          <a:xfrm>
            <a:off x="142875" y="7784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II. HÌNH LẬP PHƯƠNG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5210056C-914A-2413-74AC-08D3CA6C61FA}"/>
              </a:ext>
            </a:extLst>
          </p:cNvPr>
          <p:cNvSpPr txBox="1"/>
          <p:nvPr/>
        </p:nvSpPr>
        <p:spPr>
          <a:xfrm>
            <a:off x="721988" y="1209172"/>
            <a:ext cx="1843088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7.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F42803A2-4E9C-BDB9-1BB0-8DE920EFFAD9}"/>
              </a:ext>
            </a:extLst>
          </p:cNvPr>
          <p:cNvSpPr txBox="1"/>
          <p:nvPr/>
        </p:nvSpPr>
        <p:spPr>
          <a:xfrm>
            <a:off x="4675116" y="1209171"/>
            <a:ext cx="38076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gấp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="" xmlns:a16="http://schemas.microsoft.com/office/drawing/2014/main" id="{2A106A6C-553C-7FBD-488C-0BBD2C2CBDD2}"/>
              </a:ext>
            </a:extLst>
          </p:cNvPr>
          <p:cNvSpPr/>
          <p:nvPr/>
        </p:nvSpPr>
        <p:spPr>
          <a:xfrm>
            <a:off x="213988" y="54877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CFF52FE7-2818-FAAD-49E0-4A03CF1C3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5" y="1971604"/>
            <a:ext cx="3811728" cy="308088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98EB8925-EA2C-23FA-BD21-A4CE8607C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29" y="1808916"/>
            <a:ext cx="2621228" cy="3243572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="" xmlns:a16="http://schemas.microsoft.com/office/drawing/2014/main" id="{040DC93B-B06C-F7E2-D2CA-A50C71F96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13573" y="77846"/>
            <a:ext cx="1016439" cy="99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BBB1012D-5EEF-86DC-2448-E2B6D36770D1}"/>
              </a:ext>
            </a:extLst>
          </p:cNvPr>
          <p:cNvSpPr txBox="1"/>
          <p:nvPr/>
        </p:nvSpPr>
        <p:spPr>
          <a:xfrm>
            <a:off x="1207293" y="1583233"/>
            <a:ext cx="757951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6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12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430DC2-8E57-8BE7-6348-8EE8C767AE34}"/>
              </a:ext>
            </a:extLst>
          </p:cNvPr>
          <p:cNvSpPr txBox="1"/>
          <p:nvPr/>
        </p:nvSpPr>
        <p:spPr>
          <a:xfrm>
            <a:off x="1371599" y="385465"/>
            <a:ext cx="757951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Mũi tên: Phải 6">
            <a:extLst>
              <a:ext uri="{FF2B5EF4-FFF2-40B4-BE49-F238E27FC236}">
                <a16:creationId xmlns="" xmlns:a16="http://schemas.microsoft.com/office/drawing/2014/main" id="{4A9007AD-78EA-2FBD-0543-FF6711835E30}"/>
              </a:ext>
            </a:extLst>
          </p:cNvPr>
          <p:cNvSpPr/>
          <p:nvPr/>
        </p:nvSpPr>
        <p:spPr>
          <a:xfrm>
            <a:off x="492918" y="1750219"/>
            <a:ext cx="592931" cy="33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="" xmlns:a16="http://schemas.microsoft.com/office/drawing/2014/main" id="{975BE406-3EB9-93D3-FF5C-261715E69F90}"/>
              </a:ext>
            </a:extLst>
          </p:cNvPr>
          <p:cNvSpPr/>
          <p:nvPr/>
        </p:nvSpPr>
        <p:spPr>
          <a:xfrm>
            <a:off x="492918" y="3164681"/>
            <a:ext cx="7929563" cy="122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Nhận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xét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Hình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lập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phương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có</a:t>
            </a:r>
            <a:r>
              <a:rPr lang="en-US" sz="2200" dirty="0">
                <a:solidFill>
                  <a:schemeClr val="tx1"/>
                </a:solidFill>
              </a:rPr>
              <a:t> 6 </a:t>
            </a:r>
            <a:r>
              <a:rPr lang="en-US" sz="2200" dirty="0" err="1">
                <a:solidFill>
                  <a:schemeClr val="tx1"/>
                </a:solidFill>
              </a:rPr>
              <a:t>mặt</a:t>
            </a:r>
            <a:r>
              <a:rPr lang="en-US" sz="2200" dirty="0">
                <a:solidFill>
                  <a:schemeClr val="tx1"/>
                </a:solidFill>
              </a:rPr>
              <a:t>, 12 </a:t>
            </a:r>
            <a:r>
              <a:rPr lang="en-US" sz="2200" dirty="0" err="1">
                <a:solidFill>
                  <a:schemeClr val="tx1"/>
                </a:solidFill>
              </a:rPr>
              <a:t>cạnh</a:t>
            </a:r>
            <a:r>
              <a:rPr lang="en-US" sz="2200" dirty="0">
                <a:solidFill>
                  <a:schemeClr val="tx1"/>
                </a:solidFill>
              </a:rPr>
              <a:t>, 8 </a:t>
            </a:r>
            <a:r>
              <a:rPr lang="en-US" sz="2200" dirty="0" err="1">
                <a:solidFill>
                  <a:schemeClr val="tx1"/>
                </a:solidFill>
              </a:rPr>
              <a:t>đỉnh</a:t>
            </a:r>
            <a:r>
              <a:rPr lang="en-US" sz="2200" dirty="0">
                <a:solidFill>
                  <a:schemeClr val="tx1"/>
                </a:solidFill>
              </a:rPr>
              <a:t>, 4 </a:t>
            </a:r>
            <a:r>
              <a:rPr lang="en-US" sz="2200" dirty="0" err="1">
                <a:solidFill>
                  <a:schemeClr val="tx1"/>
                </a:solidFill>
              </a:rPr>
              <a:t>đường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chéo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="" xmlns:a16="http://schemas.microsoft.com/office/drawing/2014/main" id="{CD2DBAED-F533-87FD-E548-ECFB2970853B}"/>
              </a:ext>
            </a:extLst>
          </p:cNvPr>
          <p:cNvSpPr/>
          <p:nvPr/>
        </p:nvSpPr>
        <p:spPr>
          <a:xfrm>
            <a:off x="199474" y="316544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22C12EE8-43C6-96AD-1AE6-DD68DE14712B}"/>
              </a:ext>
            </a:extLst>
          </p:cNvPr>
          <p:cNvSpPr txBox="1"/>
          <p:nvPr/>
        </p:nvSpPr>
        <p:spPr>
          <a:xfrm>
            <a:off x="1485334" y="191556"/>
            <a:ext cx="715089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Đọc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đỉnh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chéo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ở </a:t>
            </a:r>
            <a:r>
              <a:rPr lang="en-US" sz="2200" i="1" dirty="0" err="1"/>
              <a:t>Hình</a:t>
            </a:r>
            <a:r>
              <a:rPr lang="en-US" sz="2200" i="1" dirty="0"/>
              <a:t> 9</a:t>
            </a:r>
            <a:r>
              <a:rPr lang="en-US" sz="2200" dirty="0"/>
              <a:t>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F9020972-CA2F-CF54-9892-EF66D2D95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085" y="1380387"/>
            <a:ext cx="3110915" cy="3571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id="{AC1A7A75-1AB3-8EDE-BEBC-EF54E79C5910}"/>
                  </a:ext>
                </a:extLst>
              </p:cNvPr>
              <p:cNvSpPr txBox="1"/>
              <p:nvPr/>
            </p:nvSpPr>
            <p:spPr>
              <a:xfrm>
                <a:off x="199474" y="1385396"/>
                <a:ext cx="5867496" cy="3574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Hình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lập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12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 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8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chéo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C1A7A75-1AB3-8EDE-BEBC-EF54E79C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4" y="1385396"/>
                <a:ext cx="5867496" cy="3574761"/>
              </a:xfrm>
              <a:prstGeom prst="rect">
                <a:avLst/>
              </a:prstGeom>
              <a:blipFill>
                <a:blip r:embed="rId3"/>
                <a:stretch>
                  <a:fillRect l="-1143" r="-2183" b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3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3650CC34-15D9-38C8-44A5-61421DAAB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84" y="797093"/>
            <a:ext cx="2931067" cy="3331029"/>
          </a:xfrm>
          <a:prstGeom prst="rect">
            <a:avLst/>
          </a:prstGeom>
        </p:spPr>
      </p:pic>
      <p:sp>
        <p:nvSpPr>
          <p:cNvPr id="14" name="Rounded Rectangle 9">
            <a:extLst>
              <a:ext uri="{FF2B5EF4-FFF2-40B4-BE49-F238E27FC236}">
                <a16:creationId xmlns="" xmlns:a16="http://schemas.microsoft.com/office/drawing/2014/main" id="{D0D5EF87-C1D1-17AE-918F-A17AE4A0F774}"/>
              </a:ext>
            </a:extLst>
          </p:cNvPr>
          <p:cNvSpPr/>
          <p:nvPr/>
        </p:nvSpPr>
        <p:spPr>
          <a:xfrm>
            <a:off x="284163" y="466893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91478765-BD4D-0E68-21B9-B2D884406DB6}"/>
              </a:ext>
            </a:extLst>
          </p:cNvPr>
          <p:cNvSpPr txBox="1"/>
          <p:nvPr/>
        </p:nvSpPr>
        <p:spPr>
          <a:xfrm>
            <a:off x="1400175" y="581650"/>
            <a:ext cx="3871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10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biết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id="{EFBDA1B8-1C8F-BD94-E713-8A527B49B348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gì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blipFill>
                <a:blip r:embed="rId4"/>
                <a:stretch>
                  <a:fillRect l="-2351" t="-8451" r="-5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="" xmlns:a16="http://schemas.microsoft.com/office/drawing/2014/main" id="{9EE3938F-B9E2-A163-B41F-5773B40B4956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blipFill>
                <a:blip r:embed="rId5"/>
                <a:stretch>
                  <a:fillRect l="-208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01C48F53-ECDD-1113-9987-DAFA98C1A181}"/>
              </a:ext>
            </a:extLst>
          </p:cNvPr>
          <p:cNvSpPr txBox="1"/>
          <p:nvPr/>
        </p:nvSpPr>
        <p:spPr>
          <a:xfrm>
            <a:off x="617936" y="3568950"/>
            <a:ext cx="5652235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dài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8F70639F-09FB-98A0-EC04-223765FD8897}"/>
              </a:ext>
            </a:extLst>
          </p:cNvPr>
          <p:cNvSpPr txBox="1"/>
          <p:nvPr/>
        </p:nvSpPr>
        <p:spPr>
          <a:xfrm>
            <a:off x="617936" y="2571750"/>
            <a:ext cx="465415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b) 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01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20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="" xmlns:a16="http://schemas.microsoft.com/office/drawing/2014/main" id="{28EAD5C1-A5AF-EFB0-59AD-3F7562F10DF9}"/>
              </a:ext>
            </a:extLst>
          </p:cNvPr>
          <p:cNvSpPr/>
          <p:nvPr/>
        </p:nvSpPr>
        <p:spPr>
          <a:xfrm>
            <a:off x="0" y="191096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67BAC4B8-670D-4FAD-99E6-5178811B92F3}"/>
              </a:ext>
            </a:extLst>
          </p:cNvPr>
          <p:cNvSpPr txBox="1"/>
          <p:nvPr/>
        </p:nvSpPr>
        <p:spPr>
          <a:xfrm>
            <a:off x="3554016" y="1535398"/>
            <a:ext cx="4593430" cy="1860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vuông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D8CAB08F-103E-C93A-3313-ED499F6F49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3800" y="2822583"/>
            <a:ext cx="1520200" cy="232091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B8DF1C15-0FEB-5922-507F-C76B3F90F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30883" y="3863352"/>
            <a:ext cx="1541552" cy="14266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7331B302-8BAA-C987-E27D-223598600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22129" y="0"/>
            <a:ext cx="152187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=""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28" y="3166661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ông thức tính diện tích toàn phần hình lập phương">
            <a:extLst>
              <a:ext uri="{FF2B5EF4-FFF2-40B4-BE49-F238E27FC236}">
                <a16:creationId xmlns="" xmlns:a16="http://schemas.microsoft.com/office/drawing/2014/main" id="{9881B064-AB59-A3D1-8FB1-95F608D7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12" y="2938060"/>
            <a:ext cx="3374885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=""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101599" y="108857"/>
            <a:ext cx="2518229" cy="9361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2881085" y="328444"/>
            <a:ext cx="542834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đây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=""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" y="1244347"/>
            <a:ext cx="1793058" cy="214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=""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1169417"/>
            <a:ext cx="1793059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=""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72" y="916698"/>
            <a:ext cx="2000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ông thức tính diện tích toàn phần hình lập phương">
            <a:extLst>
              <a:ext uri="{FF2B5EF4-FFF2-40B4-BE49-F238E27FC236}">
                <a16:creationId xmlns="" xmlns:a16="http://schemas.microsoft.com/office/drawing/2014/main" id="{EA292AFE-DB5D-16FB-922C-822510479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17" y="1152484"/>
            <a:ext cx="4166570" cy="291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0" y="59583"/>
            <a:ext cx="9074151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vuông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171450" y="1152484"/>
                <a:ext cx="5917624" cy="3985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lập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phương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vuông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1900" b="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𝐴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𝐵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𝐶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𝐷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152484"/>
                <a:ext cx="5917624" cy="3985386"/>
              </a:xfrm>
              <a:prstGeom prst="rect">
                <a:avLst/>
              </a:prstGeom>
              <a:blipFill>
                <a:blip r:embed="rId3"/>
                <a:stretch>
                  <a:fillRect l="-721" r="-2266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7">
            <a:extLst>
              <a:ext uri="{FF2B5EF4-FFF2-40B4-BE49-F238E27FC236}">
                <a16:creationId xmlns="" xmlns:a16="http://schemas.microsoft.com/office/drawing/2014/main" id="{ED82E9EE-F29B-9E0D-49C1-86041532D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9074" y="3809216"/>
            <a:ext cx="2049878" cy="13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88A047DF-C7E6-BC3A-C55A-CCF0FDFDAA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48" y="907619"/>
            <a:ext cx="8242607" cy="4235881"/>
          </a:xfrm>
          <a:prstGeom prst="rect">
            <a:avLst/>
          </a:prstGeom>
        </p:spPr>
      </p:pic>
      <p:sp>
        <p:nvSpPr>
          <p:cNvPr id="461" name="Google Shape;461;p4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s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It’s a gas giant and the biggest planet in our Solar System</a:t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72724D17-3068-577B-86F2-A41A896BA938}"/>
              </a:ext>
            </a:extLst>
          </p:cNvPr>
          <p:cNvSpPr/>
          <p:nvPr/>
        </p:nvSpPr>
        <p:spPr>
          <a:xfrm>
            <a:off x="0" y="68170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77807CED-F1D5-FDCA-3C66-3ED582186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41367" y="123969"/>
            <a:ext cx="783650" cy="78365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4B1CB64B-411D-63A0-616E-804E916AF3A0}"/>
              </a:ext>
            </a:extLst>
          </p:cNvPr>
          <p:cNvSpPr txBox="1"/>
          <p:nvPr/>
        </p:nvSpPr>
        <p:spPr>
          <a:xfrm>
            <a:off x="3857870" y="284961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="" xmlns:a16="http://schemas.microsoft.com/office/drawing/2014/main" id="{E0C064A4-5618-E995-3413-117F8535731B}"/>
              </a:ext>
            </a:extLst>
          </p:cNvPr>
          <p:cNvSpPr/>
          <p:nvPr/>
        </p:nvSpPr>
        <p:spPr>
          <a:xfrm>
            <a:off x="7061199" y="322881"/>
            <a:ext cx="515257" cy="461665"/>
          </a:xfrm>
          <a:prstGeom prst="roundRect">
            <a:avLst/>
          </a:prstGeom>
          <a:ln w="63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="" xmlns:a16="http://schemas.microsoft.com/office/drawing/2014/main" id="{475ED2E6-B573-22DA-DCB8-FC03CFC31FE9}"/>
              </a:ext>
            </a:extLst>
          </p:cNvPr>
          <p:cNvSpPr/>
          <p:nvPr/>
        </p:nvSpPr>
        <p:spPr>
          <a:xfrm>
            <a:off x="3770065" y="15941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="" xmlns:a16="http://schemas.microsoft.com/office/drawing/2014/main" id="{79424E0B-025D-CC0D-498F-5413A0446391}"/>
              </a:ext>
            </a:extLst>
          </p:cNvPr>
          <p:cNvSpPr/>
          <p:nvPr/>
        </p:nvSpPr>
        <p:spPr>
          <a:xfrm>
            <a:off x="3770065" y="2239013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="" xmlns:a16="http://schemas.microsoft.com/office/drawing/2014/main" id="{A7779AD5-54CA-2A0F-ED19-E96774F4E6A1}"/>
              </a:ext>
            </a:extLst>
          </p:cNvPr>
          <p:cNvSpPr/>
          <p:nvPr/>
        </p:nvSpPr>
        <p:spPr>
          <a:xfrm>
            <a:off x="3770064" y="2823751"/>
            <a:ext cx="533422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="" xmlns:a16="http://schemas.microsoft.com/office/drawing/2014/main" id="{490CB43B-1453-95EF-6261-D7D4382C6D00}"/>
              </a:ext>
            </a:extLst>
          </p:cNvPr>
          <p:cNvSpPr/>
          <p:nvPr/>
        </p:nvSpPr>
        <p:spPr>
          <a:xfrm>
            <a:off x="3773671" y="3408489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AAD93A01-2785-7B33-56C6-0A5248FE141D}"/>
              </a:ext>
            </a:extLst>
          </p:cNvPr>
          <p:cNvSpPr/>
          <p:nvPr/>
        </p:nvSpPr>
        <p:spPr>
          <a:xfrm>
            <a:off x="3770063" y="40070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B7055C4F-CE13-B7BB-3802-408F2C8BBC11}"/>
              </a:ext>
            </a:extLst>
          </p:cNvPr>
          <p:cNvSpPr/>
          <p:nvPr/>
        </p:nvSpPr>
        <p:spPr>
          <a:xfrm>
            <a:off x="3770063" y="4605525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="" xmlns:a16="http://schemas.microsoft.com/office/drawing/2014/main" id="{C3808C78-6B54-EFE9-5AFF-271B4820A4AC}"/>
              </a:ext>
            </a:extLst>
          </p:cNvPr>
          <p:cNvSpPr/>
          <p:nvPr/>
        </p:nvSpPr>
        <p:spPr>
          <a:xfrm>
            <a:off x="6730979" y="15941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="" xmlns:a16="http://schemas.microsoft.com/office/drawing/2014/main" id="{2EE9860A-E867-37BE-E7B3-ADC3FE2F824B}"/>
              </a:ext>
            </a:extLst>
          </p:cNvPr>
          <p:cNvSpPr/>
          <p:nvPr/>
        </p:nvSpPr>
        <p:spPr>
          <a:xfrm>
            <a:off x="6730979" y="2239013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="" xmlns:a16="http://schemas.microsoft.com/office/drawing/2014/main" id="{75494DA0-02A6-E705-F9BC-2E34435D1FA3}"/>
              </a:ext>
            </a:extLst>
          </p:cNvPr>
          <p:cNvSpPr/>
          <p:nvPr/>
        </p:nvSpPr>
        <p:spPr>
          <a:xfrm>
            <a:off x="6730978" y="2823751"/>
            <a:ext cx="533422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="" xmlns:a16="http://schemas.microsoft.com/office/drawing/2014/main" id="{378844A9-B13D-8AB1-6D7F-B0807863E4B3}"/>
              </a:ext>
            </a:extLst>
          </p:cNvPr>
          <p:cNvSpPr/>
          <p:nvPr/>
        </p:nvSpPr>
        <p:spPr>
          <a:xfrm>
            <a:off x="6734585" y="3408489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="" xmlns:a16="http://schemas.microsoft.com/office/drawing/2014/main" id="{8991B795-937C-3F21-9BAE-348EF01568DF}"/>
              </a:ext>
            </a:extLst>
          </p:cNvPr>
          <p:cNvSpPr/>
          <p:nvPr/>
        </p:nvSpPr>
        <p:spPr>
          <a:xfrm>
            <a:off x="6730977" y="40070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="" xmlns:a16="http://schemas.microsoft.com/office/drawing/2014/main" id="{37E7F546-1A47-A1E9-E95B-AD8544AA7846}"/>
              </a:ext>
            </a:extLst>
          </p:cNvPr>
          <p:cNvSpPr/>
          <p:nvPr/>
        </p:nvSpPr>
        <p:spPr>
          <a:xfrm>
            <a:off x="6730977" y="4605525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/>
          <p:nvPr/>
        </p:nvSpPr>
        <p:spPr>
          <a:xfrm rot="5400000">
            <a:off x="17700" y="696844"/>
            <a:ext cx="620100" cy="65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2">
            <a:extLst>
              <a:ext uri="{FF2B5EF4-FFF2-40B4-BE49-F238E27FC236}">
                <a16:creationId xmlns="" xmlns:a16="http://schemas.microsoft.com/office/drawing/2014/main" id="{D892C9C4-1EA7-C4DA-0A01-1B455527A86C}"/>
              </a:ext>
            </a:extLst>
          </p:cNvPr>
          <p:cNvSpPr txBox="1"/>
          <p:nvPr/>
        </p:nvSpPr>
        <p:spPr>
          <a:xfrm>
            <a:off x="1125002" y="434575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8BD194DA-DECA-872F-CC89-D17FE906A826}"/>
              </a:ext>
            </a:extLst>
          </p:cNvPr>
          <p:cNvSpPr/>
          <p:nvPr/>
        </p:nvSpPr>
        <p:spPr>
          <a:xfrm>
            <a:off x="1125002" y="1582489"/>
            <a:ext cx="2464595" cy="1397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="" xmlns:a16="http://schemas.microsoft.com/office/drawing/2014/main" id="{1571537E-2BC3-6C21-4A7D-4E5638E591D1}"/>
              </a:ext>
            </a:extLst>
          </p:cNvPr>
          <p:cNvSpPr/>
          <p:nvPr/>
        </p:nvSpPr>
        <p:spPr>
          <a:xfrm>
            <a:off x="5214939" y="1582488"/>
            <a:ext cx="2371724" cy="1397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="" xmlns:a16="http://schemas.microsoft.com/office/drawing/2014/main" id="{99572963-8C25-2F57-39A4-8B130C9306A6}"/>
              </a:ext>
            </a:extLst>
          </p:cNvPr>
          <p:cNvSpPr/>
          <p:nvPr/>
        </p:nvSpPr>
        <p:spPr>
          <a:xfrm>
            <a:off x="900112" y="3449541"/>
            <a:ext cx="7050882" cy="1397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Diện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quanh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nhật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0"/>
          <p:cNvSpPr txBox="1"/>
          <p:nvPr/>
        </p:nvSpPr>
        <p:spPr>
          <a:xfrm>
            <a:off x="16681609" y="4445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3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20</a:t>
            </a:fld>
            <a:endParaRPr sz="13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="" xmlns:a16="http://schemas.microsoft.com/office/drawing/2014/main" id="{632CF594-0901-AE09-7F72-EE6CED324969}"/>
              </a:ext>
            </a:extLst>
          </p:cNvPr>
          <p:cNvSpPr/>
          <p:nvPr/>
        </p:nvSpPr>
        <p:spPr>
          <a:xfrm>
            <a:off x="0" y="0"/>
            <a:ext cx="2632587" cy="101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VẬN DỤNG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="" xmlns:a16="http://schemas.microsoft.com/office/drawing/2014/main" id="{7C7C7397-80E6-45FA-5837-E953B4D35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8367" y="1043755"/>
            <a:ext cx="819152" cy="81915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C8349C2-C429-4C86-5EDE-7103414765CD}"/>
              </a:ext>
            </a:extLst>
          </p:cNvPr>
          <p:cNvSpPr txBox="1"/>
          <p:nvPr/>
        </p:nvSpPr>
        <p:spPr>
          <a:xfrm>
            <a:off x="1692377" y="930720"/>
            <a:ext cx="6799007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Sưu</a:t>
            </a:r>
            <a:r>
              <a:rPr lang="en-US" sz="2200" dirty="0"/>
              <a:t> </a:t>
            </a:r>
            <a:r>
              <a:rPr lang="en-US" sz="2200" dirty="0" err="1"/>
              <a:t>tầm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đồ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tiễn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,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0D446F2E-E835-12F1-6720-72136C56E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86" y="2206455"/>
            <a:ext cx="2779650" cy="232867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359E557C-1959-C793-0AE3-B1E473674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122661"/>
            <a:ext cx="3757152" cy="232244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68AF76A5-D3A3-79C0-BDF0-81352A4FCE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88953" y="3922489"/>
            <a:ext cx="1101289" cy="1045223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="" xmlns:a16="http://schemas.microsoft.com/office/drawing/2014/main" id="{CCDDFA4A-86E0-E695-502E-049877B4DC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69933" y="111568"/>
            <a:ext cx="1042902" cy="819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62"/>
          <p:cNvSpPr/>
          <p:nvPr/>
        </p:nvSpPr>
        <p:spPr>
          <a:xfrm>
            <a:off x="459269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21" name="Google Shape;1821;p62"/>
          <p:cNvSpPr/>
          <p:nvPr/>
        </p:nvSpPr>
        <p:spPr>
          <a:xfrm>
            <a:off x="3690836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823" name="Google Shape;1823;p62"/>
          <p:cNvSpPr/>
          <p:nvPr/>
        </p:nvSpPr>
        <p:spPr>
          <a:xfrm>
            <a:off x="6583878" y="1973933"/>
            <a:ext cx="215094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834" name="Google Shape;1834;p62"/>
          <p:cNvGrpSpPr/>
          <p:nvPr/>
        </p:nvGrpSpPr>
        <p:grpSpPr>
          <a:xfrm>
            <a:off x="4395089" y="1645183"/>
            <a:ext cx="603900" cy="603900"/>
            <a:chOff x="4976042" y="1397050"/>
            <a:chExt cx="603900" cy="603900"/>
          </a:xfrm>
        </p:grpSpPr>
        <p:sp>
          <p:nvSpPr>
            <p:cNvPr id="1835" name="Google Shape;1835;p62"/>
            <p:cNvSpPr/>
            <p:nvPr/>
          </p:nvSpPr>
          <p:spPr>
            <a:xfrm>
              <a:off x="4976042" y="1397050"/>
              <a:ext cx="603900" cy="603900"/>
            </a:xfrm>
            <a:prstGeom prst="ellipse">
              <a:avLst/>
            </a:pr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6" name="Google Shape;1836;p62"/>
            <p:cNvGrpSpPr/>
            <p:nvPr/>
          </p:nvGrpSpPr>
          <p:grpSpPr>
            <a:xfrm>
              <a:off x="5108646" y="1528976"/>
              <a:ext cx="352641" cy="350164"/>
              <a:chOff x="-63250675" y="3744075"/>
              <a:chExt cx="320350" cy="318100"/>
            </a:xfrm>
          </p:grpSpPr>
          <p:sp>
            <p:nvSpPr>
              <p:cNvPr id="1837" name="Google Shape;1837;p62"/>
              <p:cNvSpPr/>
              <p:nvPr/>
            </p:nvSpPr>
            <p:spPr>
              <a:xfrm>
                <a:off x="-63126250" y="3744075"/>
                <a:ext cx="195925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7715" extrusionOk="0">
                    <a:moveTo>
                      <a:pt x="6020" y="0"/>
                    </a:moveTo>
                    <a:cubicBezTo>
                      <a:pt x="5921" y="0"/>
                      <a:pt x="5820" y="37"/>
                      <a:pt x="5735" y="122"/>
                    </a:cubicBezTo>
                    <a:lnTo>
                      <a:pt x="4097" y="1760"/>
                    </a:lnTo>
                    <a:cubicBezTo>
                      <a:pt x="4034" y="1854"/>
                      <a:pt x="3971" y="1917"/>
                      <a:pt x="3971" y="2012"/>
                    </a:cubicBezTo>
                    <a:lnTo>
                      <a:pt x="3782" y="3304"/>
                    </a:lnTo>
                    <a:lnTo>
                      <a:pt x="1734" y="5351"/>
                    </a:lnTo>
                    <a:cubicBezTo>
                      <a:pt x="1576" y="5288"/>
                      <a:pt x="1387" y="5225"/>
                      <a:pt x="1230" y="5225"/>
                    </a:cubicBezTo>
                    <a:cubicBezTo>
                      <a:pt x="537" y="5225"/>
                      <a:pt x="1" y="5793"/>
                      <a:pt x="1" y="6486"/>
                    </a:cubicBezTo>
                    <a:cubicBezTo>
                      <a:pt x="1" y="7210"/>
                      <a:pt x="537" y="7714"/>
                      <a:pt x="1230" y="7714"/>
                    </a:cubicBezTo>
                    <a:cubicBezTo>
                      <a:pt x="1891" y="7714"/>
                      <a:pt x="2458" y="7179"/>
                      <a:pt x="2458" y="6486"/>
                    </a:cubicBezTo>
                    <a:cubicBezTo>
                      <a:pt x="2458" y="6297"/>
                      <a:pt x="2395" y="6139"/>
                      <a:pt x="2332" y="5982"/>
                    </a:cubicBezTo>
                    <a:lnTo>
                      <a:pt x="4380" y="3934"/>
                    </a:lnTo>
                    <a:lnTo>
                      <a:pt x="5672" y="3745"/>
                    </a:lnTo>
                    <a:cubicBezTo>
                      <a:pt x="5735" y="3745"/>
                      <a:pt x="5829" y="3713"/>
                      <a:pt x="5924" y="3619"/>
                    </a:cubicBezTo>
                    <a:lnTo>
                      <a:pt x="7562" y="1980"/>
                    </a:lnTo>
                    <a:cubicBezTo>
                      <a:pt x="7837" y="1706"/>
                      <a:pt x="7609" y="1254"/>
                      <a:pt x="7251" y="1254"/>
                    </a:cubicBezTo>
                    <a:cubicBezTo>
                      <a:pt x="7240" y="1254"/>
                      <a:pt x="7228" y="1255"/>
                      <a:pt x="7216" y="1256"/>
                    </a:cubicBezTo>
                    <a:lnTo>
                      <a:pt x="6302" y="1382"/>
                    </a:lnTo>
                    <a:lnTo>
                      <a:pt x="6428" y="468"/>
                    </a:lnTo>
                    <a:cubicBezTo>
                      <a:pt x="6472" y="203"/>
                      <a:pt x="6253" y="0"/>
                      <a:pt x="6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62"/>
              <p:cNvSpPr/>
              <p:nvPr/>
            </p:nvSpPr>
            <p:spPr>
              <a:xfrm>
                <a:off x="-63190025" y="381405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718" y="1"/>
                    </a:moveTo>
                    <a:cubicBezTo>
                      <a:pt x="1670" y="1"/>
                      <a:pt x="0" y="1670"/>
                      <a:pt x="0" y="3750"/>
                    </a:cubicBezTo>
                    <a:cubicBezTo>
                      <a:pt x="0" y="5797"/>
                      <a:pt x="1638" y="7436"/>
                      <a:pt x="3718" y="7436"/>
                    </a:cubicBezTo>
                    <a:cubicBezTo>
                      <a:pt x="5765" y="7436"/>
                      <a:pt x="7467" y="5797"/>
                      <a:pt x="7467" y="3750"/>
                    </a:cubicBezTo>
                    <a:cubicBezTo>
                      <a:pt x="7467" y="3151"/>
                      <a:pt x="7341" y="2647"/>
                      <a:pt x="7120" y="2143"/>
                    </a:cubicBezTo>
                    <a:lnTo>
                      <a:pt x="5828" y="3435"/>
                    </a:lnTo>
                    <a:cubicBezTo>
                      <a:pt x="5828" y="3498"/>
                      <a:pt x="5860" y="3624"/>
                      <a:pt x="5860" y="3718"/>
                    </a:cubicBezTo>
                    <a:cubicBezTo>
                      <a:pt x="5860" y="4852"/>
                      <a:pt x="4915" y="5797"/>
                      <a:pt x="3781" y="5797"/>
                    </a:cubicBezTo>
                    <a:cubicBezTo>
                      <a:pt x="2615" y="5797"/>
                      <a:pt x="1670" y="4852"/>
                      <a:pt x="1670" y="3718"/>
                    </a:cubicBezTo>
                    <a:cubicBezTo>
                      <a:pt x="1733" y="2552"/>
                      <a:pt x="2615" y="1607"/>
                      <a:pt x="3781" y="1607"/>
                    </a:cubicBezTo>
                    <a:cubicBezTo>
                      <a:pt x="3875" y="1607"/>
                      <a:pt x="3970" y="1607"/>
                      <a:pt x="4033" y="1670"/>
                    </a:cubicBezTo>
                    <a:lnTo>
                      <a:pt x="5356" y="347"/>
                    </a:lnTo>
                    <a:cubicBezTo>
                      <a:pt x="4883" y="127"/>
                      <a:pt x="4316" y="1"/>
                      <a:pt x="37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62"/>
              <p:cNvSpPr/>
              <p:nvPr/>
            </p:nvSpPr>
            <p:spPr>
              <a:xfrm>
                <a:off x="-63250675" y="3751050"/>
                <a:ext cx="3111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5" extrusionOk="0">
                    <a:moveTo>
                      <a:pt x="6270" y="0"/>
                    </a:moveTo>
                    <a:cubicBezTo>
                      <a:pt x="2773" y="0"/>
                      <a:pt x="0" y="2804"/>
                      <a:pt x="0" y="6238"/>
                    </a:cubicBezTo>
                    <a:cubicBezTo>
                      <a:pt x="0" y="9641"/>
                      <a:pt x="2804" y="12445"/>
                      <a:pt x="6238" y="12445"/>
                    </a:cubicBezTo>
                    <a:cubicBezTo>
                      <a:pt x="9672" y="12445"/>
                      <a:pt x="12445" y="9641"/>
                      <a:pt x="12445" y="6238"/>
                    </a:cubicBezTo>
                    <a:cubicBezTo>
                      <a:pt x="12445" y="5325"/>
                      <a:pt x="12256" y="4411"/>
                      <a:pt x="11878" y="3592"/>
                    </a:cubicBezTo>
                    <a:lnTo>
                      <a:pt x="11563" y="3907"/>
                    </a:lnTo>
                    <a:cubicBezTo>
                      <a:pt x="11342" y="4096"/>
                      <a:pt x="11121" y="4222"/>
                      <a:pt x="10838" y="4253"/>
                    </a:cubicBezTo>
                    <a:lnTo>
                      <a:pt x="10397" y="4348"/>
                    </a:lnTo>
                    <a:cubicBezTo>
                      <a:pt x="10680" y="4915"/>
                      <a:pt x="10806" y="5545"/>
                      <a:pt x="10806" y="6238"/>
                    </a:cubicBezTo>
                    <a:cubicBezTo>
                      <a:pt x="10806" y="8759"/>
                      <a:pt x="8759" y="10743"/>
                      <a:pt x="6270" y="10743"/>
                    </a:cubicBezTo>
                    <a:cubicBezTo>
                      <a:pt x="3781" y="10743"/>
                      <a:pt x="1733" y="8696"/>
                      <a:pt x="1733" y="6238"/>
                    </a:cubicBezTo>
                    <a:cubicBezTo>
                      <a:pt x="1733" y="3718"/>
                      <a:pt x="3781" y="1670"/>
                      <a:pt x="6270" y="1670"/>
                    </a:cubicBezTo>
                    <a:cubicBezTo>
                      <a:pt x="6931" y="1670"/>
                      <a:pt x="7561" y="1796"/>
                      <a:pt x="8160" y="2048"/>
                    </a:cubicBezTo>
                    <a:lnTo>
                      <a:pt x="8254" y="1607"/>
                    </a:lnTo>
                    <a:cubicBezTo>
                      <a:pt x="8286" y="1355"/>
                      <a:pt x="8412" y="1103"/>
                      <a:pt x="8601" y="914"/>
                    </a:cubicBezTo>
                    <a:lnTo>
                      <a:pt x="8916" y="599"/>
                    </a:lnTo>
                    <a:cubicBezTo>
                      <a:pt x="8097" y="189"/>
                      <a:pt x="7215" y="0"/>
                      <a:pt x="62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0" name="Google Shape;1840;p62"/>
          <p:cNvGrpSpPr/>
          <p:nvPr/>
        </p:nvGrpSpPr>
        <p:grpSpPr>
          <a:xfrm>
            <a:off x="7324712" y="1640425"/>
            <a:ext cx="603900" cy="603900"/>
            <a:chOff x="7334759" y="1397050"/>
            <a:chExt cx="603900" cy="603900"/>
          </a:xfrm>
        </p:grpSpPr>
        <p:sp>
          <p:nvSpPr>
            <p:cNvPr id="1841" name="Google Shape;1841;p62"/>
            <p:cNvSpPr/>
            <p:nvPr/>
          </p:nvSpPr>
          <p:spPr>
            <a:xfrm>
              <a:off x="7334759" y="1397050"/>
              <a:ext cx="603900" cy="6039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2" name="Google Shape;1842;p62"/>
            <p:cNvGrpSpPr/>
            <p:nvPr/>
          </p:nvGrpSpPr>
          <p:grpSpPr>
            <a:xfrm>
              <a:off x="7463903" y="1534703"/>
              <a:ext cx="341633" cy="341413"/>
              <a:chOff x="-61351725" y="3372400"/>
              <a:chExt cx="310350" cy="310150"/>
            </a:xfrm>
          </p:grpSpPr>
          <p:sp>
            <p:nvSpPr>
              <p:cNvPr id="1843" name="Google Shape;1843;p62"/>
              <p:cNvSpPr/>
              <p:nvPr/>
            </p:nvSpPr>
            <p:spPr>
              <a:xfrm>
                <a:off x="-61165050" y="35588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410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4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2"/>
              <p:cNvSpPr/>
              <p:nvPr/>
            </p:nvSpPr>
            <p:spPr>
              <a:xfrm>
                <a:off x="-61247750" y="34761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378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378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3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62"/>
              <p:cNvSpPr/>
              <p:nvPr/>
            </p:nvSpPr>
            <p:spPr>
              <a:xfrm>
                <a:off x="-61351725" y="3372400"/>
                <a:ext cx="310350" cy="31015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12406" extrusionOk="0">
                    <a:moveTo>
                      <a:pt x="4506" y="3332"/>
                    </a:moveTo>
                    <a:cubicBezTo>
                      <a:pt x="5167" y="3332"/>
                      <a:pt x="5735" y="3867"/>
                      <a:pt x="5735" y="4561"/>
                    </a:cubicBezTo>
                    <a:cubicBezTo>
                      <a:pt x="5735" y="5222"/>
                      <a:pt x="5199" y="5821"/>
                      <a:pt x="4506" y="5821"/>
                    </a:cubicBezTo>
                    <a:cubicBezTo>
                      <a:pt x="3844" y="5821"/>
                      <a:pt x="3277" y="5254"/>
                      <a:pt x="3277" y="4561"/>
                    </a:cubicBezTo>
                    <a:cubicBezTo>
                      <a:pt x="3277" y="3899"/>
                      <a:pt x="3844" y="3332"/>
                      <a:pt x="4506" y="3332"/>
                    </a:cubicBezTo>
                    <a:close/>
                    <a:moveTo>
                      <a:pt x="7830" y="4159"/>
                    </a:moveTo>
                    <a:cubicBezTo>
                      <a:pt x="7940" y="4159"/>
                      <a:pt x="8050" y="4198"/>
                      <a:pt x="8129" y="4277"/>
                    </a:cubicBezTo>
                    <a:cubicBezTo>
                      <a:pt x="8286" y="4435"/>
                      <a:pt x="8286" y="4718"/>
                      <a:pt x="8129" y="4876"/>
                    </a:cubicBezTo>
                    <a:lnTo>
                      <a:pt x="4821" y="8184"/>
                    </a:lnTo>
                    <a:cubicBezTo>
                      <a:pt x="4742" y="8262"/>
                      <a:pt x="4632" y="8302"/>
                      <a:pt x="4522" y="8302"/>
                    </a:cubicBezTo>
                    <a:cubicBezTo>
                      <a:pt x="4411" y="8302"/>
                      <a:pt x="4301" y="8262"/>
                      <a:pt x="4222" y="8184"/>
                    </a:cubicBezTo>
                    <a:cubicBezTo>
                      <a:pt x="4065" y="8026"/>
                      <a:pt x="4065" y="7743"/>
                      <a:pt x="4222" y="7585"/>
                    </a:cubicBezTo>
                    <a:lnTo>
                      <a:pt x="7530" y="4277"/>
                    </a:lnTo>
                    <a:cubicBezTo>
                      <a:pt x="7609" y="4198"/>
                      <a:pt x="7719" y="4159"/>
                      <a:pt x="7830" y="4159"/>
                    </a:cubicBezTo>
                    <a:close/>
                    <a:moveTo>
                      <a:pt x="7845" y="6640"/>
                    </a:moveTo>
                    <a:cubicBezTo>
                      <a:pt x="8539" y="6640"/>
                      <a:pt x="9074" y="7175"/>
                      <a:pt x="9074" y="7900"/>
                    </a:cubicBezTo>
                    <a:cubicBezTo>
                      <a:pt x="9074" y="8562"/>
                      <a:pt x="8539" y="9129"/>
                      <a:pt x="7845" y="9129"/>
                    </a:cubicBezTo>
                    <a:cubicBezTo>
                      <a:pt x="7184" y="9129"/>
                      <a:pt x="6648" y="8562"/>
                      <a:pt x="6648" y="7900"/>
                    </a:cubicBezTo>
                    <a:cubicBezTo>
                      <a:pt x="6648" y="7239"/>
                      <a:pt x="7184" y="6640"/>
                      <a:pt x="7845" y="6640"/>
                    </a:cubicBezTo>
                    <a:close/>
                    <a:moveTo>
                      <a:pt x="6223" y="0"/>
                    </a:moveTo>
                    <a:cubicBezTo>
                      <a:pt x="6113" y="0"/>
                      <a:pt x="6002" y="40"/>
                      <a:pt x="5924" y="118"/>
                    </a:cubicBezTo>
                    <a:lnTo>
                      <a:pt x="4348" y="1694"/>
                    </a:lnTo>
                    <a:lnTo>
                      <a:pt x="2111" y="1694"/>
                    </a:lnTo>
                    <a:cubicBezTo>
                      <a:pt x="1859" y="1694"/>
                      <a:pt x="1702" y="1883"/>
                      <a:pt x="1702" y="2072"/>
                    </a:cubicBezTo>
                    <a:lnTo>
                      <a:pt x="1702" y="4309"/>
                    </a:lnTo>
                    <a:lnTo>
                      <a:pt x="127" y="5884"/>
                    </a:lnTo>
                    <a:cubicBezTo>
                      <a:pt x="1" y="6041"/>
                      <a:pt x="1" y="6325"/>
                      <a:pt x="127" y="6482"/>
                    </a:cubicBezTo>
                    <a:lnTo>
                      <a:pt x="1702" y="8058"/>
                    </a:lnTo>
                    <a:lnTo>
                      <a:pt x="1702" y="10294"/>
                    </a:lnTo>
                    <a:cubicBezTo>
                      <a:pt x="1702" y="10547"/>
                      <a:pt x="1922" y="10704"/>
                      <a:pt x="2111" y="10704"/>
                    </a:cubicBezTo>
                    <a:lnTo>
                      <a:pt x="4348" y="10704"/>
                    </a:lnTo>
                    <a:lnTo>
                      <a:pt x="5924" y="12279"/>
                    </a:lnTo>
                    <a:cubicBezTo>
                      <a:pt x="6018" y="12342"/>
                      <a:pt x="6113" y="12405"/>
                      <a:pt x="6207" y="12405"/>
                    </a:cubicBezTo>
                    <a:cubicBezTo>
                      <a:pt x="6333" y="12405"/>
                      <a:pt x="6396" y="12342"/>
                      <a:pt x="6491" y="12279"/>
                    </a:cubicBezTo>
                    <a:lnTo>
                      <a:pt x="8066" y="10704"/>
                    </a:lnTo>
                    <a:lnTo>
                      <a:pt x="10303" y="10704"/>
                    </a:lnTo>
                    <a:cubicBezTo>
                      <a:pt x="10523" y="10704"/>
                      <a:pt x="10744" y="10515"/>
                      <a:pt x="10744" y="10294"/>
                    </a:cubicBezTo>
                    <a:lnTo>
                      <a:pt x="10744" y="8058"/>
                    </a:lnTo>
                    <a:lnTo>
                      <a:pt x="12319" y="6482"/>
                    </a:lnTo>
                    <a:cubicBezTo>
                      <a:pt x="12382" y="6419"/>
                      <a:pt x="12414" y="6293"/>
                      <a:pt x="12414" y="6199"/>
                    </a:cubicBezTo>
                    <a:cubicBezTo>
                      <a:pt x="12414" y="6104"/>
                      <a:pt x="12382" y="6010"/>
                      <a:pt x="12319" y="5947"/>
                    </a:cubicBezTo>
                    <a:lnTo>
                      <a:pt x="10744" y="4372"/>
                    </a:lnTo>
                    <a:lnTo>
                      <a:pt x="10744" y="2103"/>
                    </a:lnTo>
                    <a:cubicBezTo>
                      <a:pt x="10744" y="1851"/>
                      <a:pt x="10523" y="1694"/>
                      <a:pt x="10334" y="1694"/>
                    </a:cubicBezTo>
                    <a:lnTo>
                      <a:pt x="8097" y="1694"/>
                    </a:lnTo>
                    <a:lnTo>
                      <a:pt x="6522" y="118"/>
                    </a:lnTo>
                    <a:cubicBezTo>
                      <a:pt x="6443" y="40"/>
                      <a:pt x="6333" y="0"/>
                      <a:pt x="6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6" name="Google Shape;1846;p62"/>
          <p:cNvGrpSpPr/>
          <p:nvPr/>
        </p:nvGrpSpPr>
        <p:grpSpPr>
          <a:xfrm>
            <a:off x="1163519" y="1645183"/>
            <a:ext cx="603900" cy="603900"/>
            <a:chOff x="2617325" y="1397050"/>
            <a:chExt cx="603900" cy="603900"/>
          </a:xfrm>
        </p:grpSpPr>
        <p:sp>
          <p:nvSpPr>
            <p:cNvPr id="1847" name="Google Shape;1847;p62"/>
            <p:cNvSpPr/>
            <p:nvPr/>
          </p:nvSpPr>
          <p:spPr>
            <a:xfrm>
              <a:off x="2617325" y="1397050"/>
              <a:ext cx="603900" cy="6039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2"/>
            <p:cNvSpPr/>
            <p:nvPr/>
          </p:nvSpPr>
          <p:spPr>
            <a:xfrm>
              <a:off x="2803683" y="1524290"/>
              <a:ext cx="229792" cy="349421"/>
            </a:xfrm>
            <a:custGeom>
              <a:avLst/>
              <a:gdLst/>
              <a:ahLst/>
              <a:cxnLst/>
              <a:rect l="l" t="t" r="r" b="b"/>
              <a:pathLst>
                <a:path w="8350" h="12697" extrusionOk="0">
                  <a:moveTo>
                    <a:pt x="4222" y="1166"/>
                  </a:moveTo>
                  <a:cubicBezTo>
                    <a:pt x="4443" y="1166"/>
                    <a:pt x="4600" y="1386"/>
                    <a:pt x="4600" y="1607"/>
                  </a:cubicBezTo>
                  <a:lnTo>
                    <a:pt x="4600" y="1890"/>
                  </a:lnTo>
                  <a:cubicBezTo>
                    <a:pt x="5073" y="2048"/>
                    <a:pt x="5451" y="2520"/>
                    <a:pt x="5451" y="3088"/>
                  </a:cubicBezTo>
                  <a:cubicBezTo>
                    <a:pt x="5451" y="3308"/>
                    <a:pt x="5231" y="3497"/>
                    <a:pt x="5010" y="3497"/>
                  </a:cubicBezTo>
                  <a:cubicBezTo>
                    <a:pt x="4758" y="3497"/>
                    <a:pt x="4600" y="3308"/>
                    <a:pt x="4600" y="3088"/>
                  </a:cubicBezTo>
                  <a:cubicBezTo>
                    <a:pt x="4600" y="2835"/>
                    <a:pt x="4411" y="2678"/>
                    <a:pt x="4222" y="2678"/>
                  </a:cubicBezTo>
                  <a:cubicBezTo>
                    <a:pt x="3970" y="2678"/>
                    <a:pt x="3781" y="2867"/>
                    <a:pt x="3781" y="3088"/>
                  </a:cubicBezTo>
                  <a:cubicBezTo>
                    <a:pt x="3781" y="3308"/>
                    <a:pt x="4096" y="3529"/>
                    <a:pt x="4443" y="3781"/>
                  </a:cubicBezTo>
                  <a:cubicBezTo>
                    <a:pt x="4884" y="4096"/>
                    <a:pt x="5451" y="4505"/>
                    <a:pt x="5451" y="5167"/>
                  </a:cubicBezTo>
                  <a:cubicBezTo>
                    <a:pt x="5451" y="5702"/>
                    <a:pt x="5073" y="6143"/>
                    <a:pt x="4600" y="6333"/>
                  </a:cubicBezTo>
                  <a:lnTo>
                    <a:pt x="4600" y="6616"/>
                  </a:lnTo>
                  <a:cubicBezTo>
                    <a:pt x="4600" y="6868"/>
                    <a:pt x="4411" y="7026"/>
                    <a:pt x="4222" y="7026"/>
                  </a:cubicBezTo>
                  <a:cubicBezTo>
                    <a:pt x="3970" y="7026"/>
                    <a:pt x="3781" y="6805"/>
                    <a:pt x="3781" y="6616"/>
                  </a:cubicBezTo>
                  <a:lnTo>
                    <a:pt x="3781" y="6333"/>
                  </a:lnTo>
                  <a:cubicBezTo>
                    <a:pt x="3309" y="6143"/>
                    <a:pt x="2962" y="5702"/>
                    <a:pt x="2962" y="5167"/>
                  </a:cubicBezTo>
                  <a:cubicBezTo>
                    <a:pt x="2962" y="4915"/>
                    <a:pt x="3151" y="4757"/>
                    <a:pt x="3372" y="4757"/>
                  </a:cubicBezTo>
                  <a:cubicBezTo>
                    <a:pt x="3624" y="4757"/>
                    <a:pt x="3781" y="4978"/>
                    <a:pt x="3781" y="5167"/>
                  </a:cubicBezTo>
                  <a:cubicBezTo>
                    <a:pt x="3781" y="5387"/>
                    <a:pt x="3970" y="5608"/>
                    <a:pt x="4222" y="5608"/>
                  </a:cubicBezTo>
                  <a:cubicBezTo>
                    <a:pt x="4443" y="5608"/>
                    <a:pt x="4600" y="5387"/>
                    <a:pt x="4600" y="5167"/>
                  </a:cubicBezTo>
                  <a:cubicBezTo>
                    <a:pt x="4600" y="4915"/>
                    <a:pt x="4285" y="4694"/>
                    <a:pt x="3939" y="4442"/>
                  </a:cubicBezTo>
                  <a:cubicBezTo>
                    <a:pt x="3498" y="4127"/>
                    <a:pt x="2962" y="3749"/>
                    <a:pt x="2962" y="3088"/>
                  </a:cubicBezTo>
                  <a:cubicBezTo>
                    <a:pt x="2962" y="2520"/>
                    <a:pt x="3309" y="2079"/>
                    <a:pt x="3781" y="1890"/>
                  </a:cubicBezTo>
                  <a:lnTo>
                    <a:pt x="3781" y="1607"/>
                  </a:lnTo>
                  <a:cubicBezTo>
                    <a:pt x="3781" y="1386"/>
                    <a:pt x="3970" y="1166"/>
                    <a:pt x="4222" y="1166"/>
                  </a:cubicBezTo>
                  <a:close/>
                  <a:moveTo>
                    <a:pt x="4222" y="0"/>
                  </a:moveTo>
                  <a:cubicBezTo>
                    <a:pt x="1923" y="0"/>
                    <a:pt x="64" y="1859"/>
                    <a:pt x="64" y="4127"/>
                  </a:cubicBezTo>
                  <a:cubicBezTo>
                    <a:pt x="64" y="6270"/>
                    <a:pt x="1733" y="8034"/>
                    <a:pt x="3781" y="8223"/>
                  </a:cubicBezTo>
                  <a:lnTo>
                    <a:pt x="3781" y="9767"/>
                  </a:lnTo>
                  <a:cubicBezTo>
                    <a:pt x="3655" y="9609"/>
                    <a:pt x="3529" y="9483"/>
                    <a:pt x="3372" y="9325"/>
                  </a:cubicBezTo>
                  <a:cubicBezTo>
                    <a:pt x="2647" y="8601"/>
                    <a:pt x="1576" y="8128"/>
                    <a:pt x="442" y="8128"/>
                  </a:cubicBezTo>
                  <a:cubicBezTo>
                    <a:pt x="190" y="8128"/>
                    <a:pt x="32" y="8317"/>
                    <a:pt x="32" y="8506"/>
                  </a:cubicBezTo>
                  <a:cubicBezTo>
                    <a:pt x="1" y="9609"/>
                    <a:pt x="442" y="10617"/>
                    <a:pt x="1261" y="11468"/>
                  </a:cubicBezTo>
                  <a:cubicBezTo>
                    <a:pt x="2049" y="12255"/>
                    <a:pt x="3057" y="12696"/>
                    <a:pt x="4096" y="12696"/>
                  </a:cubicBezTo>
                  <a:lnTo>
                    <a:pt x="4159" y="12696"/>
                  </a:lnTo>
                  <a:cubicBezTo>
                    <a:pt x="5231" y="12696"/>
                    <a:pt x="6302" y="12287"/>
                    <a:pt x="7089" y="11468"/>
                  </a:cubicBezTo>
                  <a:cubicBezTo>
                    <a:pt x="7877" y="10680"/>
                    <a:pt x="8318" y="9641"/>
                    <a:pt x="8318" y="8506"/>
                  </a:cubicBezTo>
                  <a:cubicBezTo>
                    <a:pt x="8350" y="8317"/>
                    <a:pt x="8160" y="8128"/>
                    <a:pt x="7940" y="8128"/>
                  </a:cubicBezTo>
                  <a:cubicBezTo>
                    <a:pt x="7871" y="8124"/>
                    <a:pt x="7801" y="8122"/>
                    <a:pt x="7733" y="8122"/>
                  </a:cubicBezTo>
                  <a:cubicBezTo>
                    <a:pt x="6711" y="8122"/>
                    <a:pt x="5778" y="8558"/>
                    <a:pt x="5010" y="9325"/>
                  </a:cubicBezTo>
                  <a:cubicBezTo>
                    <a:pt x="4852" y="9483"/>
                    <a:pt x="4726" y="9609"/>
                    <a:pt x="4600" y="9767"/>
                  </a:cubicBezTo>
                  <a:lnTo>
                    <a:pt x="4600" y="8223"/>
                  </a:lnTo>
                  <a:cubicBezTo>
                    <a:pt x="6680" y="8034"/>
                    <a:pt x="8350" y="6270"/>
                    <a:pt x="8350" y="4127"/>
                  </a:cubicBezTo>
                  <a:cubicBezTo>
                    <a:pt x="8350" y="1859"/>
                    <a:pt x="6491" y="0"/>
                    <a:pt x="4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26">
            <a:extLst>
              <a:ext uri="{FF2B5EF4-FFF2-40B4-BE49-F238E27FC236}">
                <a16:creationId xmlns="" xmlns:a16="http://schemas.microsoft.com/office/drawing/2014/main" id="{C9E249CB-C0A7-C7F7-E7EF-958E45BE5B9E}"/>
              </a:ext>
            </a:extLst>
          </p:cNvPr>
          <p:cNvSpPr txBox="1"/>
          <p:nvPr/>
        </p:nvSpPr>
        <p:spPr>
          <a:xfrm>
            <a:off x="804074" y="331142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AF8E91F9-3CFF-E73D-515C-09D20D30F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165" y="163499"/>
            <a:ext cx="1399817" cy="1229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9" grpId="0" animBg="1"/>
      <p:bldP spid="1821" grpId="0" animBg="1"/>
      <p:bldP spid="1823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14465503-977E-7DFE-35AF-54CD59DF2867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58FBCD03-584A-2A15-1887-9FF4743D7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87521" y="329564"/>
            <a:ext cx="1122277" cy="99576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6976461-C6FF-5967-F236-EEC8E6A00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121345" y="3991937"/>
            <a:ext cx="1474882" cy="10806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5B67C649-B9B0-93B0-0558-8067735A2B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93458" y="205755"/>
            <a:ext cx="908484" cy="119824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0312F6B1-768C-5897-39BC-7DE05B13AC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1556" y="3664833"/>
            <a:ext cx="1029447" cy="140779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BBD810B9-633F-F312-DCA0-6DCD293A8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60728" y="4131147"/>
            <a:ext cx="1029447" cy="941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FF192BFD-F028-D23F-B3BD-97FCB37916DD}"/>
              </a:ext>
            </a:extLst>
          </p:cNvPr>
          <p:cNvSpPr txBox="1"/>
          <p:nvPr/>
        </p:nvSpPr>
        <p:spPr>
          <a:xfrm>
            <a:off x="142875" y="77846"/>
            <a:ext cx="367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HÌNH HỘP CHỮ NHẬT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="" xmlns:a16="http://schemas.microsoft.com/office/drawing/2014/main" id="{1F5EAE8F-C3B7-FCAB-7D33-6DAA55B1B404}"/>
              </a:ext>
            </a:extLst>
          </p:cNvPr>
          <p:cNvSpPr/>
          <p:nvPr/>
        </p:nvSpPr>
        <p:spPr>
          <a:xfrm>
            <a:off x="685800" y="700265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0A161B55-46D7-F4C5-145E-924A5C50E60F}"/>
              </a:ext>
            </a:extLst>
          </p:cNvPr>
          <p:cNvSpPr txBox="1"/>
          <p:nvPr/>
        </p:nvSpPr>
        <p:spPr>
          <a:xfrm>
            <a:off x="1933931" y="1303515"/>
            <a:ext cx="1843088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25E2AC1B-6BAC-F987-267A-8E7303A0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88" y="642937"/>
            <a:ext cx="4518462" cy="2727513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3C9E1E47-FB38-9A6F-9AC9-B70261D75A7D}"/>
              </a:ext>
            </a:extLst>
          </p:cNvPr>
          <p:cNvSpPr txBox="1"/>
          <p:nvPr/>
        </p:nvSpPr>
        <p:spPr>
          <a:xfrm>
            <a:off x="4443412" y="3512046"/>
            <a:ext cx="38076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gấp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7" name="Hình ảnh 26">
            <a:extLst>
              <a:ext uri="{FF2B5EF4-FFF2-40B4-BE49-F238E27FC236}">
                <a16:creationId xmlns="" xmlns:a16="http://schemas.microsoft.com/office/drawing/2014/main" id="{02068D08-E216-37A4-7BD7-B02BB3584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3" y="2193019"/>
            <a:ext cx="2921794" cy="2361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BBB1012D-5EEF-86DC-2448-E2B6D36770D1}"/>
              </a:ext>
            </a:extLst>
          </p:cNvPr>
          <p:cNvSpPr txBox="1"/>
          <p:nvPr/>
        </p:nvSpPr>
        <p:spPr>
          <a:xfrm>
            <a:off x="1207293" y="1583233"/>
            <a:ext cx="75795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6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12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430DC2-8E57-8BE7-6348-8EE8C767AE34}"/>
              </a:ext>
            </a:extLst>
          </p:cNvPr>
          <p:cNvSpPr txBox="1"/>
          <p:nvPr/>
        </p:nvSpPr>
        <p:spPr>
          <a:xfrm>
            <a:off x="1371599" y="385465"/>
            <a:ext cx="757951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Mũi tên: Phải 6">
            <a:extLst>
              <a:ext uri="{FF2B5EF4-FFF2-40B4-BE49-F238E27FC236}">
                <a16:creationId xmlns="" xmlns:a16="http://schemas.microsoft.com/office/drawing/2014/main" id="{4A9007AD-78EA-2FBD-0543-FF6711835E30}"/>
              </a:ext>
            </a:extLst>
          </p:cNvPr>
          <p:cNvSpPr/>
          <p:nvPr/>
        </p:nvSpPr>
        <p:spPr>
          <a:xfrm>
            <a:off x="492918" y="1750219"/>
            <a:ext cx="592931" cy="33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="" xmlns:a16="http://schemas.microsoft.com/office/drawing/2014/main" id="{975BE406-3EB9-93D3-FF5C-261715E69F90}"/>
              </a:ext>
            </a:extLst>
          </p:cNvPr>
          <p:cNvSpPr/>
          <p:nvPr/>
        </p:nvSpPr>
        <p:spPr>
          <a:xfrm>
            <a:off x="492918" y="3164681"/>
            <a:ext cx="7929563" cy="122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Nhận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xét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Hình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hộp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chữ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nhật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có</a:t>
            </a:r>
            <a:r>
              <a:rPr lang="en-US" sz="2200" dirty="0">
                <a:solidFill>
                  <a:schemeClr val="tx1"/>
                </a:solidFill>
              </a:rPr>
              <a:t> 6 </a:t>
            </a:r>
            <a:r>
              <a:rPr lang="en-US" sz="2200" dirty="0" err="1">
                <a:solidFill>
                  <a:schemeClr val="tx1"/>
                </a:solidFill>
              </a:rPr>
              <a:t>mặt</a:t>
            </a:r>
            <a:r>
              <a:rPr lang="en-US" sz="2200" dirty="0">
                <a:solidFill>
                  <a:schemeClr val="tx1"/>
                </a:solidFill>
              </a:rPr>
              <a:t>, 12 </a:t>
            </a:r>
            <a:r>
              <a:rPr lang="en-US" sz="2200" dirty="0" err="1">
                <a:solidFill>
                  <a:schemeClr val="tx1"/>
                </a:solidFill>
              </a:rPr>
              <a:t>cạnh</a:t>
            </a:r>
            <a:r>
              <a:rPr lang="en-US" sz="2200" dirty="0">
                <a:solidFill>
                  <a:schemeClr val="tx1"/>
                </a:solidFill>
              </a:rPr>
              <a:t>, 8 </a:t>
            </a:r>
            <a:r>
              <a:rPr lang="en-US" sz="2200" dirty="0" err="1">
                <a:solidFill>
                  <a:schemeClr val="tx1"/>
                </a:solidFill>
              </a:rPr>
              <a:t>đỉnh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="" xmlns:a16="http://schemas.microsoft.com/office/drawing/2014/main" id="{1A73D84C-8BC1-C3B2-08C3-8499071F2085}"/>
              </a:ext>
            </a:extLst>
          </p:cNvPr>
          <p:cNvSpPr/>
          <p:nvPr/>
        </p:nvSpPr>
        <p:spPr>
          <a:xfrm>
            <a:off x="328612" y="2930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9FE550F8-8EDD-9781-38E5-A65C327C1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7" y="1389459"/>
            <a:ext cx="3559386" cy="267890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25F176C5-280B-7D13-A31B-5E2634A142AB}"/>
              </a:ext>
            </a:extLst>
          </p:cNvPr>
          <p:cNvSpPr txBox="1"/>
          <p:nvPr/>
        </p:nvSpPr>
        <p:spPr>
          <a:xfrm>
            <a:off x="1521619" y="126242"/>
            <a:ext cx="715089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Đọc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đỉnh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 ở </a:t>
            </a:r>
            <a:r>
              <a:rPr lang="en-US" sz="2200" i="1" dirty="0" err="1"/>
              <a:t>Hình</a:t>
            </a:r>
            <a:r>
              <a:rPr lang="en-US" sz="2200" i="1" dirty="0"/>
              <a:t> 3</a:t>
            </a:r>
            <a:r>
              <a:rPr lang="en-US" sz="2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="" xmlns:a16="http://schemas.microsoft.com/office/drawing/2014/main" id="{0386DAD2-5907-96A2-2D5A-35EE9D10FD54}"/>
                  </a:ext>
                </a:extLst>
              </p:cNvPr>
              <p:cNvSpPr txBox="1"/>
              <p:nvPr/>
            </p:nvSpPr>
            <p:spPr>
              <a:xfrm>
                <a:off x="3536156" y="1288609"/>
                <a:ext cx="5550694" cy="3728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Ở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hộp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′;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′;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′.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386DAD2-5907-96A2-2D5A-35EE9D10F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56" y="1288609"/>
                <a:ext cx="5550694" cy="3728649"/>
              </a:xfrm>
              <a:prstGeom prst="rect">
                <a:avLst/>
              </a:prstGeom>
              <a:blipFill>
                <a:blip r:embed="rId4"/>
                <a:stretch>
                  <a:fillRect l="-1098" r="-549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="" xmlns:a16="http://schemas.microsoft.com/office/drawing/2014/main" id="{508BDE65-170F-760E-1451-9F2C203E4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991807" y="3887297"/>
            <a:ext cx="1290354" cy="1311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ED8ACD4F-7614-74FD-BC16-F4564BA30D9C}"/>
              </a:ext>
            </a:extLst>
          </p:cNvPr>
          <p:cNvSpPr txBox="1"/>
          <p:nvPr/>
        </p:nvSpPr>
        <p:spPr>
          <a:xfrm>
            <a:off x="4738688" y="568318"/>
            <a:ext cx="4186237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4b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439C7D0A-75AB-4FE9-0932-A723A22E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670505"/>
            <a:ext cx="4098130" cy="30189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8AA0D08C-1EB8-F27C-7C12-41B576336412}"/>
              </a:ext>
            </a:extLst>
          </p:cNvPr>
          <p:cNvSpPr/>
          <p:nvPr/>
        </p:nvSpPr>
        <p:spPr>
          <a:xfrm>
            <a:off x="2038348" y="300038"/>
            <a:ext cx="2207419" cy="1078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Chú</a:t>
            </a:r>
            <a:r>
              <a:rPr lang="en-US" sz="2800" b="1" dirty="0">
                <a:solidFill>
                  <a:schemeClr val="tx1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2406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9">
            <a:extLst>
              <a:ext uri="{FF2B5EF4-FFF2-40B4-BE49-F238E27FC236}">
                <a16:creationId xmlns="" xmlns:a16="http://schemas.microsoft.com/office/drawing/2014/main" id="{D0D5EF87-C1D1-17AE-918F-A17AE4A0F774}"/>
              </a:ext>
            </a:extLst>
          </p:cNvPr>
          <p:cNvSpPr/>
          <p:nvPr/>
        </p:nvSpPr>
        <p:spPr>
          <a:xfrm>
            <a:off x="284163" y="466893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622A68C9-2ED9-1DBB-0CF2-3BC0D931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087" y="1012537"/>
            <a:ext cx="3807619" cy="311842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91478765-BD4D-0E68-21B9-B2D884406DB6}"/>
              </a:ext>
            </a:extLst>
          </p:cNvPr>
          <p:cNvSpPr txBox="1"/>
          <p:nvPr/>
        </p:nvSpPr>
        <p:spPr>
          <a:xfrm>
            <a:off x="1400176" y="581650"/>
            <a:ext cx="365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i="1" dirty="0" err="1"/>
              <a:t>Hình</a:t>
            </a:r>
            <a:r>
              <a:rPr lang="en-US" sz="2200" i="1" dirty="0"/>
              <a:t> 5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biết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id="{EFBDA1B8-1C8F-BD94-E713-8A527B49B348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gì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blipFill>
                <a:blip r:embed="rId4"/>
                <a:stretch>
                  <a:fillRect l="-2351" t="-8451" r="-5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="" xmlns:a16="http://schemas.microsoft.com/office/drawing/2014/main" id="{9EE3938F-B9E2-A163-B41F-5773B40B4956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blipFill>
                <a:blip r:embed="rId5"/>
                <a:stretch>
                  <a:fillRect l="-2083" t="-8571" r="-176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="" xmlns:a16="http://schemas.microsoft.com/office/drawing/2014/main" id="{01C48F53-ECDD-1113-9987-DAFA98C1A181}"/>
                  </a:ext>
                </a:extLst>
              </p:cNvPr>
              <p:cNvSpPr txBox="1"/>
              <p:nvPr/>
            </p:nvSpPr>
            <p:spPr>
              <a:xfrm>
                <a:off x="664369" y="3693364"/>
                <a:ext cx="6065042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01C48F53-ECDD-1113-9987-DAFA98C1A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693364"/>
                <a:ext cx="6065042" cy="537391"/>
              </a:xfrm>
              <a:prstGeom prst="rect">
                <a:avLst/>
              </a:prstGeom>
              <a:blipFill>
                <a:blip r:embed="rId6"/>
                <a:stretch>
                  <a:fillRect l="-130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="" xmlns:a16="http://schemas.microsoft.com/office/drawing/2014/main" id="{8F70639F-09FB-98A0-EC04-223765FD8897}"/>
                  </a:ext>
                </a:extLst>
              </p:cNvPr>
              <p:cNvSpPr txBox="1"/>
              <p:nvPr/>
            </p:nvSpPr>
            <p:spPr>
              <a:xfrm>
                <a:off x="617936" y="2655551"/>
                <a:ext cx="4654151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b) 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8F70639F-09FB-98A0-EC04-223765FD8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6" y="2655551"/>
                <a:ext cx="4654151" cy="1045223"/>
              </a:xfrm>
              <a:prstGeom prst="rect">
                <a:avLst/>
              </a:prstGeom>
              <a:blipFill>
                <a:blip r:embed="rId7"/>
                <a:stretch>
                  <a:fillRect l="-1702" r="-104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20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="" xmlns:a16="http://schemas.microsoft.com/office/drawing/2014/main" id="{28EAD5C1-A5AF-EFB0-59AD-3F7562F10DF9}"/>
              </a:ext>
            </a:extLst>
          </p:cNvPr>
          <p:cNvSpPr/>
          <p:nvPr/>
        </p:nvSpPr>
        <p:spPr>
          <a:xfrm>
            <a:off x="0" y="191096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67BAC4B8-670D-4FAD-99E6-5178811B92F3}"/>
              </a:ext>
            </a:extLst>
          </p:cNvPr>
          <p:cNvSpPr txBox="1"/>
          <p:nvPr/>
        </p:nvSpPr>
        <p:spPr>
          <a:xfrm>
            <a:off x="3554016" y="1535398"/>
            <a:ext cx="4593430" cy="1860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" name="Picture 11">
            <a:extLst>
              <a:ext uri="{FF2B5EF4-FFF2-40B4-BE49-F238E27FC236}">
                <a16:creationId xmlns="" xmlns:a16="http://schemas.microsoft.com/office/drawing/2014/main" id="{0B17C107-1863-E6AA-2E47-DB0F45EF1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067157" y="1799996"/>
            <a:ext cx="934521" cy="3192464"/>
          </a:xfrm>
          <a:prstGeom prst="rect">
            <a:avLst/>
          </a:prstGeom>
        </p:spPr>
      </p:pic>
      <p:pic>
        <p:nvPicPr>
          <p:cNvPr id="4" name="Picture 21">
            <a:extLst>
              <a:ext uri="{FF2B5EF4-FFF2-40B4-BE49-F238E27FC236}">
                <a16:creationId xmlns="" xmlns:a16="http://schemas.microsoft.com/office/drawing/2014/main" id="{9BC65816-D9D3-7B56-83A9-806622987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54016" y="3764170"/>
            <a:ext cx="2278173" cy="1379330"/>
          </a:xfrm>
          <a:prstGeom prst="rect">
            <a:avLst/>
          </a:prstGeom>
        </p:spPr>
      </p:pic>
      <p:pic>
        <p:nvPicPr>
          <p:cNvPr id="5" name="Picture 29">
            <a:extLst>
              <a:ext uri="{FF2B5EF4-FFF2-40B4-BE49-F238E27FC236}">
                <a16:creationId xmlns="" xmlns:a16="http://schemas.microsoft.com/office/drawing/2014/main" id="{9BD7935E-CB2A-FCCA-F439-D83CE2741A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32" y="0"/>
            <a:ext cx="1117646" cy="1117646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2250F209-0ADF-66C3-47CA-80851079FA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90823">
            <a:off x="2817054" y="-5098"/>
            <a:ext cx="1201294" cy="94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="" xmlns:a16="http://schemas.microsoft.com/office/drawing/2014/main" id="{4731D52B-D527-7F8E-A78C-A9FCDA53440A}"/>
              </a:ext>
            </a:extLst>
          </p:cNvPr>
          <p:cNvSpPr/>
          <p:nvPr/>
        </p:nvSpPr>
        <p:spPr>
          <a:xfrm>
            <a:off x="291306" y="352593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FE13A993-055C-1359-E272-9A88F461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9" y="509756"/>
            <a:ext cx="3857624" cy="3138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90F49D4C-0696-38FD-861F-D890BD31F3D7}"/>
                  </a:ext>
                </a:extLst>
              </p:cNvPr>
              <p:cNvSpPr txBox="1"/>
              <p:nvPr/>
            </p:nvSpPr>
            <p:spPr>
              <a:xfrm>
                <a:off x="57148" y="3648289"/>
                <a:ext cx="5579270" cy="15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đoạn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thẳng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chéo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hộp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chữ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nhật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0F49D4C-0696-38FD-861F-D890BD31F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" y="3648289"/>
                <a:ext cx="5579270" cy="1553054"/>
              </a:xfrm>
              <a:prstGeom prst="rect">
                <a:avLst/>
              </a:prstGeom>
              <a:blipFill>
                <a:blip r:embed="rId4"/>
                <a:stretch>
                  <a:fillRect l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9EAA702F-0066-C0EA-1B51-AE79B2B4A213}"/>
              </a:ext>
            </a:extLst>
          </p:cNvPr>
          <p:cNvSpPr/>
          <p:nvPr/>
        </p:nvSpPr>
        <p:spPr>
          <a:xfrm>
            <a:off x="5929311" y="696526"/>
            <a:ext cx="2509221" cy="8608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ED178E91-A931-9C98-ABB6-3C9B1315D7DB}"/>
              </a:ext>
            </a:extLst>
          </p:cNvPr>
          <p:cNvSpPr txBox="1"/>
          <p:nvPr/>
        </p:nvSpPr>
        <p:spPr>
          <a:xfrm>
            <a:off x="5929311" y="2079022"/>
            <a:ext cx="250922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4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chéo</a:t>
            </a:r>
            <a:r>
              <a:rPr lang="en-US" sz="2200" dirty="0"/>
              <a:t>.</a:t>
            </a:r>
          </a:p>
        </p:txBody>
      </p:sp>
      <p:pic>
        <p:nvPicPr>
          <p:cNvPr id="2" name="Picture 16">
            <a:extLst>
              <a:ext uri="{FF2B5EF4-FFF2-40B4-BE49-F238E27FC236}">
                <a16:creationId xmlns="" xmlns:a16="http://schemas.microsoft.com/office/drawing/2014/main" id="{CCF98896-A28D-DF6A-A4E6-97DE2E5EE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0" y="3763925"/>
            <a:ext cx="1094509" cy="1414024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="" xmlns:a16="http://schemas.microsoft.com/office/drawing/2014/main" id="{5014A151-5217-4039-B939-48F6A4745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37" y="4617950"/>
            <a:ext cx="930650" cy="583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Colour Creativ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1127</Words>
  <Application>Microsoft Office PowerPoint</Application>
  <PresentationFormat>On-screen Show (16:9)</PresentationFormat>
  <Paragraphs>104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Wingdings</vt:lpstr>
      <vt:lpstr>Open Sans</vt:lpstr>
      <vt:lpstr>Arvo</vt:lpstr>
      <vt:lpstr>Open Sans Light</vt:lpstr>
      <vt:lpstr>Noto Sans Symbols</vt:lpstr>
      <vt:lpstr>Oswald</vt:lpstr>
      <vt:lpstr>Quicksand Light</vt:lpstr>
      <vt:lpstr>Arial</vt:lpstr>
      <vt:lpstr>Montserrat Black</vt:lpstr>
      <vt:lpstr>Cambria Math</vt:lpstr>
      <vt:lpstr>Bodoni</vt:lpstr>
      <vt:lpstr>Oswald Regular</vt:lpstr>
      <vt:lpstr>Times New Roman</vt:lpstr>
      <vt:lpstr>Colour Creative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</cp:lastModifiedBy>
  <cp:revision>5</cp:revision>
  <dcterms:modified xsi:type="dcterms:W3CDTF">2022-10-31T13:19:37Z</dcterms:modified>
</cp:coreProperties>
</file>