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1"/>
  </p:notesMasterIdLst>
  <p:sldIdLst>
    <p:sldId id="257" r:id="rId2"/>
    <p:sldId id="256" r:id="rId3"/>
    <p:sldId id="259" r:id="rId4"/>
    <p:sldId id="261" r:id="rId5"/>
    <p:sldId id="267" r:id="rId6"/>
    <p:sldId id="260" r:id="rId7"/>
    <p:sldId id="303" r:id="rId8"/>
    <p:sldId id="262" r:id="rId9"/>
    <p:sldId id="304" r:id="rId10"/>
    <p:sldId id="265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263" r:id="rId23"/>
    <p:sldId id="264" r:id="rId24"/>
    <p:sldId id="266" r:id="rId25"/>
    <p:sldId id="268" r:id="rId26"/>
    <p:sldId id="269" r:id="rId27"/>
    <p:sldId id="270" r:id="rId28"/>
    <p:sldId id="271" r:id="rId29"/>
    <p:sldId id="283" r:id="rId30"/>
  </p:sldIdLst>
  <p:sldSz cx="9144000" cy="5143500" type="screen16x9"/>
  <p:notesSz cx="6858000" cy="9144000"/>
  <p:embeddedFontLst>
    <p:embeddedFont>
      <p:font typeface="Arvo" panose="020B0604020202020204" charset="0"/>
      <p:regular r:id="rId32"/>
      <p:bold r:id="rId33"/>
      <p:italic r:id="rId34"/>
      <p:boldItalic r:id="rId35"/>
    </p:embeddedFont>
    <p:embeddedFont>
      <p:font typeface="Bodoni" panose="020B060402020202020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  <p:embeddedFont>
      <p:font typeface="Montserrat" panose="020B0604020202020204" charset="0"/>
      <p:regular r:id="rId41"/>
      <p:bold r:id="rId42"/>
      <p:italic r:id="rId43"/>
      <p:boldItalic r:id="rId44"/>
    </p:embeddedFont>
    <p:embeddedFont>
      <p:font typeface="Montserrat Black" panose="020B0604020202020204" charset="0"/>
      <p:bold r:id="rId45"/>
      <p:boldItalic r:id="rId46"/>
    </p:embeddedFont>
    <p:embeddedFont>
      <p:font typeface="Montserrat Light" panose="020B0604020202020204" charset="0"/>
      <p:regular r:id="rId47"/>
      <p:bold r:id="rId48"/>
      <p:italic r:id="rId49"/>
      <p:boldItalic r:id="rId50"/>
    </p:embeddedFont>
    <p:embeddedFont>
      <p:font typeface="Open Sans" panose="020B0604020202020204" charset="0"/>
      <p:regular r:id="rId51"/>
      <p:bold r:id="rId52"/>
      <p:italic r:id="rId53"/>
      <p:boldItalic r:id="rId54"/>
    </p:embeddedFont>
    <p:embeddedFont>
      <p:font typeface="Open Sans Light" panose="020B0604020202020204" charset="0"/>
      <p:regular r:id="rId55"/>
      <p:bold r:id="rId56"/>
      <p:italic r:id="rId57"/>
      <p:boldItalic r:id="rId58"/>
    </p:embeddedFont>
    <p:embeddedFont>
      <p:font typeface="Oswald" panose="020B0604020202020204" charset="0"/>
      <p:regular r:id="rId59"/>
      <p:bold r:id="rId60"/>
    </p:embeddedFont>
    <p:embeddedFont>
      <p:font typeface="Oswald Regular" panose="020B0604020202020204" charset="0"/>
      <p:regular r:id="rId61"/>
      <p:bold r:id="rId62"/>
    </p:embeddedFont>
    <p:embeddedFont>
      <p:font typeface="Quicksand Light" panose="020B0604020202020204" charset="0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98" autoAdjust="0"/>
  </p:normalViewPr>
  <p:slideViewPr>
    <p:cSldViewPr snapToGrid="0">
      <p:cViewPr varScale="1">
        <p:scale>
          <a:sx n="88" d="100"/>
          <a:sy n="88" d="100"/>
        </p:scale>
        <p:origin x="660" y="84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font" Target="fonts/font32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font" Target="fonts/font3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font" Target="fonts/font33.fntdata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29940f2c441508b" providerId="LiveId" clId="{1DFB69CC-20CE-4E1A-81B2-36CF7B617D4F}"/>
    <pc:docChg chg="delSld">
      <pc:chgData name="" userId="429940f2c441508b" providerId="LiveId" clId="{1DFB69CC-20CE-4E1A-81B2-36CF7B617D4F}" dt="2022-10-31T14:09:11.998" v="1" actId="2696"/>
      <pc:docMkLst>
        <pc:docMk/>
      </pc:docMkLst>
      <pc:sldChg chg="del">
        <pc:chgData name="" userId="429940f2c441508b" providerId="LiveId" clId="{1DFB69CC-20CE-4E1A-81B2-36CF7B617D4F}" dt="2022-10-31T14:06:53.850" v="0" actId="2696"/>
        <pc:sldMkLst>
          <pc:docMk/>
          <pc:sldMk cId="0" sldId="258"/>
        </pc:sldMkLst>
      </pc:sldChg>
      <pc:sldChg chg="del">
        <pc:chgData name="" userId="429940f2c441508b" providerId="LiveId" clId="{1DFB69CC-20CE-4E1A-81B2-36CF7B617D4F}" dt="2022-10-31T14:09:11.998" v="1" actId="2696"/>
        <pc:sldMkLst>
          <pc:docMk/>
          <pc:sldMk cId="0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4.svg"/><Relationship Id="rId4" Type="http://schemas.openxmlformats.org/officeDocument/2006/relationships/image" Target="../media/image310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23.svg"/><Relationship Id="rId4" Type="http://schemas.openxmlformats.org/officeDocument/2006/relationships/image" Target="../media/image81.sv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5.sv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28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1558</Words>
  <Application>Microsoft Office PowerPoint</Application>
  <PresentationFormat>On-screen Show (16:9)</PresentationFormat>
  <Paragraphs>147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Oswald Regular</vt:lpstr>
      <vt:lpstr>Wingdings</vt:lpstr>
      <vt:lpstr>Arial</vt:lpstr>
      <vt:lpstr>Open Sans</vt:lpstr>
      <vt:lpstr>Montserrat Light</vt:lpstr>
      <vt:lpstr>Arvo</vt:lpstr>
      <vt:lpstr>Montserrat Black</vt:lpstr>
      <vt:lpstr>Bodoni</vt:lpstr>
      <vt:lpstr>Oswald</vt:lpstr>
      <vt:lpstr>Montserrat</vt:lpstr>
      <vt:lpstr>Noto Sans Symbols</vt:lpstr>
      <vt:lpstr>Open Sans Light</vt:lpstr>
      <vt:lpstr>Quicksand Light</vt:lpstr>
      <vt:lpstr>Cambria Math</vt:lpstr>
      <vt:lpstr>Times New Roman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asus</cp:lastModifiedBy>
  <cp:revision>3</cp:revision>
  <dcterms:modified xsi:type="dcterms:W3CDTF">2022-10-31T14:09:24Z</dcterms:modified>
</cp:coreProperties>
</file>