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8" r:id="rId1"/>
    <p:sldMasterId id="2147483681" r:id="rId2"/>
  </p:sldMasterIdLst>
  <p:notesMasterIdLst>
    <p:notesMasterId r:id="rId30"/>
  </p:notesMasterIdLst>
  <p:sldIdLst>
    <p:sldId id="324" r:id="rId3"/>
    <p:sldId id="326" r:id="rId4"/>
    <p:sldId id="309" r:id="rId5"/>
    <p:sldId id="310" r:id="rId6"/>
    <p:sldId id="311" r:id="rId7"/>
    <p:sldId id="313" r:id="rId8"/>
    <p:sldId id="312" r:id="rId9"/>
    <p:sldId id="262" r:id="rId10"/>
    <p:sldId id="323" r:id="rId11"/>
    <p:sldId id="319" r:id="rId12"/>
    <p:sldId id="320" r:id="rId13"/>
    <p:sldId id="321" r:id="rId14"/>
    <p:sldId id="318" r:id="rId15"/>
    <p:sldId id="328" r:id="rId16"/>
    <p:sldId id="271" r:id="rId17"/>
    <p:sldId id="325" r:id="rId18"/>
    <p:sldId id="327" r:id="rId19"/>
    <p:sldId id="329" r:id="rId20"/>
    <p:sldId id="330" r:id="rId21"/>
    <p:sldId id="257" r:id="rId22"/>
    <p:sldId id="331" r:id="rId23"/>
    <p:sldId id="334" r:id="rId24"/>
    <p:sldId id="332" r:id="rId25"/>
    <p:sldId id="333" r:id="rId26"/>
    <p:sldId id="336" r:id="rId27"/>
    <p:sldId id="337" r:id="rId28"/>
    <p:sldId id="335" r:id="rId2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30BE82B-00A6-4BE0-97AD-73C149FC1D7C}">
  <a:tblStyle styleId="{D30BE82B-00A6-4BE0-97AD-73C149FC1D7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2" d="100"/>
          <a:sy n="102" d="100"/>
        </p:scale>
        <p:origin x="-45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6915470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3904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c8628eccfd_0_12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c8628eccfd_0_12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32766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652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c8628eccfd_0_12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c8628eccfd_0_12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3565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720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dffe0d9d3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dffe0d9d3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31347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ge0680dcfec_0_3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8" name="Google Shape;868;ge0680dcfec_0_3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58076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c8628eccfd_0_6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c8628eccfd_0_6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53192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e0680dcfec_0_6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" name="Google Shape;586;ge0680dcfec_0_6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40249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c8628eccfd_0_5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c8628eccfd_0_5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2819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c8628eccfd_0_17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c8628eccfd_0_17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4791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3">
            <a:alphaModFix/>
          </a:blip>
          <a:srcRect l="4867" r="5325" b="42958"/>
          <a:stretch/>
        </p:blipFill>
        <p:spPr>
          <a:xfrm>
            <a:off x="0" y="3332125"/>
            <a:ext cx="9144000" cy="18113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/>
          <p:nvPr/>
        </p:nvSpPr>
        <p:spPr>
          <a:xfrm>
            <a:off x="400150" y="-1600200"/>
            <a:ext cx="8343900" cy="83439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lgDash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347350" y="876300"/>
            <a:ext cx="4944600" cy="194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2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486150" y="2680400"/>
            <a:ext cx="2667000" cy="6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05FE1-8BED-433B-8CBB-438E7E9B9252}" type="datetimeFigureOut">
              <a:rPr lang="vi-VN" smtClean="0"/>
              <a:t>08/09/2021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48589-690E-4746-A4C6-584CFEC4AEA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0227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3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68325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subTitle" idx="1"/>
          </p:nvPr>
        </p:nvSpPr>
        <p:spPr>
          <a:xfrm>
            <a:off x="2133563" y="1520700"/>
            <a:ext cx="2313300" cy="48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Racing Sans One"/>
              <a:buNone/>
              <a:defRPr sz="2000" b="1">
                <a:solidFill>
                  <a:schemeClr val="accent4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Racing Sans One"/>
              <a:buNone/>
              <a:defRPr sz="1800">
                <a:latin typeface="Racing Sans One"/>
                <a:ea typeface="Racing Sans One"/>
                <a:cs typeface="Racing Sans One"/>
                <a:sym typeface="Racing Sans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Racing Sans One"/>
              <a:buNone/>
              <a:defRPr sz="1800">
                <a:latin typeface="Racing Sans One"/>
                <a:ea typeface="Racing Sans One"/>
                <a:cs typeface="Racing Sans One"/>
                <a:sym typeface="Racing Sans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Racing Sans One"/>
              <a:buNone/>
              <a:defRPr sz="1800">
                <a:latin typeface="Racing Sans One"/>
                <a:ea typeface="Racing Sans One"/>
                <a:cs typeface="Racing Sans One"/>
                <a:sym typeface="Racing Sans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Racing Sans One"/>
              <a:buNone/>
              <a:defRPr sz="1800">
                <a:latin typeface="Racing Sans One"/>
                <a:ea typeface="Racing Sans One"/>
                <a:cs typeface="Racing Sans One"/>
                <a:sym typeface="Racing Sans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Racing Sans One"/>
              <a:buNone/>
              <a:defRPr sz="1800">
                <a:latin typeface="Racing Sans One"/>
                <a:ea typeface="Racing Sans One"/>
                <a:cs typeface="Racing Sans One"/>
                <a:sym typeface="Racing Sans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Racing Sans One"/>
              <a:buNone/>
              <a:defRPr sz="1800">
                <a:latin typeface="Racing Sans One"/>
                <a:ea typeface="Racing Sans One"/>
                <a:cs typeface="Racing Sans One"/>
                <a:sym typeface="Racing Sans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Racing Sans One"/>
              <a:buNone/>
              <a:defRPr sz="1800">
                <a:latin typeface="Racing Sans One"/>
                <a:ea typeface="Racing Sans One"/>
                <a:cs typeface="Racing Sans One"/>
                <a:sym typeface="Racing Sans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Racing Sans One"/>
              <a:buNone/>
              <a:defRPr sz="1800">
                <a:latin typeface="Racing Sans One"/>
                <a:ea typeface="Racing Sans One"/>
                <a:cs typeface="Racing Sans One"/>
                <a:sym typeface="Racing Sans One"/>
              </a:defRPr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subTitle" idx="2"/>
          </p:nvPr>
        </p:nvSpPr>
        <p:spPr>
          <a:xfrm>
            <a:off x="2133563" y="1925450"/>
            <a:ext cx="23133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title" idx="3" hasCustomPrompt="1"/>
          </p:nvPr>
        </p:nvSpPr>
        <p:spPr>
          <a:xfrm>
            <a:off x="1186763" y="1836350"/>
            <a:ext cx="777600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104" name="Google Shape;104;p13"/>
          <p:cNvSpPr txBox="1">
            <a:spLocks noGrp="1"/>
          </p:cNvSpPr>
          <p:nvPr>
            <p:ph type="subTitle" idx="4"/>
          </p:nvPr>
        </p:nvSpPr>
        <p:spPr>
          <a:xfrm>
            <a:off x="5962613" y="1520700"/>
            <a:ext cx="2313300" cy="48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Racing Sans One"/>
              <a:buNone/>
              <a:defRPr sz="2000" b="1">
                <a:solidFill>
                  <a:schemeClr val="accent4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Racing Sans One"/>
              <a:buNone/>
              <a:defRPr sz="1800">
                <a:latin typeface="Racing Sans One"/>
                <a:ea typeface="Racing Sans One"/>
                <a:cs typeface="Racing Sans One"/>
                <a:sym typeface="Racing Sans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Racing Sans One"/>
              <a:buNone/>
              <a:defRPr sz="1800">
                <a:latin typeface="Racing Sans One"/>
                <a:ea typeface="Racing Sans One"/>
                <a:cs typeface="Racing Sans One"/>
                <a:sym typeface="Racing Sans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Racing Sans One"/>
              <a:buNone/>
              <a:defRPr sz="1800">
                <a:latin typeface="Racing Sans One"/>
                <a:ea typeface="Racing Sans One"/>
                <a:cs typeface="Racing Sans One"/>
                <a:sym typeface="Racing Sans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Racing Sans One"/>
              <a:buNone/>
              <a:defRPr sz="1800">
                <a:latin typeface="Racing Sans One"/>
                <a:ea typeface="Racing Sans One"/>
                <a:cs typeface="Racing Sans One"/>
                <a:sym typeface="Racing Sans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Racing Sans One"/>
              <a:buNone/>
              <a:defRPr sz="1800">
                <a:latin typeface="Racing Sans One"/>
                <a:ea typeface="Racing Sans One"/>
                <a:cs typeface="Racing Sans One"/>
                <a:sym typeface="Racing Sans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Racing Sans One"/>
              <a:buNone/>
              <a:defRPr sz="1800">
                <a:latin typeface="Racing Sans One"/>
                <a:ea typeface="Racing Sans One"/>
                <a:cs typeface="Racing Sans One"/>
                <a:sym typeface="Racing Sans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Racing Sans One"/>
              <a:buNone/>
              <a:defRPr sz="1800">
                <a:latin typeface="Racing Sans One"/>
                <a:ea typeface="Racing Sans One"/>
                <a:cs typeface="Racing Sans One"/>
                <a:sym typeface="Racing Sans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Racing Sans One"/>
              <a:buNone/>
              <a:defRPr sz="1800">
                <a:latin typeface="Racing Sans One"/>
                <a:ea typeface="Racing Sans One"/>
                <a:cs typeface="Racing Sans One"/>
                <a:sym typeface="Racing Sans One"/>
              </a:defRPr>
            </a:lvl9pPr>
          </a:lstStyle>
          <a:p>
            <a:endParaRPr/>
          </a:p>
        </p:txBody>
      </p:sp>
      <p:sp>
        <p:nvSpPr>
          <p:cNvPr id="105" name="Google Shape;105;p13"/>
          <p:cNvSpPr txBox="1">
            <a:spLocks noGrp="1"/>
          </p:cNvSpPr>
          <p:nvPr>
            <p:ph type="subTitle" idx="5"/>
          </p:nvPr>
        </p:nvSpPr>
        <p:spPr>
          <a:xfrm>
            <a:off x="5962613" y="1925450"/>
            <a:ext cx="23133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3"/>
          <p:cNvSpPr txBox="1">
            <a:spLocks noGrp="1"/>
          </p:cNvSpPr>
          <p:nvPr>
            <p:ph type="title" idx="6" hasCustomPrompt="1"/>
          </p:nvPr>
        </p:nvSpPr>
        <p:spPr>
          <a:xfrm>
            <a:off x="5015863" y="1836350"/>
            <a:ext cx="777600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107" name="Google Shape;107;p13"/>
          <p:cNvSpPr txBox="1">
            <a:spLocks noGrp="1"/>
          </p:cNvSpPr>
          <p:nvPr>
            <p:ph type="subTitle" idx="7"/>
          </p:nvPr>
        </p:nvSpPr>
        <p:spPr>
          <a:xfrm>
            <a:off x="2133563" y="2935750"/>
            <a:ext cx="2313300" cy="48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Racing Sans One"/>
              <a:buNone/>
              <a:defRPr sz="2000" b="1">
                <a:solidFill>
                  <a:schemeClr val="accent4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Racing Sans One"/>
              <a:buNone/>
              <a:defRPr sz="1800">
                <a:latin typeface="Racing Sans One"/>
                <a:ea typeface="Racing Sans One"/>
                <a:cs typeface="Racing Sans One"/>
                <a:sym typeface="Racing Sans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Racing Sans One"/>
              <a:buNone/>
              <a:defRPr sz="1800">
                <a:latin typeface="Racing Sans One"/>
                <a:ea typeface="Racing Sans One"/>
                <a:cs typeface="Racing Sans One"/>
                <a:sym typeface="Racing Sans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Racing Sans One"/>
              <a:buNone/>
              <a:defRPr sz="1800">
                <a:latin typeface="Racing Sans One"/>
                <a:ea typeface="Racing Sans One"/>
                <a:cs typeface="Racing Sans One"/>
                <a:sym typeface="Racing Sans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Racing Sans One"/>
              <a:buNone/>
              <a:defRPr sz="1800">
                <a:latin typeface="Racing Sans One"/>
                <a:ea typeface="Racing Sans One"/>
                <a:cs typeface="Racing Sans One"/>
                <a:sym typeface="Racing Sans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Racing Sans One"/>
              <a:buNone/>
              <a:defRPr sz="1800">
                <a:latin typeface="Racing Sans One"/>
                <a:ea typeface="Racing Sans One"/>
                <a:cs typeface="Racing Sans One"/>
                <a:sym typeface="Racing Sans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Racing Sans One"/>
              <a:buNone/>
              <a:defRPr sz="1800">
                <a:latin typeface="Racing Sans One"/>
                <a:ea typeface="Racing Sans One"/>
                <a:cs typeface="Racing Sans One"/>
                <a:sym typeface="Racing Sans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Racing Sans One"/>
              <a:buNone/>
              <a:defRPr sz="1800">
                <a:latin typeface="Racing Sans One"/>
                <a:ea typeface="Racing Sans One"/>
                <a:cs typeface="Racing Sans One"/>
                <a:sym typeface="Racing Sans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Racing Sans One"/>
              <a:buNone/>
              <a:defRPr sz="1800">
                <a:latin typeface="Racing Sans One"/>
                <a:ea typeface="Racing Sans One"/>
                <a:cs typeface="Racing Sans One"/>
                <a:sym typeface="Racing Sans One"/>
              </a:defRPr>
            </a:lvl9pPr>
          </a:lstStyle>
          <a:p>
            <a:endParaRPr/>
          </a:p>
        </p:txBody>
      </p:sp>
      <p:sp>
        <p:nvSpPr>
          <p:cNvPr id="108" name="Google Shape;108;p13"/>
          <p:cNvSpPr txBox="1">
            <a:spLocks noGrp="1"/>
          </p:cNvSpPr>
          <p:nvPr>
            <p:ph type="subTitle" idx="8"/>
          </p:nvPr>
        </p:nvSpPr>
        <p:spPr>
          <a:xfrm>
            <a:off x="2133563" y="3340500"/>
            <a:ext cx="23133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3"/>
          <p:cNvSpPr txBox="1">
            <a:spLocks noGrp="1"/>
          </p:cNvSpPr>
          <p:nvPr>
            <p:ph type="title" idx="9" hasCustomPrompt="1"/>
          </p:nvPr>
        </p:nvSpPr>
        <p:spPr>
          <a:xfrm>
            <a:off x="1186813" y="3251400"/>
            <a:ext cx="777600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110" name="Google Shape;110;p13"/>
          <p:cNvSpPr txBox="1">
            <a:spLocks noGrp="1"/>
          </p:cNvSpPr>
          <p:nvPr>
            <p:ph type="subTitle" idx="13"/>
          </p:nvPr>
        </p:nvSpPr>
        <p:spPr>
          <a:xfrm>
            <a:off x="5962613" y="2935750"/>
            <a:ext cx="2313300" cy="48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Racing Sans One"/>
              <a:buNone/>
              <a:defRPr sz="2000" b="1">
                <a:solidFill>
                  <a:schemeClr val="accent4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Racing Sans One"/>
              <a:buNone/>
              <a:defRPr sz="1800">
                <a:latin typeface="Racing Sans One"/>
                <a:ea typeface="Racing Sans One"/>
                <a:cs typeface="Racing Sans One"/>
                <a:sym typeface="Racing Sans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Racing Sans One"/>
              <a:buNone/>
              <a:defRPr sz="1800">
                <a:latin typeface="Racing Sans One"/>
                <a:ea typeface="Racing Sans One"/>
                <a:cs typeface="Racing Sans One"/>
                <a:sym typeface="Racing Sans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Racing Sans One"/>
              <a:buNone/>
              <a:defRPr sz="1800">
                <a:latin typeface="Racing Sans One"/>
                <a:ea typeface="Racing Sans One"/>
                <a:cs typeface="Racing Sans One"/>
                <a:sym typeface="Racing Sans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Racing Sans One"/>
              <a:buNone/>
              <a:defRPr sz="1800">
                <a:latin typeface="Racing Sans One"/>
                <a:ea typeface="Racing Sans One"/>
                <a:cs typeface="Racing Sans One"/>
                <a:sym typeface="Racing Sans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Racing Sans One"/>
              <a:buNone/>
              <a:defRPr sz="1800">
                <a:latin typeface="Racing Sans One"/>
                <a:ea typeface="Racing Sans One"/>
                <a:cs typeface="Racing Sans One"/>
                <a:sym typeface="Racing Sans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Racing Sans One"/>
              <a:buNone/>
              <a:defRPr sz="1800">
                <a:latin typeface="Racing Sans One"/>
                <a:ea typeface="Racing Sans One"/>
                <a:cs typeface="Racing Sans One"/>
                <a:sym typeface="Racing Sans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Racing Sans One"/>
              <a:buNone/>
              <a:defRPr sz="1800">
                <a:latin typeface="Racing Sans One"/>
                <a:ea typeface="Racing Sans One"/>
                <a:cs typeface="Racing Sans One"/>
                <a:sym typeface="Racing Sans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Racing Sans One"/>
              <a:buNone/>
              <a:defRPr sz="1800">
                <a:latin typeface="Racing Sans One"/>
                <a:ea typeface="Racing Sans One"/>
                <a:cs typeface="Racing Sans One"/>
                <a:sym typeface="Racing Sans One"/>
              </a:defRPr>
            </a:lvl9pPr>
          </a:lstStyle>
          <a:p>
            <a:endParaRPr/>
          </a:p>
        </p:txBody>
      </p:sp>
      <p:sp>
        <p:nvSpPr>
          <p:cNvPr id="111" name="Google Shape;111;p13"/>
          <p:cNvSpPr txBox="1">
            <a:spLocks noGrp="1"/>
          </p:cNvSpPr>
          <p:nvPr>
            <p:ph type="subTitle" idx="14"/>
          </p:nvPr>
        </p:nvSpPr>
        <p:spPr>
          <a:xfrm>
            <a:off x="5962613" y="3340500"/>
            <a:ext cx="23133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3"/>
          <p:cNvSpPr txBox="1">
            <a:spLocks noGrp="1"/>
          </p:cNvSpPr>
          <p:nvPr>
            <p:ph type="title" idx="15" hasCustomPrompt="1"/>
          </p:nvPr>
        </p:nvSpPr>
        <p:spPr>
          <a:xfrm>
            <a:off x="5015863" y="3251400"/>
            <a:ext cx="777600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pic>
        <p:nvPicPr>
          <p:cNvPr id="113" name="Google Shape;113;p13"/>
          <p:cNvPicPr preferRelativeResize="0"/>
          <p:nvPr/>
        </p:nvPicPr>
        <p:blipFill rotWithShape="1">
          <a:blip r:embed="rId3">
            <a:alphaModFix/>
          </a:blip>
          <a:srcRect l="4867" r="5325" b="61801"/>
          <a:stretch/>
        </p:blipFill>
        <p:spPr>
          <a:xfrm>
            <a:off x="0" y="4396450"/>
            <a:ext cx="9144000" cy="822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0823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0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20"/>
          <p:cNvSpPr txBox="1">
            <a:spLocks noGrp="1"/>
          </p:cNvSpPr>
          <p:nvPr>
            <p:ph type="subTitle" idx="1"/>
          </p:nvPr>
        </p:nvSpPr>
        <p:spPr>
          <a:xfrm>
            <a:off x="1604908" y="1907975"/>
            <a:ext cx="2094000" cy="484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Orbitron"/>
              <a:buNone/>
              <a:defRPr sz="2000" b="1">
                <a:solidFill>
                  <a:schemeClr val="accent4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Orbitron"/>
              <a:buNone/>
              <a:defRPr sz="1800" b="1">
                <a:latin typeface="Orbitron"/>
                <a:ea typeface="Orbitron"/>
                <a:cs typeface="Orbitron"/>
                <a:sym typeface="Orbitro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Orbitron"/>
              <a:buNone/>
              <a:defRPr sz="1800" b="1">
                <a:latin typeface="Orbitron"/>
                <a:ea typeface="Orbitron"/>
                <a:cs typeface="Orbitron"/>
                <a:sym typeface="Orbitro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Orbitron"/>
              <a:buNone/>
              <a:defRPr sz="1800" b="1">
                <a:latin typeface="Orbitron"/>
                <a:ea typeface="Orbitron"/>
                <a:cs typeface="Orbitron"/>
                <a:sym typeface="Orbitro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Orbitron"/>
              <a:buNone/>
              <a:defRPr sz="1800" b="1">
                <a:latin typeface="Orbitron"/>
                <a:ea typeface="Orbitron"/>
                <a:cs typeface="Orbitron"/>
                <a:sym typeface="Orbitro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Orbitron"/>
              <a:buNone/>
              <a:defRPr sz="1800" b="1">
                <a:latin typeface="Orbitron"/>
                <a:ea typeface="Orbitron"/>
                <a:cs typeface="Orbitron"/>
                <a:sym typeface="Orbitro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Orbitron"/>
              <a:buNone/>
              <a:defRPr sz="1800" b="1">
                <a:latin typeface="Orbitron"/>
                <a:ea typeface="Orbitron"/>
                <a:cs typeface="Orbitron"/>
                <a:sym typeface="Orbitro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Orbitron"/>
              <a:buNone/>
              <a:defRPr sz="1800" b="1">
                <a:latin typeface="Orbitron"/>
                <a:ea typeface="Orbitron"/>
                <a:cs typeface="Orbitron"/>
                <a:sym typeface="Orbitro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Orbitron"/>
              <a:buNone/>
              <a:defRPr sz="1800" b="1">
                <a:latin typeface="Orbitron"/>
                <a:ea typeface="Orbitron"/>
                <a:cs typeface="Orbitron"/>
                <a:sym typeface="Orbitron"/>
              </a:defRPr>
            </a:lvl9pPr>
          </a:lstStyle>
          <a:p>
            <a:endParaRPr/>
          </a:p>
        </p:txBody>
      </p:sp>
      <p:sp>
        <p:nvSpPr>
          <p:cNvPr id="168" name="Google Shape;168;p20"/>
          <p:cNvSpPr txBox="1">
            <a:spLocks noGrp="1"/>
          </p:cNvSpPr>
          <p:nvPr>
            <p:ph type="subTitle" idx="2"/>
          </p:nvPr>
        </p:nvSpPr>
        <p:spPr>
          <a:xfrm>
            <a:off x="1601825" y="2392475"/>
            <a:ext cx="2096100" cy="117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20"/>
          <p:cNvSpPr txBox="1">
            <a:spLocks noGrp="1"/>
          </p:cNvSpPr>
          <p:nvPr>
            <p:ph type="subTitle" idx="3"/>
          </p:nvPr>
        </p:nvSpPr>
        <p:spPr>
          <a:xfrm>
            <a:off x="5443500" y="1907975"/>
            <a:ext cx="2097000" cy="484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Orbitron"/>
              <a:buNone/>
              <a:defRPr sz="2000" b="1">
                <a:solidFill>
                  <a:schemeClr val="accent4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Orbitron"/>
              <a:buNone/>
              <a:defRPr sz="1800" b="1">
                <a:latin typeface="Orbitron"/>
                <a:ea typeface="Orbitron"/>
                <a:cs typeface="Orbitron"/>
                <a:sym typeface="Orbitro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Orbitron"/>
              <a:buNone/>
              <a:defRPr sz="1800" b="1">
                <a:latin typeface="Orbitron"/>
                <a:ea typeface="Orbitron"/>
                <a:cs typeface="Orbitron"/>
                <a:sym typeface="Orbitro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Orbitron"/>
              <a:buNone/>
              <a:defRPr sz="1800" b="1">
                <a:latin typeface="Orbitron"/>
                <a:ea typeface="Orbitron"/>
                <a:cs typeface="Orbitron"/>
                <a:sym typeface="Orbitro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Orbitron"/>
              <a:buNone/>
              <a:defRPr sz="1800" b="1">
                <a:latin typeface="Orbitron"/>
                <a:ea typeface="Orbitron"/>
                <a:cs typeface="Orbitron"/>
                <a:sym typeface="Orbitro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Orbitron"/>
              <a:buNone/>
              <a:defRPr sz="1800" b="1">
                <a:latin typeface="Orbitron"/>
                <a:ea typeface="Orbitron"/>
                <a:cs typeface="Orbitron"/>
                <a:sym typeface="Orbitro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Orbitron"/>
              <a:buNone/>
              <a:defRPr sz="1800" b="1">
                <a:latin typeface="Orbitron"/>
                <a:ea typeface="Orbitron"/>
                <a:cs typeface="Orbitron"/>
                <a:sym typeface="Orbitro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Orbitron"/>
              <a:buNone/>
              <a:defRPr sz="1800" b="1">
                <a:latin typeface="Orbitron"/>
                <a:ea typeface="Orbitron"/>
                <a:cs typeface="Orbitron"/>
                <a:sym typeface="Orbitro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Orbitron"/>
              <a:buNone/>
              <a:defRPr sz="1800" b="1">
                <a:latin typeface="Orbitron"/>
                <a:ea typeface="Orbitron"/>
                <a:cs typeface="Orbitron"/>
                <a:sym typeface="Orbitron"/>
              </a:defRPr>
            </a:lvl9pPr>
          </a:lstStyle>
          <a:p>
            <a:endParaRPr/>
          </a:p>
        </p:txBody>
      </p:sp>
      <p:sp>
        <p:nvSpPr>
          <p:cNvPr id="170" name="Google Shape;170;p20"/>
          <p:cNvSpPr txBox="1">
            <a:spLocks noGrp="1"/>
          </p:cNvSpPr>
          <p:nvPr>
            <p:ph type="subTitle" idx="4"/>
          </p:nvPr>
        </p:nvSpPr>
        <p:spPr>
          <a:xfrm>
            <a:off x="5445516" y="2392475"/>
            <a:ext cx="2097000" cy="117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pic>
        <p:nvPicPr>
          <p:cNvPr id="171" name="Google Shape;171;p20"/>
          <p:cNvPicPr preferRelativeResize="0"/>
          <p:nvPr/>
        </p:nvPicPr>
        <p:blipFill rotWithShape="1">
          <a:blip r:embed="rId3">
            <a:alphaModFix/>
          </a:blip>
          <a:srcRect r="13517" b="70191"/>
          <a:stretch/>
        </p:blipFill>
        <p:spPr>
          <a:xfrm rot="10799998" flipH="1">
            <a:off x="4960050" y="2"/>
            <a:ext cx="4183950" cy="867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0"/>
          <p:cNvPicPr preferRelativeResize="0"/>
          <p:nvPr/>
        </p:nvPicPr>
        <p:blipFill rotWithShape="1">
          <a:blip r:embed="rId3">
            <a:alphaModFix/>
          </a:blip>
          <a:srcRect r="13517" b="70191"/>
          <a:stretch/>
        </p:blipFill>
        <p:spPr>
          <a:xfrm rot="-3" flipH="1">
            <a:off x="0" y="4539901"/>
            <a:ext cx="2941891" cy="610198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0"/>
          <p:cNvSpPr/>
          <p:nvPr/>
        </p:nvSpPr>
        <p:spPr>
          <a:xfrm rot="413">
            <a:off x="215847" y="2579257"/>
            <a:ext cx="195222" cy="218358"/>
          </a:xfrm>
          <a:custGeom>
            <a:avLst/>
            <a:gdLst/>
            <a:ahLst/>
            <a:cxnLst/>
            <a:rect l="l" t="t" r="r" b="b"/>
            <a:pathLst>
              <a:path w="4692" h="5249" extrusionOk="0">
                <a:moveTo>
                  <a:pt x="2370" y="1"/>
                </a:moveTo>
                <a:cubicBezTo>
                  <a:pt x="2299" y="1"/>
                  <a:pt x="2227" y="48"/>
                  <a:pt x="2203" y="143"/>
                </a:cubicBezTo>
                <a:lnTo>
                  <a:pt x="2061" y="751"/>
                </a:lnTo>
                <a:cubicBezTo>
                  <a:pt x="1882" y="1513"/>
                  <a:pt x="1358" y="2108"/>
                  <a:pt x="691" y="2299"/>
                </a:cubicBezTo>
                <a:lnTo>
                  <a:pt x="168" y="2453"/>
                </a:lnTo>
                <a:cubicBezTo>
                  <a:pt x="1" y="2489"/>
                  <a:pt x="1" y="2775"/>
                  <a:pt x="168" y="2822"/>
                </a:cubicBezTo>
                <a:lnTo>
                  <a:pt x="691" y="2965"/>
                </a:lnTo>
                <a:cubicBezTo>
                  <a:pt x="1358" y="3180"/>
                  <a:pt x="1882" y="3763"/>
                  <a:pt x="2061" y="4525"/>
                </a:cubicBezTo>
                <a:lnTo>
                  <a:pt x="2192" y="5096"/>
                </a:lnTo>
                <a:cubicBezTo>
                  <a:pt x="2215" y="5198"/>
                  <a:pt x="2287" y="5248"/>
                  <a:pt x="2358" y="5248"/>
                </a:cubicBezTo>
                <a:cubicBezTo>
                  <a:pt x="2430" y="5248"/>
                  <a:pt x="2501" y="5198"/>
                  <a:pt x="2525" y="5096"/>
                </a:cubicBezTo>
                <a:lnTo>
                  <a:pt x="2656" y="4525"/>
                </a:lnTo>
                <a:cubicBezTo>
                  <a:pt x="2835" y="3763"/>
                  <a:pt x="3358" y="3168"/>
                  <a:pt x="4025" y="2965"/>
                </a:cubicBezTo>
                <a:lnTo>
                  <a:pt x="4513" y="2822"/>
                </a:lnTo>
                <a:cubicBezTo>
                  <a:pt x="4692" y="2763"/>
                  <a:pt x="4692" y="2501"/>
                  <a:pt x="4525" y="2465"/>
                </a:cubicBezTo>
                <a:lnTo>
                  <a:pt x="4108" y="2346"/>
                </a:lnTo>
                <a:cubicBezTo>
                  <a:pt x="3442" y="2168"/>
                  <a:pt x="2906" y="1584"/>
                  <a:pt x="2715" y="846"/>
                </a:cubicBezTo>
                <a:lnTo>
                  <a:pt x="2537" y="143"/>
                </a:lnTo>
                <a:cubicBezTo>
                  <a:pt x="2513" y="48"/>
                  <a:pt x="2442" y="1"/>
                  <a:pt x="237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0"/>
          <p:cNvSpPr/>
          <p:nvPr/>
        </p:nvSpPr>
        <p:spPr>
          <a:xfrm rot="-1645648">
            <a:off x="8553262" y="2936553"/>
            <a:ext cx="172171" cy="192616"/>
          </a:xfrm>
          <a:custGeom>
            <a:avLst/>
            <a:gdLst/>
            <a:ahLst/>
            <a:cxnLst/>
            <a:rect l="l" t="t" r="r" b="b"/>
            <a:pathLst>
              <a:path w="4692" h="5249" extrusionOk="0">
                <a:moveTo>
                  <a:pt x="2370" y="1"/>
                </a:moveTo>
                <a:cubicBezTo>
                  <a:pt x="2299" y="1"/>
                  <a:pt x="2227" y="48"/>
                  <a:pt x="2203" y="143"/>
                </a:cubicBezTo>
                <a:lnTo>
                  <a:pt x="2061" y="751"/>
                </a:lnTo>
                <a:cubicBezTo>
                  <a:pt x="1882" y="1513"/>
                  <a:pt x="1358" y="2108"/>
                  <a:pt x="691" y="2299"/>
                </a:cubicBezTo>
                <a:lnTo>
                  <a:pt x="168" y="2453"/>
                </a:lnTo>
                <a:cubicBezTo>
                  <a:pt x="1" y="2489"/>
                  <a:pt x="1" y="2775"/>
                  <a:pt x="168" y="2822"/>
                </a:cubicBezTo>
                <a:lnTo>
                  <a:pt x="691" y="2965"/>
                </a:lnTo>
                <a:cubicBezTo>
                  <a:pt x="1358" y="3180"/>
                  <a:pt x="1882" y="3763"/>
                  <a:pt x="2061" y="4525"/>
                </a:cubicBezTo>
                <a:lnTo>
                  <a:pt x="2192" y="5096"/>
                </a:lnTo>
                <a:cubicBezTo>
                  <a:pt x="2215" y="5198"/>
                  <a:pt x="2287" y="5248"/>
                  <a:pt x="2358" y="5248"/>
                </a:cubicBezTo>
                <a:cubicBezTo>
                  <a:pt x="2430" y="5248"/>
                  <a:pt x="2501" y="5198"/>
                  <a:pt x="2525" y="5096"/>
                </a:cubicBezTo>
                <a:lnTo>
                  <a:pt x="2656" y="4525"/>
                </a:lnTo>
                <a:cubicBezTo>
                  <a:pt x="2835" y="3763"/>
                  <a:pt x="3358" y="3168"/>
                  <a:pt x="4025" y="2965"/>
                </a:cubicBezTo>
                <a:lnTo>
                  <a:pt x="4513" y="2822"/>
                </a:lnTo>
                <a:cubicBezTo>
                  <a:pt x="4692" y="2763"/>
                  <a:pt x="4692" y="2501"/>
                  <a:pt x="4525" y="2465"/>
                </a:cubicBezTo>
                <a:lnTo>
                  <a:pt x="4108" y="2346"/>
                </a:lnTo>
                <a:cubicBezTo>
                  <a:pt x="3442" y="2168"/>
                  <a:pt x="2906" y="1584"/>
                  <a:pt x="2715" y="846"/>
                </a:cubicBezTo>
                <a:lnTo>
                  <a:pt x="2537" y="143"/>
                </a:lnTo>
                <a:cubicBezTo>
                  <a:pt x="2513" y="48"/>
                  <a:pt x="2442" y="1"/>
                  <a:pt x="237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0"/>
          <p:cNvSpPr/>
          <p:nvPr/>
        </p:nvSpPr>
        <p:spPr>
          <a:xfrm rot="362">
            <a:off x="8760128" y="3488487"/>
            <a:ext cx="111271" cy="124480"/>
          </a:xfrm>
          <a:custGeom>
            <a:avLst/>
            <a:gdLst/>
            <a:ahLst/>
            <a:cxnLst/>
            <a:rect l="l" t="t" r="r" b="b"/>
            <a:pathLst>
              <a:path w="4692" h="5249" extrusionOk="0">
                <a:moveTo>
                  <a:pt x="2370" y="1"/>
                </a:moveTo>
                <a:cubicBezTo>
                  <a:pt x="2299" y="1"/>
                  <a:pt x="2227" y="48"/>
                  <a:pt x="2203" y="143"/>
                </a:cubicBezTo>
                <a:lnTo>
                  <a:pt x="2061" y="751"/>
                </a:lnTo>
                <a:cubicBezTo>
                  <a:pt x="1882" y="1513"/>
                  <a:pt x="1358" y="2108"/>
                  <a:pt x="691" y="2299"/>
                </a:cubicBezTo>
                <a:lnTo>
                  <a:pt x="168" y="2453"/>
                </a:lnTo>
                <a:cubicBezTo>
                  <a:pt x="1" y="2489"/>
                  <a:pt x="1" y="2775"/>
                  <a:pt x="168" y="2822"/>
                </a:cubicBezTo>
                <a:lnTo>
                  <a:pt x="691" y="2965"/>
                </a:lnTo>
                <a:cubicBezTo>
                  <a:pt x="1358" y="3180"/>
                  <a:pt x="1882" y="3763"/>
                  <a:pt x="2061" y="4525"/>
                </a:cubicBezTo>
                <a:lnTo>
                  <a:pt x="2192" y="5096"/>
                </a:lnTo>
                <a:cubicBezTo>
                  <a:pt x="2215" y="5198"/>
                  <a:pt x="2287" y="5248"/>
                  <a:pt x="2358" y="5248"/>
                </a:cubicBezTo>
                <a:cubicBezTo>
                  <a:pt x="2430" y="5248"/>
                  <a:pt x="2501" y="5198"/>
                  <a:pt x="2525" y="5096"/>
                </a:cubicBezTo>
                <a:lnTo>
                  <a:pt x="2656" y="4525"/>
                </a:lnTo>
                <a:cubicBezTo>
                  <a:pt x="2835" y="3763"/>
                  <a:pt x="3358" y="3168"/>
                  <a:pt x="4025" y="2965"/>
                </a:cubicBezTo>
                <a:lnTo>
                  <a:pt x="4513" y="2822"/>
                </a:lnTo>
                <a:cubicBezTo>
                  <a:pt x="4692" y="2763"/>
                  <a:pt x="4692" y="2501"/>
                  <a:pt x="4525" y="2465"/>
                </a:cubicBezTo>
                <a:lnTo>
                  <a:pt x="4108" y="2346"/>
                </a:lnTo>
                <a:cubicBezTo>
                  <a:pt x="3442" y="2168"/>
                  <a:pt x="2906" y="1584"/>
                  <a:pt x="2715" y="846"/>
                </a:cubicBezTo>
                <a:lnTo>
                  <a:pt x="2537" y="143"/>
                </a:lnTo>
                <a:cubicBezTo>
                  <a:pt x="2513" y="48"/>
                  <a:pt x="2442" y="1"/>
                  <a:pt x="237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10345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942000" y="1656150"/>
            <a:ext cx="2808000" cy="58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pic>
        <p:nvPicPr>
          <p:cNvPr id="51" name="Google Shape;51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788503" flipH="1">
            <a:off x="6864581" y="3445601"/>
            <a:ext cx="3227550" cy="3037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9581667" flipH="1">
            <a:off x="2773609" y="-2151713"/>
            <a:ext cx="2891257" cy="272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81484" y="-190002"/>
            <a:ext cx="458568" cy="4845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7"/>
          <p:cNvSpPr txBox="1">
            <a:spLocks noGrp="1"/>
          </p:cNvSpPr>
          <p:nvPr>
            <p:ph type="subTitle" idx="1"/>
          </p:nvPr>
        </p:nvSpPr>
        <p:spPr>
          <a:xfrm>
            <a:off x="942000" y="2317650"/>
            <a:ext cx="2807100" cy="117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37955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vi-VN"/>
              <a:t>Bấm &amp; sửa kiểu phụ đề của Bản chính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05FE1-8BED-433B-8CBB-438E7E9B9252}" type="datetimeFigureOut">
              <a:rPr lang="vi-VN" smtClean="0"/>
              <a:t>08/09/2021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48589-690E-4746-A4C6-584CFEC4AEA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484737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05FE1-8BED-433B-8CBB-438E7E9B9252}" type="datetimeFigureOut">
              <a:rPr lang="vi-VN" smtClean="0"/>
              <a:t>08/09/2021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48589-690E-4746-A4C6-584CFEC4AEA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165664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05FE1-8BED-433B-8CBB-438E7E9B9252}" type="datetimeFigureOut">
              <a:rPr lang="vi-VN" smtClean="0"/>
              <a:t>08/09/2021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48589-690E-4746-A4C6-584CFEC4AEA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525835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05FE1-8BED-433B-8CBB-438E7E9B9252}" type="datetimeFigureOut">
              <a:rPr lang="vi-VN" smtClean="0"/>
              <a:t>08/09/2021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48589-690E-4746-A4C6-584CFEC4AEA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226703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05FE1-8BED-433B-8CBB-438E7E9B9252}" type="datetimeFigureOut">
              <a:rPr lang="vi-VN" smtClean="0"/>
              <a:t>08/09/2021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48589-690E-4746-A4C6-584CFEC4AEA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947858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05FE1-8BED-433B-8CBB-438E7E9B9252}" type="datetimeFigureOut">
              <a:rPr lang="vi-VN" smtClean="0"/>
              <a:t>08/09/2021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48589-690E-4746-A4C6-584CFEC4AEA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42005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2778375" y="1514488"/>
            <a:ext cx="5619900" cy="190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2778375" y="3333750"/>
            <a:ext cx="3069900" cy="6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2" hasCustomPrompt="1"/>
          </p:nvPr>
        </p:nvSpPr>
        <p:spPr>
          <a:xfrm>
            <a:off x="854849" y="2059372"/>
            <a:ext cx="1308600" cy="81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6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3">
            <a:alphaModFix/>
          </a:blip>
          <a:srcRect r="22887" b="15247"/>
          <a:stretch/>
        </p:blipFill>
        <p:spPr>
          <a:xfrm rot="1761285" flipH="1">
            <a:off x="-878912" y="3162691"/>
            <a:ext cx="3571549" cy="2362144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3"/>
          <p:cNvSpPr/>
          <p:nvPr/>
        </p:nvSpPr>
        <p:spPr>
          <a:xfrm>
            <a:off x="7368275" y="2807797"/>
            <a:ext cx="3115500" cy="31155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lgDash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" name="Google Shape;21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7200002">
            <a:off x="7913788" y="-885506"/>
            <a:ext cx="1199094" cy="2583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8989111">
            <a:off x="6152244" y="-1157700"/>
            <a:ext cx="2259250" cy="238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99143" y="4676541"/>
            <a:ext cx="217475" cy="229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-71851" y="91928"/>
            <a:ext cx="839350" cy="89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05FE1-8BED-433B-8CBB-438E7E9B9252}" type="datetimeFigureOut">
              <a:rPr lang="vi-VN" smtClean="0"/>
              <a:t>08/09/2021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48589-690E-4746-A4C6-584CFEC4AEA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806908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05FE1-8BED-433B-8CBB-438E7E9B9252}" type="datetimeFigureOut">
              <a:rPr lang="vi-VN" smtClean="0"/>
              <a:t>08/09/2021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48589-690E-4746-A4C6-584CFEC4AEA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407223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05FE1-8BED-433B-8CBB-438E7E9B9252}" type="datetimeFigureOut">
              <a:rPr lang="vi-VN" smtClean="0"/>
              <a:t>08/09/2021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48589-690E-4746-A4C6-584CFEC4AEA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29982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05FE1-8BED-433B-8CBB-438E7E9B9252}" type="datetimeFigureOut">
              <a:rPr lang="vi-VN" smtClean="0"/>
              <a:t>08/09/2021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48589-690E-4746-A4C6-584CFEC4AEA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245665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ề Dọc và Văn bả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05FE1-8BED-433B-8CBB-438E7E9B9252}" type="datetimeFigureOut">
              <a:rPr lang="vi-VN" smtClean="0"/>
              <a:t>08/09/2021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48589-690E-4746-A4C6-584CFEC4AEA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97306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713400" y="1017725"/>
            <a:ext cx="7717200" cy="358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AutoNum type="arabicPeriod"/>
              <a:defRPr sz="1300"/>
            </a:lvl1pPr>
            <a:lvl2pPr marL="914400" lvl="1" indent="-31115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Font typeface="Roboto Condensed"/>
              <a:buAutoNum type="alphaLcPeriod"/>
              <a:defRPr sz="1300"/>
            </a:lvl2pPr>
            <a:lvl3pPr marL="1371600" lvl="2" indent="-31115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Font typeface="Roboto Condensed"/>
              <a:buAutoNum type="romanLcPeriod"/>
              <a:defRPr sz="1300"/>
            </a:lvl3pPr>
            <a:lvl4pPr marL="1828800" lvl="3" indent="-31115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Font typeface="Roboto Condensed"/>
              <a:buAutoNum type="arabicPeriod"/>
              <a:defRPr sz="1300"/>
            </a:lvl4pPr>
            <a:lvl5pPr marL="2286000" lvl="4" indent="-31115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Font typeface="Roboto Condensed"/>
              <a:buAutoNum type="alphaLcPeriod"/>
              <a:defRPr sz="1300"/>
            </a:lvl5pPr>
            <a:lvl6pPr marL="2743200" lvl="5" indent="-31115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Font typeface="Roboto Condensed"/>
              <a:buAutoNum type="romanLcPeriod"/>
              <a:defRPr sz="1300"/>
            </a:lvl6pPr>
            <a:lvl7pPr marL="3200400" lvl="6" indent="-31115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Font typeface="Roboto Condensed"/>
              <a:buAutoNum type="arabicPeriod"/>
              <a:defRPr sz="1300"/>
            </a:lvl7pPr>
            <a:lvl8pPr marL="3657600" lvl="7" indent="-31115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Font typeface="Roboto Condensed"/>
              <a:buAutoNum type="alphaLcPeriod"/>
              <a:defRPr sz="1300"/>
            </a:lvl8pPr>
            <a:lvl9pPr marL="4114800" lvl="8" indent="-31115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Font typeface="Roboto Condensed"/>
              <a:buAutoNum type="romanLcPeriod"/>
              <a:defRPr sz="1300"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13400" y="445025"/>
            <a:ext cx="771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29" name="Google Shape;29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250" y="313600"/>
            <a:ext cx="297143" cy="29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2725" y="-180878"/>
            <a:ext cx="468025" cy="494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40025" y="4823172"/>
            <a:ext cx="468025" cy="494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89125" y="3558949"/>
            <a:ext cx="288225" cy="28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6150" y="4703824"/>
            <a:ext cx="288225" cy="28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5"/>
          <p:cNvPicPr preferRelativeResize="0"/>
          <p:nvPr/>
        </p:nvPicPr>
        <p:blipFill rotWithShape="1">
          <a:blip r:embed="rId3">
            <a:alphaModFix/>
          </a:blip>
          <a:srcRect l="4867" r="5325" b="42958"/>
          <a:stretch/>
        </p:blipFill>
        <p:spPr>
          <a:xfrm>
            <a:off x="0" y="3513675"/>
            <a:ext cx="9144000" cy="1629824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713400" y="445025"/>
            <a:ext cx="771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ubTitle" idx="1"/>
          </p:nvPr>
        </p:nvSpPr>
        <p:spPr>
          <a:xfrm>
            <a:off x="1361550" y="3629525"/>
            <a:ext cx="2505600" cy="48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Racing Sans One"/>
              <a:buNone/>
              <a:defRPr sz="2000" b="1">
                <a:solidFill>
                  <a:schemeClr val="accent4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Racing Sans One"/>
              <a:buNone/>
              <a:defRPr sz="1800">
                <a:latin typeface="Racing Sans One"/>
                <a:ea typeface="Racing Sans One"/>
                <a:cs typeface="Racing Sans One"/>
                <a:sym typeface="Racing Sans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Racing Sans One"/>
              <a:buNone/>
              <a:defRPr sz="1800">
                <a:latin typeface="Racing Sans One"/>
                <a:ea typeface="Racing Sans One"/>
                <a:cs typeface="Racing Sans One"/>
                <a:sym typeface="Racing Sans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Racing Sans One"/>
              <a:buNone/>
              <a:defRPr sz="1800">
                <a:latin typeface="Racing Sans One"/>
                <a:ea typeface="Racing Sans One"/>
                <a:cs typeface="Racing Sans One"/>
                <a:sym typeface="Racing Sans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Racing Sans One"/>
              <a:buNone/>
              <a:defRPr sz="1800">
                <a:latin typeface="Racing Sans One"/>
                <a:ea typeface="Racing Sans One"/>
                <a:cs typeface="Racing Sans One"/>
                <a:sym typeface="Racing Sans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Racing Sans One"/>
              <a:buNone/>
              <a:defRPr sz="1800">
                <a:latin typeface="Racing Sans One"/>
                <a:ea typeface="Racing Sans One"/>
                <a:cs typeface="Racing Sans One"/>
                <a:sym typeface="Racing Sans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Racing Sans One"/>
              <a:buNone/>
              <a:defRPr sz="1800">
                <a:latin typeface="Racing Sans One"/>
                <a:ea typeface="Racing Sans One"/>
                <a:cs typeface="Racing Sans One"/>
                <a:sym typeface="Racing Sans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Racing Sans One"/>
              <a:buNone/>
              <a:defRPr sz="1800">
                <a:latin typeface="Racing Sans One"/>
                <a:ea typeface="Racing Sans One"/>
                <a:cs typeface="Racing Sans One"/>
                <a:sym typeface="Racing Sans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Racing Sans One"/>
              <a:buNone/>
              <a:defRPr sz="1800">
                <a:latin typeface="Racing Sans One"/>
                <a:ea typeface="Racing Sans One"/>
                <a:cs typeface="Racing Sans One"/>
                <a:sym typeface="Racing Sans One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ubTitle" idx="2"/>
          </p:nvPr>
        </p:nvSpPr>
        <p:spPr>
          <a:xfrm>
            <a:off x="5276750" y="3629525"/>
            <a:ext cx="2505600" cy="48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Racing Sans One"/>
              <a:buNone/>
              <a:defRPr sz="2000" b="1">
                <a:solidFill>
                  <a:schemeClr val="accent4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Racing Sans One"/>
              <a:buNone/>
              <a:defRPr sz="1800">
                <a:latin typeface="Racing Sans One"/>
                <a:ea typeface="Racing Sans One"/>
                <a:cs typeface="Racing Sans One"/>
                <a:sym typeface="Racing Sans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Racing Sans One"/>
              <a:buNone/>
              <a:defRPr sz="1800">
                <a:latin typeface="Racing Sans One"/>
                <a:ea typeface="Racing Sans One"/>
                <a:cs typeface="Racing Sans One"/>
                <a:sym typeface="Racing Sans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Racing Sans One"/>
              <a:buNone/>
              <a:defRPr sz="1800">
                <a:latin typeface="Racing Sans One"/>
                <a:ea typeface="Racing Sans One"/>
                <a:cs typeface="Racing Sans One"/>
                <a:sym typeface="Racing Sans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Racing Sans One"/>
              <a:buNone/>
              <a:defRPr sz="1800">
                <a:latin typeface="Racing Sans One"/>
                <a:ea typeface="Racing Sans One"/>
                <a:cs typeface="Racing Sans One"/>
                <a:sym typeface="Racing Sans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Racing Sans One"/>
              <a:buNone/>
              <a:defRPr sz="1800">
                <a:latin typeface="Racing Sans One"/>
                <a:ea typeface="Racing Sans One"/>
                <a:cs typeface="Racing Sans One"/>
                <a:sym typeface="Racing Sans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Racing Sans One"/>
              <a:buNone/>
              <a:defRPr sz="1800">
                <a:latin typeface="Racing Sans One"/>
                <a:ea typeface="Racing Sans One"/>
                <a:cs typeface="Racing Sans One"/>
                <a:sym typeface="Racing Sans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Racing Sans One"/>
              <a:buNone/>
              <a:defRPr sz="1800">
                <a:latin typeface="Racing Sans One"/>
                <a:ea typeface="Racing Sans One"/>
                <a:cs typeface="Racing Sans One"/>
                <a:sym typeface="Racing Sans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Racing Sans One"/>
              <a:buNone/>
              <a:defRPr sz="1800">
                <a:latin typeface="Racing Sans One"/>
                <a:ea typeface="Racing Sans One"/>
                <a:cs typeface="Racing Sans One"/>
                <a:sym typeface="Racing Sans One"/>
              </a:defRPr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3"/>
          </p:nvPr>
        </p:nvSpPr>
        <p:spPr>
          <a:xfrm>
            <a:off x="1361550" y="4049353"/>
            <a:ext cx="25056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ubTitle" idx="4"/>
          </p:nvPr>
        </p:nvSpPr>
        <p:spPr>
          <a:xfrm>
            <a:off x="5276750" y="4049353"/>
            <a:ext cx="25056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pic>
        <p:nvPicPr>
          <p:cNvPr id="42" name="Google Shape;42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0259" y="2158298"/>
            <a:ext cx="458568" cy="48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36359">
            <a:off x="8349090" y="963067"/>
            <a:ext cx="394494" cy="3881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9_1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7"/>
          <p:cNvSpPr txBox="1">
            <a:spLocks noGrp="1"/>
          </p:cNvSpPr>
          <p:nvPr>
            <p:ph type="title"/>
          </p:nvPr>
        </p:nvSpPr>
        <p:spPr>
          <a:xfrm>
            <a:off x="2779888" y="1042725"/>
            <a:ext cx="3584100" cy="57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7"/>
          <p:cNvSpPr txBox="1">
            <a:spLocks noGrp="1"/>
          </p:cNvSpPr>
          <p:nvPr>
            <p:ph type="subTitle" idx="1"/>
          </p:nvPr>
        </p:nvSpPr>
        <p:spPr>
          <a:xfrm>
            <a:off x="2780000" y="1618725"/>
            <a:ext cx="3584100" cy="9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pic>
        <p:nvPicPr>
          <p:cNvPr id="148" name="Google Shape;14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3875644" flipH="1">
            <a:off x="6103314" y="3214306"/>
            <a:ext cx="1199094" cy="2583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3875644">
            <a:off x="1841789" y="3214306"/>
            <a:ext cx="1199094" cy="2583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3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2"/>
          <p:cNvSpPr txBox="1">
            <a:spLocks noGrp="1"/>
          </p:cNvSpPr>
          <p:nvPr>
            <p:ph type="title"/>
          </p:nvPr>
        </p:nvSpPr>
        <p:spPr>
          <a:xfrm>
            <a:off x="713400" y="445025"/>
            <a:ext cx="771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2"/>
          <p:cNvSpPr txBox="1">
            <a:spLocks noGrp="1"/>
          </p:cNvSpPr>
          <p:nvPr>
            <p:ph type="subTitle" idx="1"/>
          </p:nvPr>
        </p:nvSpPr>
        <p:spPr>
          <a:xfrm>
            <a:off x="716061" y="3055075"/>
            <a:ext cx="2265000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 sz="2000" b="1">
                <a:solidFill>
                  <a:schemeClr val="accent4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9pPr>
          </a:lstStyle>
          <a:p>
            <a:endParaRPr/>
          </a:p>
        </p:txBody>
      </p:sp>
      <p:sp>
        <p:nvSpPr>
          <p:cNvPr id="188" name="Google Shape;188;p22"/>
          <p:cNvSpPr txBox="1">
            <a:spLocks noGrp="1"/>
          </p:cNvSpPr>
          <p:nvPr>
            <p:ph type="subTitle" idx="2"/>
          </p:nvPr>
        </p:nvSpPr>
        <p:spPr>
          <a:xfrm>
            <a:off x="716075" y="3367275"/>
            <a:ext cx="2265000" cy="93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22"/>
          <p:cNvSpPr txBox="1">
            <a:spLocks noGrp="1"/>
          </p:cNvSpPr>
          <p:nvPr>
            <p:ph type="subTitle" idx="3"/>
          </p:nvPr>
        </p:nvSpPr>
        <p:spPr>
          <a:xfrm>
            <a:off x="3439499" y="3055075"/>
            <a:ext cx="2265000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 sz="2000" b="1">
                <a:solidFill>
                  <a:schemeClr val="accent4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9pPr>
          </a:lstStyle>
          <a:p>
            <a:endParaRPr/>
          </a:p>
        </p:txBody>
      </p:sp>
      <p:sp>
        <p:nvSpPr>
          <p:cNvPr id="190" name="Google Shape;190;p22"/>
          <p:cNvSpPr txBox="1">
            <a:spLocks noGrp="1"/>
          </p:cNvSpPr>
          <p:nvPr>
            <p:ph type="subTitle" idx="4"/>
          </p:nvPr>
        </p:nvSpPr>
        <p:spPr>
          <a:xfrm>
            <a:off x="3439507" y="3367275"/>
            <a:ext cx="2265000" cy="93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22"/>
          <p:cNvSpPr txBox="1">
            <a:spLocks noGrp="1"/>
          </p:cNvSpPr>
          <p:nvPr>
            <p:ph type="subTitle" idx="5"/>
          </p:nvPr>
        </p:nvSpPr>
        <p:spPr>
          <a:xfrm>
            <a:off x="6162949" y="3055075"/>
            <a:ext cx="2265000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 sz="2000" b="1">
                <a:solidFill>
                  <a:schemeClr val="accent4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9pPr>
          </a:lstStyle>
          <a:p>
            <a:endParaRPr/>
          </a:p>
        </p:txBody>
      </p:sp>
      <p:sp>
        <p:nvSpPr>
          <p:cNvPr id="192" name="Google Shape;192;p22"/>
          <p:cNvSpPr txBox="1">
            <a:spLocks noGrp="1"/>
          </p:cNvSpPr>
          <p:nvPr>
            <p:ph type="subTitle" idx="6"/>
          </p:nvPr>
        </p:nvSpPr>
        <p:spPr>
          <a:xfrm>
            <a:off x="6162951" y="3367275"/>
            <a:ext cx="2265000" cy="93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22"/>
          <p:cNvSpPr txBox="1">
            <a:spLocks noGrp="1"/>
          </p:cNvSpPr>
          <p:nvPr>
            <p:ph type="title" idx="7" hasCustomPrompt="1"/>
          </p:nvPr>
        </p:nvSpPr>
        <p:spPr>
          <a:xfrm>
            <a:off x="1459750" y="1907400"/>
            <a:ext cx="777600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194" name="Google Shape;194;p22"/>
          <p:cNvSpPr txBox="1">
            <a:spLocks noGrp="1"/>
          </p:cNvSpPr>
          <p:nvPr>
            <p:ph type="title" idx="8" hasCustomPrompt="1"/>
          </p:nvPr>
        </p:nvSpPr>
        <p:spPr>
          <a:xfrm>
            <a:off x="4183200" y="1907400"/>
            <a:ext cx="777600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195" name="Google Shape;195;p22"/>
          <p:cNvSpPr txBox="1">
            <a:spLocks noGrp="1"/>
          </p:cNvSpPr>
          <p:nvPr>
            <p:ph type="title" idx="9" hasCustomPrompt="1"/>
          </p:nvPr>
        </p:nvSpPr>
        <p:spPr>
          <a:xfrm>
            <a:off x="6906650" y="1907400"/>
            <a:ext cx="777600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pic>
        <p:nvPicPr>
          <p:cNvPr id="196" name="Google Shape;196;p22"/>
          <p:cNvPicPr preferRelativeResize="0"/>
          <p:nvPr/>
        </p:nvPicPr>
        <p:blipFill rotWithShape="1">
          <a:blip r:embed="rId3">
            <a:alphaModFix/>
          </a:blip>
          <a:srcRect l="37472" b="40877"/>
          <a:stretch/>
        </p:blipFill>
        <p:spPr>
          <a:xfrm rot="6">
            <a:off x="0" y="4205400"/>
            <a:ext cx="1054041" cy="938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55575" y="4180013"/>
            <a:ext cx="1139409" cy="120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2"/>
          <p:cNvPicPr preferRelativeResize="0"/>
          <p:nvPr/>
        </p:nvPicPr>
        <p:blipFill rotWithShape="1">
          <a:blip r:embed="rId3">
            <a:alphaModFix/>
          </a:blip>
          <a:srcRect l="37472" b="40877"/>
          <a:stretch/>
        </p:blipFill>
        <p:spPr>
          <a:xfrm rot="-10799994">
            <a:off x="8089950" y="0"/>
            <a:ext cx="1054041" cy="938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808324" y="158047"/>
            <a:ext cx="269547" cy="46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6794494">
            <a:off x="8046346" y="-47058"/>
            <a:ext cx="493105" cy="314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654683" flipH="1">
            <a:off x="7129121" y="311592"/>
            <a:ext cx="493105" cy="314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7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Google Shape;310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29"/>
          <p:cNvPicPr preferRelativeResize="0"/>
          <p:nvPr/>
        </p:nvPicPr>
        <p:blipFill rotWithShape="1">
          <a:blip r:embed="rId3">
            <a:alphaModFix/>
          </a:blip>
          <a:srcRect l="1544" r="8648" b="75306"/>
          <a:stretch/>
        </p:blipFill>
        <p:spPr>
          <a:xfrm>
            <a:off x="0" y="4804824"/>
            <a:ext cx="9144000" cy="338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7_1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30"/>
          <p:cNvPicPr preferRelativeResize="0"/>
          <p:nvPr/>
        </p:nvPicPr>
        <p:blipFill rotWithShape="1">
          <a:blip r:embed="rId3">
            <a:alphaModFix/>
          </a:blip>
          <a:srcRect r="13517" b="60868"/>
          <a:stretch/>
        </p:blipFill>
        <p:spPr>
          <a:xfrm rot="-2" flipH="1">
            <a:off x="0" y="3771000"/>
            <a:ext cx="5014249" cy="1365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30"/>
          <p:cNvPicPr preferRelativeResize="0"/>
          <p:nvPr/>
        </p:nvPicPr>
        <p:blipFill rotWithShape="1">
          <a:blip r:embed="rId3">
            <a:alphaModFix/>
          </a:blip>
          <a:srcRect r="13517" b="60868"/>
          <a:stretch/>
        </p:blipFill>
        <p:spPr>
          <a:xfrm rot="10799998" flipH="1">
            <a:off x="4129750" y="0"/>
            <a:ext cx="5014249" cy="1365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1675" y="3237023"/>
            <a:ext cx="402525" cy="39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01375" y="2116233"/>
            <a:ext cx="468018" cy="49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70125" y="4741413"/>
            <a:ext cx="284800" cy="30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42000" y="193359"/>
            <a:ext cx="468025" cy="4944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400" y="445025"/>
            <a:ext cx="7717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untains of Christmas"/>
              <a:buNone/>
              <a:defRPr sz="2800" b="1">
                <a:solidFill>
                  <a:schemeClr val="accent5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untains of Christmas"/>
              <a:buNone/>
              <a:defRPr sz="2800" b="1">
                <a:solidFill>
                  <a:schemeClr val="accent5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untains of Christmas"/>
              <a:buNone/>
              <a:defRPr sz="2800" b="1">
                <a:solidFill>
                  <a:schemeClr val="accent5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untains of Christmas"/>
              <a:buNone/>
              <a:defRPr sz="2800" b="1">
                <a:solidFill>
                  <a:schemeClr val="accent5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untains of Christmas"/>
              <a:buNone/>
              <a:defRPr sz="2800" b="1">
                <a:solidFill>
                  <a:schemeClr val="accent5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untains of Christmas"/>
              <a:buNone/>
              <a:defRPr sz="2800" b="1">
                <a:solidFill>
                  <a:schemeClr val="accent5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untains of Christmas"/>
              <a:buNone/>
              <a:defRPr sz="2800" b="1">
                <a:solidFill>
                  <a:schemeClr val="accent5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untains of Christmas"/>
              <a:buNone/>
              <a:defRPr sz="2800" b="1">
                <a:solidFill>
                  <a:schemeClr val="accent5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untains of Christmas"/>
              <a:buNone/>
              <a:defRPr sz="2800" b="1">
                <a:solidFill>
                  <a:schemeClr val="accent5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400" y="1152475"/>
            <a:ext cx="77172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ource Sans Pro"/>
              <a:buChar char="●"/>
              <a:defRPr sz="1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ource Sans Pro"/>
              <a:buChar char="○"/>
              <a:defRPr sz="1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ource Sans Pro"/>
              <a:buChar char="■"/>
              <a:defRPr sz="1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ource Sans Pro"/>
              <a:buChar char="●"/>
              <a:defRPr sz="1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ource Sans Pro"/>
              <a:buChar char="○"/>
              <a:defRPr sz="1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ource Sans Pro"/>
              <a:buChar char="■"/>
              <a:defRPr sz="1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ource Sans Pro"/>
              <a:buChar char="●"/>
              <a:defRPr sz="1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ource Sans Pro"/>
              <a:buChar char="○"/>
              <a:defRPr sz="1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ource Sans Pro"/>
              <a:buChar char="■"/>
              <a:defRPr sz="1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8" r:id="rId5"/>
    <p:sldLayoutId id="2147483663" r:id="rId6"/>
    <p:sldLayoutId id="2147483668" r:id="rId7"/>
    <p:sldLayoutId id="2147483675" r:id="rId8"/>
    <p:sldLayoutId id="2147483676" r:id="rId9"/>
    <p:sldLayoutId id="2147483680" r:id="rId10"/>
    <p:sldLayoutId id="2147483693" r:id="rId11"/>
    <p:sldLayoutId id="2147483694" r:id="rId12"/>
    <p:sldLayoutId id="2147483695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05FE1-8BED-433B-8CBB-438E7E9B9252}" type="datetimeFigureOut">
              <a:rPr lang="vi-VN" smtClean="0"/>
              <a:t>08/09/2021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48589-690E-4746-A4C6-584CFEC4AEA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41029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0.png"/><Relationship Id="rId4" Type="http://schemas.openxmlformats.org/officeDocument/2006/relationships/image" Target="../media/image36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0.xml"/><Relationship Id="rId6" Type="http://schemas.microsoft.com/office/2007/relationships/hdphoto" Target="../media/hdphoto1.wdp"/><Relationship Id="rId11" Type="http://schemas.openxmlformats.org/officeDocument/2006/relationships/image" Target="../media/image49.png"/><Relationship Id="rId5" Type="http://schemas.openxmlformats.org/officeDocument/2006/relationships/image" Target="../media/image46.png"/><Relationship Id="rId10" Type="http://schemas.openxmlformats.org/officeDocument/2006/relationships/slide" Target="slide14.xml"/><Relationship Id="rId4" Type="http://schemas.openxmlformats.org/officeDocument/2006/relationships/image" Target="../media/image45.png"/><Relationship Id="rId9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slide" Target="slide13.xml"/><Relationship Id="rId3" Type="http://schemas.openxmlformats.org/officeDocument/2006/relationships/image" Target="../media/image43.png"/><Relationship Id="rId7" Type="http://schemas.openxmlformats.org/officeDocument/2006/relationships/image" Target="../media/image51.png"/><Relationship Id="rId12" Type="http://schemas.openxmlformats.org/officeDocument/2006/relationships/slide" Target="slide12.xm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0.png"/><Relationship Id="rId11" Type="http://schemas.openxmlformats.org/officeDocument/2006/relationships/slide" Target="slide11.xml"/><Relationship Id="rId5" Type="http://schemas.openxmlformats.org/officeDocument/2006/relationships/image" Target="../media/image48.png"/><Relationship Id="rId10" Type="http://schemas.openxmlformats.org/officeDocument/2006/relationships/slide" Target="slide10.xml"/><Relationship Id="rId4" Type="http://schemas.openxmlformats.org/officeDocument/2006/relationships/slide" Target="slide21.xml"/><Relationship Id="rId9" Type="http://schemas.openxmlformats.org/officeDocument/2006/relationships/image" Target="../media/image53.png"/><Relationship Id="rId1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7.pn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image" Target="../media/image3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8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644" y="2175441"/>
            <a:ext cx="3028950" cy="3028950"/>
          </a:xfrm>
          <a:prstGeom prst="rect">
            <a:avLst/>
          </a:prstGeom>
        </p:spPr>
      </p:pic>
      <p:pic>
        <p:nvPicPr>
          <p:cNvPr id="10" name="Picture 2" descr="Hình ảnh có liên quan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70"/>
          <a:stretch/>
        </p:blipFill>
        <p:spPr bwMode="auto">
          <a:xfrm>
            <a:off x="1176338" y="2857500"/>
            <a:ext cx="4390306" cy="2087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4930FAF-319C-468B-8D7C-325716C6531A}"/>
              </a:ext>
            </a:extLst>
          </p:cNvPr>
          <p:cNvSpPr/>
          <p:nvPr/>
        </p:nvSpPr>
        <p:spPr>
          <a:xfrm>
            <a:off x="118718" y="198596"/>
            <a:ext cx="890656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HÌNH HỌC 7</a:t>
            </a:r>
            <a:endParaRPr lang="en-US" sz="6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9583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45833E-6 -3.7037E-6 L 5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-4005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ết quả hình ảnh cho home 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204" y="679002"/>
            <a:ext cx="587830" cy="58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ounded Rectangle 15"/>
          <p:cNvSpPr/>
          <p:nvPr/>
        </p:nvSpPr>
        <p:spPr>
          <a:xfrm>
            <a:off x="2183266" y="77443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20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183266" y="77443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19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183266" y="77443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18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2183266" y="77443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17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183266" y="77443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16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2183266" y="77443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15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2183266" y="77443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14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2183266" y="77443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13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2183266" y="77443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12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2183266" y="77443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11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2183266" y="77443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10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183266" y="77443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09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2183266" y="77443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08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2183266" y="77443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07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2183266" y="77443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06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2183266" y="77443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05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2183266" y="77443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2183266" y="77443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2183266" y="77443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2183266" y="77443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2183266" y="77443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00</a:t>
            </a:r>
          </a:p>
        </p:txBody>
      </p:sp>
      <p:sp>
        <p:nvSpPr>
          <p:cNvPr id="43" name="Rounded Rectangle 5">
            <a:extLst>
              <a:ext uri="{FF2B5EF4-FFF2-40B4-BE49-F238E27FC236}">
                <a16:creationId xmlns="" xmlns:a16="http://schemas.microsoft.com/office/drawing/2014/main" id="{C33AA0F7-222A-419B-A70E-3D1B61C424A7}"/>
              </a:ext>
            </a:extLst>
          </p:cNvPr>
          <p:cNvSpPr/>
          <p:nvPr/>
        </p:nvSpPr>
        <p:spPr>
          <a:xfrm>
            <a:off x="124541" y="1935606"/>
            <a:ext cx="8900653" cy="285806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tx1"/>
                </a:solidFill>
                <a:latin typeface=".VnTime" panose="020B7200000000000000" pitchFamily="34" charset="0"/>
              </a:rPr>
              <a:t>   </a:t>
            </a:r>
            <a:r>
              <a:rPr lang="en-US" sz="2800" b="1" dirty="0" err="1">
                <a:solidFill>
                  <a:schemeClr val="tx1"/>
                </a:solidFill>
                <a:latin typeface=".VnTime" panose="020B7200000000000000" pitchFamily="34" charset="0"/>
              </a:rPr>
              <a:t>Hai</a:t>
            </a:r>
            <a:r>
              <a:rPr lang="en-US" sz="2800" b="1" dirty="0">
                <a:solidFill>
                  <a:schemeClr val="tx1"/>
                </a:solidFill>
                <a:latin typeface=".VnTime" panose="020B7200000000000000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.VnTime" panose="020B7200000000000000" pitchFamily="34" charset="0"/>
              </a:rPr>
              <a:t>gãc</a:t>
            </a:r>
            <a:r>
              <a:rPr lang="en-US" sz="2800" b="1" dirty="0">
                <a:solidFill>
                  <a:schemeClr val="tx1"/>
                </a:solidFill>
                <a:latin typeface=".VnTime" panose="020B7200000000000000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.VnTime" panose="020B7200000000000000" pitchFamily="34" charset="0"/>
              </a:rPr>
              <a:t>gäi</a:t>
            </a:r>
            <a:r>
              <a:rPr lang="en-US" sz="2800" b="1" dirty="0">
                <a:solidFill>
                  <a:schemeClr val="tx1"/>
                </a:solidFill>
                <a:latin typeface=".VnTime" panose="020B7200000000000000" pitchFamily="34" charset="0"/>
              </a:rPr>
              <a:t> lµ ®</a:t>
            </a:r>
            <a:r>
              <a:rPr lang="en-US" sz="2800" b="1" dirty="0" err="1">
                <a:solidFill>
                  <a:schemeClr val="tx1"/>
                </a:solidFill>
                <a:latin typeface=".VnTime" panose="020B7200000000000000" pitchFamily="34" charset="0"/>
              </a:rPr>
              <a:t>èi</a:t>
            </a:r>
            <a:r>
              <a:rPr lang="en-US" sz="2800" b="1" dirty="0">
                <a:solidFill>
                  <a:schemeClr val="tx1"/>
                </a:solidFill>
                <a:latin typeface=".VnTime" panose="020B7200000000000000" pitchFamily="34" charset="0"/>
              </a:rPr>
              <a:t> ®</a:t>
            </a:r>
            <a:r>
              <a:rPr lang="en-US" sz="2800" b="1" dirty="0" err="1">
                <a:solidFill>
                  <a:schemeClr val="tx1"/>
                </a:solidFill>
                <a:latin typeface=".VnTime" panose="020B7200000000000000" pitchFamily="34" charset="0"/>
              </a:rPr>
              <a:t>Ønh</a:t>
            </a:r>
            <a:r>
              <a:rPr lang="en-US" sz="2800" b="1" dirty="0">
                <a:solidFill>
                  <a:schemeClr val="tx1"/>
                </a:solidFill>
                <a:latin typeface=".VnTime" panose="020B7200000000000000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.VnTime" panose="020B7200000000000000" pitchFamily="34" charset="0"/>
              </a:rPr>
              <a:t>khi</a:t>
            </a:r>
            <a:r>
              <a:rPr lang="en-US" sz="2800" b="1" dirty="0">
                <a:solidFill>
                  <a:schemeClr val="tx1"/>
                </a:solidFill>
                <a:latin typeface=".VnTime" panose="020B7200000000000000" pitchFamily="34" charset="0"/>
              </a:rPr>
              <a:t>: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tx1"/>
                </a:solidFill>
                <a:latin typeface=".VnTime" panose="020B7200000000000000" pitchFamily="34" charset="0"/>
              </a:rPr>
              <a:t>    A. </a:t>
            </a:r>
            <a:r>
              <a:rPr lang="en-US" sz="2800" b="1" dirty="0" err="1">
                <a:solidFill>
                  <a:schemeClr val="tx1"/>
                </a:solidFill>
                <a:latin typeface=".VnTime" panose="020B7200000000000000" pitchFamily="34" charset="0"/>
              </a:rPr>
              <a:t>cã</a:t>
            </a:r>
            <a:r>
              <a:rPr lang="en-US" sz="2800" b="1" dirty="0">
                <a:solidFill>
                  <a:schemeClr val="tx1"/>
                </a:solidFill>
                <a:latin typeface=".VnTime" panose="020B7200000000000000" pitchFamily="34" charset="0"/>
              </a:rPr>
              <a:t> ®</a:t>
            </a:r>
            <a:r>
              <a:rPr lang="en-US" sz="2800" b="1" dirty="0" err="1">
                <a:solidFill>
                  <a:schemeClr val="tx1"/>
                </a:solidFill>
                <a:latin typeface=".VnTime" panose="020B7200000000000000" pitchFamily="34" charset="0"/>
              </a:rPr>
              <a:t>Ønh</a:t>
            </a:r>
            <a:r>
              <a:rPr lang="en-US" sz="2800" b="1" dirty="0">
                <a:solidFill>
                  <a:schemeClr val="tx1"/>
                </a:solidFill>
                <a:latin typeface=".VnTime" panose="020B7200000000000000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.VnTime" panose="020B7200000000000000" pitchFamily="34" charset="0"/>
              </a:rPr>
              <a:t>chung</a:t>
            </a:r>
            <a:r>
              <a:rPr lang="en-US" sz="2800" b="1" dirty="0">
                <a:solidFill>
                  <a:schemeClr val="tx1"/>
                </a:solidFill>
                <a:latin typeface=".VnTime" panose="020B7200000000000000" pitchFamily="34" charset="0"/>
              </a:rPr>
              <a:t> vµ </a:t>
            </a:r>
            <a:r>
              <a:rPr lang="en-US" sz="2800" b="1" dirty="0" err="1">
                <a:solidFill>
                  <a:schemeClr val="tx1"/>
                </a:solidFill>
                <a:latin typeface=".VnTime" panose="020B7200000000000000" pitchFamily="34" charset="0"/>
              </a:rPr>
              <a:t>cã</a:t>
            </a:r>
            <a:r>
              <a:rPr lang="en-US" sz="2800" b="1" dirty="0">
                <a:solidFill>
                  <a:schemeClr val="tx1"/>
                </a:solidFill>
                <a:latin typeface=".VnTime" panose="020B7200000000000000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.VnTime" panose="020B7200000000000000" pitchFamily="34" charset="0"/>
              </a:rPr>
              <a:t>cïng</a:t>
            </a:r>
            <a:r>
              <a:rPr lang="en-US" sz="2800" b="1" dirty="0">
                <a:solidFill>
                  <a:schemeClr val="tx1"/>
                </a:solidFill>
                <a:latin typeface=".VnTime" panose="020B7200000000000000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.VnTime" panose="020B7200000000000000" pitchFamily="34" charset="0"/>
              </a:rPr>
              <a:t>sè</a:t>
            </a:r>
            <a:r>
              <a:rPr lang="en-US" sz="2800" b="1" dirty="0">
                <a:solidFill>
                  <a:schemeClr val="tx1"/>
                </a:solidFill>
                <a:latin typeface=".VnTime" panose="020B7200000000000000" pitchFamily="34" charset="0"/>
              </a:rPr>
              <a:t> ®o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tx1"/>
                </a:solidFill>
                <a:latin typeface=".VnTime" panose="020B7200000000000000" pitchFamily="34" charset="0"/>
              </a:rPr>
              <a:t>    B. </a:t>
            </a:r>
            <a:r>
              <a:rPr lang="en-US" sz="2800" b="1" dirty="0" err="1">
                <a:solidFill>
                  <a:schemeClr val="tx1"/>
                </a:solidFill>
                <a:latin typeface=".VnTime" panose="020B7200000000000000" pitchFamily="34" charset="0"/>
              </a:rPr>
              <a:t>cã</a:t>
            </a:r>
            <a:r>
              <a:rPr lang="en-US" sz="2800" b="1" dirty="0">
                <a:solidFill>
                  <a:schemeClr val="tx1"/>
                </a:solidFill>
                <a:latin typeface=".VnTime" panose="020B7200000000000000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.VnTime" panose="020B7200000000000000" pitchFamily="34" charset="0"/>
              </a:rPr>
              <a:t>cïng</a:t>
            </a:r>
            <a:r>
              <a:rPr lang="en-US" sz="2800" b="1" dirty="0">
                <a:solidFill>
                  <a:schemeClr val="tx1"/>
                </a:solidFill>
                <a:latin typeface=".VnTime" panose="020B7200000000000000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.VnTime" panose="020B7200000000000000" pitchFamily="34" charset="0"/>
              </a:rPr>
              <a:t>sè</a:t>
            </a:r>
            <a:r>
              <a:rPr lang="en-US" sz="2800" b="1" dirty="0">
                <a:solidFill>
                  <a:schemeClr val="tx1"/>
                </a:solidFill>
                <a:latin typeface=".VnTime" panose="020B7200000000000000" pitchFamily="34" charset="0"/>
              </a:rPr>
              <a:t> ®o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tx1"/>
                </a:solidFill>
                <a:latin typeface=".VnTime" panose="020B7200000000000000" pitchFamily="34" charset="0"/>
              </a:rPr>
              <a:t>    C. </a:t>
            </a:r>
            <a:r>
              <a:rPr lang="en-US" sz="2800" b="1" dirty="0" err="1">
                <a:solidFill>
                  <a:schemeClr val="tx1"/>
                </a:solidFill>
                <a:latin typeface=".VnTime" panose="020B7200000000000000" pitchFamily="34" charset="0"/>
              </a:rPr>
              <a:t>cã</a:t>
            </a:r>
            <a:r>
              <a:rPr lang="en-US" sz="2800" b="1" dirty="0">
                <a:solidFill>
                  <a:schemeClr val="tx1"/>
                </a:solidFill>
                <a:latin typeface=".VnTime" panose="020B7200000000000000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.VnTime" panose="020B7200000000000000" pitchFamily="34" charset="0"/>
              </a:rPr>
              <a:t>hai</a:t>
            </a:r>
            <a:r>
              <a:rPr lang="en-US" sz="2800" b="1" dirty="0">
                <a:solidFill>
                  <a:schemeClr val="tx1"/>
                </a:solidFill>
                <a:latin typeface=".VnTime" panose="020B7200000000000000" pitchFamily="34" charset="0"/>
              </a:rPr>
              <a:t> c¹nh song </a:t>
            </a:r>
            <a:r>
              <a:rPr lang="en-US" sz="2800" b="1" dirty="0" err="1">
                <a:solidFill>
                  <a:schemeClr val="tx1"/>
                </a:solidFill>
                <a:latin typeface=".VnTime" panose="020B7200000000000000" pitchFamily="34" charset="0"/>
              </a:rPr>
              <a:t>song</a:t>
            </a:r>
            <a:r>
              <a:rPr lang="en-US" sz="2800" b="1" dirty="0">
                <a:solidFill>
                  <a:schemeClr val="tx1"/>
                </a:solidFill>
                <a:latin typeface=".VnTime" panose="020B7200000000000000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.VnTime" panose="020B7200000000000000" pitchFamily="34" charset="0"/>
              </a:rPr>
              <a:t>tõng</a:t>
            </a:r>
            <a:r>
              <a:rPr lang="en-US" sz="2800" b="1" dirty="0">
                <a:solidFill>
                  <a:schemeClr val="tx1"/>
                </a:solidFill>
                <a:latin typeface=".VnTime" panose="020B7200000000000000" pitchFamily="34" charset="0"/>
              </a:rPr>
              <a:t> ®«</a:t>
            </a:r>
            <a:r>
              <a:rPr lang="en-US" sz="2800" b="1" dirty="0" err="1">
                <a:solidFill>
                  <a:schemeClr val="tx1"/>
                </a:solidFill>
                <a:latin typeface=".VnTime" panose="020B7200000000000000" pitchFamily="34" charset="0"/>
              </a:rPr>
              <a:t>i</a:t>
            </a:r>
            <a:r>
              <a:rPr lang="en-US" sz="2800" b="1" dirty="0">
                <a:solidFill>
                  <a:schemeClr val="tx1"/>
                </a:solidFill>
                <a:latin typeface=".VnTime" panose="020B7200000000000000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.VnTime" panose="020B7200000000000000" pitchFamily="34" charset="0"/>
              </a:rPr>
              <a:t>mét</a:t>
            </a:r>
            <a:endParaRPr lang="en-US" sz="2800" b="1" dirty="0">
              <a:solidFill>
                <a:schemeClr val="tx1"/>
              </a:solidFill>
              <a:latin typeface=".VnTime" panose="020B7200000000000000" pitchFamily="34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tx1"/>
                </a:solidFill>
                <a:latin typeface=".VnTime" panose="020B7200000000000000" pitchFamily="34" charset="0"/>
              </a:rPr>
              <a:t>    D. </a:t>
            </a:r>
            <a:r>
              <a:rPr lang="en-US" sz="2800" b="1" dirty="0" err="1">
                <a:solidFill>
                  <a:schemeClr val="tx1"/>
                </a:solidFill>
                <a:latin typeface=".VnTime" panose="020B7200000000000000" pitchFamily="34" charset="0"/>
              </a:rPr>
              <a:t>cã</a:t>
            </a:r>
            <a:r>
              <a:rPr lang="en-US" sz="2800" b="1" dirty="0">
                <a:solidFill>
                  <a:schemeClr val="tx1"/>
                </a:solidFill>
                <a:latin typeface=".VnTime" panose="020B7200000000000000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.VnTime" panose="020B7200000000000000" pitchFamily="34" charset="0"/>
              </a:rPr>
              <a:t>mçi</a:t>
            </a:r>
            <a:r>
              <a:rPr lang="en-US" sz="2800" b="1" dirty="0">
                <a:solidFill>
                  <a:schemeClr val="tx1"/>
                </a:solidFill>
                <a:latin typeface=".VnTime" panose="020B7200000000000000" pitchFamily="34" charset="0"/>
              </a:rPr>
              <a:t> c¹nh </a:t>
            </a:r>
            <a:r>
              <a:rPr lang="en-US" sz="2800" b="1" dirty="0" err="1">
                <a:solidFill>
                  <a:schemeClr val="tx1"/>
                </a:solidFill>
                <a:latin typeface=".VnTime" panose="020B7200000000000000" pitchFamily="34" charset="0"/>
              </a:rPr>
              <a:t>cña</a:t>
            </a:r>
            <a:r>
              <a:rPr lang="en-US" sz="2800" b="1" dirty="0">
                <a:solidFill>
                  <a:schemeClr val="tx1"/>
                </a:solidFill>
                <a:latin typeface=".VnTime" panose="020B7200000000000000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.VnTime" panose="020B7200000000000000" pitchFamily="34" charset="0"/>
              </a:rPr>
              <a:t>gãc</a:t>
            </a:r>
            <a:r>
              <a:rPr lang="en-US" sz="2800" b="1" dirty="0">
                <a:solidFill>
                  <a:schemeClr val="tx1"/>
                </a:solidFill>
                <a:latin typeface=".VnTime" panose="020B7200000000000000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.VnTime" panose="020B7200000000000000" pitchFamily="34" charset="0"/>
              </a:rPr>
              <a:t>nµy</a:t>
            </a:r>
            <a:r>
              <a:rPr lang="en-US" sz="2800" b="1" dirty="0">
                <a:solidFill>
                  <a:schemeClr val="tx1"/>
                </a:solidFill>
                <a:latin typeface=".VnTime" panose="020B7200000000000000" pitchFamily="34" charset="0"/>
              </a:rPr>
              <a:t> lµ </a:t>
            </a:r>
            <a:r>
              <a:rPr lang="en-US" sz="2800" b="1" dirty="0" err="1">
                <a:solidFill>
                  <a:schemeClr val="tx1"/>
                </a:solidFill>
                <a:latin typeface=".VnTime" panose="020B7200000000000000" pitchFamily="34" charset="0"/>
              </a:rPr>
              <a:t>tia</a:t>
            </a:r>
            <a:r>
              <a:rPr lang="en-US" sz="2800" b="1" dirty="0">
                <a:solidFill>
                  <a:schemeClr val="tx1"/>
                </a:solidFill>
                <a:latin typeface=".VnTime" panose="020B7200000000000000" pitchFamily="34" charset="0"/>
              </a:rPr>
              <a:t> ®</a:t>
            </a:r>
            <a:r>
              <a:rPr lang="en-US" sz="2800" b="1" dirty="0" err="1">
                <a:solidFill>
                  <a:schemeClr val="tx1"/>
                </a:solidFill>
                <a:latin typeface=".VnTime" panose="020B7200000000000000" pitchFamily="34" charset="0"/>
              </a:rPr>
              <a:t>èi</a:t>
            </a:r>
            <a:r>
              <a:rPr lang="en-US" sz="2800" b="1" dirty="0">
                <a:solidFill>
                  <a:schemeClr val="tx1"/>
                </a:solidFill>
                <a:latin typeface=".VnTime" panose="020B7200000000000000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.VnTime" panose="020B7200000000000000" pitchFamily="34" charset="0"/>
              </a:rPr>
              <a:t>cña</a:t>
            </a:r>
            <a:r>
              <a:rPr lang="en-US" sz="2800" b="1" dirty="0">
                <a:solidFill>
                  <a:schemeClr val="tx1"/>
                </a:solidFill>
                <a:latin typeface=".VnTime" panose="020B7200000000000000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.VnTime" panose="020B7200000000000000" pitchFamily="34" charset="0"/>
              </a:rPr>
              <a:t>mét</a:t>
            </a:r>
            <a:r>
              <a:rPr lang="en-US" sz="2800" b="1" dirty="0">
                <a:solidFill>
                  <a:schemeClr val="tx1"/>
                </a:solidFill>
                <a:latin typeface=".VnTime" panose="020B7200000000000000" pitchFamily="34" charset="0"/>
              </a:rPr>
              <a:t> c¹nh </a:t>
            </a:r>
            <a:r>
              <a:rPr lang="en-US" sz="2800" b="1" dirty="0" err="1">
                <a:solidFill>
                  <a:schemeClr val="tx1"/>
                </a:solidFill>
                <a:latin typeface=".VnTime" panose="020B7200000000000000" pitchFamily="34" charset="0"/>
              </a:rPr>
              <a:t>cña</a:t>
            </a:r>
            <a:r>
              <a:rPr lang="en-US" sz="2800" b="1" dirty="0">
                <a:solidFill>
                  <a:schemeClr val="tx1"/>
                </a:solidFill>
                <a:latin typeface=".VnTime" panose="020B7200000000000000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.VnTime" panose="020B7200000000000000" pitchFamily="34" charset="0"/>
              </a:rPr>
              <a:t>gãc</a:t>
            </a:r>
            <a:r>
              <a:rPr lang="en-US" sz="2800" b="1" dirty="0">
                <a:solidFill>
                  <a:schemeClr val="tx1"/>
                </a:solidFill>
                <a:latin typeface=".VnTime" panose="020B7200000000000000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.VnTime" panose="020B7200000000000000" pitchFamily="34" charset="0"/>
              </a:rPr>
              <a:t>kia</a:t>
            </a:r>
            <a:endParaRPr lang="en-US" sz="2800" b="1" dirty="0">
              <a:solidFill>
                <a:schemeClr val="tx1"/>
              </a:solidFill>
              <a:latin typeface=".VnTime" panose="020B7200000000000000" pitchFamily="34" charset="0"/>
            </a:endParaRPr>
          </a:p>
        </p:txBody>
      </p:sp>
      <p:sp>
        <p:nvSpPr>
          <p:cNvPr id="44" name="Title 1">
            <a:extLst>
              <a:ext uri="{FF2B5EF4-FFF2-40B4-BE49-F238E27FC236}">
                <a16:creationId xmlns="" xmlns:a16="http://schemas.microsoft.com/office/drawing/2014/main" id="{1D085526-B611-42F2-B16F-4DB729BD14B5}"/>
              </a:ext>
            </a:extLst>
          </p:cNvPr>
          <p:cNvSpPr txBox="1">
            <a:spLocks/>
          </p:cNvSpPr>
          <p:nvPr/>
        </p:nvSpPr>
        <p:spPr>
          <a:xfrm>
            <a:off x="118806" y="1235416"/>
            <a:ext cx="1828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untains of Christmas"/>
              <a:buNone/>
              <a:defRPr sz="2800" b="1" i="0" u="none" strike="noStrike" cap="none">
                <a:solidFill>
                  <a:schemeClr val="accent5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untains of Christmas"/>
              <a:buNone/>
              <a:defRPr sz="2800" b="1" i="0" u="none" strike="noStrike" cap="none">
                <a:solidFill>
                  <a:schemeClr val="accent5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untains of Christmas"/>
              <a:buNone/>
              <a:defRPr sz="2800" b="1" i="0" u="none" strike="noStrike" cap="none">
                <a:solidFill>
                  <a:schemeClr val="accent5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untains of Christmas"/>
              <a:buNone/>
              <a:defRPr sz="2800" b="1" i="0" u="none" strike="noStrike" cap="none">
                <a:solidFill>
                  <a:schemeClr val="accent5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untains of Christmas"/>
              <a:buNone/>
              <a:defRPr sz="2800" b="1" i="0" u="none" strike="noStrike" cap="none">
                <a:solidFill>
                  <a:schemeClr val="accent5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untains of Christmas"/>
              <a:buNone/>
              <a:defRPr sz="2800" b="1" i="0" u="none" strike="noStrike" cap="none">
                <a:solidFill>
                  <a:schemeClr val="accent5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untains of Christmas"/>
              <a:buNone/>
              <a:defRPr sz="2800" b="1" i="0" u="none" strike="noStrike" cap="none">
                <a:solidFill>
                  <a:schemeClr val="accent5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untains of Christmas"/>
              <a:buNone/>
              <a:defRPr sz="2800" b="1" i="0" u="none" strike="noStrike" cap="none">
                <a:solidFill>
                  <a:schemeClr val="accent5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untains of Christmas"/>
              <a:buNone/>
              <a:defRPr sz="2800" b="1" i="0" u="none" strike="noStrike" cap="none">
                <a:solidFill>
                  <a:schemeClr val="accent5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9pPr>
          </a:lstStyle>
          <a:p>
            <a:r>
              <a:rPr lang="en-US" alt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41" name="Oval 40">
            <a:extLst>
              <a:ext uri="{FF2B5EF4-FFF2-40B4-BE49-F238E27FC236}">
                <a16:creationId xmlns="" xmlns:a16="http://schemas.microsoft.com/office/drawing/2014/main" id="{8DF77851-2178-4218-812A-9FEA1F97715E}"/>
              </a:ext>
            </a:extLst>
          </p:cNvPr>
          <p:cNvSpPr/>
          <p:nvPr/>
        </p:nvSpPr>
        <p:spPr>
          <a:xfrm>
            <a:off x="399026" y="4150743"/>
            <a:ext cx="729226" cy="54661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chemeClr val="tx1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449854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ết quả hình ảnh cho home 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204" y="679002"/>
            <a:ext cx="587830" cy="58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ounded Rectangle 15"/>
          <p:cNvSpPr/>
          <p:nvPr/>
        </p:nvSpPr>
        <p:spPr>
          <a:xfrm>
            <a:off x="2183266" y="77443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20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183266" y="77443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19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183266" y="77443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18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2183266" y="77443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17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183266" y="77443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16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2183266" y="77443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15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2183266" y="77443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14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2183266" y="77443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13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2183266" y="77443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12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2183266" y="77443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11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2183266" y="77443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10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183266" y="77443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09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2183266" y="77443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08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2183266" y="77443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07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2183266" y="77443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06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2183266" y="77443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05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2183266" y="77443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2183266" y="77443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2183266" y="77443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2183266" y="77443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2183266" y="77443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00</a:t>
            </a:r>
          </a:p>
        </p:txBody>
      </p:sp>
      <p:sp>
        <p:nvSpPr>
          <p:cNvPr id="44" name="Rounded Rectangle 5">
            <a:extLst>
              <a:ext uri="{FF2B5EF4-FFF2-40B4-BE49-F238E27FC236}">
                <a16:creationId xmlns="" xmlns:a16="http://schemas.microsoft.com/office/drawing/2014/main" id="{93155448-E063-4AF6-9BAF-50D8F573C687}"/>
              </a:ext>
            </a:extLst>
          </p:cNvPr>
          <p:cNvSpPr/>
          <p:nvPr/>
        </p:nvSpPr>
        <p:spPr>
          <a:xfrm>
            <a:off x="217359" y="1861193"/>
            <a:ext cx="8901336" cy="260330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xOy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x’Oy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x’Oy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’= 60</a:t>
            </a:r>
            <a:r>
              <a:rPr lang="en-US" sz="28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xOy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tx1"/>
                </a:solidFill>
                <a:latin typeface=".VnTime" panose="020B7200000000000000" pitchFamily="34" charset="0"/>
              </a:rPr>
              <a:t>    A. 60</a:t>
            </a:r>
            <a:r>
              <a:rPr lang="en-US" sz="2800" b="1" baseline="30000" dirty="0">
                <a:solidFill>
                  <a:schemeClr val="tx1"/>
                </a:solidFill>
                <a:latin typeface=".VnTime" panose="020B7200000000000000" pitchFamily="34" charset="0"/>
              </a:rPr>
              <a:t>0</a:t>
            </a:r>
            <a:r>
              <a:rPr lang="en-US" sz="2800" b="1" dirty="0">
                <a:solidFill>
                  <a:schemeClr val="tx1"/>
                </a:solidFill>
                <a:latin typeface=".VnTime" panose="020B7200000000000000" pitchFamily="34" charset="0"/>
              </a:rPr>
              <a:t>                          B. 120</a:t>
            </a:r>
            <a:r>
              <a:rPr lang="en-US" sz="2800" b="1" baseline="30000" dirty="0">
                <a:solidFill>
                  <a:schemeClr val="tx1"/>
                </a:solidFill>
                <a:latin typeface=".VnTime" panose="020B7200000000000000" pitchFamily="34" charset="0"/>
              </a:rPr>
              <a:t>0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tx1"/>
                </a:solidFill>
                <a:latin typeface=".VnTime" panose="020B7200000000000000" pitchFamily="34" charset="0"/>
              </a:rPr>
              <a:t>    C. 90</a:t>
            </a:r>
            <a:r>
              <a:rPr lang="en-US" sz="2800" b="1" baseline="30000" dirty="0">
                <a:solidFill>
                  <a:schemeClr val="tx1"/>
                </a:solidFill>
                <a:latin typeface=".VnTime" panose="020B7200000000000000" pitchFamily="34" charset="0"/>
              </a:rPr>
              <a:t>0</a:t>
            </a:r>
            <a:r>
              <a:rPr lang="en-US" sz="2800" b="1" dirty="0">
                <a:solidFill>
                  <a:schemeClr val="tx1"/>
                </a:solidFill>
                <a:latin typeface=".VnTime" panose="020B7200000000000000" pitchFamily="34" charset="0"/>
              </a:rPr>
              <a:t>                         D. 180</a:t>
            </a:r>
            <a:r>
              <a:rPr lang="en-US" sz="2800" b="1" baseline="30000" dirty="0">
                <a:solidFill>
                  <a:schemeClr val="tx1"/>
                </a:solidFill>
                <a:latin typeface=".VnTime" panose="020B7200000000000000" pitchFamily="34" charset="0"/>
              </a:rPr>
              <a:t>0</a:t>
            </a:r>
            <a:endParaRPr lang="en-US" sz="2800" b="1" dirty="0">
              <a:solidFill>
                <a:schemeClr val="tx1"/>
              </a:solidFill>
              <a:latin typeface=".VnTime" panose="020B7200000000000000" pitchFamily="34" charset="0"/>
            </a:endParaRPr>
          </a:p>
        </p:txBody>
      </p:sp>
      <p:sp>
        <p:nvSpPr>
          <p:cNvPr id="45" name="Title 1">
            <a:extLst>
              <a:ext uri="{FF2B5EF4-FFF2-40B4-BE49-F238E27FC236}">
                <a16:creationId xmlns="" xmlns:a16="http://schemas.microsoft.com/office/drawing/2014/main" id="{5F2EA669-7579-40BE-9D34-6CEEA524B4E1}"/>
              </a:ext>
            </a:extLst>
          </p:cNvPr>
          <p:cNvSpPr txBox="1">
            <a:spLocks/>
          </p:cNvSpPr>
          <p:nvPr/>
        </p:nvSpPr>
        <p:spPr>
          <a:xfrm>
            <a:off x="103823" y="1266832"/>
            <a:ext cx="1570824" cy="460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untains of Christmas"/>
              <a:buNone/>
              <a:defRPr sz="2800" b="1" i="0" u="none" strike="noStrike" cap="none">
                <a:solidFill>
                  <a:schemeClr val="accent5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untains of Christmas"/>
              <a:buNone/>
              <a:defRPr sz="2800" b="1" i="0" u="none" strike="noStrike" cap="none">
                <a:solidFill>
                  <a:schemeClr val="accent5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untains of Christmas"/>
              <a:buNone/>
              <a:defRPr sz="2800" b="1" i="0" u="none" strike="noStrike" cap="none">
                <a:solidFill>
                  <a:schemeClr val="accent5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untains of Christmas"/>
              <a:buNone/>
              <a:defRPr sz="2800" b="1" i="0" u="none" strike="noStrike" cap="none">
                <a:solidFill>
                  <a:schemeClr val="accent5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untains of Christmas"/>
              <a:buNone/>
              <a:defRPr sz="2800" b="1" i="0" u="none" strike="noStrike" cap="none">
                <a:solidFill>
                  <a:schemeClr val="accent5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untains of Christmas"/>
              <a:buNone/>
              <a:defRPr sz="2800" b="1" i="0" u="none" strike="noStrike" cap="none">
                <a:solidFill>
                  <a:schemeClr val="accent5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untains of Christmas"/>
              <a:buNone/>
              <a:defRPr sz="2800" b="1" i="0" u="none" strike="noStrike" cap="none">
                <a:solidFill>
                  <a:schemeClr val="accent5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untains of Christmas"/>
              <a:buNone/>
              <a:defRPr sz="2800" b="1" i="0" u="none" strike="noStrike" cap="none">
                <a:solidFill>
                  <a:schemeClr val="accent5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untains of Christmas"/>
              <a:buNone/>
              <a:defRPr sz="2800" b="1" i="0" u="none" strike="noStrike" cap="none">
                <a:solidFill>
                  <a:schemeClr val="accent5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9pPr>
          </a:lstStyle>
          <a:p>
            <a:r>
              <a:rPr lang="en-US" alt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43" name="Oval 42">
            <a:extLst>
              <a:ext uri="{FF2B5EF4-FFF2-40B4-BE49-F238E27FC236}">
                <a16:creationId xmlns="" xmlns:a16="http://schemas.microsoft.com/office/drawing/2014/main" id="{029F1878-DA0C-49F3-9A56-A9AEECDEFB46}"/>
              </a:ext>
            </a:extLst>
          </p:cNvPr>
          <p:cNvSpPr/>
          <p:nvPr/>
        </p:nvSpPr>
        <p:spPr>
          <a:xfrm>
            <a:off x="496529" y="3277722"/>
            <a:ext cx="685588" cy="40326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chemeClr val="tx1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265480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4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ết quả hình ảnh cho home 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204" y="679002"/>
            <a:ext cx="587830" cy="58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ounded Rectangle 15"/>
          <p:cNvSpPr/>
          <p:nvPr/>
        </p:nvSpPr>
        <p:spPr>
          <a:xfrm>
            <a:off x="2183266" y="77443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183266" y="77443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183266" y="77443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2183266" y="77443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183266" y="77443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2183266" y="77443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2183266" y="77443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2183266" y="77443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2183266" y="77443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2183266" y="77443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2183266" y="77443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183266" y="77443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2183266" y="77443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2183266" y="77443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>
                <a:latin typeface="Times New Roman" panose="02020603050405020304" pitchFamily="18" charset="0"/>
                <a:cs typeface="Times New Roman" panose="02020603050405020304" pitchFamily="18" charset="0"/>
              </a:rPr>
              <a:t>07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2183266" y="77443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2183266" y="77443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2183266" y="77443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2183266" y="77443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2183266" y="77443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2183266" y="77443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2183266" y="77443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</a:p>
        </p:txBody>
      </p:sp>
      <p:sp>
        <p:nvSpPr>
          <p:cNvPr id="41" name="Rounded Rectangle 5">
            <a:extLst>
              <a:ext uri="{FF2B5EF4-FFF2-40B4-BE49-F238E27FC236}">
                <a16:creationId xmlns="" xmlns:a16="http://schemas.microsoft.com/office/drawing/2014/main" id="{8D315E1C-1059-419F-9D02-6ADA17C5A531}"/>
              </a:ext>
            </a:extLst>
          </p:cNvPr>
          <p:cNvSpPr/>
          <p:nvPr/>
        </p:nvSpPr>
        <p:spPr>
          <a:xfrm>
            <a:off x="914400" y="1066800"/>
            <a:ext cx="10363200" cy="4572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43" name="Title 1">
            <a:extLst>
              <a:ext uri="{FF2B5EF4-FFF2-40B4-BE49-F238E27FC236}">
                <a16:creationId xmlns="" xmlns:a16="http://schemas.microsoft.com/office/drawing/2014/main" id="{D7C91965-8F51-4FE4-AB04-1B80E6F24EF5}"/>
              </a:ext>
            </a:extLst>
          </p:cNvPr>
          <p:cNvSpPr txBox="1">
            <a:spLocks/>
          </p:cNvSpPr>
          <p:nvPr/>
        </p:nvSpPr>
        <p:spPr>
          <a:xfrm>
            <a:off x="354466" y="1311730"/>
            <a:ext cx="1828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untains of Christmas"/>
              <a:buNone/>
              <a:defRPr sz="2800" b="1" i="0" u="none" strike="noStrike" cap="none">
                <a:solidFill>
                  <a:schemeClr val="accent5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untains of Christmas"/>
              <a:buNone/>
              <a:defRPr sz="2800" b="1" i="0" u="none" strike="noStrike" cap="none">
                <a:solidFill>
                  <a:schemeClr val="accent5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untains of Christmas"/>
              <a:buNone/>
              <a:defRPr sz="2800" b="1" i="0" u="none" strike="noStrike" cap="none">
                <a:solidFill>
                  <a:schemeClr val="accent5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untains of Christmas"/>
              <a:buNone/>
              <a:defRPr sz="2800" b="1" i="0" u="none" strike="noStrike" cap="none">
                <a:solidFill>
                  <a:schemeClr val="accent5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untains of Christmas"/>
              <a:buNone/>
              <a:defRPr sz="2800" b="1" i="0" u="none" strike="noStrike" cap="none">
                <a:solidFill>
                  <a:schemeClr val="accent5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untains of Christmas"/>
              <a:buNone/>
              <a:defRPr sz="2800" b="1" i="0" u="none" strike="noStrike" cap="none">
                <a:solidFill>
                  <a:schemeClr val="accent5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untains of Christmas"/>
              <a:buNone/>
              <a:defRPr sz="2800" b="1" i="0" u="none" strike="noStrike" cap="none">
                <a:solidFill>
                  <a:schemeClr val="accent5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untains of Christmas"/>
              <a:buNone/>
              <a:defRPr sz="2800" b="1" i="0" u="none" strike="noStrike" cap="none">
                <a:solidFill>
                  <a:schemeClr val="accent5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untains of Christmas"/>
              <a:buNone/>
              <a:defRPr sz="2800" b="1" i="0" u="none" strike="noStrike" cap="none">
                <a:solidFill>
                  <a:schemeClr val="accent5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9pPr>
          </a:lstStyle>
          <a:p>
            <a:r>
              <a:rPr lang="en-US" alt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FFF7A0DA-A46E-41AC-9C34-4D6E470D53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467" y="2112651"/>
            <a:ext cx="8387308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A.1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B. 2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endParaRPr lang="en-US" altLang="en-US" sz="2800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3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D. 4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5" name="Oval 44">
            <a:extLst>
              <a:ext uri="{FF2B5EF4-FFF2-40B4-BE49-F238E27FC236}">
                <a16:creationId xmlns="" xmlns:a16="http://schemas.microsoft.com/office/drawing/2014/main" id="{66A661A9-7B12-486E-AFF5-BA9EA28685FE}"/>
              </a:ext>
            </a:extLst>
          </p:cNvPr>
          <p:cNvSpPr/>
          <p:nvPr/>
        </p:nvSpPr>
        <p:spPr>
          <a:xfrm>
            <a:off x="3858968" y="2739846"/>
            <a:ext cx="705660" cy="5416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446718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44" grpId="0"/>
      <p:bldP spid="4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ết quả hình ảnh cho home 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204" y="679002"/>
            <a:ext cx="587830" cy="58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ounded Rectangle 15"/>
          <p:cNvSpPr/>
          <p:nvPr/>
        </p:nvSpPr>
        <p:spPr>
          <a:xfrm>
            <a:off x="2183266" y="77443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20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183266" y="77443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19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183266" y="77443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18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2183266" y="77443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17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183266" y="77443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16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2183266" y="77443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15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2183266" y="77443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14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2183266" y="77443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13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2183266" y="77443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12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2183266" y="77443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11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2183266" y="77443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10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183266" y="77443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09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2183266" y="77443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08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2183266" y="77443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07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2183266" y="77443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06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2183266" y="77443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05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2183266" y="77443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2183266" y="77443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2183266" y="77443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2183266" y="77443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2183266" y="77443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00</a:t>
            </a:r>
          </a:p>
        </p:txBody>
      </p:sp>
      <p:sp>
        <p:nvSpPr>
          <p:cNvPr id="40" name="Title 1">
            <a:extLst>
              <a:ext uri="{FF2B5EF4-FFF2-40B4-BE49-F238E27FC236}">
                <a16:creationId xmlns="" xmlns:a16="http://schemas.microsoft.com/office/drawing/2014/main" id="{1C9CC3F3-2C0C-4EB2-AA8A-7B62891F003A}"/>
              </a:ext>
            </a:extLst>
          </p:cNvPr>
          <p:cNvSpPr txBox="1">
            <a:spLocks/>
          </p:cNvSpPr>
          <p:nvPr/>
        </p:nvSpPr>
        <p:spPr>
          <a:xfrm>
            <a:off x="400663" y="1174341"/>
            <a:ext cx="1743486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untains of Christmas"/>
              <a:buNone/>
              <a:defRPr sz="2800" b="1" i="0" u="none" strike="noStrike" cap="none">
                <a:solidFill>
                  <a:schemeClr val="accent5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untains of Christmas"/>
              <a:buNone/>
              <a:defRPr sz="2800" b="1" i="0" u="none" strike="noStrike" cap="none">
                <a:solidFill>
                  <a:schemeClr val="accent5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untains of Christmas"/>
              <a:buNone/>
              <a:defRPr sz="2800" b="1" i="0" u="none" strike="noStrike" cap="none">
                <a:solidFill>
                  <a:schemeClr val="accent5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untains of Christmas"/>
              <a:buNone/>
              <a:defRPr sz="2800" b="1" i="0" u="none" strike="noStrike" cap="none">
                <a:solidFill>
                  <a:schemeClr val="accent5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untains of Christmas"/>
              <a:buNone/>
              <a:defRPr sz="2800" b="1" i="0" u="none" strike="noStrike" cap="none">
                <a:solidFill>
                  <a:schemeClr val="accent5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untains of Christmas"/>
              <a:buNone/>
              <a:defRPr sz="2800" b="1" i="0" u="none" strike="noStrike" cap="none">
                <a:solidFill>
                  <a:schemeClr val="accent5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untains of Christmas"/>
              <a:buNone/>
              <a:defRPr sz="2800" b="1" i="0" u="none" strike="noStrike" cap="none">
                <a:solidFill>
                  <a:schemeClr val="accent5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untains of Christmas"/>
              <a:buNone/>
              <a:defRPr sz="2800" b="1" i="0" u="none" strike="noStrike" cap="none">
                <a:solidFill>
                  <a:schemeClr val="accent5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untains of Christmas"/>
              <a:buNone/>
              <a:defRPr sz="2800" b="1" i="0" u="none" strike="noStrike" cap="none">
                <a:solidFill>
                  <a:schemeClr val="accent5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9pPr>
          </a:lstStyle>
          <a:p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</a:p>
        </p:txBody>
      </p:sp>
      <p:grpSp>
        <p:nvGrpSpPr>
          <p:cNvPr id="42" name="Group 83">
            <a:extLst>
              <a:ext uri="{FF2B5EF4-FFF2-40B4-BE49-F238E27FC236}">
                <a16:creationId xmlns="" xmlns:a16="http://schemas.microsoft.com/office/drawing/2014/main" id="{05CDDC8B-E10C-422E-871E-DB464CB67556}"/>
              </a:ext>
            </a:extLst>
          </p:cNvPr>
          <p:cNvGrpSpPr>
            <a:grpSpLocks/>
          </p:cNvGrpSpPr>
          <p:nvPr/>
        </p:nvGrpSpPr>
        <p:grpSpPr bwMode="auto">
          <a:xfrm>
            <a:off x="4347957" y="774430"/>
            <a:ext cx="3886200" cy="2819400"/>
            <a:chOff x="1392" y="2259"/>
            <a:chExt cx="2658" cy="1869"/>
          </a:xfrm>
        </p:grpSpPr>
        <p:grpSp>
          <p:nvGrpSpPr>
            <p:cNvPr id="43" name="Group 73">
              <a:extLst>
                <a:ext uri="{FF2B5EF4-FFF2-40B4-BE49-F238E27FC236}">
                  <a16:creationId xmlns="" xmlns:a16="http://schemas.microsoft.com/office/drawing/2014/main" id="{9FC70A66-AB13-4C1F-BBC9-1CE48301FB35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392" y="2259"/>
              <a:ext cx="2658" cy="1794"/>
              <a:chOff x="1392" y="2256"/>
              <a:chExt cx="2658" cy="1794"/>
            </a:xfrm>
          </p:grpSpPr>
          <p:sp>
            <p:nvSpPr>
              <p:cNvPr id="53" name="AutoShape 72">
                <a:extLst>
                  <a:ext uri="{FF2B5EF4-FFF2-40B4-BE49-F238E27FC236}">
                    <a16:creationId xmlns="" xmlns:a16="http://schemas.microsoft.com/office/drawing/2014/main" id="{AC93D854-115B-4271-BF24-CC790683CF98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1392" y="2256"/>
                <a:ext cx="2658" cy="17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74">
                <a:extLst>
                  <a:ext uri="{FF2B5EF4-FFF2-40B4-BE49-F238E27FC236}">
                    <a16:creationId xmlns="" xmlns:a16="http://schemas.microsoft.com/office/drawing/2014/main" id="{B09E65CB-1374-40FE-80E3-B49F8B00C6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64" y="2904"/>
                <a:ext cx="2514" cy="576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Line 75">
                <a:extLst>
                  <a:ext uri="{FF2B5EF4-FFF2-40B4-BE49-F238E27FC236}">
                    <a16:creationId xmlns="" xmlns:a16="http://schemas.microsoft.com/office/drawing/2014/main" id="{B9E5148B-A9A9-4D2B-9B14-1060F9CFB4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956" y="2328"/>
                <a:ext cx="1440" cy="165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4" name="Group 82">
              <a:extLst>
                <a:ext uri="{FF2B5EF4-FFF2-40B4-BE49-F238E27FC236}">
                  <a16:creationId xmlns="" xmlns:a16="http://schemas.microsoft.com/office/drawing/2014/main" id="{26063563-3785-4027-B9DF-D03380C593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" y="2352"/>
              <a:ext cx="2581" cy="1776"/>
              <a:chOff x="1392" y="2352"/>
              <a:chExt cx="2581" cy="1776"/>
            </a:xfrm>
          </p:grpSpPr>
          <p:sp>
            <p:nvSpPr>
              <p:cNvPr id="45" name="Text Box 30">
                <a:extLst>
                  <a:ext uri="{FF2B5EF4-FFF2-40B4-BE49-F238E27FC236}">
                    <a16:creationId xmlns="" xmlns:a16="http://schemas.microsoft.com/office/drawing/2014/main" id="{0EFB4FB1-6B76-4F29-9B33-A508D7FF5F1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44" y="3168"/>
                <a:ext cx="27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400" b="1">
                    <a:latin typeface=".VnTime" panose="020B7200000000000000" pitchFamily="34" charset="0"/>
                    <a:cs typeface="Times New Roman" panose="02020603050405020304" pitchFamily="18" charset="0"/>
                  </a:rPr>
                  <a:t>O</a:t>
                </a:r>
                <a:endParaRPr lang="en-US" altLang="en-US" sz="3600" b="1"/>
              </a:p>
            </p:txBody>
          </p:sp>
          <p:sp>
            <p:nvSpPr>
              <p:cNvPr id="46" name="Text Box 6">
                <a:extLst>
                  <a:ext uri="{FF2B5EF4-FFF2-40B4-BE49-F238E27FC236}">
                    <a16:creationId xmlns="" xmlns:a16="http://schemas.microsoft.com/office/drawing/2014/main" id="{8E6DC123-0FA3-4B6A-BB8F-D9E4F2497E2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39315">
                <a:off x="2400" y="2831"/>
                <a:ext cx="420" cy="3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latin typeface=".VnTime" panose="020B7200000000000000" pitchFamily="34" charset="0"/>
                    <a:cs typeface="Times New Roman" panose="02020603050405020304" pitchFamily="18" charset="0"/>
                  </a:rPr>
                  <a:t>120</a:t>
                </a:r>
                <a:r>
                  <a:rPr lang="en-US" altLang="en-US" sz="1800" b="1" baseline="30000">
                    <a:latin typeface=".VnTime" panose="020B7200000000000000" pitchFamily="34" charset="0"/>
                    <a:cs typeface="Times New Roman" panose="02020603050405020304" pitchFamily="18" charset="0"/>
                  </a:rPr>
                  <a:t>0</a:t>
                </a:r>
                <a:endParaRPr lang="en-US" altLang="en-US" sz="2800"/>
              </a:p>
            </p:txBody>
          </p:sp>
          <p:sp>
            <p:nvSpPr>
              <p:cNvPr id="47" name="Text Box 76">
                <a:extLst>
                  <a:ext uri="{FF2B5EF4-FFF2-40B4-BE49-F238E27FC236}">
                    <a16:creationId xmlns="" xmlns:a16="http://schemas.microsoft.com/office/drawing/2014/main" id="{5CCADF8C-5EAC-42F4-9BCE-7258F3A0E81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09" y="2352"/>
                <a:ext cx="27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800" b="1"/>
                  <a:t>X’</a:t>
                </a:r>
              </a:p>
            </p:txBody>
          </p:sp>
          <p:sp>
            <p:nvSpPr>
              <p:cNvPr id="48" name="Text Box 77">
                <a:extLst>
                  <a:ext uri="{FF2B5EF4-FFF2-40B4-BE49-F238E27FC236}">
                    <a16:creationId xmlns="" xmlns:a16="http://schemas.microsoft.com/office/drawing/2014/main" id="{51F75C15-902E-459B-9704-B2E0278131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92" y="2880"/>
                <a:ext cx="27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400" b="1">
                    <a:latin typeface=".VnTime" panose="020B7200000000000000" pitchFamily="34" charset="0"/>
                    <a:cs typeface="Times New Roman" panose="02020603050405020304" pitchFamily="18" charset="0"/>
                  </a:rPr>
                  <a:t>y</a:t>
                </a:r>
                <a:endParaRPr lang="en-US" altLang="en-US" sz="3600" b="1"/>
              </a:p>
            </p:txBody>
          </p:sp>
          <p:sp>
            <p:nvSpPr>
              <p:cNvPr id="49" name="Text Box 78">
                <a:extLst>
                  <a:ext uri="{FF2B5EF4-FFF2-40B4-BE49-F238E27FC236}">
                    <a16:creationId xmlns="" xmlns:a16="http://schemas.microsoft.com/office/drawing/2014/main" id="{9A5A59E7-35FF-409E-AA57-DC218990A42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68" y="3840"/>
                <a:ext cx="27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400" b="1">
                    <a:latin typeface=".VnTime" panose="020B7200000000000000" pitchFamily="34" charset="0"/>
                    <a:cs typeface="Times New Roman" panose="02020603050405020304" pitchFamily="18" charset="0"/>
                  </a:rPr>
                  <a:t>x</a:t>
                </a:r>
                <a:endParaRPr lang="en-US" altLang="en-US" sz="3600" b="1"/>
              </a:p>
            </p:txBody>
          </p:sp>
          <p:sp>
            <p:nvSpPr>
              <p:cNvPr id="50" name="Text Box 79">
                <a:extLst>
                  <a:ext uri="{FF2B5EF4-FFF2-40B4-BE49-F238E27FC236}">
                    <a16:creationId xmlns="" xmlns:a16="http://schemas.microsoft.com/office/drawing/2014/main" id="{B365EA75-31B5-411B-9175-A89F633850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96" y="3408"/>
                <a:ext cx="27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400" b="1" dirty="0">
                    <a:latin typeface=".VnTime" panose="020B7200000000000000" pitchFamily="34" charset="0"/>
                  </a:rPr>
                  <a:t>y</a:t>
                </a:r>
              </a:p>
            </p:txBody>
          </p:sp>
          <p:sp>
            <p:nvSpPr>
              <p:cNvPr id="51" name="Text Box 80">
                <a:extLst>
                  <a:ext uri="{FF2B5EF4-FFF2-40B4-BE49-F238E27FC236}">
                    <a16:creationId xmlns="" xmlns:a16="http://schemas.microsoft.com/office/drawing/2014/main" id="{6105166B-6B9A-485A-9F24-7C2CE5D3F71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39315">
                <a:off x="2271" y="3120"/>
                <a:ext cx="420" cy="3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 b="1" dirty="0">
                    <a:latin typeface=".VnTime" panose="020B7200000000000000" pitchFamily="34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en-US" sz="2000" b="1" baseline="30000" dirty="0">
                    <a:latin typeface=".VnTime" panose="020B7200000000000000" pitchFamily="34" charset="0"/>
                    <a:cs typeface="Times New Roman" panose="02020603050405020304" pitchFamily="18" charset="0"/>
                  </a:rPr>
                  <a:t>0</a:t>
                </a:r>
                <a:endParaRPr lang="en-US" altLang="en-US" dirty="0"/>
              </a:p>
            </p:txBody>
          </p:sp>
          <p:sp>
            <p:nvSpPr>
              <p:cNvPr id="52" name="Text Box 81">
                <a:extLst>
                  <a:ext uri="{FF2B5EF4-FFF2-40B4-BE49-F238E27FC236}">
                    <a16:creationId xmlns="" xmlns:a16="http://schemas.microsoft.com/office/drawing/2014/main" id="{7969569D-698E-4026-8FC9-15FE7EAFB2F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39315">
                <a:off x="2724" y="2973"/>
                <a:ext cx="420" cy="3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 b="1">
                    <a:latin typeface=".VnTime" panose="020B7200000000000000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en-US" sz="2000" b="1" baseline="30000">
                    <a:latin typeface=".VnTime" panose="020B7200000000000000" pitchFamily="34" charset="0"/>
                    <a:cs typeface="Times New Roman" panose="02020603050405020304" pitchFamily="18" charset="0"/>
                  </a:rPr>
                  <a:t>0</a:t>
                </a:r>
                <a:endParaRPr lang="en-US" altLang="en-US"/>
              </a:p>
            </p:txBody>
          </p:sp>
        </p:grpSp>
      </p:grpSp>
      <p:sp>
        <p:nvSpPr>
          <p:cNvPr id="56" name="Rectangle 55">
            <a:extLst>
              <a:ext uri="{FF2B5EF4-FFF2-40B4-BE49-F238E27FC236}">
                <a16:creationId xmlns="" xmlns:a16="http://schemas.microsoft.com/office/drawing/2014/main" id="{47AC8383-37C3-4E96-A9FA-5D8438E33B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273" y="3598356"/>
            <a:ext cx="58896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 + n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spcBef>
                <a:spcPct val="0"/>
              </a:spcBef>
              <a:buFontTx/>
              <a:buAutoNum type="alphaUcPeriod"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alt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B. 30</a:t>
            </a:r>
            <a:r>
              <a:rPr lang="en-US" alt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C. 60</a:t>
            </a:r>
            <a:r>
              <a:rPr lang="en-US" alt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D. 120</a:t>
            </a:r>
            <a:r>
              <a:rPr lang="en-US" alt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</p:txBody>
      </p:sp>
      <p:sp>
        <p:nvSpPr>
          <p:cNvPr id="57" name="Oval 56">
            <a:extLst>
              <a:ext uri="{FF2B5EF4-FFF2-40B4-BE49-F238E27FC236}">
                <a16:creationId xmlns="" xmlns:a16="http://schemas.microsoft.com/office/drawing/2014/main" id="{19C4C00E-AFB4-4C88-AD96-B0930776276E}"/>
              </a:ext>
            </a:extLst>
          </p:cNvPr>
          <p:cNvSpPr/>
          <p:nvPr/>
        </p:nvSpPr>
        <p:spPr>
          <a:xfrm>
            <a:off x="4575497" y="4051182"/>
            <a:ext cx="685800" cy="4508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chemeClr val="tx1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48575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3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4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6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7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8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9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56" grpId="0"/>
      <p:bldP spid="57" grpId="0" animBg="1"/>
      <p:bldP spid="5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8684D93-8560-4182-BCE1-7558375006BA}"/>
              </a:ext>
            </a:extLst>
          </p:cNvPr>
          <p:cNvSpPr txBox="1"/>
          <p:nvPr/>
        </p:nvSpPr>
        <p:spPr>
          <a:xfrm>
            <a:off x="455633" y="764242"/>
            <a:ext cx="68661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Cho 2 đường thẳng MN và PQ cắt nhau tại A. </a:t>
            </a: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tên các cặp góc đối đỉnh.</a:t>
            </a:r>
            <a:endParaRPr lang="en-US" sz="2800" dirty="0"/>
          </a:p>
        </p:txBody>
      </p:sp>
      <p:sp>
        <p:nvSpPr>
          <p:cNvPr id="6" name="iSľïdê">
            <a:extLst>
              <a:ext uri="{FF2B5EF4-FFF2-40B4-BE49-F238E27FC236}">
                <a16:creationId xmlns="" xmlns:a16="http://schemas.microsoft.com/office/drawing/2014/main" id="{9B2EB381-436B-4FA1-9D94-8F062E62592C}"/>
              </a:ext>
            </a:extLst>
          </p:cNvPr>
          <p:cNvSpPr/>
          <p:nvPr/>
        </p:nvSpPr>
        <p:spPr>
          <a:xfrm>
            <a:off x="272831" y="127614"/>
            <a:ext cx="1756388" cy="562174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Autofit/>
          </a:bodyPr>
          <a:lstStyle/>
          <a:p>
            <a:pPr algn="ctr"/>
            <a:r>
              <a:rPr lang="en-US" altLang="zh-CN" sz="2800" spc="3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zh-CN" sz="2800" spc="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spc="3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zh-CN" sz="2800" spc="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zh-CN" altLang="en-US" sz="2800" spc="3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073E05C2-DF2C-472B-9DE6-BE702BAA142E}"/>
              </a:ext>
            </a:extLst>
          </p:cNvPr>
          <p:cNvSpPr/>
          <p:nvPr/>
        </p:nvSpPr>
        <p:spPr>
          <a:xfrm>
            <a:off x="6420123" y="2446360"/>
            <a:ext cx="45719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2E79B1EC-6107-4911-B274-F7EA0F419093}"/>
              </a:ext>
            </a:extLst>
          </p:cNvPr>
          <p:cNvGrpSpPr/>
          <p:nvPr/>
        </p:nvGrpSpPr>
        <p:grpSpPr>
          <a:xfrm rot="20861131">
            <a:off x="4722810" y="1607447"/>
            <a:ext cx="3464256" cy="1803096"/>
            <a:chOff x="1779896" y="928048"/>
            <a:chExt cx="3464256" cy="1803096"/>
          </a:xfrm>
        </p:grpSpPr>
        <p:cxnSp>
          <p:nvCxnSpPr>
            <p:cNvPr id="9" name="Straight Connector 8">
              <a:extLst>
                <a:ext uri="{FF2B5EF4-FFF2-40B4-BE49-F238E27FC236}">
                  <a16:creationId xmlns="" xmlns:a16="http://schemas.microsoft.com/office/drawing/2014/main" id="{B6F93743-BB1C-4325-81EF-926EFE0B80B0}"/>
                </a:ext>
              </a:extLst>
            </p:cNvPr>
            <p:cNvCxnSpPr/>
            <p:nvPr/>
          </p:nvCxnSpPr>
          <p:spPr>
            <a:xfrm flipV="1">
              <a:off x="1828800" y="990600"/>
              <a:ext cx="3352800" cy="16764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Oval 9">
              <a:extLst>
                <a:ext uri="{FF2B5EF4-FFF2-40B4-BE49-F238E27FC236}">
                  <a16:creationId xmlns="" xmlns:a16="http://schemas.microsoft.com/office/drawing/2014/main" id="{37E3A44B-5DFA-4488-8221-84FA7B255776}"/>
                </a:ext>
              </a:extLst>
            </p:cNvPr>
            <p:cNvSpPr/>
            <p:nvPr/>
          </p:nvSpPr>
          <p:spPr>
            <a:xfrm>
              <a:off x="1779896" y="2639704"/>
              <a:ext cx="45719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="" xmlns:a16="http://schemas.microsoft.com/office/drawing/2014/main" id="{57A43AFD-D314-4AC9-9FCD-60DF95A297A6}"/>
                </a:ext>
              </a:extLst>
            </p:cNvPr>
            <p:cNvSpPr/>
            <p:nvPr/>
          </p:nvSpPr>
          <p:spPr>
            <a:xfrm>
              <a:off x="5198433" y="928048"/>
              <a:ext cx="45719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24BAF354-4977-445D-A9D2-6F07F94638C3}"/>
              </a:ext>
            </a:extLst>
          </p:cNvPr>
          <p:cNvSpPr txBox="1"/>
          <p:nvPr/>
        </p:nvSpPr>
        <p:spPr>
          <a:xfrm>
            <a:off x="6411239" y="2583746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E3C6BE9-D14C-48B1-86A4-BA84B699ABDC}"/>
              </a:ext>
            </a:extLst>
          </p:cNvPr>
          <p:cNvSpPr txBox="1"/>
          <p:nvPr/>
        </p:nvSpPr>
        <p:spPr>
          <a:xfrm>
            <a:off x="4102657" y="2526106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CC9C8A7B-F28E-4306-8AD0-A2AEC7ED0CD8}"/>
              </a:ext>
            </a:extLst>
          </p:cNvPr>
          <p:cNvSpPr txBox="1"/>
          <p:nvPr/>
        </p:nvSpPr>
        <p:spPr>
          <a:xfrm>
            <a:off x="8279664" y="246345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9A1983F4-78E7-4817-8881-9C3C8ADBFB9E}"/>
              </a:ext>
            </a:extLst>
          </p:cNvPr>
          <p:cNvSpPr txBox="1"/>
          <p:nvPr/>
        </p:nvSpPr>
        <p:spPr>
          <a:xfrm>
            <a:off x="4947137" y="3649597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31152258-640B-4238-A914-9879A6EE05B1}"/>
              </a:ext>
            </a:extLst>
          </p:cNvPr>
          <p:cNvSpPr txBox="1"/>
          <p:nvPr/>
        </p:nvSpPr>
        <p:spPr>
          <a:xfrm>
            <a:off x="7938711" y="105609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94FDB44B-36E1-4B22-9F2E-DDE204340F9A}"/>
              </a:ext>
            </a:extLst>
          </p:cNvPr>
          <p:cNvGrpSpPr/>
          <p:nvPr/>
        </p:nvGrpSpPr>
        <p:grpSpPr>
          <a:xfrm rot="1538230">
            <a:off x="4585331" y="1611118"/>
            <a:ext cx="3464256" cy="1803096"/>
            <a:chOff x="1779896" y="928048"/>
            <a:chExt cx="3464256" cy="1803096"/>
          </a:xfrm>
        </p:grpSpPr>
        <p:cxnSp>
          <p:nvCxnSpPr>
            <p:cNvPr id="18" name="Straight Connector 17">
              <a:extLst>
                <a:ext uri="{FF2B5EF4-FFF2-40B4-BE49-F238E27FC236}">
                  <a16:creationId xmlns="" xmlns:a16="http://schemas.microsoft.com/office/drawing/2014/main" id="{41FE70F2-DDF3-4DA1-AA31-C29174BE2EA3}"/>
                </a:ext>
              </a:extLst>
            </p:cNvPr>
            <p:cNvCxnSpPr/>
            <p:nvPr/>
          </p:nvCxnSpPr>
          <p:spPr>
            <a:xfrm flipV="1">
              <a:off x="1828800" y="990600"/>
              <a:ext cx="3352800" cy="16764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="" xmlns:a16="http://schemas.microsoft.com/office/drawing/2014/main" id="{C45231ED-690D-4666-BDC1-875E276E3753}"/>
                </a:ext>
              </a:extLst>
            </p:cNvPr>
            <p:cNvSpPr/>
            <p:nvPr/>
          </p:nvSpPr>
          <p:spPr>
            <a:xfrm>
              <a:off x="1779896" y="2639704"/>
              <a:ext cx="45719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="" xmlns:a16="http://schemas.microsoft.com/office/drawing/2014/main" id="{3600206D-A946-440F-9185-44359CB053A1}"/>
                </a:ext>
              </a:extLst>
            </p:cNvPr>
            <p:cNvSpPr/>
            <p:nvPr/>
          </p:nvSpPr>
          <p:spPr>
            <a:xfrm>
              <a:off x="5198433" y="928048"/>
              <a:ext cx="45719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82691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  <p:bldP spid="13" grpId="0"/>
      <p:bldP spid="14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p48"/>
          <p:cNvSpPr/>
          <p:nvPr/>
        </p:nvSpPr>
        <p:spPr>
          <a:xfrm>
            <a:off x="3853112" y="1448493"/>
            <a:ext cx="1453500" cy="14535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lgDash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p48"/>
          <p:cNvSpPr/>
          <p:nvPr/>
        </p:nvSpPr>
        <p:spPr>
          <a:xfrm>
            <a:off x="6299748" y="1063675"/>
            <a:ext cx="1991400" cy="19914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lgDash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2" name="Google Shape;872;p48"/>
          <p:cNvSpPr/>
          <p:nvPr/>
        </p:nvSpPr>
        <p:spPr>
          <a:xfrm>
            <a:off x="889773" y="916808"/>
            <a:ext cx="1991400" cy="19914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lgDash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73" name="Google Shape;873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6694986" y="1551099"/>
            <a:ext cx="1200925" cy="119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4" name="Google Shape;874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3971536" y="1551099"/>
            <a:ext cx="1200925" cy="119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5" name="Google Shape;875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8088" y="1551099"/>
            <a:ext cx="1200925" cy="1197100"/>
          </a:xfrm>
          <a:prstGeom prst="rect">
            <a:avLst/>
          </a:prstGeom>
          <a:noFill/>
          <a:ln>
            <a:noFill/>
          </a:ln>
        </p:spPr>
      </p:pic>
      <p:sp>
        <p:nvSpPr>
          <p:cNvPr id="876" name="Google Shape;876;p48"/>
          <p:cNvSpPr txBox="1">
            <a:spLocks noGrp="1"/>
          </p:cNvSpPr>
          <p:nvPr>
            <p:ph type="title"/>
          </p:nvPr>
        </p:nvSpPr>
        <p:spPr>
          <a:xfrm>
            <a:off x="594162" y="197241"/>
            <a:ext cx="771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7" name="Google Shape;877;p48"/>
          <p:cNvSpPr txBox="1">
            <a:spLocks noGrp="1"/>
          </p:cNvSpPr>
          <p:nvPr>
            <p:ph type="subTitle" idx="1"/>
          </p:nvPr>
        </p:nvSpPr>
        <p:spPr>
          <a:xfrm>
            <a:off x="66368" y="3428302"/>
            <a:ext cx="3257869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5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dirty="0" err="1">
                <a:solidFill>
                  <a:schemeClr val="accent5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dirty="0">
                <a:solidFill>
                  <a:schemeClr val="accent5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dirty="0">
                <a:solidFill>
                  <a:schemeClr val="accent5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dirty="0">
                <a:solidFill>
                  <a:schemeClr val="accent5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chemeClr val="accent5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>
                <a:solidFill>
                  <a:schemeClr val="accent5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dirty="0">
                <a:solidFill>
                  <a:schemeClr val="accent5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dirty="0">
                <a:solidFill>
                  <a:schemeClr val="accent5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dirty="0">
                <a:solidFill>
                  <a:schemeClr val="accent5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dirty="0">
                <a:solidFill>
                  <a:schemeClr val="accent5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chemeClr val="accent5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dirty="0">
                <a:solidFill>
                  <a:schemeClr val="accent5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dirty="0">
                <a:solidFill>
                  <a:schemeClr val="accent5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chemeClr val="accent5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dirty="0">
                <a:solidFill>
                  <a:schemeClr val="accent5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dirty="0">
                <a:solidFill>
                  <a:schemeClr val="accent5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chemeClr val="accent5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solidFill>
                  <a:schemeClr val="accent5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dirty="0">
                <a:solidFill>
                  <a:schemeClr val="accent5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chemeClr val="accent5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dirty="0">
                <a:solidFill>
                  <a:schemeClr val="accent5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5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endParaRPr dirty="0">
              <a:solidFill>
                <a:schemeClr val="accent5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9" name="Google Shape;879;p48"/>
          <p:cNvSpPr txBox="1">
            <a:spLocks noGrp="1"/>
          </p:cNvSpPr>
          <p:nvPr>
            <p:ph type="subTitle" idx="3"/>
          </p:nvPr>
        </p:nvSpPr>
        <p:spPr>
          <a:xfrm>
            <a:off x="3439505" y="3055075"/>
            <a:ext cx="2265000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1" name="Google Shape;881;p48"/>
          <p:cNvSpPr txBox="1">
            <a:spLocks noGrp="1"/>
          </p:cNvSpPr>
          <p:nvPr>
            <p:ph type="subTitle" idx="5"/>
          </p:nvPr>
        </p:nvSpPr>
        <p:spPr>
          <a:xfrm>
            <a:off x="6162948" y="3179485"/>
            <a:ext cx="2265000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3" name="Google Shape;883;p48"/>
          <p:cNvSpPr txBox="1">
            <a:spLocks noGrp="1"/>
          </p:cNvSpPr>
          <p:nvPr>
            <p:ph type="title" idx="7"/>
          </p:nvPr>
        </p:nvSpPr>
        <p:spPr>
          <a:xfrm>
            <a:off x="1332660" y="1883850"/>
            <a:ext cx="981234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884" name="Google Shape;884;p48"/>
          <p:cNvSpPr txBox="1">
            <a:spLocks noGrp="1"/>
          </p:cNvSpPr>
          <p:nvPr>
            <p:ph type="title" idx="8"/>
          </p:nvPr>
        </p:nvSpPr>
        <p:spPr>
          <a:xfrm>
            <a:off x="4124897" y="1916993"/>
            <a:ext cx="924523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885" name="Google Shape;885;p48"/>
          <p:cNvSpPr txBox="1">
            <a:spLocks noGrp="1"/>
          </p:cNvSpPr>
          <p:nvPr>
            <p:ph type="title" idx="9"/>
          </p:nvPr>
        </p:nvSpPr>
        <p:spPr>
          <a:xfrm>
            <a:off x="6871193" y="1925325"/>
            <a:ext cx="918913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pic>
        <p:nvPicPr>
          <p:cNvPr id="886" name="Google Shape;886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4789261" flipH="1">
            <a:off x="4799200" y="922497"/>
            <a:ext cx="354427" cy="875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7" name="Google Shape;887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8901878">
            <a:off x="8329305" y="4204983"/>
            <a:ext cx="466489" cy="881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8" name="Google Shape;888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043846">
            <a:off x="8389309" y="494092"/>
            <a:ext cx="377999" cy="714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889" name="Google Shape;889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764315" flipH="1">
            <a:off x="734575" y="1684131"/>
            <a:ext cx="259055" cy="639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90" name="Google Shape;890;p4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1030613" y="1447738"/>
            <a:ext cx="217495" cy="214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91" name="Google Shape;891;p4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3666525" y="1551088"/>
            <a:ext cx="217495" cy="214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92" name="Google Shape;892;p4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70550" y="2610588"/>
            <a:ext cx="217495" cy="214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93" name="Google Shape;893;p4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77488" y="1335163"/>
            <a:ext cx="217495" cy="214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7" grpId="0" build="p"/>
      <p:bldP spid="879" grpId="0" build="p"/>
      <p:bldP spid="881" grpId="0" build="p"/>
      <p:bldP spid="88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="" xmlns:a16="http://schemas.microsoft.com/office/drawing/2014/main" id="{7C5B9B70-DD78-4F4B-BD40-4C9875F391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45027" y="145202"/>
            <a:ext cx="9753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="" xmlns:a16="http://schemas.microsoft.com/office/drawing/2014/main" id="{B165F092-D891-4627-B5E0-022E9AE22C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3889" y="835263"/>
            <a:ext cx="11277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 Học thuộc định nghĩa và tính chất hai góc đối đỉnh.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="" xmlns:a16="http://schemas.microsoft.com/office/drawing/2014/main" id="{7CF64347-0CD0-4E6A-AF12-53FF81DBE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92165"/>
            <a:ext cx="930857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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Thực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hành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vẽ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góc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đối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đỉnh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với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một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góc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trước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vẽ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hai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góc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đối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đỉnh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7" name="Text Box 6">
            <a:extLst>
              <a:ext uri="{FF2B5EF4-FFF2-40B4-BE49-F238E27FC236}">
                <a16:creationId xmlns="" xmlns:a16="http://schemas.microsoft.com/office/drawing/2014/main" id="{886C43AF-6780-4F3B-BFD8-3677AAFA6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3889" y="2979954"/>
            <a:ext cx="921788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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bài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tập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1,2,3,4,5,6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Sgk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/ </a:t>
            </a:r>
            <a:r>
              <a:rPr lang="en-US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82,83)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="" xmlns:a16="http://schemas.microsoft.com/office/drawing/2014/main" id="{7E9E3FFF-A42D-42E6-91B8-B7B50E841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3889" y="3836856"/>
            <a:ext cx="10871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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Chuẩn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bị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tiết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sau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“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Luyện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tập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2332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ổng hợp Slide cảm ơn, slide kết thúc đẹp và chuyên nghiệp">
            <a:extLst>
              <a:ext uri="{FF2B5EF4-FFF2-40B4-BE49-F238E27FC236}">
                <a16:creationId xmlns="" xmlns:a16="http://schemas.microsoft.com/office/drawing/2014/main" id="{7FD33596-61CC-4D04-9C5F-D1F45C108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Kết quả hình ảnh cho thanks 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746" y="150257"/>
            <a:ext cx="2300231" cy="1734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27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" name="Google Shape;38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300000">
            <a:off x="4913187" y="2984550"/>
            <a:ext cx="982950" cy="101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700000">
            <a:off x="4913187" y="1569500"/>
            <a:ext cx="982949" cy="101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700000">
            <a:off x="1084138" y="2984550"/>
            <a:ext cx="982949" cy="101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4138" y="1569500"/>
            <a:ext cx="982950" cy="1018200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35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6832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MỤC TIÊU BÀI HỌC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1" name="Google Shape;391;p35"/>
          <p:cNvSpPr txBox="1">
            <a:spLocks noGrp="1"/>
          </p:cNvSpPr>
          <p:nvPr>
            <p:ph type="title" idx="3"/>
          </p:nvPr>
        </p:nvSpPr>
        <p:spPr>
          <a:xfrm>
            <a:off x="1186763" y="1836350"/>
            <a:ext cx="777600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392" name="Google Shape;392;p35"/>
          <p:cNvSpPr txBox="1">
            <a:spLocks noGrp="1"/>
          </p:cNvSpPr>
          <p:nvPr>
            <p:ph type="subTitle" idx="4"/>
          </p:nvPr>
        </p:nvSpPr>
        <p:spPr>
          <a:xfrm>
            <a:off x="5962612" y="1883302"/>
            <a:ext cx="3122393" cy="48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endParaRPr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4" name="Google Shape;394;p35"/>
          <p:cNvSpPr txBox="1">
            <a:spLocks noGrp="1"/>
          </p:cNvSpPr>
          <p:nvPr>
            <p:ph type="title" idx="6"/>
          </p:nvPr>
        </p:nvSpPr>
        <p:spPr>
          <a:xfrm>
            <a:off x="5015863" y="1836350"/>
            <a:ext cx="777600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395" name="Google Shape;395;p35"/>
          <p:cNvSpPr txBox="1">
            <a:spLocks noGrp="1"/>
          </p:cNvSpPr>
          <p:nvPr>
            <p:ph type="subTitle" idx="7"/>
          </p:nvPr>
        </p:nvSpPr>
        <p:spPr>
          <a:xfrm>
            <a:off x="2008414" y="3220038"/>
            <a:ext cx="2801719" cy="48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7" name="Google Shape;397;p35"/>
          <p:cNvSpPr txBox="1">
            <a:spLocks noGrp="1"/>
          </p:cNvSpPr>
          <p:nvPr>
            <p:ph type="title" idx="9"/>
          </p:nvPr>
        </p:nvSpPr>
        <p:spPr>
          <a:xfrm>
            <a:off x="1186813" y="3251400"/>
            <a:ext cx="777600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398" name="Google Shape;398;p35"/>
          <p:cNvSpPr txBox="1">
            <a:spLocks noGrp="1"/>
          </p:cNvSpPr>
          <p:nvPr>
            <p:ph type="subTitle" idx="13"/>
          </p:nvPr>
        </p:nvSpPr>
        <p:spPr>
          <a:xfrm>
            <a:off x="5950448" y="3299926"/>
            <a:ext cx="3134558" cy="48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0" name="Google Shape;400;p35"/>
          <p:cNvSpPr txBox="1">
            <a:spLocks noGrp="1"/>
          </p:cNvSpPr>
          <p:nvPr>
            <p:ph type="title" idx="15"/>
          </p:nvPr>
        </p:nvSpPr>
        <p:spPr>
          <a:xfrm>
            <a:off x="5015863" y="3251400"/>
            <a:ext cx="777600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pic>
        <p:nvPicPr>
          <p:cNvPr id="401" name="Google Shape;401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57650" y="2631126"/>
            <a:ext cx="364931" cy="35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6109" y="1184798"/>
            <a:ext cx="458568" cy="48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4650" y="3482463"/>
            <a:ext cx="217495" cy="214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89913" y="4005888"/>
            <a:ext cx="217495" cy="214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43918" y="1569504"/>
            <a:ext cx="217475" cy="22977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92;p35">
            <a:extLst>
              <a:ext uri="{FF2B5EF4-FFF2-40B4-BE49-F238E27FC236}">
                <a16:creationId xmlns="" xmlns:a16="http://schemas.microsoft.com/office/drawing/2014/main" id="{C6C41609-96BA-499C-8A03-FB04FCD65D3C}"/>
              </a:ext>
            </a:extLst>
          </p:cNvPr>
          <p:cNvSpPr txBox="1">
            <a:spLocks/>
          </p:cNvSpPr>
          <p:nvPr/>
        </p:nvSpPr>
        <p:spPr>
          <a:xfrm>
            <a:off x="1989924" y="1931572"/>
            <a:ext cx="2972907" cy="4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cing Sans One"/>
              <a:buNone/>
              <a:defRPr sz="2000" b="1" i="0" u="none" strike="noStrike" cap="none">
                <a:solidFill>
                  <a:schemeClr val="accent4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cing Sans One"/>
              <a:buNone/>
              <a:defRPr sz="1800" b="0" i="0" u="none" strike="noStrike" cap="none">
                <a:solidFill>
                  <a:schemeClr val="dk1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cing Sans One"/>
              <a:buNone/>
              <a:defRPr sz="1800" b="0" i="0" u="none" strike="noStrike" cap="none">
                <a:solidFill>
                  <a:schemeClr val="dk1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cing Sans One"/>
              <a:buNone/>
              <a:defRPr sz="1800" b="0" i="0" u="none" strike="noStrike" cap="none">
                <a:solidFill>
                  <a:schemeClr val="dk1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cing Sans One"/>
              <a:buNone/>
              <a:defRPr sz="1800" b="0" i="0" u="none" strike="noStrike" cap="none">
                <a:solidFill>
                  <a:schemeClr val="dk1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cing Sans One"/>
              <a:buNone/>
              <a:defRPr sz="1800" b="0" i="0" u="none" strike="noStrike" cap="none">
                <a:solidFill>
                  <a:schemeClr val="dk1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cing Sans One"/>
              <a:buNone/>
              <a:defRPr sz="1800" b="0" i="0" u="none" strike="noStrike" cap="none">
                <a:solidFill>
                  <a:schemeClr val="dk1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cing Sans One"/>
              <a:buNone/>
              <a:defRPr sz="1800" b="0" i="0" u="none" strike="noStrike" cap="none">
                <a:solidFill>
                  <a:schemeClr val="dk1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cing Sans One"/>
              <a:buNone/>
              <a:defRPr sz="1800" b="0" i="0" u="none" strike="noStrike" cap="none">
                <a:solidFill>
                  <a:schemeClr val="dk1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9pPr>
          </a:lstStyle>
          <a:p>
            <a:pPr marL="0" indent="0"/>
            <a:r>
              <a:rPr lang="vi-VN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Phát biểu được: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“H</a:t>
            </a:r>
            <a:r>
              <a:rPr lang="vi-VN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góc đối đỉnh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vi-VN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69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8" name="Google Shape;588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747227">
            <a:off x="4462363" y="1611774"/>
            <a:ext cx="3851623" cy="231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9" name="Google Shape;589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747227">
            <a:off x="615675" y="1576499"/>
            <a:ext cx="3851623" cy="2317750"/>
          </a:xfrm>
          <a:prstGeom prst="rect">
            <a:avLst/>
          </a:prstGeom>
          <a:noFill/>
          <a:ln>
            <a:noFill/>
          </a:ln>
        </p:spPr>
      </p:pic>
      <p:sp>
        <p:nvSpPr>
          <p:cNvPr id="590" name="Google Shape;590;p42"/>
          <p:cNvSpPr/>
          <p:nvPr/>
        </p:nvSpPr>
        <p:spPr>
          <a:xfrm>
            <a:off x="5083575" y="1324925"/>
            <a:ext cx="2820900" cy="28209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lgDash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42"/>
          <p:cNvSpPr/>
          <p:nvPr/>
        </p:nvSpPr>
        <p:spPr>
          <a:xfrm>
            <a:off x="1241450" y="1324925"/>
            <a:ext cx="2820900" cy="28209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lgDash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42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CẤU TRÚC BÀI HỌC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3" name="Google Shape;593;p42"/>
          <p:cNvSpPr txBox="1">
            <a:spLocks noGrp="1"/>
          </p:cNvSpPr>
          <p:nvPr>
            <p:ph type="subTitle" idx="1"/>
          </p:nvPr>
        </p:nvSpPr>
        <p:spPr>
          <a:xfrm>
            <a:off x="1604908" y="1907975"/>
            <a:ext cx="2094000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1</a:t>
            </a:r>
            <a:endParaRPr sz="2800" dirty="0"/>
          </a:p>
        </p:txBody>
      </p:sp>
      <p:sp>
        <p:nvSpPr>
          <p:cNvPr id="594" name="Google Shape;594;p42"/>
          <p:cNvSpPr txBox="1">
            <a:spLocks noGrp="1"/>
          </p:cNvSpPr>
          <p:nvPr>
            <p:ph type="subTitle" idx="2"/>
          </p:nvPr>
        </p:nvSpPr>
        <p:spPr>
          <a:xfrm>
            <a:off x="1562314" y="2301814"/>
            <a:ext cx="2096100" cy="117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5" name="Google Shape;595;p42"/>
          <p:cNvSpPr txBox="1">
            <a:spLocks noGrp="1"/>
          </p:cNvSpPr>
          <p:nvPr>
            <p:ph type="subTitle" idx="3"/>
          </p:nvPr>
        </p:nvSpPr>
        <p:spPr>
          <a:xfrm>
            <a:off x="5443500" y="1907975"/>
            <a:ext cx="2097000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2</a:t>
            </a:r>
            <a:endParaRPr sz="2800" dirty="0"/>
          </a:p>
        </p:txBody>
      </p:sp>
      <p:sp>
        <p:nvSpPr>
          <p:cNvPr id="596" name="Google Shape;596;p42"/>
          <p:cNvSpPr txBox="1">
            <a:spLocks noGrp="1"/>
          </p:cNvSpPr>
          <p:nvPr>
            <p:ph type="subTitle" idx="4"/>
          </p:nvPr>
        </p:nvSpPr>
        <p:spPr>
          <a:xfrm>
            <a:off x="5520325" y="2342172"/>
            <a:ext cx="2097000" cy="117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97" name="Google Shape;597;p42"/>
          <p:cNvPicPr preferRelativeResize="0"/>
          <p:nvPr/>
        </p:nvPicPr>
        <p:blipFill rotWithShape="1">
          <a:blip r:embed="rId4">
            <a:alphaModFix/>
          </a:blip>
          <a:srcRect l="47486" t="37825" r="17981" b="4854"/>
          <a:stretch/>
        </p:blipFill>
        <p:spPr>
          <a:xfrm>
            <a:off x="1173350" y="1504552"/>
            <a:ext cx="611100" cy="610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598" name="Google Shape;598;p42"/>
          <p:cNvPicPr preferRelativeResize="0"/>
          <p:nvPr/>
        </p:nvPicPr>
        <p:blipFill rotWithShape="1">
          <a:blip r:embed="rId4">
            <a:alphaModFix/>
          </a:blip>
          <a:srcRect l="47486" t="37825" r="17981" b="4854"/>
          <a:stretch/>
        </p:blipFill>
        <p:spPr>
          <a:xfrm>
            <a:off x="3551075" y="3882302"/>
            <a:ext cx="611100" cy="610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599" name="Google Shape;599;p42"/>
          <p:cNvPicPr preferRelativeResize="0"/>
          <p:nvPr/>
        </p:nvPicPr>
        <p:blipFill rotWithShape="1">
          <a:blip r:embed="rId4">
            <a:alphaModFix/>
          </a:blip>
          <a:srcRect l="47486" t="37825" r="17981" b="4854"/>
          <a:stretch/>
        </p:blipFill>
        <p:spPr>
          <a:xfrm>
            <a:off x="4671900" y="2345427"/>
            <a:ext cx="611100" cy="610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600" name="Google Shape;600;p42"/>
          <p:cNvPicPr preferRelativeResize="0"/>
          <p:nvPr/>
        </p:nvPicPr>
        <p:blipFill rotWithShape="1">
          <a:blip r:embed="rId4">
            <a:alphaModFix/>
          </a:blip>
          <a:srcRect l="47486" t="37825" r="17981" b="4854"/>
          <a:stretch/>
        </p:blipFill>
        <p:spPr>
          <a:xfrm>
            <a:off x="7789475" y="1845127"/>
            <a:ext cx="611100" cy="610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grpSp>
        <p:nvGrpSpPr>
          <p:cNvPr id="601" name="Google Shape;601;p42"/>
          <p:cNvGrpSpPr/>
          <p:nvPr/>
        </p:nvGrpSpPr>
        <p:grpSpPr>
          <a:xfrm>
            <a:off x="4784258" y="2442357"/>
            <a:ext cx="386551" cy="416655"/>
            <a:chOff x="1451950" y="3013175"/>
            <a:chExt cx="548300" cy="591000"/>
          </a:xfrm>
        </p:grpSpPr>
        <p:sp>
          <p:nvSpPr>
            <p:cNvPr id="602" name="Google Shape;602;p42"/>
            <p:cNvSpPr/>
            <p:nvPr/>
          </p:nvSpPr>
          <p:spPr>
            <a:xfrm>
              <a:off x="1541850" y="3013900"/>
              <a:ext cx="400375" cy="590275"/>
            </a:xfrm>
            <a:custGeom>
              <a:avLst/>
              <a:gdLst/>
              <a:ahLst/>
              <a:cxnLst/>
              <a:rect l="l" t="t" r="r" b="b"/>
              <a:pathLst>
                <a:path w="16015" h="23611" extrusionOk="0">
                  <a:moveTo>
                    <a:pt x="8013" y="584"/>
                  </a:moveTo>
                  <a:lnTo>
                    <a:pt x="15514" y="10442"/>
                  </a:lnTo>
                  <a:lnTo>
                    <a:pt x="8013" y="22955"/>
                  </a:lnTo>
                  <a:lnTo>
                    <a:pt x="512" y="10442"/>
                  </a:lnTo>
                  <a:lnTo>
                    <a:pt x="8013" y="584"/>
                  </a:lnTo>
                  <a:close/>
                  <a:moveTo>
                    <a:pt x="8009" y="0"/>
                  </a:moveTo>
                  <a:cubicBezTo>
                    <a:pt x="7942" y="0"/>
                    <a:pt x="7876" y="24"/>
                    <a:pt x="7835" y="72"/>
                  </a:cubicBezTo>
                  <a:lnTo>
                    <a:pt x="60" y="10287"/>
                  </a:lnTo>
                  <a:cubicBezTo>
                    <a:pt x="0" y="10359"/>
                    <a:pt x="0" y="10466"/>
                    <a:pt x="48" y="10537"/>
                  </a:cubicBezTo>
                  <a:lnTo>
                    <a:pt x="7811" y="23503"/>
                  </a:lnTo>
                  <a:cubicBezTo>
                    <a:pt x="7859" y="23563"/>
                    <a:pt x="7930" y="23610"/>
                    <a:pt x="8013" y="23610"/>
                  </a:cubicBezTo>
                  <a:cubicBezTo>
                    <a:pt x="8097" y="23610"/>
                    <a:pt x="8156" y="23563"/>
                    <a:pt x="8204" y="23503"/>
                  </a:cubicBezTo>
                  <a:lnTo>
                    <a:pt x="15967" y="10537"/>
                  </a:lnTo>
                  <a:cubicBezTo>
                    <a:pt x="16014" y="10466"/>
                    <a:pt x="16014" y="10359"/>
                    <a:pt x="15955" y="10287"/>
                  </a:cubicBezTo>
                  <a:lnTo>
                    <a:pt x="8192" y="72"/>
                  </a:lnTo>
                  <a:cubicBezTo>
                    <a:pt x="8144" y="24"/>
                    <a:pt x="8076" y="0"/>
                    <a:pt x="80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42"/>
            <p:cNvSpPr/>
            <p:nvPr/>
          </p:nvSpPr>
          <p:spPr>
            <a:xfrm>
              <a:off x="1616250" y="3153475"/>
              <a:ext cx="245600" cy="376575"/>
            </a:xfrm>
            <a:custGeom>
              <a:avLst/>
              <a:gdLst/>
              <a:ahLst/>
              <a:cxnLst/>
              <a:rect l="l" t="t" r="r" b="b"/>
              <a:pathLst>
                <a:path w="9824" h="15063" extrusionOk="0">
                  <a:moveTo>
                    <a:pt x="238" y="0"/>
                  </a:moveTo>
                  <a:cubicBezTo>
                    <a:pt x="230" y="0"/>
                    <a:pt x="223" y="0"/>
                    <a:pt x="215" y="1"/>
                  </a:cubicBezTo>
                  <a:cubicBezTo>
                    <a:pt x="96" y="13"/>
                    <a:pt x="1" y="132"/>
                    <a:pt x="13" y="251"/>
                  </a:cubicBezTo>
                  <a:cubicBezTo>
                    <a:pt x="394" y="2990"/>
                    <a:pt x="2430" y="4764"/>
                    <a:pt x="4394" y="6478"/>
                  </a:cubicBezTo>
                  <a:cubicBezTo>
                    <a:pt x="6918" y="8681"/>
                    <a:pt x="9335" y="10764"/>
                    <a:pt x="8407" y="14801"/>
                  </a:cubicBezTo>
                  <a:cubicBezTo>
                    <a:pt x="8383" y="14920"/>
                    <a:pt x="8454" y="15039"/>
                    <a:pt x="8573" y="15063"/>
                  </a:cubicBezTo>
                  <a:lnTo>
                    <a:pt x="8621" y="15063"/>
                  </a:lnTo>
                  <a:cubicBezTo>
                    <a:pt x="8728" y="15063"/>
                    <a:pt x="8812" y="14991"/>
                    <a:pt x="8859" y="14884"/>
                  </a:cubicBezTo>
                  <a:cubicBezTo>
                    <a:pt x="9824" y="10598"/>
                    <a:pt x="7216" y="8336"/>
                    <a:pt x="4692" y="6133"/>
                  </a:cubicBezTo>
                  <a:cubicBezTo>
                    <a:pt x="2787" y="4478"/>
                    <a:pt x="822" y="2775"/>
                    <a:pt x="465" y="192"/>
                  </a:cubicBezTo>
                  <a:cubicBezTo>
                    <a:pt x="454" y="80"/>
                    <a:pt x="349" y="0"/>
                    <a:pt x="2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42"/>
            <p:cNvSpPr/>
            <p:nvPr/>
          </p:nvSpPr>
          <p:spPr>
            <a:xfrm>
              <a:off x="1576975" y="3364850"/>
              <a:ext cx="250350" cy="64000"/>
            </a:xfrm>
            <a:custGeom>
              <a:avLst/>
              <a:gdLst/>
              <a:ahLst/>
              <a:cxnLst/>
              <a:rect l="l" t="t" r="r" b="b"/>
              <a:pathLst>
                <a:path w="10014" h="2560" extrusionOk="0">
                  <a:moveTo>
                    <a:pt x="7236" y="1"/>
                  </a:moveTo>
                  <a:cubicBezTo>
                    <a:pt x="6348" y="1"/>
                    <a:pt x="5429" y="431"/>
                    <a:pt x="4441" y="893"/>
                  </a:cubicBezTo>
                  <a:cubicBezTo>
                    <a:pt x="3239" y="1464"/>
                    <a:pt x="1858" y="2119"/>
                    <a:pt x="215" y="2119"/>
                  </a:cubicBezTo>
                  <a:cubicBezTo>
                    <a:pt x="96" y="2119"/>
                    <a:pt x="0" y="2214"/>
                    <a:pt x="0" y="2333"/>
                  </a:cubicBezTo>
                  <a:cubicBezTo>
                    <a:pt x="0" y="2452"/>
                    <a:pt x="96" y="2560"/>
                    <a:pt x="215" y="2560"/>
                  </a:cubicBezTo>
                  <a:cubicBezTo>
                    <a:pt x="1941" y="2560"/>
                    <a:pt x="3370" y="1893"/>
                    <a:pt x="4632" y="1309"/>
                  </a:cubicBezTo>
                  <a:cubicBezTo>
                    <a:pt x="5606" y="858"/>
                    <a:pt x="6441" y="464"/>
                    <a:pt x="7223" y="464"/>
                  </a:cubicBezTo>
                  <a:cubicBezTo>
                    <a:pt x="8027" y="464"/>
                    <a:pt x="8776" y="881"/>
                    <a:pt x="9561" y="2083"/>
                  </a:cubicBezTo>
                  <a:cubicBezTo>
                    <a:pt x="9612" y="2149"/>
                    <a:pt x="9682" y="2184"/>
                    <a:pt x="9752" y="2184"/>
                  </a:cubicBezTo>
                  <a:cubicBezTo>
                    <a:pt x="9797" y="2184"/>
                    <a:pt x="9841" y="2170"/>
                    <a:pt x="9883" y="2143"/>
                  </a:cubicBezTo>
                  <a:cubicBezTo>
                    <a:pt x="9978" y="2071"/>
                    <a:pt x="10013" y="1940"/>
                    <a:pt x="9942" y="1833"/>
                  </a:cubicBezTo>
                  <a:cubicBezTo>
                    <a:pt x="9045" y="463"/>
                    <a:pt x="8157" y="1"/>
                    <a:pt x="72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42"/>
            <p:cNvSpPr/>
            <p:nvPr/>
          </p:nvSpPr>
          <p:spPr>
            <a:xfrm>
              <a:off x="1772825" y="3128350"/>
              <a:ext cx="123850" cy="260625"/>
            </a:xfrm>
            <a:custGeom>
              <a:avLst/>
              <a:gdLst/>
              <a:ahLst/>
              <a:cxnLst/>
              <a:rect l="l" t="t" r="r" b="b"/>
              <a:pathLst>
                <a:path w="4954" h="10425" extrusionOk="0">
                  <a:moveTo>
                    <a:pt x="4735" y="1"/>
                  </a:moveTo>
                  <a:cubicBezTo>
                    <a:pt x="4635" y="1"/>
                    <a:pt x="4542" y="59"/>
                    <a:pt x="4501" y="161"/>
                  </a:cubicBezTo>
                  <a:cubicBezTo>
                    <a:pt x="4227" y="1018"/>
                    <a:pt x="3620" y="1828"/>
                    <a:pt x="2977" y="2685"/>
                  </a:cubicBezTo>
                  <a:cubicBezTo>
                    <a:pt x="1584" y="4566"/>
                    <a:pt x="1" y="6697"/>
                    <a:pt x="977" y="10269"/>
                  </a:cubicBezTo>
                  <a:cubicBezTo>
                    <a:pt x="989" y="10365"/>
                    <a:pt x="1072" y="10424"/>
                    <a:pt x="1179" y="10424"/>
                  </a:cubicBezTo>
                  <a:cubicBezTo>
                    <a:pt x="1215" y="10424"/>
                    <a:pt x="1227" y="10424"/>
                    <a:pt x="1239" y="10412"/>
                  </a:cubicBezTo>
                  <a:cubicBezTo>
                    <a:pt x="1358" y="10376"/>
                    <a:pt x="1429" y="10257"/>
                    <a:pt x="1406" y="10138"/>
                  </a:cubicBezTo>
                  <a:cubicBezTo>
                    <a:pt x="489" y="6781"/>
                    <a:pt x="2001" y="4745"/>
                    <a:pt x="3334" y="2959"/>
                  </a:cubicBezTo>
                  <a:cubicBezTo>
                    <a:pt x="4013" y="2066"/>
                    <a:pt x="4632" y="1232"/>
                    <a:pt x="4930" y="292"/>
                  </a:cubicBezTo>
                  <a:cubicBezTo>
                    <a:pt x="4954" y="173"/>
                    <a:pt x="4906" y="54"/>
                    <a:pt x="4787" y="6"/>
                  </a:cubicBezTo>
                  <a:cubicBezTo>
                    <a:pt x="4770" y="3"/>
                    <a:pt x="4752" y="1"/>
                    <a:pt x="47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42"/>
            <p:cNvSpPr/>
            <p:nvPr/>
          </p:nvSpPr>
          <p:spPr>
            <a:xfrm>
              <a:off x="1555250" y="3045975"/>
              <a:ext cx="193200" cy="272150"/>
            </a:xfrm>
            <a:custGeom>
              <a:avLst/>
              <a:gdLst/>
              <a:ahLst/>
              <a:cxnLst/>
              <a:rect l="l" t="t" r="r" b="b"/>
              <a:pathLst>
                <a:path w="7728" h="10886" extrusionOk="0">
                  <a:moveTo>
                    <a:pt x="1227" y="884"/>
                  </a:moveTo>
                  <a:cubicBezTo>
                    <a:pt x="1703" y="1503"/>
                    <a:pt x="2453" y="2253"/>
                    <a:pt x="3310" y="3075"/>
                  </a:cubicBezTo>
                  <a:cubicBezTo>
                    <a:pt x="5072" y="4801"/>
                    <a:pt x="7263" y="6968"/>
                    <a:pt x="7251" y="8707"/>
                  </a:cubicBezTo>
                  <a:cubicBezTo>
                    <a:pt x="7239" y="9266"/>
                    <a:pt x="7013" y="9742"/>
                    <a:pt x="6537" y="10195"/>
                  </a:cubicBezTo>
                  <a:cubicBezTo>
                    <a:pt x="6359" y="10362"/>
                    <a:pt x="6090" y="10446"/>
                    <a:pt x="5773" y="10446"/>
                  </a:cubicBezTo>
                  <a:cubicBezTo>
                    <a:pt x="5389" y="10446"/>
                    <a:pt x="4933" y="10323"/>
                    <a:pt x="4477" y="10076"/>
                  </a:cubicBezTo>
                  <a:cubicBezTo>
                    <a:pt x="2489" y="9028"/>
                    <a:pt x="631" y="6075"/>
                    <a:pt x="1227" y="884"/>
                  </a:cubicBezTo>
                  <a:close/>
                  <a:moveTo>
                    <a:pt x="1083" y="1"/>
                  </a:moveTo>
                  <a:cubicBezTo>
                    <a:pt x="1071" y="1"/>
                    <a:pt x="1060" y="2"/>
                    <a:pt x="1048" y="3"/>
                  </a:cubicBezTo>
                  <a:cubicBezTo>
                    <a:pt x="941" y="15"/>
                    <a:pt x="869" y="86"/>
                    <a:pt x="846" y="194"/>
                  </a:cubicBezTo>
                  <a:cubicBezTo>
                    <a:pt x="0" y="6004"/>
                    <a:pt x="2072" y="9302"/>
                    <a:pt x="4275" y="10469"/>
                  </a:cubicBezTo>
                  <a:cubicBezTo>
                    <a:pt x="4810" y="10743"/>
                    <a:pt x="5322" y="10885"/>
                    <a:pt x="5787" y="10885"/>
                  </a:cubicBezTo>
                  <a:cubicBezTo>
                    <a:pt x="6227" y="10885"/>
                    <a:pt x="6596" y="10766"/>
                    <a:pt x="6846" y="10528"/>
                  </a:cubicBezTo>
                  <a:cubicBezTo>
                    <a:pt x="7394" y="10004"/>
                    <a:pt x="7680" y="9397"/>
                    <a:pt x="7692" y="8707"/>
                  </a:cubicBezTo>
                  <a:cubicBezTo>
                    <a:pt x="7727" y="6778"/>
                    <a:pt x="5537" y="4635"/>
                    <a:pt x="3620" y="2753"/>
                  </a:cubicBezTo>
                  <a:cubicBezTo>
                    <a:pt x="2572" y="1741"/>
                    <a:pt x="1608" y="789"/>
                    <a:pt x="1286" y="122"/>
                  </a:cubicBezTo>
                  <a:cubicBezTo>
                    <a:pt x="1244" y="39"/>
                    <a:pt x="1166" y="1"/>
                    <a:pt x="10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42"/>
            <p:cNvSpPr/>
            <p:nvPr/>
          </p:nvSpPr>
          <p:spPr>
            <a:xfrm>
              <a:off x="1479625" y="3341050"/>
              <a:ext cx="304250" cy="142275"/>
            </a:xfrm>
            <a:custGeom>
              <a:avLst/>
              <a:gdLst/>
              <a:ahLst/>
              <a:cxnLst/>
              <a:rect l="l" t="t" r="r" b="b"/>
              <a:pathLst>
                <a:path w="12170" h="5691" extrusionOk="0">
                  <a:moveTo>
                    <a:pt x="9106" y="453"/>
                  </a:moveTo>
                  <a:cubicBezTo>
                    <a:pt x="10160" y="453"/>
                    <a:pt x="11004" y="798"/>
                    <a:pt x="11360" y="1297"/>
                  </a:cubicBezTo>
                  <a:cubicBezTo>
                    <a:pt x="11657" y="1714"/>
                    <a:pt x="11598" y="2190"/>
                    <a:pt x="11181" y="2678"/>
                  </a:cubicBezTo>
                  <a:cubicBezTo>
                    <a:pt x="10020" y="4067"/>
                    <a:pt x="7543" y="5236"/>
                    <a:pt x="5210" y="5236"/>
                  </a:cubicBezTo>
                  <a:cubicBezTo>
                    <a:pt x="4624" y="5236"/>
                    <a:pt x="4046" y="5162"/>
                    <a:pt x="3501" y="5000"/>
                  </a:cubicBezTo>
                  <a:cubicBezTo>
                    <a:pt x="2358" y="4655"/>
                    <a:pt x="942" y="3785"/>
                    <a:pt x="525" y="1559"/>
                  </a:cubicBezTo>
                  <a:lnTo>
                    <a:pt x="525" y="1559"/>
                  </a:lnTo>
                  <a:cubicBezTo>
                    <a:pt x="1271" y="1911"/>
                    <a:pt x="1988" y="2051"/>
                    <a:pt x="2691" y="2051"/>
                  </a:cubicBezTo>
                  <a:cubicBezTo>
                    <a:pt x="4008" y="2051"/>
                    <a:pt x="5277" y="1559"/>
                    <a:pt x="6597" y="1047"/>
                  </a:cubicBezTo>
                  <a:cubicBezTo>
                    <a:pt x="6776" y="964"/>
                    <a:pt x="6954" y="904"/>
                    <a:pt x="7133" y="833"/>
                  </a:cubicBezTo>
                  <a:cubicBezTo>
                    <a:pt x="7824" y="567"/>
                    <a:pt x="8500" y="453"/>
                    <a:pt x="9106" y="453"/>
                  </a:cubicBezTo>
                  <a:close/>
                  <a:moveTo>
                    <a:pt x="9118" y="1"/>
                  </a:moveTo>
                  <a:cubicBezTo>
                    <a:pt x="8459" y="1"/>
                    <a:pt x="7734" y="126"/>
                    <a:pt x="6990" y="416"/>
                  </a:cubicBezTo>
                  <a:cubicBezTo>
                    <a:pt x="6811" y="487"/>
                    <a:pt x="6633" y="547"/>
                    <a:pt x="6454" y="630"/>
                  </a:cubicBezTo>
                  <a:cubicBezTo>
                    <a:pt x="5133" y="1147"/>
                    <a:pt x="3927" y="1617"/>
                    <a:pt x="2693" y="1617"/>
                  </a:cubicBezTo>
                  <a:cubicBezTo>
                    <a:pt x="1936" y="1617"/>
                    <a:pt x="1169" y="1440"/>
                    <a:pt x="358" y="987"/>
                  </a:cubicBezTo>
                  <a:cubicBezTo>
                    <a:pt x="325" y="971"/>
                    <a:pt x="289" y="962"/>
                    <a:pt x="252" y="962"/>
                  </a:cubicBezTo>
                  <a:cubicBezTo>
                    <a:pt x="209" y="962"/>
                    <a:pt x="165" y="974"/>
                    <a:pt x="120" y="999"/>
                  </a:cubicBezTo>
                  <a:cubicBezTo>
                    <a:pt x="49" y="1047"/>
                    <a:pt x="1" y="1118"/>
                    <a:pt x="25" y="1202"/>
                  </a:cubicBezTo>
                  <a:cubicBezTo>
                    <a:pt x="358" y="3976"/>
                    <a:pt x="2049" y="5036"/>
                    <a:pt x="3382" y="5428"/>
                  </a:cubicBezTo>
                  <a:cubicBezTo>
                    <a:pt x="3978" y="5607"/>
                    <a:pt x="4609" y="5690"/>
                    <a:pt x="5228" y="5690"/>
                  </a:cubicBezTo>
                  <a:cubicBezTo>
                    <a:pt x="7704" y="5690"/>
                    <a:pt x="10276" y="4464"/>
                    <a:pt x="11550" y="2964"/>
                  </a:cubicBezTo>
                  <a:cubicBezTo>
                    <a:pt x="12086" y="2309"/>
                    <a:pt x="12169" y="1607"/>
                    <a:pt x="11752" y="1023"/>
                  </a:cubicBezTo>
                  <a:cubicBezTo>
                    <a:pt x="11306" y="422"/>
                    <a:pt x="10325" y="1"/>
                    <a:pt x="91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42"/>
            <p:cNvSpPr/>
            <p:nvPr/>
          </p:nvSpPr>
          <p:spPr>
            <a:xfrm>
              <a:off x="1745750" y="3013175"/>
              <a:ext cx="233975" cy="307925"/>
            </a:xfrm>
            <a:custGeom>
              <a:avLst/>
              <a:gdLst/>
              <a:ahLst/>
              <a:cxnLst/>
              <a:rect l="l" t="t" r="r" b="b"/>
              <a:pathLst>
                <a:path w="9359" h="12317" extrusionOk="0">
                  <a:moveTo>
                    <a:pt x="6834" y="1017"/>
                  </a:moveTo>
                  <a:lnTo>
                    <a:pt x="6834" y="1017"/>
                  </a:lnTo>
                  <a:cubicBezTo>
                    <a:pt x="8585" y="6328"/>
                    <a:pt x="5882" y="8518"/>
                    <a:pt x="3667" y="10292"/>
                  </a:cubicBezTo>
                  <a:cubicBezTo>
                    <a:pt x="3072" y="10769"/>
                    <a:pt x="2512" y="11209"/>
                    <a:pt x="2084" y="11685"/>
                  </a:cubicBezTo>
                  <a:cubicBezTo>
                    <a:pt x="631" y="8709"/>
                    <a:pt x="2024" y="7292"/>
                    <a:pt x="3786" y="5506"/>
                  </a:cubicBezTo>
                  <a:cubicBezTo>
                    <a:pt x="4953" y="4339"/>
                    <a:pt x="6251" y="2994"/>
                    <a:pt x="6834" y="1017"/>
                  </a:cubicBezTo>
                  <a:close/>
                  <a:moveTo>
                    <a:pt x="6821" y="0"/>
                  </a:moveTo>
                  <a:cubicBezTo>
                    <a:pt x="6806" y="0"/>
                    <a:pt x="6791" y="2"/>
                    <a:pt x="6775" y="5"/>
                  </a:cubicBezTo>
                  <a:cubicBezTo>
                    <a:pt x="6680" y="5"/>
                    <a:pt x="6596" y="77"/>
                    <a:pt x="6584" y="184"/>
                  </a:cubicBezTo>
                  <a:cubicBezTo>
                    <a:pt x="6180" y="2458"/>
                    <a:pt x="4810" y="3863"/>
                    <a:pt x="3489" y="5197"/>
                  </a:cubicBezTo>
                  <a:cubicBezTo>
                    <a:pt x="1703" y="7018"/>
                    <a:pt x="0" y="8721"/>
                    <a:pt x="1858" y="12197"/>
                  </a:cubicBezTo>
                  <a:cubicBezTo>
                    <a:pt x="1893" y="12269"/>
                    <a:pt x="1965" y="12316"/>
                    <a:pt x="2036" y="12316"/>
                  </a:cubicBezTo>
                  <a:lnTo>
                    <a:pt x="2060" y="12316"/>
                  </a:lnTo>
                  <a:cubicBezTo>
                    <a:pt x="2119" y="12316"/>
                    <a:pt x="2191" y="12281"/>
                    <a:pt x="2215" y="12233"/>
                  </a:cubicBezTo>
                  <a:cubicBezTo>
                    <a:pt x="2631" y="11697"/>
                    <a:pt x="3274" y="11197"/>
                    <a:pt x="3941" y="10638"/>
                  </a:cubicBezTo>
                  <a:cubicBezTo>
                    <a:pt x="6239" y="8804"/>
                    <a:pt x="9358" y="6280"/>
                    <a:pt x="7001" y="148"/>
                  </a:cubicBezTo>
                  <a:cubicBezTo>
                    <a:pt x="6971" y="57"/>
                    <a:pt x="6906" y="0"/>
                    <a:pt x="68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42"/>
            <p:cNvSpPr/>
            <p:nvPr/>
          </p:nvSpPr>
          <p:spPr>
            <a:xfrm>
              <a:off x="1905000" y="3384175"/>
              <a:ext cx="95250" cy="95275"/>
            </a:xfrm>
            <a:custGeom>
              <a:avLst/>
              <a:gdLst/>
              <a:ahLst/>
              <a:cxnLst/>
              <a:rect l="l" t="t" r="r" b="b"/>
              <a:pathLst>
                <a:path w="3810" h="3811" extrusionOk="0">
                  <a:moveTo>
                    <a:pt x="1917" y="1120"/>
                  </a:moveTo>
                  <a:cubicBezTo>
                    <a:pt x="2096" y="1465"/>
                    <a:pt x="2381" y="1727"/>
                    <a:pt x="2715" y="1906"/>
                  </a:cubicBezTo>
                  <a:cubicBezTo>
                    <a:pt x="2369" y="2084"/>
                    <a:pt x="2096" y="2370"/>
                    <a:pt x="1917" y="2691"/>
                  </a:cubicBezTo>
                  <a:cubicBezTo>
                    <a:pt x="1738" y="2358"/>
                    <a:pt x="1464" y="2084"/>
                    <a:pt x="1131" y="1906"/>
                  </a:cubicBezTo>
                  <a:cubicBezTo>
                    <a:pt x="1464" y="1727"/>
                    <a:pt x="1726" y="1465"/>
                    <a:pt x="1917" y="1120"/>
                  </a:cubicBezTo>
                  <a:close/>
                  <a:moveTo>
                    <a:pt x="1905" y="1"/>
                  </a:moveTo>
                  <a:cubicBezTo>
                    <a:pt x="1786" y="1"/>
                    <a:pt x="1679" y="108"/>
                    <a:pt x="1679" y="227"/>
                  </a:cubicBezTo>
                  <a:cubicBezTo>
                    <a:pt x="1679" y="1025"/>
                    <a:pt x="1024" y="1679"/>
                    <a:pt x="226" y="1679"/>
                  </a:cubicBezTo>
                  <a:cubicBezTo>
                    <a:pt x="107" y="1679"/>
                    <a:pt x="0" y="1787"/>
                    <a:pt x="0" y="1906"/>
                  </a:cubicBezTo>
                  <a:cubicBezTo>
                    <a:pt x="0" y="2025"/>
                    <a:pt x="107" y="2132"/>
                    <a:pt x="226" y="2132"/>
                  </a:cubicBezTo>
                  <a:cubicBezTo>
                    <a:pt x="1024" y="2132"/>
                    <a:pt x="1679" y="2787"/>
                    <a:pt x="1679" y="3584"/>
                  </a:cubicBezTo>
                  <a:cubicBezTo>
                    <a:pt x="1679" y="3703"/>
                    <a:pt x="1786" y="3811"/>
                    <a:pt x="1905" y="3811"/>
                  </a:cubicBezTo>
                  <a:cubicBezTo>
                    <a:pt x="2036" y="3811"/>
                    <a:pt x="2131" y="3703"/>
                    <a:pt x="2131" y="3584"/>
                  </a:cubicBezTo>
                  <a:cubicBezTo>
                    <a:pt x="2131" y="2787"/>
                    <a:pt x="2786" y="2132"/>
                    <a:pt x="3584" y="2132"/>
                  </a:cubicBezTo>
                  <a:cubicBezTo>
                    <a:pt x="3703" y="2132"/>
                    <a:pt x="3810" y="2025"/>
                    <a:pt x="3810" y="1906"/>
                  </a:cubicBezTo>
                  <a:cubicBezTo>
                    <a:pt x="3810" y="1787"/>
                    <a:pt x="3703" y="1679"/>
                    <a:pt x="3584" y="1679"/>
                  </a:cubicBezTo>
                  <a:cubicBezTo>
                    <a:pt x="2786" y="1679"/>
                    <a:pt x="2131" y="1025"/>
                    <a:pt x="2131" y="227"/>
                  </a:cubicBezTo>
                  <a:cubicBezTo>
                    <a:pt x="2131" y="108"/>
                    <a:pt x="2024" y="1"/>
                    <a:pt x="19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42"/>
            <p:cNvSpPr/>
            <p:nvPr/>
          </p:nvSpPr>
          <p:spPr>
            <a:xfrm>
              <a:off x="1451950" y="3134450"/>
              <a:ext cx="95275" cy="95275"/>
            </a:xfrm>
            <a:custGeom>
              <a:avLst/>
              <a:gdLst/>
              <a:ahLst/>
              <a:cxnLst/>
              <a:rect l="l" t="t" r="r" b="b"/>
              <a:pathLst>
                <a:path w="3811" h="3811" extrusionOk="0">
                  <a:moveTo>
                    <a:pt x="1918" y="1119"/>
                  </a:moveTo>
                  <a:cubicBezTo>
                    <a:pt x="2096" y="1465"/>
                    <a:pt x="2382" y="1727"/>
                    <a:pt x="2703" y="1905"/>
                  </a:cubicBezTo>
                  <a:cubicBezTo>
                    <a:pt x="2358" y="2084"/>
                    <a:pt x="2096" y="2370"/>
                    <a:pt x="1918" y="2703"/>
                  </a:cubicBezTo>
                  <a:cubicBezTo>
                    <a:pt x="1739" y="2358"/>
                    <a:pt x="1453" y="2084"/>
                    <a:pt x="1132" y="1905"/>
                  </a:cubicBezTo>
                  <a:cubicBezTo>
                    <a:pt x="1453" y="1727"/>
                    <a:pt x="1727" y="1465"/>
                    <a:pt x="1918" y="1119"/>
                  </a:cubicBezTo>
                  <a:close/>
                  <a:moveTo>
                    <a:pt x="1906" y="0"/>
                  </a:moveTo>
                  <a:cubicBezTo>
                    <a:pt x="1787" y="0"/>
                    <a:pt x="1679" y="107"/>
                    <a:pt x="1679" y="226"/>
                  </a:cubicBezTo>
                  <a:cubicBezTo>
                    <a:pt x="1679" y="1024"/>
                    <a:pt x="1025" y="1679"/>
                    <a:pt x="215" y="1679"/>
                  </a:cubicBezTo>
                  <a:cubicBezTo>
                    <a:pt x="96" y="1679"/>
                    <a:pt x="1" y="1786"/>
                    <a:pt x="1" y="1905"/>
                  </a:cubicBezTo>
                  <a:cubicBezTo>
                    <a:pt x="1" y="2024"/>
                    <a:pt x="96" y="2131"/>
                    <a:pt x="215" y="2131"/>
                  </a:cubicBezTo>
                  <a:cubicBezTo>
                    <a:pt x="1025" y="2131"/>
                    <a:pt x="1679" y="2774"/>
                    <a:pt x="1679" y="3572"/>
                  </a:cubicBezTo>
                  <a:lnTo>
                    <a:pt x="1679" y="3596"/>
                  </a:lnTo>
                  <a:cubicBezTo>
                    <a:pt x="1679" y="3703"/>
                    <a:pt x="1787" y="3810"/>
                    <a:pt x="1906" y="3810"/>
                  </a:cubicBezTo>
                  <a:cubicBezTo>
                    <a:pt x="2037" y="3810"/>
                    <a:pt x="2120" y="3703"/>
                    <a:pt x="2120" y="3596"/>
                  </a:cubicBezTo>
                  <a:cubicBezTo>
                    <a:pt x="2120" y="2786"/>
                    <a:pt x="2775" y="2131"/>
                    <a:pt x="3584" y="2131"/>
                  </a:cubicBezTo>
                  <a:cubicBezTo>
                    <a:pt x="3704" y="2131"/>
                    <a:pt x="3811" y="2024"/>
                    <a:pt x="3811" y="1905"/>
                  </a:cubicBezTo>
                  <a:cubicBezTo>
                    <a:pt x="3811" y="1786"/>
                    <a:pt x="3704" y="1691"/>
                    <a:pt x="3584" y="1691"/>
                  </a:cubicBezTo>
                  <a:cubicBezTo>
                    <a:pt x="2775" y="1691"/>
                    <a:pt x="2120" y="1048"/>
                    <a:pt x="2120" y="238"/>
                  </a:cubicBezTo>
                  <a:lnTo>
                    <a:pt x="2120" y="226"/>
                  </a:lnTo>
                  <a:cubicBezTo>
                    <a:pt x="2120" y="107"/>
                    <a:pt x="2025" y="0"/>
                    <a:pt x="19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1" name="Google Shape;611;p42"/>
          <p:cNvGrpSpPr/>
          <p:nvPr/>
        </p:nvGrpSpPr>
        <p:grpSpPr>
          <a:xfrm>
            <a:off x="7901845" y="1909891"/>
            <a:ext cx="386542" cy="480956"/>
            <a:chOff x="2455350" y="3968725"/>
            <a:chExt cx="513200" cy="638550"/>
          </a:xfrm>
        </p:grpSpPr>
        <p:sp>
          <p:nvSpPr>
            <p:cNvPr id="612" name="Google Shape;612;p42"/>
            <p:cNvSpPr/>
            <p:nvPr/>
          </p:nvSpPr>
          <p:spPr>
            <a:xfrm>
              <a:off x="2627400" y="4227425"/>
              <a:ext cx="174450" cy="348600"/>
            </a:xfrm>
            <a:custGeom>
              <a:avLst/>
              <a:gdLst/>
              <a:ahLst/>
              <a:cxnLst/>
              <a:rect l="l" t="t" r="r" b="b"/>
              <a:pathLst>
                <a:path w="6978" h="13944" extrusionOk="0">
                  <a:moveTo>
                    <a:pt x="2013" y="1930"/>
                  </a:moveTo>
                  <a:lnTo>
                    <a:pt x="2013" y="1930"/>
                  </a:lnTo>
                  <a:cubicBezTo>
                    <a:pt x="2596" y="2084"/>
                    <a:pt x="3239" y="2084"/>
                    <a:pt x="3620" y="2084"/>
                  </a:cubicBezTo>
                  <a:lnTo>
                    <a:pt x="3834" y="2084"/>
                  </a:lnTo>
                  <a:cubicBezTo>
                    <a:pt x="4596" y="2108"/>
                    <a:pt x="4632" y="2382"/>
                    <a:pt x="4620" y="2775"/>
                  </a:cubicBezTo>
                  <a:cubicBezTo>
                    <a:pt x="4549" y="4775"/>
                    <a:pt x="4144" y="6585"/>
                    <a:pt x="3787" y="6585"/>
                  </a:cubicBezTo>
                  <a:cubicBezTo>
                    <a:pt x="3477" y="6585"/>
                    <a:pt x="2191" y="5621"/>
                    <a:pt x="2132" y="4109"/>
                  </a:cubicBezTo>
                  <a:cubicBezTo>
                    <a:pt x="2120" y="3966"/>
                    <a:pt x="2132" y="3823"/>
                    <a:pt x="2156" y="3632"/>
                  </a:cubicBezTo>
                  <a:cubicBezTo>
                    <a:pt x="2179" y="3120"/>
                    <a:pt x="2227" y="2454"/>
                    <a:pt x="2013" y="1930"/>
                  </a:cubicBezTo>
                  <a:close/>
                  <a:moveTo>
                    <a:pt x="1166" y="1"/>
                  </a:moveTo>
                  <a:cubicBezTo>
                    <a:pt x="1052" y="1"/>
                    <a:pt x="929" y="27"/>
                    <a:pt x="834" y="108"/>
                  </a:cubicBezTo>
                  <a:cubicBezTo>
                    <a:pt x="739" y="203"/>
                    <a:pt x="691" y="334"/>
                    <a:pt x="691" y="513"/>
                  </a:cubicBezTo>
                  <a:cubicBezTo>
                    <a:pt x="691" y="763"/>
                    <a:pt x="751" y="977"/>
                    <a:pt x="834" y="1156"/>
                  </a:cubicBezTo>
                  <a:cubicBezTo>
                    <a:pt x="774" y="1168"/>
                    <a:pt x="715" y="1203"/>
                    <a:pt x="655" y="1227"/>
                  </a:cubicBezTo>
                  <a:cubicBezTo>
                    <a:pt x="536" y="1299"/>
                    <a:pt x="405" y="1453"/>
                    <a:pt x="381" y="1775"/>
                  </a:cubicBezTo>
                  <a:cubicBezTo>
                    <a:pt x="346" y="2299"/>
                    <a:pt x="298" y="2775"/>
                    <a:pt x="274" y="3216"/>
                  </a:cubicBezTo>
                  <a:cubicBezTo>
                    <a:pt x="60" y="5775"/>
                    <a:pt x="0" y="6645"/>
                    <a:pt x="334" y="7633"/>
                  </a:cubicBezTo>
                  <a:cubicBezTo>
                    <a:pt x="560" y="8300"/>
                    <a:pt x="870" y="8812"/>
                    <a:pt x="1155" y="9252"/>
                  </a:cubicBezTo>
                  <a:cubicBezTo>
                    <a:pt x="1834" y="10359"/>
                    <a:pt x="2322" y="11145"/>
                    <a:pt x="1013" y="13610"/>
                  </a:cubicBezTo>
                  <a:cubicBezTo>
                    <a:pt x="953" y="13717"/>
                    <a:pt x="1001" y="13848"/>
                    <a:pt x="1108" y="13907"/>
                  </a:cubicBezTo>
                  <a:cubicBezTo>
                    <a:pt x="1132" y="13931"/>
                    <a:pt x="1179" y="13943"/>
                    <a:pt x="1215" y="13943"/>
                  </a:cubicBezTo>
                  <a:cubicBezTo>
                    <a:pt x="1298" y="13943"/>
                    <a:pt x="1382" y="13895"/>
                    <a:pt x="1405" y="13895"/>
                  </a:cubicBezTo>
                  <a:cubicBezTo>
                    <a:pt x="2834" y="11181"/>
                    <a:pt x="2227" y="10216"/>
                    <a:pt x="1524" y="9085"/>
                  </a:cubicBezTo>
                  <a:cubicBezTo>
                    <a:pt x="1251" y="8645"/>
                    <a:pt x="953" y="8180"/>
                    <a:pt x="751" y="7549"/>
                  </a:cubicBezTo>
                  <a:cubicBezTo>
                    <a:pt x="441" y="6656"/>
                    <a:pt x="512" y="5811"/>
                    <a:pt x="703" y="3311"/>
                  </a:cubicBezTo>
                  <a:cubicBezTo>
                    <a:pt x="739" y="2882"/>
                    <a:pt x="762" y="2406"/>
                    <a:pt x="810" y="1870"/>
                  </a:cubicBezTo>
                  <a:cubicBezTo>
                    <a:pt x="810" y="1763"/>
                    <a:pt x="846" y="1692"/>
                    <a:pt x="882" y="1656"/>
                  </a:cubicBezTo>
                  <a:cubicBezTo>
                    <a:pt x="901" y="1646"/>
                    <a:pt x="929" y="1640"/>
                    <a:pt x="961" y="1640"/>
                  </a:cubicBezTo>
                  <a:cubicBezTo>
                    <a:pt x="1006" y="1640"/>
                    <a:pt x="1059" y="1652"/>
                    <a:pt x="1108" y="1680"/>
                  </a:cubicBezTo>
                  <a:cubicBezTo>
                    <a:pt x="1810" y="1954"/>
                    <a:pt x="1727" y="2954"/>
                    <a:pt x="1691" y="3668"/>
                  </a:cubicBezTo>
                  <a:cubicBezTo>
                    <a:pt x="1679" y="3882"/>
                    <a:pt x="1679" y="4037"/>
                    <a:pt x="1679" y="4192"/>
                  </a:cubicBezTo>
                  <a:cubicBezTo>
                    <a:pt x="1727" y="5930"/>
                    <a:pt x="3191" y="7109"/>
                    <a:pt x="3763" y="7109"/>
                  </a:cubicBezTo>
                  <a:cubicBezTo>
                    <a:pt x="4799" y="7109"/>
                    <a:pt x="5013" y="3859"/>
                    <a:pt x="5037" y="2870"/>
                  </a:cubicBezTo>
                  <a:cubicBezTo>
                    <a:pt x="5073" y="2096"/>
                    <a:pt x="4692" y="1739"/>
                    <a:pt x="3834" y="1692"/>
                  </a:cubicBezTo>
                  <a:lnTo>
                    <a:pt x="3584" y="1692"/>
                  </a:lnTo>
                  <a:cubicBezTo>
                    <a:pt x="2429" y="1692"/>
                    <a:pt x="1132" y="1561"/>
                    <a:pt x="1132" y="549"/>
                  </a:cubicBezTo>
                  <a:lnTo>
                    <a:pt x="1132" y="489"/>
                  </a:lnTo>
                  <a:cubicBezTo>
                    <a:pt x="1143" y="477"/>
                    <a:pt x="1158" y="471"/>
                    <a:pt x="1182" y="471"/>
                  </a:cubicBezTo>
                  <a:cubicBezTo>
                    <a:pt x="1206" y="471"/>
                    <a:pt x="1239" y="477"/>
                    <a:pt x="1286" y="489"/>
                  </a:cubicBezTo>
                  <a:cubicBezTo>
                    <a:pt x="2144" y="620"/>
                    <a:pt x="2894" y="727"/>
                    <a:pt x="3489" y="799"/>
                  </a:cubicBezTo>
                  <a:cubicBezTo>
                    <a:pt x="4989" y="989"/>
                    <a:pt x="5811" y="1096"/>
                    <a:pt x="6120" y="1477"/>
                  </a:cubicBezTo>
                  <a:cubicBezTo>
                    <a:pt x="6442" y="1882"/>
                    <a:pt x="6347" y="2716"/>
                    <a:pt x="6204" y="4251"/>
                  </a:cubicBezTo>
                  <a:cubicBezTo>
                    <a:pt x="6168" y="4573"/>
                    <a:pt x="6120" y="4930"/>
                    <a:pt x="6096" y="5323"/>
                  </a:cubicBezTo>
                  <a:cubicBezTo>
                    <a:pt x="6096" y="5442"/>
                    <a:pt x="6180" y="5549"/>
                    <a:pt x="6299" y="5561"/>
                  </a:cubicBezTo>
                  <a:cubicBezTo>
                    <a:pt x="6418" y="5561"/>
                    <a:pt x="6525" y="5466"/>
                    <a:pt x="6537" y="5347"/>
                  </a:cubicBezTo>
                  <a:cubicBezTo>
                    <a:pt x="6573" y="4954"/>
                    <a:pt x="6608" y="4609"/>
                    <a:pt x="6644" y="4275"/>
                  </a:cubicBezTo>
                  <a:cubicBezTo>
                    <a:pt x="6978" y="870"/>
                    <a:pt x="6894" y="763"/>
                    <a:pt x="3549" y="334"/>
                  </a:cubicBezTo>
                  <a:cubicBezTo>
                    <a:pt x="2953" y="251"/>
                    <a:pt x="2227" y="156"/>
                    <a:pt x="1358" y="25"/>
                  </a:cubicBezTo>
                  <a:cubicBezTo>
                    <a:pt x="1303" y="11"/>
                    <a:pt x="1236" y="1"/>
                    <a:pt x="1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42"/>
            <p:cNvSpPr/>
            <p:nvPr/>
          </p:nvSpPr>
          <p:spPr>
            <a:xfrm>
              <a:off x="2744675" y="4130000"/>
              <a:ext cx="108075" cy="246875"/>
            </a:xfrm>
            <a:custGeom>
              <a:avLst/>
              <a:gdLst/>
              <a:ahLst/>
              <a:cxnLst/>
              <a:rect l="l" t="t" r="r" b="b"/>
              <a:pathLst>
                <a:path w="4323" h="9875" extrusionOk="0">
                  <a:moveTo>
                    <a:pt x="1113" y="0"/>
                  </a:moveTo>
                  <a:cubicBezTo>
                    <a:pt x="830" y="0"/>
                    <a:pt x="556" y="175"/>
                    <a:pt x="382" y="469"/>
                  </a:cubicBezTo>
                  <a:cubicBezTo>
                    <a:pt x="1" y="1100"/>
                    <a:pt x="84" y="3315"/>
                    <a:pt x="1286" y="5089"/>
                  </a:cubicBezTo>
                  <a:cubicBezTo>
                    <a:pt x="1332" y="5149"/>
                    <a:pt x="1402" y="5186"/>
                    <a:pt x="1474" y="5186"/>
                  </a:cubicBezTo>
                  <a:cubicBezTo>
                    <a:pt x="1515" y="5186"/>
                    <a:pt x="1557" y="5174"/>
                    <a:pt x="1596" y="5148"/>
                  </a:cubicBezTo>
                  <a:cubicBezTo>
                    <a:pt x="1703" y="5065"/>
                    <a:pt x="1727" y="4934"/>
                    <a:pt x="1656" y="4827"/>
                  </a:cubicBezTo>
                  <a:cubicBezTo>
                    <a:pt x="560" y="3243"/>
                    <a:pt x="501" y="1159"/>
                    <a:pt x="763" y="707"/>
                  </a:cubicBezTo>
                  <a:cubicBezTo>
                    <a:pt x="854" y="593"/>
                    <a:pt x="989" y="468"/>
                    <a:pt x="1136" y="468"/>
                  </a:cubicBezTo>
                  <a:cubicBezTo>
                    <a:pt x="1142" y="468"/>
                    <a:pt x="1149" y="468"/>
                    <a:pt x="1155" y="469"/>
                  </a:cubicBezTo>
                  <a:cubicBezTo>
                    <a:pt x="1334" y="505"/>
                    <a:pt x="1489" y="755"/>
                    <a:pt x="1608" y="1159"/>
                  </a:cubicBezTo>
                  <a:cubicBezTo>
                    <a:pt x="2108" y="2910"/>
                    <a:pt x="2644" y="3743"/>
                    <a:pt x="3025" y="4338"/>
                  </a:cubicBezTo>
                  <a:cubicBezTo>
                    <a:pt x="3691" y="5374"/>
                    <a:pt x="3894" y="5696"/>
                    <a:pt x="2560" y="9577"/>
                  </a:cubicBezTo>
                  <a:cubicBezTo>
                    <a:pt x="2513" y="9696"/>
                    <a:pt x="2584" y="9815"/>
                    <a:pt x="2703" y="9863"/>
                  </a:cubicBezTo>
                  <a:cubicBezTo>
                    <a:pt x="2727" y="9875"/>
                    <a:pt x="2739" y="9875"/>
                    <a:pt x="2775" y="9875"/>
                  </a:cubicBezTo>
                  <a:cubicBezTo>
                    <a:pt x="2858" y="9875"/>
                    <a:pt x="2953" y="9815"/>
                    <a:pt x="2965" y="9696"/>
                  </a:cubicBezTo>
                  <a:cubicBezTo>
                    <a:pt x="4323" y="5767"/>
                    <a:pt x="4168" y="5291"/>
                    <a:pt x="3382" y="4076"/>
                  </a:cubicBezTo>
                  <a:cubicBezTo>
                    <a:pt x="3013" y="3493"/>
                    <a:pt x="2501" y="2683"/>
                    <a:pt x="2025" y="1005"/>
                  </a:cubicBezTo>
                  <a:cubicBezTo>
                    <a:pt x="1822" y="243"/>
                    <a:pt x="1465" y="40"/>
                    <a:pt x="1191" y="5"/>
                  </a:cubicBezTo>
                  <a:cubicBezTo>
                    <a:pt x="1165" y="2"/>
                    <a:pt x="1139" y="0"/>
                    <a:pt x="11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42"/>
            <p:cNvSpPr/>
            <p:nvPr/>
          </p:nvSpPr>
          <p:spPr>
            <a:xfrm>
              <a:off x="2822650" y="4157775"/>
              <a:ext cx="63150" cy="220000"/>
            </a:xfrm>
            <a:custGeom>
              <a:avLst/>
              <a:gdLst/>
              <a:ahLst/>
              <a:cxnLst/>
              <a:rect l="l" t="t" r="r" b="b"/>
              <a:pathLst>
                <a:path w="2526" h="8800" extrusionOk="0">
                  <a:moveTo>
                    <a:pt x="1549" y="1"/>
                  </a:moveTo>
                  <a:cubicBezTo>
                    <a:pt x="1382" y="1"/>
                    <a:pt x="1215" y="108"/>
                    <a:pt x="1037" y="310"/>
                  </a:cubicBezTo>
                  <a:cubicBezTo>
                    <a:pt x="608" y="822"/>
                    <a:pt x="1" y="2144"/>
                    <a:pt x="191" y="3585"/>
                  </a:cubicBezTo>
                  <a:cubicBezTo>
                    <a:pt x="202" y="3691"/>
                    <a:pt x="299" y="3779"/>
                    <a:pt x="404" y="3779"/>
                  </a:cubicBezTo>
                  <a:cubicBezTo>
                    <a:pt x="417" y="3779"/>
                    <a:pt x="429" y="3778"/>
                    <a:pt x="442" y="3775"/>
                  </a:cubicBezTo>
                  <a:cubicBezTo>
                    <a:pt x="561" y="3763"/>
                    <a:pt x="656" y="3644"/>
                    <a:pt x="632" y="3525"/>
                  </a:cubicBezTo>
                  <a:cubicBezTo>
                    <a:pt x="430" y="1953"/>
                    <a:pt x="1287" y="525"/>
                    <a:pt x="1561" y="441"/>
                  </a:cubicBezTo>
                  <a:cubicBezTo>
                    <a:pt x="1585" y="441"/>
                    <a:pt x="1585" y="441"/>
                    <a:pt x="1608" y="465"/>
                  </a:cubicBezTo>
                  <a:cubicBezTo>
                    <a:pt x="1751" y="608"/>
                    <a:pt x="1751" y="1334"/>
                    <a:pt x="1739" y="1977"/>
                  </a:cubicBezTo>
                  <a:cubicBezTo>
                    <a:pt x="1727" y="2727"/>
                    <a:pt x="1727" y="3561"/>
                    <a:pt x="1870" y="4335"/>
                  </a:cubicBezTo>
                  <a:cubicBezTo>
                    <a:pt x="2085" y="5371"/>
                    <a:pt x="2061" y="5418"/>
                    <a:pt x="1382" y="7609"/>
                  </a:cubicBezTo>
                  <a:cubicBezTo>
                    <a:pt x="1287" y="7859"/>
                    <a:pt x="1204" y="8157"/>
                    <a:pt x="1096" y="8502"/>
                  </a:cubicBezTo>
                  <a:cubicBezTo>
                    <a:pt x="1073" y="8621"/>
                    <a:pt x="1132" y="8752"/>
                    <a:pt x="1251" y="8776"/>
                  </a:cubicBezTo>
                  <a:cubicBezTo>
                    <a:pt x="1263" y="8800"/>
                    <a:pt x="1287" y="8800"/>
                    <a:pt x="1311" y="8800"/>
                  </a:cubicBezTo>
                  <a:cubicBezTo>
                    <a:pt x="1394" y="8800"/>
                    <a:pt x="1489" y="8740"/>
                    <a:pt x="1513" y="8633"/>
                  </a:cubicBezTo>
                  <a:cubicBezTo>
                    <a:pt x="1620" y="8299"/>
                    <a:pt x="1704" y="8002"/>
                    <a:pt x="1799" y="7740"/>
                  </a:cubicBezTo>
                  <a:cubicBezTo>
                    <a:pt x="2489" y="5537"/>
                    <a:pt x="2525" y="5406"/>
                    <a:pt x="2299" y="4239"/>
                  </a:cubicBezTo>
                  <a:cubicBezTo>
                    <a:pt x="2168" y="3525"/>
                    <a:pt x="2168" y="2704"/>
                    <a:pt x="2180" y="1989"/>
                  </a:cubicBezTo>
                  <a:cubicBezTo>
                    <a:pt x="2204" y="1084"/>
                    <a:pt x="2204" y="429"/>
                    <a:pt x="1918" y="144"/>
                  </a:cubicBezTo>
                  <a:cubicBezTo>
                    <a:pt x="1811" y="48"/>
                    <a:pt x="1680" y="1"/>
                    <a:pt x="15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42"/>
            <p:cNvSpPr/>
            <p:nvPr/>
          </p:nvSpPr>
          <p:spPr>
            <a:xfrm>
              <a:off x="2749725" y="4203925"/>
              <a:ext cx="218825" cy="403350"/>
            </a:xfrm>
            <a:custGeom>
              <a:avLst/>
              <a:gdLst/>
              <a:ahLst/>
              <a:cxnLst/>
              <a:rect l="l" t="t" r="r" b="b"/>
              <a:pathLst>
                <a:path w="8753" h="16134" extrusionOk="0">
                  <a:moveTo>
                    <a:pt x="7562" y="0"/>
                  </a:moveTo>
                  <a:cubicBezTo>
                    <a:pt x="7409" y="0"/>
                    <a:pt x="7247" y="91"/>
                    <a:pt x="7109" y="238"/>
                  </a:cubicBezTo>
                  <a:cubicBezTo>
                    <a:pt x="6585" y="822"/>
                    <a:pt x="6347" y="1679"/>
                    <a:pt x="6133" y="2513"/>
                  </a:cubicBezTo>
                  <a:cubicBezTo>
                    <a:pt x="5835" y="3584"/>
                    <a:pt x="5537" y="4691"/>
                    <a:pt x="4656" y="5144"/>
                  </a:cubicBezTo>
                  <a:cubicBezTo>
                    <a:pt x="4549" y="5203"/>
                    <a:pt x="4502" y="5346"/>
                    <a:pt x="4561" y="5441"/>
                  </a:cubicBezTo>
                  <a:cubicBezTo>
                    <a:pt x="4603" y="5517"/>
                    <a:pt x="4686" y="5563"/>
                    <a:pt x="4765" y="5563"/>
                  </a:cubicBezTo>
                  <a:cubicBezTo>
                    <a:pt x="4798" y="5563"/>
                    <a:pt x="4830" y="5554"/>
                    <a:pt x="4859" y="5537"/>
                  </a:cubicBezTo>
                  <a:cubicBezTo>
                    <a:pt x="5918" y="4965"/>
                    <a:pt x="6252" y="3775"/>
                    <a:pt x="6561" y="2620"/>
                  </a:cubicBezTo>
                  <a:cubicBezTo>
                    <a:pt x="6788" y="1798"/>
                    <a:pt x="6990" y="1024"/>
                    <a:pt x="7442" y="536"/>
                  </a:cubicBezTo>
                  <a:cubicBezTo>
                    <a:pt x="7466" y="488"/>
                    <a:pt x="7502" y="477"/>
                    <a:pt x="7514" y="465"/>
                  </a:cubicBezTo>
                  <a:lnTo>
                    <a:pt x="7514" y="477"/>
                  </a:lnTo>
                  <a:cubicBezTo>
                    <a:pt x="8252" y="3882"/>
                    <a:pt x="6109" y="6549"/>
                    <a:pt x="3847" y="9371"/>
                  </a:cubicBezTo>
                  <a:cubicBezTo>
                    <a:pt x="2227" y="11383"/>
                    <a:pt x="561" y="13466"/>
                    <a:pt x="25" y="15859"/>
                  </a:cubicBezTo>
                  <a:cubicBezTo>
                    <a:pt x="1" y="15978"/>
                    <a:pt x="72" y="16098"/>
                    <a:pt x="191" y="16133"/>
                  </a:cubicBezTo>
                  <a:lnTo>
                    <a:pt x="239" y="16133"/>
                  </a:lnTo>
                  <a:cubicBezTo>
                    <a:pt x="334" y="16133"/>
                    <a:pt x="430" y="16074"/>
                    <a:pt x="489" y="15967"/>
                  </a:cubicBezTo>
                  <a:cubicBezTo>
                    <a:pt x="1013" y="13681"/>
                    <a:pt x="2644" y="11633"/>
                    <a:pt x="4228" y="9656"/>
                  </a:cubicBezTo>
                  <a:cubicBezTo>
                    <a:pt x="6454" y="6870"/>
                    <a:pt x="8752" y="4001"/>
                    <a:pt x="7978" y="381"/>
                  </a:cubicBezTo>
                  <a:cubicBezTo>
                    <a:pt x="7919" y="119"/>
                    <a:pt x="7752" y="48"/>
                    <a:pt x="7657" y="12"/>
                  </a:cubicBezTo>
                  <a:cubicBezTo>
                    <a:pt x="7626" y="4"/>
                    <a:pt x="7594" y="0"/>
                    <a:pt x="75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42"/>
            <p:cNvSpPr/>
            <p:nvPr/>
          </p:nvSpPr>
          <p:spPr>
            <a:xfrm>
              <a:off x="2639900" y="4260400"/>
              <a:ext cx="30375" cy="37600"/>
            </a:xfrm>
            <a:custGeom>
              <a:avLst/>
              <a:gdLst/>
              <a:ahLst/>
              <a:cxnLst/>
              <a:rect l="l" t="t" r="r" b="b"/>
              <a:pathLst>
                <a:path w="1215" h="1504" extrusionOk="0">
                  <a:moveTo>
                    <a:pt x="367" y="1"/>
                  </a:moveTo>
                  <a:cubicBezTo>
                    <a:pt x="195" y="1"/>
                    <a:pt x="39" y="298"/>
                    <a:pt x="24" y="1158"/>
                  </a:cubicBezTo>
                  <a:cubicBezTo>
                    <a:pt x="24" y="1337"/>
                    <a:pt x="1" y="1504"/>
                    <a:pt x="310" y="1504"/>
                  </a:cubicBezTo>
                  <a:cubicBezTo>
                    <a:pt x="313" y="1504"/>
                    <a:pt x="315" y="1504"/>
                    <a:pt x="317" y="1504"/>
                  </a:cubicBezTo>
                  <a:cubicBezTo>
                    <a:pt x="1215" y="1504"/>
                    <a:pt x="752" y="1"/>
                    <a:pt x="3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42"/>
            <p:cNvSpPr/>
            <p:nvPr/>
          </p:nvSpPr>
          <p:spPr>
            <a:xfrm>
              <a:off x="2648700" y="4233825"/>
              <a:ext cx="43775" cy="9725"/>
            </a:xfrm>
            <a:custGeom>
              <a:avLst/>
              <a:gdLst/>
              <a:ahLst/>
              <a:cxnLst/>
              <a:rect l="l" t="t" r="r" b="b"/>
              <a:pathLst>
                <a:path w="1751" h="389" extrusionOk="0">
                  <a:moveTo>
                    <a:pt x="491" y="0"/>
                  </a:moveTo>
                  <a:cubicBezTo>
                    <a:pt x="191" y="0"/>
                    <a:pt x="0" y="61"/>
                    <a:pt x="184" y="245"/>
                  </a:cubicBezTo>
                  <a:cubicBezTo>
                    <a:pt x="199" y="252"/>
                    <a:pt x="865" y="388"/>
                    <a:pt x="1309" y="388"/>
                  </a:cubicBezTo>
                  <a:cubicBezTo>
                    <a:pt x="1567" y="388"/>
                    <a:pt x="1750" y="342"/>
                    <a:pt x="1685" y="197"/>
                  </a:cubicBezTo>
                  <a:cubicBezTo>
                    <a:pt x="1656" y="140"/>
                    <a:pt x="947" y="0"/>
                    <a:pt x="4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42"/>
            <p:cNvSpPr/>
            <p:nvPr/>
          </p:nvSpPr>
          <p:spPr>
            <a:xfrm>
              <a:off x="2760900" y="4137200"/>
              <a:ext cx="29050" cy="37475"/>
            </a:xfrm>
            <a:custGeom>
              <a:avLst/>
              <a:gdLst/>
              <a:ahLst/>
              <a:cxnLst/>
              <a:rect l="l" t="t" r="r" b="b"/>
              <a:pathLst>
                <a:path w="1162" h="1499" extrusionOk="0">
                  <a:moveTo>
                    <a:pt x="440" y="0"/>
                  </a:moveTo>
                  <a:cubicBezTo>
                    <a:pt x="1" y="0"/>
                    <a:pt x="107" y="729"/>
                    <a:pt x="292" y="1122"/>
                  </a:cubicBezTo>
                  <a:cubicBezTo>
                    <a:pt x="425" y="1387"/>
                    <a:pt x="599" y="1498"/>
                    <a:pt x="753" y="1498"/>
                  </a:cubicBezTo>
                  <a:cubicBezTo>
                    <a:pt x="918" y="1498"/>
                    <a:pt x="1059" y="1372"/>
                    <a:pt x="1102" y="1169"/>
                  </a:cubicBezTo>
                  <a:cubicBezTo>
                    <a:pt x="1161" y="871"/>
                    <a:pt x="959" y="50"/>
                    <a:pt x="483" y="2"/>
                  </a:cubicBezTo>
                  <a:cubicBezTo>
                    <a:pt x="468" y="1"/>
                    <a:pt x="454" y="0"/>
                    <a:pt x="4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42"/>
            <p:cNvSpPr/>
            <p:nvPr/>
          </p:nvSpPr>
          <p:spPr>
            <a:xfrm>
              <a:off x="2853275" y="4164425"/>
              <a:ext cx="18225" cy="39275"/>
            </a:xfrm>
            <a:custGeom>
              <a:avLst/>
              <a:gdLst/>
              <a:ahLst/>
              <a:cxnLst/>
              <a:rect l="l" t="t" r="r" b="b"/>
              <a:pathLst>
                <a:path w="729" h="1571" extrusionOk="0">
                  <a:moveTo>
                    <a:pt x="408" y="1"/>
                  </a:moveTo>
                  <a:cubicBezTo>
                    <a:pt x="200" y="1"/>
                    <a:pt x="0" y="368"/>
                    <a:pt x="26" y="973"/>
                  </a:cubicBezTo>
                  <a:cubicBezTo>
                    <a:pt x="32" y="1361"/>
                    <a:pt x="223" y="1571"/>
                    <a:pt x="403" y="1571"/>
                  </a:cubicBezTo>
                  <a:cubicBezTo>
                    <a:pt x="570" y="1571"/>
                    <a:pt x="728" y="1388"/>
                    <a:pt x="717" y="997"/>
                  </a:cubicBezTo>
                  <a:cubicBezTo>
                    <a:pt x="705" y="521"/>
                    <a:pt x="717" y="330"/>
                    <a:pt x="633" y="163"/>
                  </a:cubicBezTo>
                  <a:cubicBezTo>
                    <a:pt x="565" y="53"/>
                    <a:pt x="486" y="1"/>
                    <a:pt x="4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42"/>
            <p:cNvSpPr/>
            <p:nvPr/>
          </p:nvSpPr>
          <p:spPr>
            <a:xfrm>
              <a:off x="2928575" y="4209400"/>
              <a:ext cx="22050" cy="38450"/>
            </a:xfrm>
            <a:custGeom>
              <a:avLst/>
              <a:gdLst/>
              <a:ahLst/>
              <a:cxnLst/>
              <a:rect l="l" t="t" r="r" b="b"/>
              <a:pathLst>
                <a:path w="882" h="1538" extrusionOk="0">
                  <a:moveTo>
                    <a:pt x="394" y="0"/>
                  </a:moveTo>
                  <a:cubicBezTo>
                    <a:pt x="264" y="0"/>
                    <a:pt x="118" y="150"/>
                    <a:pt x="74" y="520"/>
                  </a:cubicBezTo>
                  <a:cubicBezTo>
                    <a:pt x="1" y="1246"/>
                    <a:pt x="157" y="1537"/>
                    <a:pt x="333" y="1537"/>
                  </a:cubicBezTo>
                  <a:cubicBezTo>
                    <a:pt x="587" y="1537"/>
                    <a:pt x="881" y="931"/>
                    <a:pt x="586" y="150"/>
                  </a:cubicBezTo>
                  <a:cubicBezTo>
                    <a:pt x="545" y="56"/>
                    <a:pt x="472" y="0"/>
                    <a:pt x="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42"/>
            <p:cNvSpPr/>
            <p:nvPr/>
          </p:nvSpPr>
          <p:spPr>
            <a:xfrm>
              <a:off x="2612225" y="3995900"/>
              <a:ext cx="97350" cy="298825"/>
            </a:xfrm>
            <a:custGeom>
              <a:avLst/>
              <a:gdLst/>
              <a:ahLst/>
              <a:cxnLst/>
              <a:rect l="l" t="t" r="r" b="b"/>
              <a:pathLst>
                <a:path w="3894" h="11953" extrusionOk="0">
                  <a:moveTo>
                    <a:pt x="1000" y="0"/>
                  </a:moveTo>
                  <a:cubicBezTo>
                    <a:pt x="977" y="0"/>
                    <a:pt x="953" y="4"/>
                    <a:pt x="929" y="11"/>
                  </a:cubicBezTo>
                  <a:cubicBezTo>
                    <a:pt x="822" y="58"/>
                    <a:pt x="762" y="177"/>
                    <a:pt x="810" y="297"/>
                  </a:cubicBezTo>
                  <a:cubicBezTo>
                    <a:pt x="1119" y="1059"/>
                    <a:pt x="893" y="2035"/>
                    <a:pt x="655" y="3190"/>
                  </a:cubicBezTo>
                  <a:cubicBezTo>
                    <a:pt x="346" y="4595"/>
                    <a:pt x="0" y="6202"/>
                    <a:pt x="417" y="8083"/>
                  </a:cubicBezTo>
                  <a:cubicBezTo>
                    <a:pt x="834" y="9941"/>
                    <a:pt x="2048" y="11417"/>
                    <a:pt x="3572" y="11941"/>
                  </a:cubicBezTo>
                  <a:cubicBezTo>
                    <a:pt x="3608" y="11953"/>
                    <a:pt x="3620" y="11953"/>
                    <a:pt x="3655" y="11953"/>
                  </a:cubicBezTo>
                  <a:cubicBezTo>
                    <a:pt x="3751" y="11953"/>
                    <a:pt x="3834" y="11893"/>
                    <a:pt x="3846" y="11798"/>
                  </a:cubicBezTo>
                  <a:cubicBezTo>
                    <a:pt x="3894" y="11679"/>
                    <a:pt x="3822" y="11560"/>
                    <a:pt x="3703" y="11524"/>
                  </a:cubicBezTo>
                  <a:cubicBezTo>
                    <a:pt x="2322" y="11060"/>
                    <a:pt x="1227" y="9702"/>
                    <a:pt x="834" y="7988"/>
                  </a:cubicBezTo>
                  <a:cubicBezTo>
                    <a:pt x="453" y="6226"/>
                    <a:pt x="774" y="4654"/>
                    <a:pt x="1072" y="3285"/>
                  </a:cubicBezTo>
                  <a:cubicBezTo>
                    <a:pt x="1346" y="2071"/>
                    <a:pt x="1560" y="1023"/>
                    <a:pt x="1203" y="130"/>
                  </a:cubicBezTo>
                  <a:cubicBezTo>
                    <a:pt x="1174" y="54"/>
                    <a:pt x="1092" y="0"/>
                    <a:pt x="10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42"/>
            <p:cNvSpPr/>
            <p:nvPr/>
          </p:nvSpPr>
          <p:spPr>
            <a:xfrm>
              <a:off x="2637525" y="4037825"/>
              <a:ext cx="82775" cy="215825"/>
            </a:xfrm>
            <a:custGeom>
              <a:avLst/>
              <a:gdLst/>
              <a:ahLst/>
              <a:cxnLst/>
              <a:rect l="l" t="t" r="r" b="b"/>
              <a:pathLst>
                <a:path w="3311" h="8633" extrusionOk="0">
                  <a:moveTo>
                    <a:pt x="3060" y="1"/>
                  </a:moveTo>
                  <a:cubicBezTo>
                    <a:pt x="2941" y="1"/>
                    <a:pt x="2834" y="108"/>
                    <a:pt x="2834" y="227"/>
                  </a:cubicBezTo>
                  <a:cubicBezTo>
                    <a:pt x="2858" y="3322"/>
                    <a:pt x="2346" y="3977"/>
                    <a:pt x="1548" y="4966"/>
                  </a:cubicBezTo>
                  <a:cubicBezTo>
                    <a:pt x="1310" y="5239"/>
                    <a:pt x="1060" y="5561"/>
                    <a:pt x="798" y="5978"/>
                  </a:cubicBezTo>
                  <a:cubicBezTo>
                    <a:pt x="167" y="6942"/>
                    <a:pt x="0" y="7787"/>
                    <a:pt x="334" y="8502"/>
                  </a:cubicBezTo>
                  <a:cubicBezTo>
                    <a:pt x="381" y="8597"/>
                    <a:pt x="453" y="8633"/>
                    <a:pt x="536" y="8633"/>
                  </a:cubicBezTo>
                  <a:cubicBezTo>
                    <a:pt x="572" y="8633"/>
                    <a:pt x="596" y="8633"/>
                    <a:pt x="643" y="8621"/>
                  </a:cubicBezTo>
                  <a:cubicBezTo>
                    <a:pt x="762" y="8561"/>
                    <a:pt x="810" y="8442"/>
                    <a:pt x="762" y="8323"/>
                  </a:cubicBezTo>
                  <a:cubicBezTo>
                    <a:pt x="500" y="7763"/>
                    <a:pt x="643" y="7049"/>
                    <a:pt x="1179" y="6228"/>
                  </a:cubicBezTo>
                  <a:cubicBezTo>
                    <a:pt x="1429" y="5835"/>
                    <a:pt x="1667" y="5525"/>
                    <a:pt x="1905" y="5239"/>
                  </a:cubicBezTo>
                  <a:cubicBezTo>
                    <a:pt x="2727" y="4215"/>
                    <a:pt x="3310" y="3489"/>
                    <a:pt x="3275" y="227"/>
                  </a:cubicBezTo>
                  <a:cubicBezTo>
                    <a:pt x="3275" y="108"/>
                    <a:pt x="3179" y="1"/>
                    <a:pt x="30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42"/>
            <p:cNvSpPr/>
            <p:nvPr/>
          </p:nvSpPr>
          <p:spPr>
            <a:xfrm>
              <a:off x="2523525" y="4078200"/>
              <a:ext cx="122950" cy="157600"/>
            </a:xfrm>
            <a:custGeom>
              <a:avLst/>
              <a:gdLst/>
              <a:ahLst/>
              <a:cxnLst/>
              <a:rect l="l" t="t" r="r" b="b"/>
              <a:pathLst>
                <a:path w="4918" h="6304" extrusionOk="0">
                  <a:moveTo>
                    <a:pt x="248" y="0"/>
                  </a:moveTo>
                  <a:cubicBezTo>
                    <a:pt x="172" y="0"/>
                    <a:pt x="100" y="40"/>
                    <a:pt x="60" y="112"/>
                  </a:cubicBezTo>
                  <a:cubicBezTo>
                    <a:pt x="0" y="219"/>
                    <a:pt x="36" y="350"/>
                    <a:pt x="143" y="410"/>
                  </a:cubicBezTo>
                  <a:cubicBezTo>
                    <a:pt x="846" y="791"/>
                    <a:pt x="1131" y="1588"/>
                    <a:pt x="1405" y="2362"/>
                  </a:cubicBezTo>
                  <a:cubicBezTo>
                    <a:pt x="1512" y="2660"/>
                    <a:pt x="1619" y="2958"/>
                    <a:pt x="1739" y="3208"/>
                  </a:cubicBezTo>
                  <a:cubicBezTo>
                    <a:pt x="2322" y="4422"/>
                    <a:pt x="3489" y="5410"/>
                    <a:pt x="4536" y="6268"/>
                  </a:cubicBezTo>
                  <a:cubicBezTo>
                    <a:pt x="4560" y="6291"/>
                    <a:pt x="4620" y="6303"/>
                    <a:pt x="4667" y="6303"/>
                  </a:cubicBezTo>
                  <a:cubicBezTo>
                    <a:pt x="4727" y="6303"/>
                    <a:pt x="4798" y="6279"/>
                    <a:pt x="4846" y="6232"/>
                  </a:cubicBezTo>
                  <a:cubicBezTo>
                    <a:pt x="4917" y="6148"/>
                    <a:pt x="4906" y="5994"/>
                    <a:pt x="4822" y="5922"/>
                  </a:cubicBezTo>
                  <a:cubicBezTo>
                    <a:pt x="3810" y="5101"/>
                    <a:pt x="2679" y="4148"/>
                    <a:pt x="2143" y="3017"/>
                  </a:cubicBezTo>
                  <a:cubicBezTo>
                    <a:pt x="2036" y="2779"/>
                    <a:pt x="1929" y="2493"/>
                    <a:pt x="1822" y="2219"/>
                  </a:cubicBezTo>
                  <a:cubicBezTo>
                    <a:pt x="1524" y="1398"/>
                    <a:pt x="1203" y="469"/>
                    <a:pt x="357" y="29"/>
                  </a:cubicBezTo>
                  <a:cubicBezTo>
                    <a:pt x="322" y="9"/>
                    <a:pt x="285" y="0"/>
                    <a:pt x="2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42"/>
            <p:cNvSpPr/>
            <p:nvPr/>
          </p:nvSpPr>
          <p:spPr>
            <a:xfrm>
              <a:off x="2586325" y="3968725"/>
              <a:ext cx="110450" cy="185225"/>
            </a:xfrm>
            <a:custGeom>
              <a:avLst/>
              <a:gdLst/>
              <a:ahLst/>
              <a:cxnLst/>
              <a:rect l="l" t="t" r="r" b="b"/>
              <a:pathLst>
                <a:path w="4418" h="7409" extrusionOk="0">
                  <a:moveTo>
                    <a:pt x="2024" y="860"/>
                  </a:moveTo>
                  <a:cubicBezTo>
                    <a:pt x="3120" y="2586"/>
                    <a:pt x="3763" y="4110"/>
                    <a:pt x="2572" y="5860"/>
                  </a:cubicBezTo>
                  <a:lnTo>
                    <a:pt x="2513" y="5944"/>
                  </a:lnTo>
                  <a:cubicBezTo>
                    <a:pt x="2286" y="6265"/>
                    <a:pt x="1977" y="6729"/>
                    <a:pt x="1667" y="6920"/>
                  </a:cubicBezTo>
                  <a:cubicBezTo>
                    <a:pt x="1632" y="6944"/>
                    <a:pt x="1590" y="6962"/>
                    <a:pt x="1541" y="6962"/>
                  </a:cubicBezTo>
                  <a:cubicBezTo>
                    <a:pt x="1492" y="6962"/>
                    <a:pt x="1435" y="6944"/>
                    <a:pt x="1370" y="6896"/>
                  </a:cubicBezTo>
                  <a:cubicBezTo>
                    <a:pt x="846" y="6491"/>
                    <a:pt x="477" y="4836"/>
                    <a:pt x="834" y="3693"/>
                  </a:cubicBezTo>
                  <a:cubicBezTo>
                    <a:pt x="965" y="3265"/>
                    <a:pt x="1179" y="2848"/>
                    <a:pt x="1382" y="2443"/>
                  </a:cubicBezTo>
                  <a:cubicBezTo>
                    <a:pt x="1632" y="1931"/>
                    <a:pt x="1905" y="1419"/>
                    <a:pt x="2024" y="860"/>
                  </a:cubicBezTo>
                  <a:close/>
                  <a:moveTo>
                    <a:pt x="1866" y="1"/>
                  </a:moveTo>
                  <a:cubicBezTo>
                    <a:pt x="1842" y="1"/>
                    <a:pt x="1820" y="5"/>
                    <a:pt x="1798" y="14"/>
                  </a:cubicBezTo>
                  <a:cubicBezTo>
                    <a:pt x="1691" y="38"/>
                    <a:pt x="1632" y="121"/>
                    <a:pt x="1632" y="217"/>
                  </a:cubicBezTo>
                  <a:cubicBezTo>
                    <a:pt x="1632" y="943"/>
                    <a:pt x="1310" y="1574"/>
                    <a:pt x="965" y="2253"/>
                  </a:cubicBezTo>
                  <a:cubicBezTo>
                    <a:pt x="739" y="2681"/>
                    <a:pt x="512" y="3110"/>
                    <a:pt x="381" y="3574"/>
                  </a:cubicBezTo>
                  <a:cubicBezTo>
                    <a:pt x="0" y="4813"/>
                    <a:pt x="358" y="6694"/>
                    <a:pt x="1072" y="7253"/>
                  </a:cubicBezTo>
                  <a:cubicBezTo>
                    <a:pt x="1215" y="7349"/>
                    <a:pt x="1370" y="7408"/>
                    <a:pt x="1513" y="7408"/>
                  </a:cubicBezTo>
                  <a:cubicBezTo>
                    <a:pt x="1655" y="7408"/>
                    <a:pt x="1774" y="7372"/>
                    <a:pt x="1882" y="7289"/>
                  </a:cubicBezTo>
                  <a:cubicBezTo>
                    <a:pt x="2275" y="7051"/>
                    <a:pt x="2608" y="6575"/>
                    <a:pt x="2870" y="6194"/>
                  </a:cubicBezTo>
                  <a:lnTo>
                    <a:pt x="2929" y="6122"/>
                  </a:lnTo>
                  <a:cubicBezTo>
                    <a:pt x="4418" y="3955"/>
                    <a:pt x="3406" y="2110"/>
                    <a:pt x="2048" y="110"/>
                  </a:cubicBezTo>
                  <a:cubicBezTo>
                    <a:pt x="2004" y="39"/>
                    <a:pt x="1933" y="1"/>
                    <a:pt x="18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42"/>
            <p:cNvSpPr/>
            <p:nvPr/>
          </p:nvSpPr>
          <p:spPr>
            <a:xfrm>
              <a:off x="2662225" y="4007175"/>
              <a:ext cx="95275" cy="157175"/>
            </a:xfrm>
            <a:custGeom>
              <a:avLst/>
              <a:gdLst/>
              <a:ahLst/>
              <a:cxnLst/>
              <a:rect l="l" t="t" r="r" b="b"/>
              <a:pathLst>
                <a:path w="3811" h="6287" extrusionOk="0">
                  <a:moveTo>
                    <a:pt x="2084" y="1155"/>
                  </a:moveTo>
                  <a:cubicBezTo>
                    <a:pt x="2751" y="2715"/>
                    <a:pt x="3144" y="4370"/>
                    <a:pt x="1894" y="5572"/>
                  </a:cubicBezTo>
                  <a:cubicBezTo>
                    <a:pt x="1704" y="5754"/>
                    <a:pt x="1504" y="5847"/>
                    <a:pt x="1314" y="5847"/>
                  </a:cubicBezTo>
                  <a:cubicBezTo>
                    <a:pt x="1218" y="5847"/>
                    <a:pt x="1124" y="5823"/>
                    <a:pt x="1036" y="5775"/>
                  </a:cubicBezTo>
                  <a:cubicBezTo>
                    <a:pt x="715" y="5561"/>
                    <a:pt x="501" y="4977"/>
                    <a:pt x="774" y="4108"/>
                  </a:cubicBezTo>
                  <a:cubicBezTo>
                    <a:pt x="905" y="3656"/>
                    <a:pt x="1144" y="3239"/>
                    <a:pt x="1382" y="2798"/>
                  </a:cubicBezTo>
                  <a:cubicBezTo>
                    <a:pt x="1667" y="2274"/>
                    <a:pt x="1953" y="1739"/>
                    <a:pt x="2084" y="1155"/>
                  </a:cubicBezTo>
                  <a:close/>
                  <a:moveTo>
                    <a:pt x="1918" y="0"/>
                  </a:moveTo>
                  <a:cubicBezTo>
                    <a:pt x="1894" y="0"/>
                    <a:pt x="1870" y="4"/>
                    <a:pt x="1846" y="12"/>
                  </a:cubicBezTo>
                  <a:cubicBezTo>
                    <a:pt x="1739" y="36"/>
                    <a:pt x="1679" y="143"/>
                    <a:pt x="1691" y="250"/>
                  </a:cubicBezTo>
                  <a:cubicBezTo>
                    <a:pt x="1810" y="1072"/>
                    <a:pt x="1405" y="1798"/>
                    <a:pt x="1001" y="2572"/>
                  </a:cubicBezTo>
                  <a:cubicBezTo>
                    <a:pt x="763" y="3013"/>
                    <a:pt x="501" y="3477"/>
                    <a:pt x="358" y="3965"/>
                  </a:cubicBezTo>
                  <a:cubicBezTo>
                    <a:pt x="1" y="5144"/>
                    <a:pt x="382" y="5870"/>
                    <a:pt x="822" y="6144"/>
                  </a:cubicBezTo>
                  <a:cubicBezTo>
                    <a:pt x="977" y="6251"/>
                    <a:pt x="1144" y="6287"/>
                    <a:pt x="1322" y="6287"/>
                  </a:cubicBezTo>
                  <a:cubicBezTo>
                    <a:pt x="1620" y="6287"/>
                    <a:pt x="1929" y="6144"/>
                    <a:pt x="2215" y="5894"/>
                  </a:cubicBezTo>
                  <a:cubicBezTo>
                    <a:pt x="3811" y="4334"/>
                    <a:pt x="3108" y="2215"/>
                    <a:pt x="2108" y="131"/>
                  </a:cubicBezTo>
                  <a:cubicBezTo>
                    <a:pt x="2080" y="48"/>
                    <a:pt x="2002" y="0"/>
                    <a:pt x="19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42"/>
            <p:cNvSpPr/>
            <p:nvPr/>
          </p:nvSpPr>
          <p:spPr>
            <a:xfrm>
              <a:off x="2487500" y="4058675"/>
              <a:ext cx="137250" cy="142000"/>
            </a:xfrm>
            <a:custGeom>
              <a:avLst/>
              <a:gdLst/>
              <a:ahLst/>
              <a:cxnLst/>
              <a:rect l="l" t="t" r="r" b="b"/>
              <a:pathLst>
                <a:path w="5490" h="5680" extrusionOk="0">
                  <a:moveTo>
                    <a:pt x="1178" y="442"/>
                  </a:moveTo>
                  <a:cubicBezTo>
                    <a:pt x="1551" y="442"/>
                    <a:pt x="1933" y="563"/>
                    <a:pt x="2227" y="750"/>
                  </a:cubicBezTo>
                  <a:cubicBezTo>
                    <a:pt x="2822" y="1119"/>
                    <a:pt x="3287" y="1726"/>
                    <a:pt x="3680" y="2262"/>
                  </a:cubicBezTo>
                  <a:cubicBezTo>
                    <a:pt x="5073" y="4108"/>
                    <a:pt x="4858" y="4846"/>
                    <a:pt x="4775" y="5025"/>
                  </a:cubicBezTo>
                  <a:cubicBezTo>
                    <a:pt x="4684" y="5186"/>
                    <a:pt x="4517" y="5244"/>
                    <a:pt x="4374" y="5244"/>
                  </a:cubicBezTo>
                  <a:cubicBezTo>
                    <a:pt x="4348" y="5244"/>
                    <a:pt x="4323" y="5242"/>
                    <a:pt x="4299" y="5239"/>
                  </a:cubicBezTo>
                  <a:cubicBezTo>
                    <a:pt x="3680" y="5215"/>
                    <a:pt x="2775" y="4572"/>
                    <a:pt x="2287" y="3441"/>
                  </a:cubicBezTo>
                  <a:cubicBezTo>
                    <a:pt x="2215" y="3262"/>
                    <a:pt x="2156" y="3060"/>
                    <a:pt x="2072" y="2846"/>
                  </a:cubicBezTo>
                  <a:cubicBezTo>
                    <a:pt x="1858" y="2131"/>
                    <a:pt x="1584" y="1274"/>
                    <a:pt x="679" y="524"/>
                  </a:cubicBezTo>
                  <a:cubicBezTo>
                    <a:pt x="837" y="468"/>
                    <a:pt x="1006" y="442"/>
                    <a:pt x="1178" y="442"/>
                  </a:cubicBezTo>
                  <a:close/>
                  <a:moveTo>
                    <a:pt x="1159" y="0"/>
                  </a:moveTo>
                  <a:cubicBezTo>
                    <a:pt x="793" y="0"/>
                    <a:pt x="426" y="94"/>
                    <a:pt x="108" y="322"/>
                  </a:cubicBezTo>
                  <a:cubicBezTo>
                    <a:pt x="48" y="345"/>
                    <a:pt x="1" y="417"/>
                    <a:pt x="24" y="500"/>
                  </a:cubicBezTo>
                  <a:cubicBezTo>
                    <a:pt x="36" y="572"/>
                    <a:pt x="72" y="631"/>
                    <a:pt x="132" y="679"/>
                  </a:cubicBezTo>
                  <a:cubicBezTo>
                    <a:pt x="1144" y="1357"/>
                    <a:pt x="1405" y="2203"/>
                    <a:pt x="1644" y="2965"/>
                  </a:cubicBezTo>
                  <a:cubicBezTo>
                    <a:pt x="1715" y="3203"/>
                    <a:pt x="1775" y="3417"/>
                    <a:pt x="1870" y="3608"/>
                  </a:cubicBezTo>
                  <a:cubicBezTo>
                    <a:pt x="2429" y="4929"/>
                    <a:pt x="3501" y="5644"/>
                    <a:pt x="4275" y="5679"/>
                  </a:cubicBezTo>
                  <a:lnTo>
                    <a:pt x="4334" y="5679"/>
                  </a:lnTo>
                  <a:cubicBezTo>
                    <a:pt x="4727" y="5679"/>
                    <a:pt x="5025" y="5513"/>
                    <a:pt x="5144" y="5215"/>
                  </a:cubicBezTo>
                  <a:cubicBezTo>
                    <a:pt x="5489" y="4560"/>
                    <a:pt x="5096" y="3417"/>
                    <a:pt x="4025" y="1977"/>
                  </a:cubicBezTo>
                  <a:cubicBezTo>
                    <a:pt x="3596" y="1417"/>
                    <a:pt x="3120" y="774"/>
                    <a:pt x="2429" y="357"/>
                  </a:cubicBezTo>
                  <a:cubicBezTo>
                    <a:pt x="2073" y="146"/>
                    <a:pt x="1617" y="0"/>
                    <a:pt x="11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42"/>
            <p:cNvSpPr/>
            <p:nvPr/>
          </p:nvSpPr>
          <p:spPr>
            <a:xfrm>
              <a:off x="2455350" y="4336975"/>
              <a:ext cx="95275" cy="95275"/>
            </a:xfrm>
            <a:custGeom>
              <a:avLst/>
              <a:gdLst/>
              <a:ahLst/>
              <a:cxnLst/>
              <a:rect l="l" t="t" r="r" b="b"/>
              <a:pathLst>
                <a:path w="3811" h="3811" extrusionOk="0">
                  <a:moveTo>
                    <a:pt x="1906" y="1120"/>
                  </a:moveTo>
                  <a:cubicBezTo>
                    <a:pt x="2084" y="1465"/>
                    <a:pt x="2358" y="1727"/>
                    <a:pt x="2691" y="1905"/>
                  </a:cubicBezTo>
                  <a:cubicBezTo>
                    <a:pt x="2346" y="2084"/>
                    <a:pt x="2084" y="2370"/>
                    <a:pt x="1906" y="2703"/>
                  </a:cubicBezTo>
                  <a:cubicBezTo>
                    <a:pt x="1727" y="2358"/>
                    <a:pt x="1441" y="2084"/>
                    <a:pt x="1120" y="1905"/>
                  </a:cubicBezTo>
                  <a:cubicBezTo>
                    <a:pt x="1441" y="1727"/>
                    <a:pt x="1727" y="1465"/>
                    <a:pt x="1906" y="1120"/>
                  </a:cubicBezTo>
                  <a:close/>
                  <a:moveTo>
                    <a:pt x="1906" y="0"/>
                  </a:moveTo>
                  <a:cubicBezTo>
                    <a:pt x="1787" y="0"/>
                    <a:pt x="1679" y="108"/>
                    <a:pt x="1679" y="227"/>
                  </a:cubicBezTo>
                  <a:cubicBezTo>
                    <a:pt x="1679" y="1036"/>
                    <a:pt x="1025" y="1691"/>
                    <a:pt x="227" y="1691"/>
                  </a:cubicBezTo>
                  <a:cubicBezTo>
                    <a:pt x="108" y="1691"/>
                    <a:pt x="1" y="1786"/>
                    <a:pt x="1" y="1905"/>
                  </a:cubicBezTo>
                  <a:cubicBezTo>
                    <a:pt x="1" y="2024"/>
                    <a:pt x="108" y="2132"/>
                    <a:pt x="227" y="2132"/>
                  </a:cubicBezTo>
                  <a:cubicBezTo>
                    <a:pt x="1025" y="2132"/>
                    <a:pt x="1679" y="2786"/>
                    <a:pt x="1679" y="3596"/>
                  </a:cubicBezTo>
                  <a:cubicBezTo>
                    <a:pt x="1679" y="3715"/>
                    <a:pt x="1787" y="3810"/>
                    <a:pt x="1906" y="3810"/>
                  </a:cubicBezTo>
                  <a:cubicBezTo>
                    <a:pt x="2025" y="3810"/>
                    <a:pt x="2132" y="3715"/>
                    <a:pt x="2132" y="3596"/>
                  </a:cubicBezTo>
                  <a:cubicBezTo>
                    <a:pt x="2132" y="2786"/>
                    <a:pt x="2787" y="2132"/>
                    <a:pt x="3584" y="2132"/>
                  </a:cubicBezTo>
                  <a:cubicBezTo>
                    <a:pt x="3704" y="2132"/>
                    <a:pt x="3811" y="2024"/>
                    <a:pt x="3811" y="1905"/>
                  </a:cubicBezTo>
                  <a:cubicBezTo>
                    <a:pt x="3811" y="1786"/>
                    <a:pt x="3704" y="1691"/>
                    <a:pt x="3584" y="1691"/>
                  </a:cubicBezTo>
                  <a:cubicBezTo>
                    <a:pt x="2787" y="1691"/>
                    <a:pt x="2132" y="1036"/>
                    <a:pt x="2132" y="227"/>
                  </a:cubicBezTo>
                  <a:cubicBezTo>
                    <a:pt x="2132" y="108"/>
                    <a:pt x="2025" y="0"/>
                    <a:pt x="19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8" name="Google Shape;628;p42"/>
          <p:cNvGrpSpPr/>
          <p:nvPr/>
        </p:nvGrpSpPr>
        <p:grpSpPr>
          <a:xfrm>
            <a:off x="1285605" y="1606219"/>
            <a:ext cx="386526" cy="407010"/>
            <a:chOff x="472675" y="3997000"/>
            <a:chExt cx="558725" cy="588250"/>
          </a:xfrm>
        </p:grpSpPr>
        <p:sp>
          <p:nvSpPr>
            <p:cNvPr id="629" name="Google Shape;629;p42"/>
            <p:cNvSpPr/>
            <p:nvPr/>
          </p:nvSpPr>
          <p:spPr>
            <a:xfrm>
              <a:off x="662575" y="4090400"/>
              <a:ext cx="167300" cy="494850"/>
            </a:xfrm>
            <a:custGeom>
              <a:avLst/>
              <a:gdLst/>
              <a:ahLst/>
              <a:cxnLst/>
              <a:rect l="l" t="t" r="r" b="b"/>
              <a:pathLst>
                <a:path w="6692" h="19794" extrusionOk="0">
                  <a:moveTo>
                    <a:pt x="2816" y="1"/>
                  </a:moveTo>
                  <a:cubicBezTo>
                    <a:pt x="2730" y="1"/>
                    <a:pt x="2644" y="57"/>
                    <a:pt x="2608" y="148"/>
                  </a:cubicBezTo>
                  <a:cubicBezTo>
                    <a:pt x="0" y="6875"/>
                    <a:pt x="1405" y="14376"/>
                    <a:pt x="6275" y="19722"/>
                  </a:cubicBezTo>
                  <a:cubicBezTo>
                    <a:pt x="6311" y="19757"/>
                    <a:pt x="6370" y="19793"/>
                    <a:pt x="6430" y="19793"/>
                  </a:cubicBezTo>
                  <a:cubicBezTo>
                    <a:pt x="6489" y="19793"/>
                    <a:pt x="6537" y="19781"/>
                    <a:pt x="6584" y="19722"/>
                  </a:cubicBezTo>
                  <a:cubicBezTo>
                    <a:pt x="6668" y="19650"/>
                    <a:pt x="6692" y="19496"/>
                    <a:pt x="6596" y="19412"/>
                  </a:cubicBezTo>
                  <a:cubicBezTo>
                    <a:pt x="1846" y="14197"/>
                    <a:pt x="477" y="6875"/>
                    <a:pt x="3025" y="303"/>
                  </a:cubicBezTo>
                  <a:cubicBezTo>
                    <a:pt x="3072" y="196"/>
                    <a:pt x="3013" y="65"/>
                    <a:pt x="2894" y="17"/>
                  </a:cubicBezTo>
                  <a:cubicBezTo>
                    <a:pt x="2868" y="6"/>
                    <a:pt x="2842" y="1"/>
                    <a:pt x="28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42"/>
            <p:cNvSpPr/>
            <p:nvPr/>
          </p:nvSpPr>
          <p:spPr>
            <a:xfrm>
              <a:off x="712575" y="4187250"/>
              <a:ext cx="95575" cy="208375"/>
            </a:xfrm>
            <a:custGeom>
              <a:avLst/>
              <a:gdLst/>
              <a:ahLst/>
              <a:cxnLst/>
              <a:rect l="l" t="t" r="r" b="b"/>
              <a:pathLst>
                <a:path w="3823" h="8335" extrusionOk="0">
                  <a:moveTo>
                    <a:pt x="3608" y="1"/>
                  </a:moveTo>
                  <a:cubicBezTo>
                    <a:pt x="3501" y="1"/>
                    <a:pt x="3394" y="84"/>
                    <a:pt x="3370" y="203"/>
                  </a:cubicBezTo>
                  <a:cubicBezTo>
                    <a:pt x="3096" y="3287"/>
                    <a:pt x="2656" y="5799"/>
                    <a:pt x="96" y="7942"/>
                  </a:cubicBezTo>
                  <a:cubicBezTo>
                    <a:pt x="12" y="8013"/>
                    <a:pt x="1" y="8168"/>
                    <a:pt x="72" y="8252"/>
                  </a:cubicBezTo>
                  <a:cubicBezTo>
                    <a:pt x="120" y="8299"/>
                    <a:pt x="191" y="8335"/>
                    <a:pt x="251" y="8335"/>
                  </a:cubicBezTo>
                  <a:cubicBezTo>
                    <a:pt x="310" y="8335"/>
                    <a:pt x="358" y="8311"/>
                    <a:pt x="382" y="8275"/>
                  </a:cubicBezTo>
                  <a:cubicBezTo>
                    <a:pt x="3072" y="6025"/>
                    <a:pt x="3525" y="3418"/>
                    <a:pt x="3822" y="239"/>
                  </a:cubicBezTo>
                  <a:cubicBezTo>
                    <a:pt x="3822" y="108"/>
                    <a:pt x="3739" y="12"/>
                    <a:pt x="36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42"/>
            <p:cNvSpPr/>
            <p:nvPr/>
          </p:nvSpPr>
          <p:spPr>
            <a:xfrm>
              <a:off x="658700" y="4431175"/>
              <a:ext cx="111050" cy="73400"/>
            </a:xfrm>
            <a:custGeom>
              <a:avLst/>
              <a:gdLst/>
              <a:ahLst/>
              <a:cxnLst/>
              <a:rect l="l" t="t" r="r" b="b"/>
              <a:pathLst>
                <a:path w="4442" h="2936" extrusionOk="0">
                  <a:moveTo>
                    <a:pt x="250" y="0"/>
                  </a:moveTo>
                  <a:cubicBezTo>
                    <a:pt x="196" y="0"/>
                    <a:pt x="140" y="22"/>
                    <a:pt x="96" y="66"/>
                  </a:cubicBezTo>
                  <a:cubicBezTo>
                    <a:pt x="12" y="138"/>
                    <a:pt x="1" y="281"/>
                    <a:pt x="84" y="376"/>
                  </a:cubicBezTo>
                  <a:cubicBezTo>
                    <a:pt x="2108" y="2650"/>
                    <a:pt x="3763" y="2900"/>
                    <a:pt x="4227" y="2936"/>
                  </a:cubicBezTo>
                  <a:cubicBezTo>
                    <a:pt x="4334" y="2936"/>
                    <a:pt x="4442" y="2840"/>
                    <a:pt x="4430" y="2721"/>
                  </a:cubicBezTo>
                  <a:cubicBezTo>
                    <a:pt x="4442" y="2602"/>
                    <a:pt x="4346" y="2483"/>
                    <a:pt x="4227" y="2483"/>
                  </a:cubicBezTo>
                  <a:cubicBezTo>
                    <a:pt x="3930" y="2471"/>
                    <a:pt x="2358" y="2281"/>
                    <a:pt x="417" y="78"/>
                  </a:cubicBezTo>
                  <a:cubicBezTo>
                    <a:pt x="373" y="28"/>
                    <a:pt x="312" y="0"/>
                    <a:pt x="2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42"/>
            <p:cNvSpPr/>
            <p:nvPr/>
          </p:nvSpPr>
          <p:spPr>
            <a:xfrm>
              <a:off x="777775" y="4441125"/>
              <a:ext cx="50900" cy="94700"/>
            </a:xfrm>
            <a:custGeom>
              <a:avLst/>
              <a:gdLst/>
              <a:ahLst/>
              <a:cxnLst/>
              <a:rect l="l" t="t" r="r" b="b"/>
              <a:pathLst>
                <a:path w="2036" h="3788" extrusionOk="0">
                  <a:moveTo>
                    <a:pt x="1745" y="1"/>
                  </a:moveTo>
                  <a:cubicBezTo>
                    <a:pt x="1739" y="1"/>
                    <a:pt x="1733" y="1"/>
                    <a:pt x="1726" y="2"/>
                  </a:cubicBezTo>
                  <a:cubicBezTo>
                    <a:pt x="1595" y="25"/>
                    <a:pt x="1500" y="121"/>
                    <a:pt x="1512" y="240"/>
                  </a:cubicBezTo>
                  <a:cubicBezTo>
                    <a:pt x="1584" y="1371"/>
                    <a:pt x="1024" y="2645"/>
                    <a:pt x="95" y="3383"/>
                  </a:cubicBezTo>
                  <a:cubicBezTo>
                    <a:pt x="12" y="3454"/>
                    <a:pt x="0" y="3609"/>
                    <a:pt x="71" y="3693"/>
                  </a:cubicBezTo>
                  <a:cubicBezTo>
                    <a:pt x="107" y="3752"/>
                    <a:pt x="191" y="3788"/>
                    <a:pt x="250" y="3788"/>
                  </a:cubicBezTo>
                  <a:cubicBezTo>
                    <a:pt x="298" y="3788"/>
                    <a:pt x="357" y="3776"/>
                    <a:pt x="381" y="3728"/>
                  </a:cubicBezTo>
                  <a:cubicBezTo>
                    <a:pt x="1429" y="2895"/>
                    <a:pt x="2036" y="1514"/>
                    <a:pt x="1953" y="216"/>
                  </a:cubicBezTo>
                  <a:cubicBezTo>
                    <a:pt x="1941" y="103"/>
                    <a:pt x="1855" y="1"/>
                    <a:pt x="17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42"/>
            <p:cNvSpPr/>
            <p:nvPr/>
          </p:nvSpPr>
          <p:spPr>
            <a:xfrm>
              <a:off x="642925" y="4213125"/>
              <a:ext cx="64625" cy="85775"/>
            </a:xfrm>
            <a:custGeom>
              <a:avLst/>
              <a:gdLst/>
              <a:ahLst/>
              <a:cxnLst/>
              <a:rect l="l" t="t" r="r" b="b"/>
              <a:pathLst>
                <a:path w="2585" h="3431" extrusionOk="0">
                  <a:moveTo>
                    <a:pt x="238" y="0"/>
                  </a:moveTo>
                  <a:cubicBezTo>
                    <a:pt x="230" y="0"/>
                    <a:pt x="222" y="1"/>
                    <a:pt x="215" y="1"/>
                  </a:cubicBezTo>
                  <a:cubicBezTo>
                    <a:pt x="96" y="1"/>
                    <a:pt x="1" y="120"/>
                    <a:pt x="12" y="240"/>
                  </a:cubicBezTo>
                  <a:cubicBezTo>
                    <a:pt x="155" y="1585"/>
                    <a:pt x="1024" y="2835"/>
                    <a:pt x="2251" y="3407"/>
                  </a:cubicBezTo>
                  <a:cubicBezTo>
                    <a:pt x="2275" y="3430"/>
                    <a:pt x="2310" y="3430"/>
                    <a:pt x="2334" y="3430"/>
                  </a:cubicBezTo>
                  <a:cubicBezTo>
                    <a:pt x="2429" y="3430"/>
                    <a:pt x="2501" y="3371"/>
                    <a:pt x="2537" y="3299"/>
                  </a:cubicBezTo>
                  <a:cubicBezTo>
                    <a:pt x="2584" y="3204"/>
                    <a:pt x="2537" y="3061"/>
                    <a:pt x="2429" y="3002"/>
                  </a:cubicBezTo>
                  <a:cubicBezTo>
                    <a:pt x="1358" y="2490"/>
                    <a:pt x="572" y="1383"/>
                    <a:pt x="453" y="192"/>
                  </a:cubicBezTo>
                  <a:cubicBezTo>
                    <a:pt x="453" y="80"/>
                    <a:pt x="349" y="0"/>
                    <a:pt x="2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42"/>
            <p:cNvSpPr/>
            <p:nvPr/>
          </p:nvSpPr>
          <p:spPr>
            <a:xfrm>
              <a:off x="692625" y="3997000"/>
              <a:ext cx="108375" cy="104250"/>
            </a:xfrm>
            <a:custGeom>
              <a:avLst/>
              <a:gdLst/>
              <a:ahLst/>
              <a:cxnLst/>
              <a:rect l="l" t="t" r="r" b="b"/>
              <a:pathLst>
                <a:path w="4335" h="4170" extrusionOk="0">
                  <a:moveTo>
                    <a:pt x="1192" y="436"/>
                  </a:moveTo>
                  <a:cubicBezTo>
                    <a:pt x="1281" y="436"/>
                    <a:pt x="1360" y="465"/>
                    <a:pt x="1406" y="503"/>
                  </a:cubicBezTo>
                  <a:cubicBezTo>
                    <a:pt x="1477" y="562"/>
                    <a:pt x="1525" y="669"/>
                    <a:pt x="1584" y="776"/>
                  </a:cubicBezTo>
                  <a:cubicBezTo>
                    <a:pt x="1692" y="972"/>
                    <a:pt x="1856" y="1289"/>
                    <a:pt x="2216" y="1289"/>
                  </a:cubicBezTo>
                  <a:cubicBezTo>
                    <a:pt x="2294" y="1289"/>
                    <a:pt x="2380" y="1274"/>
                    <a:pt x="2477" y="1241"/>
                  </a:cubicBezTo>
                  <a:cubicBezTo>
                    <a:pt x="2585" y="1205"/>
                    <a:pt x="2680" y="1145"/>
                    <a:pt x="2811" y="1086"/>
                  </a:cubicBezTo>
                  <a:cubicBezTo>
                    <a:pt x="3036" y="965"/>
                    <a:pt x="3234" y="872"/>
                    <a:pt x="3387" y="872"/>
                  </a:cubicBezTo>
                  <a:cubicBezTo>
                    <a:pt x="3460" y="872"/>
                    <a:pt x="3523" y="893"/>
                    <a:pt x="3573" y="943"/>
                  </a:cubicBezTo>
                  <a:cubicBezTo>
                    <a:pt x="3787" y="1134"/>
                    <a:pt x="3835" y="2074"/>
                    <a:pt x="3132" y="2824"/>
                  </a:cubicBezTo>
                  <a:cubicBezTo>
                    <a:pt x="2781" y="3198"/>
                    <a:pt x="1957" y="3722"/>
                    <a:pt x="1662" y="3722"/>
                  </a:cubicBezTo>
                  <a:cubicBezTo>
                    <a:pt x="1647" y="3722"/>
                    <a:pt x="1633" y="3720"/>
                    <a:pt x="1620" y="3717"/>
                  </a:cubicBezTo>
                  <a:cubicBezTo>
                    <a:pt x="1322" y="3658"/>
                    <a:pt x="465" y="2574"/>
                    <a:pt x="572" y="1324"/>
                  </a:cubicBezTo>
                  <a:cubicBezTo>
                    <a:pt x="620" y="895"/>
                    <a:pt x="787" y="586"/>
                    <a:pt x="1037" y="467"/>
                  </a:cubicBezTo>
                  <a:cubicBezTo>
                    <a:pt x="1088" y="445"/>
                    <a:pt x="1142" y="436"/>
                    <a:pt x="1192" y="436"/>
                  </a:cubicBezTo>
                  <a:close/>
                  <a:moveTo>
                    <a:pt x="1185" y="1"/>
                  </a:moveTo>
                  <a:cubicBezTo>
                    <a:pt x="1081" y="1"/>
                    <a:pt x="974" y="20"/>
                    <a:pt x="870" y="62"/>
                  </a:cubicBezTo>
                  <a:cubicBezTo>
                    <a:pt x="680" y="145"/>
                    <a:pt x="215" y="419"/>
                    <a:pt x="144" y="1276"/>
                  </a:cubicBezTo>
                  <a:cubicBezTo>
                    <a:pt x="1" y="2705"/>
                    <a:pt x="989" y="4039"/>
                    <a:pt x="1525" y="4158"/>
                  </a:cubicBezTo>
                  <a:cubicBezTo>
                    <a:pt x="1561" y="4170"/>
                    <a:pt x="1596" y="4170"/>
                    <a:pt x="1644" y="4170"/>
                  </a:cubicBezTo>
                  <a:cubicBezTo>
                    <a:pt x="2239" y="4170"/>
                    <a:pt x="3204" y="3408"/>
                    <a:pt x="3466" y="3146"/>
                  </a:cubicBezTo>
                  <a:cubicBezTo>
                    <a:pt x="4335" y="2205"/>
                    <a:pt x="4299" y="1015"/>
                    <a:pt x="3894" y="622"/>
                  </a:cubicBezTo>
                  <a:cubicBezTo>
                    <a:pt x="3744" y="489"/>
                    <a:pt x="3580" y="439"/>
                    <a:pt x="3415" y="439"/>
                  </a:cubicBezTo>
                  <a:cubicBezTo>
                    <a:pt x="3122" y="439"/>
                    <a:pt x="2825" y="595"/>
                    <a:pt x="2596" y="717"/>
                  </a:cubicBezTo>
                  <a:cubicBezTo>
                    <a:pt x="2489" y="764"/>
                    <a:pt x="2406" y="800"/>
                    <a:pt x="2334" y="836"/>
                  </a:cubicBezTo>
                  <a:cubicBezTo>
                    <a:pt x="2291" y="851"/>
                    <a:pt x="2255" y="861"/>
                    <a:pt x="2224" y="861"/>
                  </a:cubicBezTo>
                  <a:cubicBezTo>
                    <a:pt x="2136" y="861"/>
                    <a:pt x="2083" y="788"/>
                    <a:pt x="1977" y="586"/>
                  </a:cubicBezTo>
                  <a:cubicBezTo>
                    <a:pt x="1894" y="443"/>
                    <a:pt x="1823" y="300"/>
                    <a:pt x="1703" y="193"/>
                  </a:cubicBezTo>
                  <a:cubicBezTo>
                    <a:pt x="1564" y="69"/>
                    <a:pt x="1379" y="1"/>
                    <a:pt x="11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42"/>
            <p:cNvSpPr/>
            <p:nvPr/>
          </p:nvSpPr>
          <p:spPr>
            <a:xfrm>
              <a:off x="659900" y="4018150"/>
              <a:ext cx="78000" cy="84300"/>
            </a:xfrm>
            <a:custGeom>
              <a:avLst/>
              <a:gdLst/>
              <a:ahLst/>
              <a:cxnLst/>
              <a:rect l="l" t="t" r="r" b="b"/>
              <a:pathLst>
                <a:path w="3120" h="3372" extrusionOk="0">
                  <a:moveTo>
                    <a:pt x="1127" y="0"/>
                  </a:moveTo>
                  <a:cubicBezTo>
                    <a:pt x="1077" y="0"/>
                    <a:pt x="1027" y="5"/>
                    <a:pt x="976" y="14"/>
                  </a:cubicBezTo>
                  <a:cubicBezTo>
                    <a:pt x="560" y="73"/>
                    <a:pt x="238" y="395"/>
                    <a:pt x="143" y="823"/>
                  </a:cubicBezTo>
                  <a:cubicBezTo>
                    <a:pt x="0" y="1359"/>
                    <a:pt x="203" y="1978"/>
                    <a:pt x="655" y="2490"/>
                  </a:cubicBezTo>
                  <a:cubicBezTo>
                    <a:pt x="1167" y="3050"/>
                    <a:pt x="1869" y="3371"/>
                    <a:pt x="2584" y="3371"/>
                  </a:cubicBezTo>
                  <a:lnTo>
                    <a:pt x="2905" y="3371"/>
                  </a:lnTo>
                  <a:cubicBezTo>
                    <a:pt x="3024" y="3347"/>
                    <a:pt x="3120" y="3228"/>
                    <a:pt x="3096" y="3109"/>
                  </a:cubicBezTo>
                  <a:cubicBezTo>
                    <a:pt x="3085" y="2998"/>
                    <a:pt x="2980" y="2918"/>
                    <a:pt x="2869" y="2918"/>
                  </a:cubicBezTo>
                  <a:cubicBezTo>
                    <a:pt x="2861" y="2918"/>
                    <a:pt x="2853" y="2918"/>
                    <a:pt x="2846" y="2919"/>
                  </a:cubicBezTo>
                  <a:cubicBezTo>
                    <a:pt x="2760" y="2931"/>
                    <a:pt x="2674" y="2937"/>
                    <a:pt x="2588" y="2937"/>
                  </a:cubicBezTo>
                  <a:cubicBezTo>
                    <a:pt x="2000" y="2937"/>
                    <a:pt x="1404" y="2661"/>
                    <a:pt x="988" y="2204"/>
                  </a:cubicBezTo>
                  <a:cubicBezTo>
                    <a:pt x="631" y="1800"/>
                    <a:pt x="476" y="1323"/>
                    <a:pt x="572" y="942"/>
                  </a:cubicBezTo>
                  <a:cubicBezTo>
                    <a:pt x="643" y="633"/>
                    <a:pt x="869" y="490"/>
                    <a:pt x="1048" y="466"/>
                  </a:cubicBezTo>
                  <a:cubicBezTo>
                    <a:pt x="1080" y="459"/>
                    <a:pt x="1110" y="456"/>
                    <a:pt x="1140" y="456"/>
                  </a:cubicBezTo>
                  <a:cubicBezTo>
                    <a:pt x="1267" y="456"/>
                    <a:pt x="1376" y="517"/>
                    <a:pt x="1453" y="633"/>
                  </a:cubicBezTo>
                  <a:cubicBezTo>
                    <a:pt x="1498" y="694"/>
                    <a:pt x="1568" y="730"/>
                    <a:pt x="1640" y="730"/>
                  </a:cubicBezTo>
                  <a:cubicBezTo>
                    <a:pt x="1681" y="730"/>
                    <a:pt x="1723" y="718"/>
                    <a:pt x="1762" y="692"/>
                  </a:cubicBezTo>
                  <a:cubicBezTo>
                    <a:pt x="1869" y="609"/>
                    <a:pt x="1893" y="478"/>
                    <a:pt x="1822" y="371"/>
                  </a:cubicBezTo>
                  <a:cubicBezTo>
                    <a:pt x="1670" y="138"/>
                    <a:pt x="1407" y="0"/>
                    <a:pt x="11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42"/>
            <p:cNvSpPr/>
            <p:nvPr/>
          </p:nvSpPr>
          <p:spPr>
            <a:xfrm>
              <a:off x="727150" y="4036525"/>
              <a:ext cx="94700" cy="66800"/>
            </a:xfrm>
            <a:custGeom>
              <a:avLst/>
              <a:gdLst/>
              <a:ahLst/>
              <a:cxnLst/>
              <a:rect l="l" t="t" r="r" b="b"/>
              <a:pathLst>
                <a:path w="3788" h="2672" extrusionOk="0">
                  <a:moveTo>
                    <a:pt x="2832" y="1"/>
                  </a:moveTo>
                  <a:cubicBezTo>
                    <a:pt x="2672" y="1"/>
                    <a:pt x="2515" y="57"/>
                    <a:pt x="2382" y="172"/>
                  </a:cubicBezTo>
                  <a:cubicBezTo>
                    <a:pt x="2287" y="243"/>
                    <a:pt x="2275" y="398"/>
                    <a:pt x="2347" y="481"/>
                  </a:cubicBezTo>
                  <a:cubicBezTo>
                    <a:pt x="2387" y="536"/>
                    <a:pt x="2455" y="563"/>
                    <a:pt x="2522" y="563"/>
                  </a:cubicBezTo>
                  <a:cubicBezTo>
                    <a:pt x="2572" y="563"/>
                    <a:pt x="2620" y="548"/>
                    <a:pt x="2656" y="517"/>
                  </a:cubicBezTo>
                  <a:cubicBezTo>
                    <a:pt x="2710" y="469"/>
                    <a:pt x="2771" y="449"/>
                    <a:pt x="2829" y="449"/>
                  </a:cubicBezTo>
                  <a:cubicBezTo>
                    <a:pt x="2900" y="449"/>
                    <a:pt x="2968" y="478"/>
                    <a:pt x="3013" y="517"/>
                  </a:cubicBezTo>
                  <a:cubicBezTo>
                    <a:pt x="3168" y="624"/>
                    <a:pt x="3287" y="862"/>
                    <a:pt x="3168" y="1184"/>
                  </a:cubicBezTo>
                  <a:cubicBezTo>
                    <a:pt x="2959" y="1731"/>
                    <a:pt x="2010" y="2220"/>
                    <a:pt x="926" y="2220"/>
                  </a:cubicBezTo>
                  <a:cubicBezTo>
                    <a:pt x="712" y="2220"/>
                    <a:pt x="494" y="2201"/>
                    <a:pt x="275" y="2160"/>
                  </a:cubicBezTo>
                  <a:cubicBezTo>
                    <a:pt x="260" y="2157"/>
                    <a:pt x="245" y="2156"/>
                    <a:pt x="230" y="2156"/>
                  </a:cubicBezTo>
                  <a:cubicBezTo>
                    <a:pt x="120" y="2156"/>
                    <a:pt x="34" y="2233"/>
                    <a:pt x="13" y="2339"/>
                  </a:cubicBezTo>
                  <a:cubicBezTo>
                    <a:pt x="1" y="2470"/>
                    <a:pt x="72" y="2565"/>
                    <a:pt x="191" y="2601"/>
                  </a:cubicBezTo>
                  <a:cubicBezTo>
                    <a:pt x="442" y="2648"/>
                    <a:pt x="692" y="2672"/>
                    <a:pt x="953" y="2672"/>
                  </a:cubicBezTo>
                  <a:cubicBezTo>
                    <a:pt x="2239" y="2672"/>
                    <a:pt x="3311" y="2065"/>
                    <a:pt x="3585" y="1350"/>
                  </a:cubicBezTo>
                  <a:cubicBezTo>
                    <a:pt x="3787" y="815"/>
                    <a:pt x="3585" y="362"/>
                    <a:pt x="3287" y="160"/>
                  </a:cubicBezTo>
                  <a:cubicBezTo>
                    <a:pt x="3146" y="54"/>
                    <a:pt x="2988" y="1"/>
                    <a:pt x="28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42"/>
            <p:cNvSpPr/>
            <p:nvPr/>
          </p:nvSpPr>
          <p:spPr>
            <a:xfrm>
              <a:off x="599775" y="4122600"/>
              <a:ext cx="67275" cy="101000"/>
            </a:xfrm>
            <a:custGeom>
              <a:avLst/>
              <a:gdLst/>
              <a:ahLst/>
              <a:cxnLst/>
              <a:rect l="l" t="t" r="r" b="b"/>
              <a:pathLst>
                <a:path w="2691" h="4040" extrusionOk="0">
                  <a:moveTo>
                    <a:pt x="1250" y="634"/>
                  </a:moveTo>
                  <a:lnTo>
                    <a:pt x="1250" y="634"/>
                  </a:lnTo>
                  <a:cubicBezTo>
                    <a:pt x="1429" y="801"/>
                    <a:pt x="1667" y="1074"/>
                    <a:pt x="1834" y="1586"/>
                  </a:cubicBezTo>
                  <a:cubicBezTo>
                    <a:pt x="2119" y="2325"/>
                    <a:pt x="2036" y="3087"/>
                    <a:pt x="1857" y="3503"/>
                  </a:cubicBezTo>
                  <a:cubicBezTo>
                    <a:pt x="1846" y="3503"/>
                    <a:pt x="1834" y="3491"/>
                    <a:pt x="1822" y="3480"/>
                  </a:cubicBezTo>
                  <a:cubicBezTo>
                    <a:pt x="1036" y="2944"/>
                    <a:pt x="548" y="2610"/>
                    <a:pt x="1250" y="634"/>
                  </a:cubicBezTo>
                  <a:close/>
                  <a:moveTo>
                    <a:pt x="1159" y="1"/>
                  </a:moveTo>
                  <a:cubicBezTo>
                    <a:pt x="1150" y="1"/>
                    <a:pt x="1140" y="1"/>
                    <a:pt x="1131" y="3"/>
                  </a:cubicBezTo>
                  <a:cubicBezTo>
                    <a:pt x="1060" y="27"/>
                    <a:pt x="988" y="86"/>
                    <a:pt x="953" y="158"/>
                  </a:cubicBezTo>
                  <a:cubicBezTo>
                    <a:pt x="0" y="2622"/>
                    <a:pt x="572" y="3158"/>
                    <a:pt x="1584" y="3837"/>
                  </a:cubicBezTo>
                  <a:cubicBezTo>
                    <a:pt x="1667" y="3872"/>
                    <a:pt x="1738" y="3932"/>
                    <a:pt x="1834" y="3992"/>
                  </a:cubicBezTo>
                  <a:cubicBezTo>
                    <a:pt x="1881" y="4027"/>
                    <a:pt x="1917" y="4039"/>
                    <a:pt x="1965" y="4039"/>
                  </a:cubicBezTo>
                  <a:cubicBezTo>
                    <a:pt x="1977" y="4039"/>
                    <a:pt x="1977" y="4039"/>
                    <a:pt x="1988" y="4027"/>
                  </a:cubicBezTo>
                  <a:cubicBezTo>
                    <a:pt x="2048" y="4027"/>
                    <a:pt x="2108" y="3980"/>
                    <a:pt x="2143" y="3932"/>
                  </a:cubicBezTo>
                  <a:cubicBezTo>
                    <a:pt x="2429" y="3539"/>
                    <a:pt x="2691" y="2491"/>
                    <a:pt x="2274" y="1408"/>
                  </a:cubicBezTo>
                  <a:cubicBezTo>
                    <a:pt x="1965" y="586"/>
                    <a:pt x="1536" y="241"/>
                    <a:pt x="1369" y="110"/>
                  </a:cubicBezTo>
                  <a:cubicBezTo>
                    <a:pt x="1334" y="98"/>
                    <a:pt x="1334" y="98"/>
                    <a:pt x="1322" y="86"/>
                  </a:cubicBezTo>
                  <a:cubicBezTo>
                    <a:pt x="1291" y="34"/>
                    <a:pt x="1223" y="1"/>
                    <a:pt x="11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42"/>
            <p:cNvSpPr/>
            <p:nvPr/>
          </p:nvSpPr>
          <p:spPr>
            <a:xfrm>
              <a:off x="574750" y="4239125"/>
              <a:ext cx="95575" cy="48175"/>
            </a:xfrm>
            <a:custGeom>
              <a:avLst/>
              <a:gdLst/>
              <a:ahLst/>
              <a:cxnLst/>
              <a:rect l="l" t="t" r="r" b="b"/>
              <a:pathLst>
                <a:path w="3823" h="1927" extrusionOk="0">
                  <a:moveTo>
                    <a:pt x="2084" y="454"/>
                  </a:moveTo>
                  <a:cubicBezTo>
                    <a:pt x="2427" y="454"/>
                    <a:pt x="2742" y="531"/>
                    <a:pt x="2978" y="688"/>
                  </a:cubicBezTo>
                  <a:cubicBezTo>
                    <a:pt x="3061" y="735"/>
                    <a:pt x="3120" y="795"/>
                    <a:pt x="3192" y="854"/>
                  </a:cubicBezTo>
                  <a:cubicBezTo>
                    <a:pt x="3013" y="938"/>
                    <a:pt x="2847" y="1045"/>
                    <a:pt x="2716" y="1140"/>
                  </a:cubicBezTo>
                  <a:cubicBezTo>
                    <a:pt x="2418" y="1331"/>
                    <a:pt x="2177" y="1486"/>
                    <a:pt x="1866" y="1486"/>
                  </a:cubicBezTo>
                  <a:cubicBezTo>
                    <a:pt x="1555" y="1486"/>
                    <a:pt x="1174" y="1331"/>
                    <a:pt x="596" y="902"/>
                  </a:cubicBezTo>
                  <a:cubicBezTo>
                    <a:pt x="1051" y="608"/>
                    <a:pt x="1596" y="454"/>
                    <a:pt x="2084" y="454"/>
                  </a:cubicBezTo>
                  <a:close/>
                  <a:moveTo>
                    <a:pt x="2078" y="0"/>
                  </a:moveTo>
                  <a:cubicBezTo>
                    <a:pt x="1408" y="0"/>
                    <a:pt x="667" y="245"/>
                    <a:pt x="96" y="700"/>
                  </a:cubicBezTo>
                  <a:cubicBezTo>
                    <a:pt x="37" y="747"/>
                    <a:pt x="1" y="807"/>
                    <a:pt x="1" y="878"/>
                  </a:cubicBezTo>
                  <a:cubicBezTo>
                    <a:pt x="1" y="962"/>
                    <a:pt x="37" y="1021"/>
                    <a:pt x="96" y="1057"/>
                  </a:cubicBezTo>
                  <a:cubicBezTo>
                    <a:pt x="882" y="1688"/>
                    <a:pt x="1418" y="1926"/>
                    <a:pt x="1870" y="1926"/>
                  </a:cubicBezTo>
                  <a:cubicBezTo>
                    <a:pt x="2251" y="1926"/>
                    <a:pt x="2585" y="1747"/>
                    <a:pt x="2966" y="1509"/>
                  </a:cubicBezTo>
                  <a:cubicBezTo>
                    <a:pt x="3192" y="1378"/>
                    <a:pt x="3394" y="1224"/>
                    <a:pt x="3680" y="1116"/>
                  </a:cubicBezTo>
                  <a:cubicBezTo>
                    <a:pt x="3740" y="1093"/>
                    <a:pt x="3799" y="1033"/>
                    <a:pt x="3811" y="962"/>
                  </a:cubicBezTo>
                  <a:cubicBezTo>
                    <a:pt x="3823" y="878"/>
                    <a:pt x="3811" y="807"/>
                    <a:pt x="3751" y="747"/>
                  </a:cubicBezTo>
                  <a:cubicBezTo>
                    <a:pt x="3740" y="735"/>
                    <a:pt x="3490" y="497"/>
                    <a:pt x="3228" y="319"/>
                  </a:cubicBezTo>
                  <a:cubicBezTo>
                    <a:pt x="2918" y="103"/>
                    <a:pt x="2513" y="0"/>
                    <a:pt x="20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42"/>
            <p:cNvSpPr/>
            <p:nvPr/>
          </p:nvSpPr>
          <p:spPr>
            <a:xfrm>
              <a:off x="773900" y="4100725"/>
              <a:ext cx="97650" cy="97575"/>
            </a:xfrm>
            <a:custGeom>
              <a:avLst/>
              <a:gdLst/>
              <a:ahLst/>
              <a:cxnLst/>
              <a:rect l="l" t="t" r="r" b="b"/>
              <a:pathLst>
                <a:path w="3906" h="3903" extrusionOk="0">
                  <a:moveTo>
                    <a:pt x="1322" y="449"/>
                  </a:moveTo>
                  <a:cubicBezTo>
                    <a:pt x="1548" y="509"/>
                    <a:pt x="1834" y="830"/>
                    <a:pt x="1965" y="1592"/>
                  </a:cubicBezTo>
                  <a:cubicBezTo>
                    <a:pt x="1977" y="1688"/>
                    <a:pt x="2036" y="1747"/>
                    <a:pt x="2120" y="1771"/>
                  </a:cubicBezTo>
                  <a:cubicBezTo>
                    <a:pt x="2143" y="1783"/>
                    <a:pt x="2169" y="1788"/>
                    <a:pt x="2194" y="1788"/>
                  </a:cubicBezTo>
                  <a:cubicBezTo>
                    <a:pt x="2244" y="1788"/>
                    <a:pt x="2294" y="1767"/>
                    <a:pt x="2334" y="1735"/>
                  </a:cubicBezTo>
                  <a:cubicBezTo>
                    <a:pt x="2694" y="1412"/>
                    <a:pt x="2982" y="1289"/>
                    <a:pt x="3171" y="1289"/>
                  </a:cubicBezTo>
                  <a:cubicBezTo>
                    <a:pt x="3226" y="1289"/>
                    <a:pt x="3273" y="1300"/>
                    <a:pt x="3310" y="1318"/>
                  </a:cubicBezTo>
                  <a:cubicBezTo>
                    <a:pt x="3429" y="1354"/>
                    <a:pt x="3453" y="1473"/>
                    <a:pt x="3453" y="1568"/>
                  </a:cubicBezTo>
                  <a:cubicBezTo>
                    <a:pt x="3453" y="1997"/>
                    <a:pt x="2989" y="2652"/>
                    <a:pt x="1917" y="3188"/>
                  </a:cubicBezTo>
                  <a:cubicBezTo>
                    <a:pt x="1557" y="3368"/>
                    <a:pt x="1346" y="3463"/>
                    <a:pt x="1274" y="3463"/>
                  </a:cubicBezTo>
                  <a:cubicBezTo>
                    <a:pt x="1269" y="3463"/>
                    <a:pt x="1266" y="3462"/>
                    <a:pt x="1262" y="3462"/>
                  </a:cubicBezTo>
                  <a:cubicBezTo>
                    <a:pt x="1239" y="3438"/>
                    <a:pt x="1191" y="3343"/>
                    <a:pt x="1167" y="3259"/>
                  </a:cubicBezTo>
                  <a:cubicBezTo>
                    <a:pt x="1131" y="3200"/>
                    <a:pt x="1108" y="3140"/>
                    <a:pt x="1072" y="3069"/>
                  </a:cubicBezTo>
                  <a:cubicBezTo>
                    <a:pt x="524" y="1914"/>
                    <a:pt x="596" y="997"/>
                    <a:pt x="929" y="616"/>
                  </a:cubicBezTo>
                  <a:cubicBezTo>
                    <a:pt x="988" y="556"/>
                    <a:pt x="1084" y="449"/>
                    <a:pt x="1239" y="449"/>
                  </a:cubicBezTo>
                  <a:close/>
                  <a:moveTo>
                    <a:pt x="1234" y="0"/>
                  </a:moveTo>
                  <a:cubicBezTo>
                    <a:pt x="1001" y="0"/>
                    <a:pt x="770" y="119"/>
                    <a:pt x="596" y="330"/>
                  </a:cubicBezTo>
                  <a:cubicBezTo>
                    <a:pt x="215" y="795"/>
                    <a:pt x="0" y="1830"/>
                    <a:pt x="691" y="3259"/>
                  </a:cubicBezTo>
                  <a:cubicBezTo>
                    <a:pt x="715" y="3331"/>
                    <a:pt x="727" y="3402"/>
                    <a:pt x="762" y="3438"/>
                  </a:cubicBezTo>
                  <a:cubicBezTo>
                    <a:pt x="834" y="3628"/>
                    <a:pt x="905" y="3795"/>
                    <a:pt x="1108" y="3866"/>
                  </a:cubicBezTo>
                  <a:cubicBezTo>
                    <a:pt x="1167" y="3890"/>
                    <a:pt x="1203" y="3902"/>
                    <a:pt x="1262" y="3902"/>
                  </a:cubicBezTo>
                  <a:cubicBezTo>
                    <a:pt x="1465" y="3902"/>
                    <a:pt x="1703" y="3795"/>
                    <a:pt x="2108" y="3604"/>
                  </a:cubicBezTo>
                  <a:cubicBezTo>
                    <a:pt x="3441" y="2950"/>
                    <a:pt x="3906" y="2116"/>
                    <a:pt x="3882" y="1568"/>
                  </a:cubicBezTo>
                  <a:cubicBezTo>
                    <a:pt x="3870" y="1271"/>
                    <a:pt x="3715" y="1021"/>
                    <a:pt x="3465" y="914"/>
                  </a:cubicBezTo>
                  <a:cubicBezTo>
                    <a:pt x="3373" y="871"/>
                    <a:pt x="3273" y="851"/>
                    <a:pt x="3167" y="851"/>
                  </a:cubicBezTo>
                  <a:cubicBezTo>
                    <a:pt x="2914" y="851"/>
                    <a:pt x="2624" y="966"/>
                    <a:pt x="2322" y="1176"/>
                  </a:cubicBezTo>
                  <a:cubicBezTo>
                    <a:pt x="2155" y="556"/>
                    <a:pt x="1846" y="140"/>
                    <a:pt x="1441" y="33"/>
                  </a:cubicBezTo>
                  <a:cubicBezTo>
                    <a:pt x="1373" y="11"/>
                    <a:pt x="1303" y="0"/>
                    <a:pt x="12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42"/>
            <p:cNvSpPr/>
            <p:nvPr/>
          </p:nvSpPr>
          <p:spPr>
            <a:xfrm>
              <a:off x="754850" y="4126150"/>
              <a:ext cx="54200" cy="72150"/>
            </a:xfrm>
            <a:custGeom>
              <a:avLst/>
              <a:gdLst/>
              <a:ahLst/>
              <a:cxnLst/>
              <a:rect l="l" t="t" r="r" b="b"/>
              <a:pathLst>
                <a:path w="2168" h="2886" extrusionOk="0">
                  <a:moveTo>
                    <a:pt x="743" y="0"/>
                  </a:moveTo>
                  <a:cubicBezTo>
                    <a:pt x="694" y="0"/>
                    <a:pt x="645" y="5"/>
                    <a:pt x="596" y="16"/>
                  </a:cubicBezTo>
                  <a:cubicBezTo>
                    <a:pt x="322" y="87"/>
                    <a:pt x="0" y="373"/>
                    <a:pt x="36" y="980"/>
                  </a:cubicBezTo>
                  <a:cubicBezTo>
                    <a:pt x="48" y="1659"/>
                    <a:pt x="941" y="2837"/>
                    <a:pt x="1929" y="2885"/>
                  </a:cubicBezTo>
                  <a:cubicBezTo>
                    <a:pt x="2048" y="2885"/>
                    <a:pt x="2131" y="2778"/>
                    <a:pt x="2143" y="2683"/>
                  </a:cubicBezTo>
                  <a:cubicBezTo>
                    <a:pt x="2167" y="2540"/>
                    <a:pt x="2060" y="2445"/>
                    <a:pt x="1941" y="2445"/>
                  </a:cubicBezTo>
                  <a:cubicBezTo>
                    <a:pt x="1191" y="2397"/>
                    <a:pt x="500" y="1409"/>
                    <a:pt x="477" y="968"/>
                  </a:cubicBezTo>
                  <a:cubicBezTo>
                    <a:pt x="465" y="682"/>
                    <a:pt x="560" y="480"/>
                    <a:pt x="703" y="444"/>
                  </a:cubicBezTo>
                  <a:cubicBezTo>
                    <a:pt x="719" y="441"/>
                    <a:pt x="736" y="439"/>
                    <a:pt x="754" y="439"/>
                  </a:cubicBezTo>
                  <a:cubicBezTo>
                    <a:pt x="850" y="439"/>
                    <a:pt x="956" y="498"/>
                    <a:pt x="1036" y="659"/>
                  </a:cubicBezTo>
                  <a:cubicBezTo>
                    <a:pt x="1079" y="728"/>
                    <a:pt x="1160" y="778"/>
                    <a:pt x="1241" y="778"/>
                  </a:cubicBezTo>
                  <a:cubicBezTo>
                    <a:pt x="1273" y="778"/>
                    <a:pt x="1304" y="770"/>
                    <a:pt x="1334" y="754"/>
                  </a:cubicBezTo>
                  <a:cubicBezTo>
                    <a:pt x="1429" y="694"/>
                    <a:pt x="1489" y="563"/>
                    <a:pt x="1429" y="456"/>
                  </a:cubicBezTo>
                  <a:cubicBezTo>
                    <a:pt x="1297" y="172"/>
                    <a:pt x="1026" y="0"/>
                    <a:pt x="7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42"/>
            <p:cNvSpPr/>
            <p:nvPr/>
          </p:nvSpPr>
          <p:spPr>
            <a:xfrm>
              <a:off x="796225" y="4156275"/>
              <a:ext cx="82175" cy="49450"/>
            </a:xfrm>
            <a:custGeom>
              <a:avLst/>
              <a:gdLst/>
              <a:ahLst/>
              <a:cxnLst/>
              <a:rect l="l" t="t" r="r" b="b"/>
              <a:pathLst>
                <a:path w="3287" h="1978" extrusionOk="0">
                  <a:moveTo>
                    <a:pt x="2576" y="0"/>
                  </a:moveTo>
                  <a:cubicBezTo>
                    <a:pt x="2487" y="0"/>
                    <a:pt x="2393" y="16"/>
                    <a:pt x="2298" y="49"/>
                  </a:cubicBezTo>
                  <a:cubicBezTo>
                    <a:pt x="2179" y="85"/>
                    <a:pt x="2120" y="204"/>
                    <a:pt x="2155" y="323"/>
                  </a:cubicBezTo>
                  <a:cubicBezTo>
                    <a:pt x="2192" y="414"/>
                    <a:pt x="2270" y="470"/>
                    <a:pt x="2358" y="470"/>
                  </a:cubicBezTo>
                  <a:cubicBezTo>
                    <a:pt x="2385" y="470"/>
                    <a:pt x="2413" y="465"/>
                    <a:pt x="2441" y="454"/>
                  </a:cubicBezTo>
                  <a:cubicBezTo>
                    <a:pt x="2475" y="442"/>
                    <a:pt x="2525" y="428"/>
                    <a:pt x="2578" y="428"/>
                  </a:cubicBezTo>
                  <a:cubicBezTo>
                    <a:pt x="2635" y="428"/>
                    <a:pt x="2695" y="445"/>
                    <a:pt x="2739" y="501"/>
                  </a:cubicBezTo>
                  <a:cubicBezTo>
                    <a:pt x="2810" y="609"/>
                    <a:pt x="2834" y="799"/>
                    <a:pt x="2679" y="1037"/>
                  </a:cubicBezTo>
                  <a:cubicBezTo>
                    <a:pt x="2501" y="1320"/>
                    <a:pt x="2030" y="1547"/>
                    <a:pt x="1457" y="1547"/>
                  </a:cubicBezTo>
                  <a:cubicBezTo>
                    <a:pt x="1113" y="1547"/>
                    <a:pt x="733" y="1465"/>
                    <a:pt x="357" y="1263"/>
                  </a:cubicBezTo>
                  <a:cubicBezTo>
                    <a:pt x="325" y="1245"/>
                    <a:pt x="290" y="1237"/>
                    <a:pt x="256" y="1237"/>
                  </a:cubicBezTo>
                  <a:cubicBezTo>
                    <a:pt x="177" y="1237"/>
                    <a:pt x="101" y="1280"/>
                    <a:pt x="60" y="1347"/>
                  </a:cubicBezTo>
                  <a:cubicBezTo>
                    <a:pt x="0" y="1454"/>
                    <a:pt x="48" y="1597"/>
                    <a:pt x="155" y="1644"/>
                  </a:cubicBezTo>
                  <a:cubicBezTo>
                    <a:pt x="584" y="1871"/>
                    <a:pt x="1024" y="1978"/>
                    <a:pt x="1465" y="1978"/>
                  </a:cubicBezTo>
                  <a:cubicBezTo>
                    <a:pt x="2179" y="1978"/>
                    <a:pt x="2798" y="1692"/>
                    <a:pt x="3048" y="1275"/>
                  </a:cubicBezTo>
                  <a:cubicBezTo>
                    <a:pt x="3286" y="918"/>
                    <a:pt x="3286" y="501"/>
                    <a:pt x="3084" y="239"/>
                  </a:cubicBezTo>
                  <a:cubicBezTo>
                    <a:pt x="2960" y="83"/>
                    <a:pt x="2779" y="0"/>
                    <a:pt x="25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42"/>
            <p:cNvSpPr/>
            <p:nvPr/>
          </p:nvSpPr>
          <p:spPr>
            <a:xfrm>
              <a:off x="768250" y="4286875"/>
              <a:ext cx="61325" cy="37925"/>
            </a:xfrm>
            <a:custGeom>
              <a:avLst/>
              <a:gdLst/>
              <a:ahLst/>
              <a:cxnLst/>
              <a:rect l="l" t="t" r="r" b="b"/>
              <a:pathLst>
                <a:path w="2453" h="1517" extrusionOk="0">
                  <a:moveTo>
                    <a:pt x="2222" y="1"/>
                  </a:moveTo>
                  <a:cubicBezTo>
                    <a:pt x="2163" y="1"/>
                    <a:pt x="2104" y="25"/>
                    <a:pt x="2060" y="76"/>
                  </a:cubicBezTo>
                  <a:cubicBezTo>
                    <a:pt x="1619" y="540"/>
                    <a:pt x="988" y="873"/>
                    <a:pt x="191" y="1076"/>
                  </a:cubicBezTo>
                  <a:cubicBezTo>
                    <a:pt x="83" y="1100"/>
                    <a:pt x="0" y="1219"/>
                    <a:pt x="36" y="1338"/>
                  </a:cubicBezTo>
                  <a:cubicBezTo>
                    <a:pt x="60" y="1445"/>
                    <a:pt x="155" y="1516"/>
                    <a:pt x="250" y="1516"/>
                  </a:cubicBezTo>
                  <a:cubicBezTo>
                    <a:pt x="274" y="1516"/>
                    <a:pt x="286" y="1504"/>
                    <a:pt x="298" y="1504"/>
                  </a:cubicBezTo>
                  <a:cubicBezTo>
                    <a:pt x="1167" y="1290"/>
                    <a:pt x="1893" y="909"/>
                    <a:pt x="2381" y="373"/>
                  </a:cubicBezTo>
                  <a:cubicBezTo>
                    <a:pt x="2453" y="278"/>
                    <a:pt x="2453" y="147"/>
                    <a:pt x="2369" y="52"/>
                  </a:cubicBezTo>
                  <a:cubicBezTo>
                    <a:pt x="2325" y="19"/>
                    <a:pt x="2273" y="1"/>
                    <a:pt x="22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42"/>
            <p:cNvSpPr/>
            <p:nvPr/>
          </p:nvSpPr>
          <p:spPr>
            <a:xfrm>
              <a:off x="812600" y="4211625"/>
              <a:ext cx="72950" cy="87875"/>
            </a:xfrm>
            <a:custGeom>
              <a:avLst/>
              <a:gdLst/>
              <a:ahLst/>
              <a:cxnLst/>
              <a:rect l="l" t="t" r="r" b="b"/>
              <a:pathLst>
                <a:path w="2918" h="3515" extrusionOk="0">
                  <a:moveTo>
                    <a:pt x="2417" y="573"/>
                  </a:moveTo>
                  <a:lnTo>
                    <a:pt x="2417" y="573"/>
                  </a:lnTo>
                  <a:cubicBezTo>
                    <a:pt x="2393" y="1443"/>
                    <a:pt x="1977" y="2205"/>
                    <a:pt x="1238" y="2728"/>
                  </a:cubicBezTo>
                  <a:cubicBezTo>
                    <a:pt x="810" y="3014"/>
                    <a:pt x="655" y="3074"/>
                    <a:pt x="595" y="3074"/>
                  </a:cubicBezTo>
                  <a:cubicBezTo>
                    <a:pt x="560" y="2990"/>
                    <a:pt x="560" y="2800"/>
                    <a:pt x="548" y="2657"/>
                  </a:cubicBezTo>
                  <a:lnTo>
                    <a:pt x="548" y="2609"/>
                  </a:lnTo>
                  <a:cubicBezTo>
                    <a:pt x="488" y="1657"/>
                    <a:pt x="1500" y="1002"/>
                    <a:pt x="2417" y="573"/>
                  </a:cubicBezTo>
                  <a:close/>
                  <a:moveTo>
                    <a:pt x="2623" y="1"/>
                  </a:moveTo>
                  <a:cubicBezTo>
                    <a:pt x="2594" y="1"/>
                    <a:pt x="2565" y="5"/>
                    <a:pt x="2536" y="14"/>
                  </a:cubicBezTo>
                  <a:cubicBezTo>
                    <a:pt x="1441" y="490"/>
                    <a:pt x="0" y="1300"/>
                    <a:pt x="95" y="2633"/>
                  </a:cubicBezTo>
                  <a:lnTo>
                    <a:pt x="95" y="2681"/>
                  </a:lnTo>
                  <a:cubicBezTo>
                    <a:pt x="119" y="3038"/>
                    <a:pt x="131" y="3348"/>
                    <a:pt x="393" y="3467"/>
                  </a:cubicBezTo>
                  <a:cubicBezTo>
                    <a:pt x="453" y="3502"/>
                    <a:pt x="512" y="3514"/>
                    <a:pt x="583" y="3514"/>
                  </a:cubicBezTo>
                  <a:cubicBezTo>
                    <a:pt x="786" y="3514"/>
                    <a:pt x="1072" y="3383"/>
                    <a:pt x="1476" y="3086"/>
                  </a:cubicBezTo>
                  <a:cubicBezTo>
                    <a:pt x="2429" y="2431"/>
                    <a:pt x="2917" y="1419"/>
                    <a:pt x="2846" y="252"/>
                  </a:cubicBezTo>
                  <a:lnTo>
                    <a:pt x="2846" y="240"/>
                  </a:lnTo>
                  <a:cubicBezTo>
                    <a:pt x="2846" y="216"/>
                    <a:pt x="2846" y="169"/>
                    <a:pt x="2834" y="133"/>
                  </a:cubicBezTo>
                  <a:cubicBezTo>
                    <a:pt x="2789" y="43"/>
                    <a:pt x="2710" y="1"/>
                    <a:pt x="26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42"/>
            <p:cNvSpPr/>
            <p:nvPr/>
          </p:nvSpPr>
          <p:spPr>
            <a:xfrm>
              <a:off x="616125" y="4326350"/>
              <a:ext cx="70875" cy="116325"/>
            </a:xfrm>
            <a:custGeom>
              <a:avLst/>
              <a:gdLst/>
              <a:ahLst/>
              <a:cxnLst/>
              <a:rect l="l" t="t" r="r" b="b"/>
              <a:pathLst>
                <a:path w="2835" h="4653" extrusionOk="0">
                  <a:moveTo>
                    <a:pt x="1442" y="687"/>
                  </a:moveTo>
                  <a:lnTo>
                    <a:pt x="1442" y="687"/>
                  </a:lnTo>
                  <a:cubicBezTo>
                    <a:pt x="1763" y="1199"/>
                    <a:pt x="2311" y="2295"/>
                    <a:pt x="2013" y="3819"/>
                  </a:cubicBezTo>
                  <a:cubicBezTo>
                    <a:pt x="1965" y="4081"/>
                    <a:pt x="1918" y="4164"/>
                    <a:pt x="1894" y="4200"/>
                  </a:cubicBezTo>
                  <a:cubicBezTo>
                    <a:pt x="1858" y="4176"/>
                    <a:pt x="1775" y="4116"/>
                    <a:pt x="1596" y="3914"/>
                  </a:cubicBezTo>
                  <a:cubicBezTo>
                    <a:pt x="894" y="3080"/>
                    <a:pt x="525" y="2628"/>
                    <a:pt x="1442" y="687"/>
                  </a:cubicBezTo>
                  <a:close/>
                  <a:moveTo>
                    <a:pt x="1417" y="1"/>
                  </a:moveTo>
                  <a:cubicBezTo>
                    <a:pt x="1345" y="1"/>
                    <a:pt x="1277" y="35"/>
                    <a:pt x="1239" y="104"/>
                  </a:cubicBezTo>
                  <a:cubicBezTo>
                    <a:pt x="1239" y="116"/>
                    <a:pt x="1227" y="116"/>
                    <a:pt x="1227" y="128"/>
                  </a:cubicBezTo>
                  <a:cubicBezTo>
                    <a:pt x="1" y="2545"/>
                    <a:pt x="394" y="3188"/>
                    <a:pt x="1251" y="4212"/>
                  </a:cubicBezTo>
                  <a:cubicBezTo>
                    <a:pt x="1465" y="4450"/>
                    <a:pt x="1668" y="4652"/>
                    <a:pt x="1906" y="4652"/>
                  </a:cubicBezTo>
                  <a:cubicBezTo>
                    <a:pt x="1942" y="4652"/>
                    <a:pt x="1977" y="4652"/>
                    <a:pt x="2013" y="4628"/>
                  </a:cubicBezTo>
                  <a:cubicBezTo>
                    <a:pt x="2299" y="4557"/>
                    <a:pt x="2394" y="4200"/>
                    <a:pt x="2454" y="3902"/>
                  </a:cubicBezTo>
                  <a:cubicBezTo>
                    <a:pt x="2835" y="1949"/>
                    <a:pt x="1977" y="652"/>
                    <a:pt x="1704" y="235"/>
                  </a:cubicBezTo>
                  <a:cubicBezTo>
                    <a:pt x="1668" y="199"/>
                    <a:pt x="1656" y="175"/>
                    <a:pt x="1644" y="163"/>
                  </a:cubicBezTo>
                  <a:cubicBezTo>
                    <a:pt x="1620" y="104"/>
                    <a:pt x="1596" y="56"/>
                    <a:pt x="1537" y="32"/>
                  </a:cubicBezTo>
                  <a:cubicBezTo>
                    <a:pt x="1499" y="11"/>
                    <a:pt x="1457" y="1"/>
                    <a:pt x="14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42"/>
            <p:cNvSpPr/>
            <p:nvPr/>
          </p:nvSpPr>
          <p:spPr>
            <a:xfrm>
              <a:off x="611375" y="4459075"/>
              <a:ext cx="93775" cy="62475"/>
            </a:xfrm>
            <a:custGeom>
              <a:avLst/>
              <a:gdLst/>
              <a:ahLst/>
              <a:cxnLst/>
              <a:rect l="l" t="t" r="r" b="b"/>
              <a:pathLst>
                <a:path w="3751" h="2499" extrusionOk="0">
                  <a:moveTo>
                    <a:pt x="2929" y="462"/>
                  </a:moveTo>
                  <a:cubicBezTo>
                    <a:pt x="3060" y="462"/>
                    <a:pt x="3156" y="462"/>
                    <a:pt x="3227" y="498"/>
                  </a:cubicBezTo>
                  <a:cubicBezTo>
                    <a:pt x="2846" y="1189"/>
                    <a:pt x="1953" y="1474"/>
                    <a:pt x="1143" y="1712"/>
                  </a:cubicBezTo>
                  <a:cubicBezTo>
                    <a:pt x="917" y="1772"/>
                    <a:pt x="703" y="1843"/>
                    <a:pt x="489" y="1927"/>
                  </a:cubicBezTo>
                  <a:cubicBezTo>
                    <a:pt x="620" y="1367"/>
                    <a:pt x="1072" y="1010"/>
                    <a:pt x="1453" y="819"/>
                  </a:cubicBezTo>
                  <a:cubicBezTo>
                    <a:pt x="1989" y="558"/>
                    <a:pt x="2560" y="462"/>
                    <a:pt x="2929" y="462"/>
                  </a:cubicBezTo>
                  <a:close/>
                  <a:moveTo>
                    <a:pt x="2925" y="0"/>
                  </a:moveTo>
                  <a:cubicBezTo>
                    <a:pt x="2488" y="0"/>
                    <a:pt x="1948" y="116"/>
                    <a:pt x="1513" y="296"/>
                  </a:cubicBezTo>
                  <a:cubicBezTo>
                    <a:pt x="524" y="700"/>
                    <a:pt x="0" y="1415"/>
                    <a:pt x="12" y="2284"/>
                  </a:cubicBezTo>
                  <a:cubicBezTo>
                    <a:pt x="12" y="2367"/>
                    <a:pt x="60" y="2427"/>
                    <a:pt x="120" y="2474"/>
                  </a:cubicBezTo>
                  <a:cubicBezTo>
                    <a:pt x="167" y="2486"/>
                    <a:pt x="191" y="2498"/>
                    <a:pt x="239" y="2498"/>
                  </a:cubicBezTo>
                  <a:cubicBezTo>
                    <a:pt x="262" y="2498"/>
                    <a:pt x="298" y="2498"/>
                    <a:pt x="358" y="2474"/>
                  </a:cubicBezTo>
                  <a:cubicBezTo>
                    <a:pt x="596" y="2343"/>
                    <a:pt x="941" y="2236"/>
                    <a:pt x="1298" y="2129"/>
                  </a:cubicBezTo>
                  <a:cubicBezTo>
                    <a:pt x="2155" y="1867"/>
                    <a:pt x="3239" y="1534"/>
                    <a:pt x="3691" y="581"/>
                  </a:cubicBezTo>
                  <a:cubicBezTo>
                    <a:pt x="3751" y="450"/>
                    <a:pt x="3739" y="296"/>
                    <a:pt x="3632" y="200"/>
                  </a:cubicBezTo>
                  <a:cubicBezTo>
                    <a:pt x="3502" y="61"/>
                    <a:pt x="3240" y="0"/>
                    <a:pt x="29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42"/>
            <p:cNvSpPr/>
            <p:nvPr/>
          </p:nvSpPr>
          <p:spPr>
            <a:xfrm>
              <a:off x="779250" y="4335175"/>
              <a:ext cx="61650" cy="116125"/>
            </a:xfrm>
            <a:custGeom>
              <a:avLst/>
              <a:gdLst/>
              <a:ahLst/>
              <a:cxnLst/>
              <a:rect l="l" t="t" r="r" b="b"/>
              <a:pathLst>
                <a:path w="2466" h="4645" extrusionOk="0">
                  <a:moveTo>
                    <a:pt x="1346" y="584"/>
                  </a:moveTo>
                  <a:cubicBezTo>
                    <a:pt x="1679" y="1299"/>
                    <a:pt x="2001" y="2085"/>
                    <a:pt x="2025" y="2894"/>
                  </a:cubicBezTo>
                  <a:cubicBezTo>
                    <a:pt x="2025" y="3847"/>
                    <a:pt x="1810" y="4156"/>
                    <a:pt x="1679" y="4180"/>
                  </a:cubicBezTo>
                  <a:cubicBezTo>
                    <a:pt x="1666" y="4183"/>
                    <a:pt x="1653" y="4185"/>
                    <a:pt x="1638" y="4185"/>
                  </a:cubicBezTo>
                  <a:cubicBezTo>
                    <a:pt x="1452" y="4185"/>
                    <a:pt x="1138" y="3903"/>
                    <a:pt x="917" y="3406"/>
                  </a:cubicBezTo>
                  <a:cubicBezTo>
                    <a:pt x="548" y="2608"/>
                    <a:pt x="453" y="1418"/>
                    <a:pt x="1346" y="584"/>
                  </a:cubicBezTo>
                  <a:close/>
                  <a:moveTo>
                    <a:pt x="1413" y="1"/>
                  </a:moveTo>
                  <a:cubicBezTo>
                    <a:pt x="1366" y="1"/>
                    <a:pt x="1326" y="17"/>
                    <a:pt x="1286" y="49"/>
                  </a:cubicBezTo>
                  <a:cubicBezTo>
                    <a:pt x="60" y="965"/>
                    <a:pt x="1" y="2501"/>
                    <a:pt x="501" y="3609"/>
                  </a:cubicBezTo>
                  <a:cubicBezTo>
                    <a:pt x="798" y="4263"/>
                    <a:pt x="1227" y="4644"/>
                    <a:pt x="1632" y="4644"/>
                  </a:cubicBezTo>
                  <a:cubicBezTo>
                    <a:pt x="1679" y="4644"/>
                    <a:pt x="1727" y="4632"/>
                    <a:pt x="1763" y="4632"/>
                  </a:cubicBezTo>
                  <a:cubicBezTo>
                    <a:pt x="2084" y="4561"/>
                    <a:pt x="2465" y="4192"/>
                    <a:pt x="2453" y="2882"/>
                  </a:cubicBezTo>
                  <a:cubicBezTo>
                    <a:pt x="2441" y="1894"/>
                    <a:pt x="2001" y="953"/>
                    <a:pt x="1632" y="132"/>
                  </a:cubicBezTo>
                  <a:cubicBezTo>
                    <a:pt x="1608" y="72"/>
                    <a:pt x="1548" y="37"/>
                    <a:pt x="1489" y="13"/>
                  </a:cubicBezTo>
                  <a:cubicBezTo>
                    <a:pt x="1461" y="5"/>
                    <a:pt x="1436" y="1"/>
                    <a:pt x="14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42"/>
            <p:cNvSpPr/>
            <p:nvPr/>
          </p:nvSpPr>
          <p:spPr>
            <a:xfrm>
              <a:off x="810500" y="4413425"/>
              <a:ext cx="103025" cy="74775"/>
            </a:xfrm>
            <a:custGeom>
              <a:avLst/>
              <a:gdLst/>
              <a:ahLst/>
              <a:cxnLst/>
              <a:rect l="l" t="t" r="r" b="b"/>
              <a:pathLst>
                <a:path w="4121" h="2991" extrusionOk="0">
                  <a:moveTo>
                    <a:pt x="3299" y="471"/>
                  </a:moveTo>
                  <a:cubicBezTo>
                    <a:pt x="3394" y="471"/>
                    <a:pt x="3493" y="477"/>
                    <a:pt x="3596" y="490"/>
                  </a:cubicBezTo>
                  <a:cubicBezTo>
                    <a:pt x="3168" y="1693"/>
                    <a:pt x="2418" y="2181"/>
                    <a:pt x="1870" y="2395"/>
                  </a:cubicBezTo>
                  <a:cubicBezTo>
                    <a:pt x="1549" y="2513"/>
                    <a:pt x="1248" y="2548"/>
                    <a:pt x="1009" y="2548"/>
                  </a:cubicBezTo>
                  <a:cubicBezTo>
                    <a:pt x="884" y="2548"/>
                    <a:pt x="777" y="2539"/>
                    <a:pt x="691" y="2526"/>
                  </a:cubicBezTo>
                  <a:cubicBezTo>
                    <a:pt x="798" y="2419"/>
                    <a:pt x="918" y="2324"/>
                    <a:pt x="1037" y="2181"/>
                  </a:cubicBezTo>
                  <a:cubicBezTo>
                    <a:pt x="1084" y="2122"/>
                    <a:pt x="1144" y="2050"/>
                    <a:pt x="1203" y="1943"/>
                  </a:cubicBezTo>
                  <a:cubicBezTo>
                    <a:pt x="1501" y="1447"/>
                    <a:pt x="2105" y="471"/>
                    <a:pt x="3299" y="471"/>
                  </a:cubicBezTo>
                  <a:close/>
                  <a:moveTo>
                    <a:pt x="3289" y="1"/>
                  </a:moveTo>
                  <a:cubicBezTo>
                    <a:pt x="1838" y="1"/>
                    <a:pt x="1102" y="1201"/>
                    <a:pt x="798" y="1693"/>
                  </a:cubicBezTo>
                  <a:cubicBezTo>
                    <a:pt x="751" y="1776"/>
                    <a:pt x="715" y="1860"/>
                    <a:pt x="679" y="1883"/>
                  </a:cubicBezTo>
                  <a:cubicBezTo>
                    <a:pt x="572" y="2003"/>
                    <a:pt x="453" y="2110"/>
                    <a:pt x="370" y="2205"/>
                  </a:cubicBezTo>
                  <a:cubicBezTo>
                    <a:pt x="203" y="2348"/>
                    <a:pt x="1" y="2538"/>
                    <a:pt x="144" y="2753"/>
                  </a:cubicBezTo>
                  <a:cubicBezTo>
                    <a:pt x="263" y="2919"/>
                    <a:pt x="608" y="2991"/>
                    <a:pt x="977" y="2991"/>
                  </a:cubicBezTo>
                  <a:cubicBezTo>
                    <a:pt x="1132" y="2991"/>
                    <a:pt x="1275" y="2979"/>
                    <a:pt x="1394" y="2943"/>
                  </a:cubicBezTo>
                  <a:cubicBezTo>
                    <a:pt x="2144" y="2824"/>
                    <a:pt x="3465" y="2348"/>
                    <a:pt x="4085" y="359"/>
                  </a:cubicBezTo>
                  <a:cubicBezTo>
                    <a:pt x="4120" y="300"/>
                    <a:pt x="4108" y="240"/>
                    <a:pt x="4073" y="181"/>
                  </a:cubicBezTo>
                  <a:cubicBezTo>
                    <a:pt x="4049" y="133"/>
                    <a:pt x="3989" y="86"/>
                    <a:pt x="3930" y="74"/>
                  </a:cubicBezTo>
                  <a:cubicBezTo>
                    <a:pt x="3702" y="23"/>
                    <a:pt x="3489" y="1"/>
                    <a:pt x="32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42"/>
            <p:cNvSpPr/>
            <p:nvPr/>
          </p:nvSpPr>
          <p:spPr>
            <a:xfrm>
              <a:off x="472675" y="4336975"/>
              <a:ext cx="95275" cy="95275"/>
            </a:xfrm>
            <a:custGeom>
              <a:avLst/>
              <a:gdLst/>
              <a:ahLst/>
              <a:cxnLst/>
              <a:rect l="l" t="t" r="r" b="b"/>
              <a:pathLst>
                <a:path w="3811" h="3811" extrusionOk="0">
                  <a:moveTo>
                    <a:pt x="1905" y="1120"/>
                  </a:moveTo>
                  <a:cubicBezTo>
                    <a:pt x="2084" y="1465"/>
                    <a:pt x="2358" y="1727"/>
                    <a:pt x="2691" y="1905"/>
                  </a:cubicBezTo>
                  <a:cubicBezTo>
                    <a:pt x="2346" y="2084"/>
                    <a:pt x="2084" y="2370"/>
                    <a:pt x="1905" y="2703"/>
                  </a:cubicBezTo>
                  <a:cubicBezTo>
                    <a:pt x="1715" y="2358"/>
                    <a:pt x="1441" y="2084"/>
                    <a:pt x="1107" y="1905"/>
                  </a:cubicBezTo>
                  <a:cubicBezTo>
                    <a:pt x="1453" y="1727"/>
                    <a:pt x="1715" y="1465"/>
                    <a:pt x="1905" y="1120"/>
                  </a:cubicBezTo>
                  <a:close/>
                  <a:moveTo>
                    <a:pt x="1905" y="0"/>
                  </a:moveTo>
                  <a:cubicBezTo>
                    <a:pt x="1786" y="0"/>
                    <a:pt x="1679" y="108"/>
                    <a:pt x="1679" y="227"/>
                  </a:cubicBezTo>
                  <a:cubicBezTo>
                    <a:pt x="1679" y="1036"/>
                    <a:pt x="1024" y="1691"/>
                    <a:pt x="214" y="1691"/>
                  </a:cubicBezTo>
                  <a:cubicBezTo>
                    <a:pt x="95" y="1691"/>
                    <a:pt x="0" y="1786"/>
                    <a:pt x="0" y="1905"/>
                  </a:cubicBezTo>
                  <a:cubicBezTo>
                    <a:pt x="0" y="2024"/>
                    <a:pt x="95" y="2132"/>
                    <a:pt x="214" y="2132"/>
                  </a:cubicBezTo>
                  <a:cubicBezTo>
                    <a:pt x="1024" y="2132"/>
                    <a:pt x="1679" y="2786"/>
                    <a:pt x="1679" y="3596"/>
                  </a:cubicBezTo>
                  <a:cubicBezTo>
                    <a:pt x="1679" y="3715"/>
                    <a:pt x="1786" y="3810"/>
                    <a:pt x="1905" y="3810"/>
                  </a:cubicBezTo>
                  <a:cubicBezTo>
                    <a:pt x="2012" y="3810"/>
                    <a:pt x="2119" y="3715"/>
                    <a:pt x="2119" y="3596"/>
                  </a:cubicBezTo>
                  <a:cubicBezTo>
                    <a:pt x="2119" y="2786"/>
                    <a:pt x="2774" y="2132"/>
                    <a:pt x="3584" y="2132"/>
                  </a:cubicBezTo>
                  <a:cubicBezTo>
                    <a:pt x="3703" y="2132"/>
                    <a:pt x="3810" y="2024"/>
                    <a:pt x="3810" y="1905"/>
                  </a:cubicBezTo>
                  <a:cubicBezTo>
                    <a:pt x="3810" y="1786"/>
                    <a:pt x="3703" y="1691"/>
                    <a:pt x="3584" y="1691"/>
                  </a:cubicBezTo>
                  <a:cubicBezTo>
                    <a:pt x="2774" y="1691"/>
                    <a:pt x="2119" y="1036"/>
                    <a:pt x="2119" y="227"/>
                  </a:cubicBezTo>
                  <a:cubicBezTo>
                    <a:pt x="2119" y="108"/>
                    <a:pt x="2012" y="0"/>
                    <a:pt x="19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42"/>
            <p:cNvSpPr/>
            <p:nvPr/>
          </p:nvSpPr>
          <p:spPr>
            <a:xfrm>
              <a:off x="936125" y="4104200"/>
              <a:ext cx="95275" cy="95275"/>
            </a:xfrm>
            <a:custGeom>
              <a:avLst/>
              <a:gdLst/>
              <a:ahLst/>
              <a:cxnLst/>
              <a:rect l="l" t="t" r="r" b="b"/>
              <a:pathLst>
                <a:path w="3811" h="3811" extrusionOk="0">
                  <a:moveTo>
                    <a:pt x="1905" y="1120"/>
                  </a:moveTo>
                  <a:cubicBezTo>
                    <a:pt x="2084" y="1453"/>
                    <a:pt x="2370" y="1727"/>
                    <a:pt x="2691" y="1906"/>
                  </a:cubicBezTo>
                  <a:cubicBezTo>
                    <a:pt x="2358" y="2084"/>
                    <a:pt x="2084" y="2358"/>
                    <a:pt x="1905" y="2692"/>
                  </a:cubicBezTo>
                  <a:cubicBezTo>
                    <a:pt x="1727" y="2346"/>
                    <a:pt x="1441" y="2084"/>
                    <a:pt x="1119" y="1906"/>
                  </a:cubicBezTo>
                  <a:cubicBezTo>
                    <a:pt x="1465" y="1727"/>
                    <a:pt x="1727" y="1453"/>
                    <a:pt x="1905" y="1120"/>
                  </a:cubicBezTo>
                  <a:close/>
                  <a:moveTo>
                    <a:pt x="1905" y="1"/>
                  </a:moveTo>
                  <a:cubicBezTo>
                    <a:pt x="1786" y="1"/>
                    <a:pt x="1679" y="108"/>
                    <a:pt x="1679" y="227"/>
                  </a:cubicBezTo>
                  <a:cubicBezTo>
                    <a:pt x="1679" y="1025"/>
                    <a:pt x="1024" y="1680"/>
                    <a:pt x="226" y="1680"/>
                  </a:cubicBezTo>
                  <a:cubicBezTo>
                    <a:pt x="107" y="1680"/>
                    <a:pt x="0" y="1787"/>
                    <a:pt x="0" y="1906"/>
                  </a:cubicBezTo>
                  <a:cubicBezTo>
                    <a:pt x="0" y="2025"/>
                    <a:pt x="107" y="2132"/>
                    <a:pt x="226" y="2132"/>
                  </a:cubicBezTo>
                  <a:cubicBezTo>
                    <a:pt x="1024" y="2132"/>
                    <a:pt x="1679" y="2763"/>
                    <a:pt x="1679" y="3573"/>
                  </a:cubicBezTo>
                  <a:lnTo>
                    <a:pt x="1679" y="3585"/>
                  </a:lnTo>
                  <a:cubicBezTo>
                    <a:pt x="1679" y="3704"/>
                    <a:pt x="1786" y="3811"/>
                    <a:pt x="1905" y="3811"/>
                  </a:cubicBezTo>
                  <a:cubicBezTo>
                    <a:pt x="2024" y="3811"/>
                    <a:pt x="2131" y="3704"/>
                    <a:pt x="2131" y="3585"/>
                  </a:cubicBezTo>
                  <a:cubicBezTo>
                    <a:pt x="2131" y="2787"/>
                    <a:pt x="2786" y="2144"/>
                    <a:pt x="3572" y="2132"/>
                  </a:cubicBezTo>
                  <a:lnTo>
                    <a:pt x="3584" y="2132"/>
                  </a:lnTo>
                  <a:cubicBezTo>
                    <a:pt x="3703" y="2132"/>
                    <a:pt x="3810" y="2025"/>
                    <a:pt x="3810" y="1906"/>
                  </a:cubicBezTo>
                  <a:cubicBezTo>
                    <a:pt x="3810" y="1787"/>
                    <a:pt x="3703" y="1680"/>
                    <a:pt x="3584" y="1680"/>
                  </a:cubicBezTo>
                  <a:cubicBezTo>
                    <a:pt x="2786" y="1680"/>
                    <a:pt x="2131" y="1037"/>
                    <a:pt x="2131" y="239"/>
                  </a:cubicBezTo>
                  <a:lnTo>
                    <a:pt x="2131" y="227"/>
                  </a:lnTo>
                  <a:cubicBezTo>
                    <a:pt x="2131" y="108"/>
                    <a:pt x="2024" y="1"/>
                    <a:pt x="19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0" name="Google Shape;650;p42"/>
          <p:cNvGrpSpPr/>
          <p:nvPr/>
        </p:nvGrpSpPr>
        <p:grpSpPr>
          <a:xfrm>
            <a:off x="3642409" y="3945174"/>
            <a:ext cx="428477" cy="484504"/>
            <a:chOff x="3400425" y="3985075"/>
            <a:chExt cx="564975" cy="638850"/>
          </a:xfrm>
        </p:grpSpPr>
        <p:sp>
          <p:nvSpPr>
            <p:cNvPr id="651" name="Google Shape;651;p42"/>
            <p:cNvSpPr/>
            <p:nvPr/>
          </p:nvSpPr>
          <p:spPr>
            <a:xfrm>
              <a:off x="3722775" y="3985075"/>
              <a:ext cx="131600" cy="98625"/>
            </a:xfrm>
            <a:custGeom>
              <a:avLst/>
              <a:gdLst/>
              <a:ahLst/>
              <a:cxnLst/>
              <a:rect l="l" t="t" r="r" b="b"/>
              <a:pathLst>
                <a:path w="5264" h="3945" extrusionOk="0">
                  <a:moveTo>
                    <a:pt x="4692" y="527"/>
                  </a:moveTo>
                  <a:lnTo>
                    <a:pt x="4692" y="527"/>
                  </a:lnTo>
                  <a:cubicBezTo>
                    <a:pt x="4001" y="2230"/>
                    <a:pt x="2548" y="2742"/>
                    <a:pt x="905" y="3337"/>
                  </a:cubicBezTo>
                  <a:lnTo>
                    <a:pt x="703" y="3408"/>
                  </a:lnTo>
                  <a:cubicBezTo>
                    <a:pt x="739" y="3349"/>
                    <a:pt x="786" y="3277"/>
                    <a:pt x="822" y="3218"/>
                  </a:cubicBezTo>
                  <a:cubicBezTo>
                    <a:pt x="977" y="2980"/>
                    <a:pt x="1155" y="2694"/>
                    <a:pt x="1322" y="2384"/>
                  </a:cubicBezTo>
                  <a:cubicBezTo>
                    <a:pt x="2060" y="1134"/>
                    <a:pt x="2239" y="1075"/>
                    <a:pt x="4692" y="527"/>
                  </a:cubicBezTo>
                  <a:close/>
                  <a:moveTo>
                    <a:pt x="5016" y="0"/>
                  </a:moveTo>
                  <a:cubicBezTo>
                    <a:pt x="5003" y="0"/>
                    <a:pt x="4990" y="1"/>
                    <a:pt x="4977" y="3"/>
                  </a:cubicBezTo>
                  <a:lnTo>
                    <a:pt x="4799" y="51"/>
                  </a:lnTo>
                  <a:cubicBezTo>
                    <a:pt x="2072" y="646"/>
                    <a:pt x="1786" y="706"/>
                    <a:pt x="929" y="2158"/>
                  </a:cubicBezTo>
                  <a:cubicBezTo>
                    <a:pt x="917" y="2158"/>
                    <a:pt x="917" y="2170"/>
                    <a:pt x="917" y="2170"/>
                  </a:cubicBezTo>
                  <a:cubicBezTo>
                    <a:pt x="762" y="2468"/>
                    <a:pt x="584" y="2754"/>
                    <a:pt x="441" y="2980"/>
                  </a:cubicBezTo>
                  <a:cubicBezTo>
                    <a:pt x="167" y="3408"/>
                    <a:pt x="0" y="3647"/>
                    <a:pt x="167" y="3837"/>
                  </a:cubicBezTo>
                  <a:cubicBezTo>
                    <a:pt x="251" y="3920"/>
                    <a:pt x="334" y="3944"/>
                    <a:pt x="429" y="3944"/>
                  </a:cubicBezTo>
                  <a:cubicBezTo>
                    <a:pt x="560" y="3944"/>
                    <a:pt x="679" y="3897"/>
                    <a:pt x="751" y="3873"/>
                  </a:cubicBezTo>
                  <a:lnTo>
                    <a:pt x="1036" y="3766"/>
                  </a:lnTo>
                  <a:cubicBezTo>
                    <a:pt x="2834" y="3111"/>
                    <a:pt x="4549" y="2515"/>
                    <a:pt x="5227" y="289"/>
                  </a:cubicBezTo>
                  <a:cubicBezTo>
                    <a:pt x="5263" y="206"/>
                    <a:pt x="5227" y="110"/>
                    <a:pt x="5192" y="63"/>
                  </a:cubicBezTo>
                  <a:cubicBezTo>
                    <a:pt x="5152" y="23"/>
                    <a:pt x="5080" y="0"/>
                    <a:pt x="50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42"/>
            <p:cNvSpPr/>
            <p:nvPr/>
          </p:nvSpPr>
          <p:spPr>
            <a:xfrm>
              <a:off x="3649250" y="3995850"/>
              <a:ext cx="63125" cy="152725"/>
            </a:xfrm>
            <a:custGeom>
              <a:avLst/>
              <a:gdLst/>
              <a:ahLst/>
              <a:cxnLst/>
              <a:rect l="l" t="t" r="r" b="b"/>
              <a:pathLst>
                <a:path w="2525" h="6109" extrusionOk="0">
                  <a:moveTo>
                    <a:pt x="1727" y="882"/>
                  </a:moveTo>
                  <a:lnTo>
                    <a:pt x="1727" y="882"/>
                  </a:lnTo>
                  <a:cubicBezTo>
                    <a:pt x="1977" y="1882"/>
                    <a:pt x="1822" y="2239"/>
                    <a:pt x="1537" y="2799"/>
                  </a:cubicBezTo>
                  <a:cubicBezTo>
                    <a:pt x="1489" y="2906"/>
                    <a:pt x="1441" y="3025"/>
                    <a:pt x="1382" y="3144"/>
                  </a:cubicBezTo>
                  <a:cubicBezTo>
                    <a:pt x="1108" y="3811"/>
                    <a:pt x="1144" y="4037"/>
                    <a:pt x="1251" y="4347"/>
                  </a:cubicBezTo>
                  <a:cubicBezTo>
                    <a:pt x="1298" y="4513"/>
                    <a:pt x="1370" y="4692"/>
                    <a:pt x="1358" y="5073"/>
                  </a:cubicBezTo>
                  <a:lnTo>
                    <a:pt x="1358" y="5121"/>
                  </a:lnTo>
                  <a:cubicBezTo>
                    <a:pt x="1251" y="4942"/>
                    <a:pt x="1120" y="4799"/>
                    <a:pt x="1001" y="4644"/>
                  </a:cubicBezTo>
                  <a:cubicBezTo>
                    <a:pt x="751" y="4335"/>
                    <a:pt x="513" y="4037"/>
                    <a:pt x="477" y="3549"/>
                  </a:cubicBezTo>
                  <a:cubicBezTo>
                    <a:pt x="453" y="2870"/>
                    <a:pt x="822" y="2323"/>
                    <a:pt x="1203" y="1727"/>
                  </a:cubicBezTo>
                  <a:cubicBezTo>
                    <a:pt x="1406" y="1465"/>
                    <a:pt x="1584" y="1180"/>
                    <a:pt x="1727" y="882"/>
                  </a:cubicBezTo>
                  <a:close/>
                  <a:moveTo>
                    <a:pt x="1739" y="1"/>
                  </a:moveTo>
                  <a:cubicBezTo>
                    <a:pt x="1644" y="1"/>
                    <a:pt x="1560" y="72"/>
                    <a:pt x="1537" y="168"/>
                  </a:cubicBezTo>
                  <a:cubicBezTo>
                    <a:pt x="1429" y="644"/>
                    <a:pt x="1144" y="1061"/>
                    <a:pt x="846" y="1501"/>
                  </a:cubicBezTo>
                  <a:cubicBezTo>
                    <a:pt x="429" y="2132"/>
                    <a:pt x="1" y="2775"/>
                    <a:pt x="48" y="3585"/>
                  </a:cubicBezTo>
                  <a:cubicBezTo>
                    <a:pt x="72" y="4228"/>
                    <a:pt x="394" y="4597"/>
                    <a:pt x="667" y="4942"/>
                  </a:cubicBezTo>
                  <a:cubicBezTo>
                    <a:pt x="929" y="5228"/>
                    <a:pt x="1132" y="5490"/>
                    <a:pt x="1144" y="5894"/>
                  </a:cubicBezTo>
                  <a:cubicBezTo>
                    <a:pt x="1144" y="6014"/>
                    <a:pt x="1251" y="6109"/>
                    <a:pt x="1370" y="6109"/>
                  </a:cubicBezTo>
                  <a:cubicBezTo>
                    <a:pt x="1489" y="6109"/>
                    <a:pt x="1596" y="6002"/>
                    <a:pt x="1596" y="5906"/>
                  </a:cubicBezTo>
                  <a:cubicBezTo>
                    <a:pt x="1596" y="5835"/>
                    <a:pt x="1656" y="5716"/>
                    <a:pt x="1703" y="5597"/>
                  </a:cubicBezTo>
                  <a:cubicBezTo>
                    <a:pt x="1751" y="5454"/>
                    <a:pt x="1834" y="5299"/>
                    <a:pt x="1834" y="5132"/>
                  </a:cubicBezTo>
                  <a:cubicBezTo>
                    <a:pt x="1846" y="4656"/>
                    <a:pt x="1751" y="4418"/>
                    <a:pt x="1703" y="4239"/>
                  </a:cubicBezTo>
                  <a:cubicBezTo>
                    <a:pt x="1620" y="4025"/>
                    <a:pt x="1572" y="3906"/>
                    <a:pt x="1810" y="3347"/>
                  </a:cubicBezTo>
                  <a:cubicBezTo>
                    <a:pt x="1858" y="3227"/>
                    <a:pt x="1918" y="3132"/>
                    <a:pt x="1965" y="3025"/>
                  </a:cubicBezTo>
                  <a:cubicBezTo>
                    <a:pt x="2310" y="2299"/>
                    <a:pt x="2525" y="1823"/>
                    <a:pt x="1965" y="156"/>
                  </a:cubicBezTo>
                  <a:cubicBezTo>
                    <a:pt x="1929" y="60"/>
                    <a:pt x="1846" y="1"/>
                    <a:pt x="17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42"/>
            <p:cNvSpPr/>
            <p:nvPr/>
          </p:nvSpPr>
          <p:spPr>
            <a:xfrm>
              <a:off x="3689150" y="4055600"/>
              <a:ext cx="168200" cy="71550"/>
            </a:xfrm>
            <a:custGeom>
              <a:avLst/>
              <a:gdLst/>
              <a:ahLst/>
              <a:cxnLst/>
              <a:rect l="l" t="t" r="r" b="b"/>
              <a:pathLst>
                <a:path w="6728" h="2862" extrusionOk="0">
                  <a:moveTo>
                    <a:pt x="4204" y="607"/>
                  </a:moveTo>
                  <a:cubicBezTo>
                    <a:pt x="4397" y="607"/>
                    <a:pt x="4598" y="620"/>
                    <a:pt x="4810" y="635"/>
                  </a:cubicBezTo>
                  <a:cubicBezTo>
                    <a:pt x="5022" y="643"/>
                    <a:pt x="5233" y="662"/>
                    <a:pt x="5445" y="662"/>
                  </a:cubicBezTo>
                  <a:cubicBezTo>
                    <a:pt x="5543" y="662"/>
                    <a:pt x="5641" y="658"/>
                    <a:pt x="5739" y="647"/>
                  </a:cubicBezTo>
                  <a:lnTo>
                    <a:pt x="5739" y="647"/>
                  </a:lnTo>
                  <a:cubicBezTo>
                    <a:pt x="4703" y="1576"/>
                    <a:pt x="3620" y="1647"/>
                    <a:pt x="2560" y="1707"/>
                  </a:cubicBezTo>
                  <a:cubicBezTo>
                    <a:pt x="2322" y="1719"/>
                    <a:pt x="2084" y="1730"/>
                    <a:pt x="1846" y="1766"/>
                  </a:cubicBezTo>
                  <a:cubicBezTo>
                    <a:pt x="2012" y="1671"/>
                    <a:pt x="2167" y="1552"/>
                    <a:pt x="2369" y="1409"/>
                  </a:cubicBezTo>
                  <a:cubicBezTo>
                    <a:pt x="2429" y="1361"/>
                    <a:pt x="2465" y="1338"/>
                    <a:pt x="2524" y="1266"/>
                  </a:cubicBezTo>
                  <a:cubicBezTo>
                    <a:pt x="2822" y="1040"/>
                    <a:pt x="3120" y="826"/>
                    <a:pt x="3453" y="706"/>
                  </a:cubicBezTo>
                  <a:cubicBezTo>
                    <a:pt x="3693" y="631"/>
                    <a:pt x="3941" y="607"/>
                    <a:pt x="4204" y="607"/>
                  </a:cubicBezTo>
                  <a:close/>
                  <a:moveTo>
                    <a:pt x="6474" y="1"/>
                  </a:moveTo>
                  <a:cubicBezTo>
                    <a:pt x="6437" y="1"/>
                    <a:pt x="6401" y="10"/>
                    <a:pt x="6370" y="28"/>
                  </a:cubicBezTo>
                  <a:cubicBezTo>
                    <a:pt x="6098" y="175"/>
                    <a:pt x="5795" y="217"/>
                    <a:pt x="5471" y="217"/>
                  </a:cubicBezTo>
                  <a:cubicBezTo>
                    <a:pt x="5270" y="217"/>
                    <a:pt x="5060" y="201"/>
                    <a:pt x="4846" y="183"/>
                  </a:cubicBezTo>
                  <a:cubicBezTo>
                    <a:pt x="4649" y="173"/>
                    <a:pt x="4447" y="162"/>
                    <a:pt x="4244" y="162"/>
                  </a:cubicBezTo>
                  <a:cubicBezTo>
                    <a:pt x="3932" y="162"/>
                    <a:pt x="3618" y="189"/>
                    <a:pt x="3322" y="290"/>
                  </a:cubicBezTo>
                  <a:cubicBezTo>
                    <a:pt x="2917" y="421"/>
                    <a:pt x="2572" y="695"/>
                    <a:pt x="2262" y="933"/>
                  </a:cubicBezTo>
                  <a:cubicBezTo>
                    <a:pt x="2203" y="980"/>
                    <a:pt x="2155" y="1004"/>
                    <a:pt x="2096" y="1052"/>
                  </a:cubicBezTo>
                  <a:cubicBezTo>
                    <a:pt x="1596" y="1421"/>
                    <a:pt x="1262" y="1599"/>
                    <a:pt x="1012" y="1730"/>
                  </a:cubicBezTo>
                  <a:cubicBezTo>
                    <a:pt x="667" y="1909"/>
                    <a:pt x="417" y="2052"/>
                    <a:pt x="72" y="2504"/>
                  </a:cubicBezTo>
                  <a:cubicBezTo>
                    <a:pt x="0" y="2600"/>
                    <a:pt x="12" y="2731"/>
                    <a:pt x="107" y="2802"/>
                  </a:cubicBezTo>
                  <a:cubicBezTo>
                    <a:pt x="143" y="2850"/>
                    <a:pt x="191" y="2862"/>
                    <a:pt x="250" y="2862"/>
                  </a:cubicBezTo>
                  <a:cubicBezTo>
                    <a:pt x="310" y="2862"/>
                    <a:pt x="369" y="2850"/>
                    <a:pt x="429" y="2802"/>
                  </a:cubicBezTo>
                  <a:cubicBezTo>
                    <a:pt x="1000" y="2254"/>
                    <a:pt x="1738" y="2207"/>
                    <a:pt x="2619" y="2147"/>
                  </a:cubicBezTo>
                  <a:cubicBezTo>
                    <a:pt x="3882" y="2064"/>
                    <a:pt x="5322" y="1969"/>
                    <a:pt x="6656" y="361"/>
                  </a:cubicBezTo>
                  <a:cubicBezTo>
                    <a:pt x="6727" y="278"/>
                    <a:pt x="6727" y="171"/>
                    <a:pt x="6656" y="87"/>
                  </a:cubicBezTo>
                  <a:cubicBezTo>
                    <a:pt x="6603" y="28"/>
                    <a:pt x="6537" y="1"/>
                    <a:pt x="64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42"/>
            <p:cNvSpPr/>
            <p:nvPr/>
          </p:nvSpPr>
          <p:spPr>
            <a:xfrm>
              <a:off x="3556975" y="4118950"/>
              <a:ext cx="118800" cy="116550"/>
            </a:xfrm>
            <a:custGeom>
              <a:avLst/>
              <a:gdLst/>
              <a:ahLst/>
              <a:cxnLst/>
              <a:rect l="l" t="t" r="r" b="b"/>
              <a:pathLst>
                <a:path w="4752" h="4662" extrusionOk="0">
                  <a:moveTo>
                    <a:pt x="822" y="816"/>
                  </a:moveTo>
                  <a:lnTo>
                    <a:pt x="822" y="816"/>
                  </a:lnTo>
                  <a:cubicBezTo>
                    <a:pt x="1013" y="899"/>
                    <a:pt x="1227" y="959"/>
                    <a:pt x="1465" y="1006"/>
                  </a:cubicBezTo>
                  <a:cubicBezTo>
                    <a:pt x="3394" y="1375"/>
                    <a:pt x="3727" y="2209"/>
                    <a:pt x="3989" y="3340"/>
                  </a:cubicBezTo>
                  <a:cubicBezTo>
                    <a:pt x="3787" y="3221"/>
                    <a:pt x="3549" y="3185"/>
                    <a:pt x="3311" y="3185"/>
                  </a:cubicBezTo>
                  <a:cubicBezTo>
                    <a:pt x="3196" y="3185"/>
                    <a:pt x="3082" y="3200"/>
                    <a:pt x="2956" y="3200"/>
                  </a:cubicBezTo>
                  <a:cubicBezTo>
                    <a:pt x="2924" y="3200"/>
                    <a:pt x="2892" y="3199"/>
                    <a:pt x="2858" y="3197"/>
                  </a:cubicBezTo>
                  <a:cubicBezTo>
                    <a:pt x="2714" y="3211"/>
                    <a:pt x="2575" y="3224"/>
                    <a:pt x="2440" y="3224"/>
                  </a:cubicBezTo>
                  <a:cubicBezTo>
                    <a:pt x="1909" y="3224"/>
                    <a:pt x="1462" y="3021"/>
                    <a:pt x="1168" y="1899"/>
                  </a:cubicBezTo>
                  <a:cubicBezTo>
                    <a:pt x="1072" y="1518"/>
                    <a:pt x="953" y="1149"/>
                    <a:pt x="822" y="816"/>
                  </a:cubicBezTo>
                  <a:close/>
                  <a:moveTo>
                    <a:pt x="251" y="1"/>
                  </a:moveTo>
                  <a:cubicBezTo>
                    <a:pt x="239" y="1"/>
                    <a:pt x="227" y="3"/>
                    <a:pt x="215" y="6"/>
                  </a:cubicBezTo>
                  <a:cubicBezTo>
                    <a:pt x="96" y="6"/>
                    <a:pt x="1" y="101"/>
                    <a:pt x="1" y="208"/>
                  </a:cubicBezTo>
                  <a:cubicBezTo>
                    <a:pt x="1" y="280"/>
                    <a:pt x="48" y="375"/>
                    <a:pt x="155" y="458"/>
                  </a:cubicBezTo>
                  <a:cubicBezTo>
                    <a:pt x="251" y="613"/>
                    <a:pt x="513" y="1042"/>
                    <a:pt x="763" y="2030"/>
                  </a:cubicBezTo>
                  <a:cubicBezTo>
                    <a:pt x="1136" y="3466"/>
                    <a:pt x="1825" y="3686"/>
                    <a:pt x="2471" y="3686"/>
                  </a:cubicBezTo>
                  <a:cubicBezTo>
                    <a:pt x="2628" y="3686"/>
                    <a:pt x="2783" y="3673"/>
                    <a:pt x="2930" y="3661"/>
                  </a:cubicBezTo>
                  <a:cubicBezTo>
                    <a:pt x="3074" y="3648"/>
                    <a:pt x="3207" y="3637"/>
                    <a:pt x="3331" y="3637"/>
                  </a:cubicBezTo>
                  <a:cubicBezTo>
                    <a:pt x="3769" y="3637"/>
                    <a:pt x="4080" y="3780"/>
                    <a:pt x="4275" y="4495"/>
                  </a:cubicBezTo>
                  <a:cubicBezTo>
                    <a:pt x="4287" y="4602"/>
                    <a:pt x="4382" y="4661"/>
                    <a:pt x="4477" y="4661"/>
                  </a:cubicBezTo>
                  <a:cubicBezTo>
                    <a:pt x="4501" y="4661"/>
                    <a:pt x="4525" y="4661"/>
                    <a:pt x="4573" y="4649"/>
                  </a:cubicBezTo>
                  <a:cubicBezTo>
                    <a:pt x="4692" y="4614"/>
                    <a:pt x="4751" y="4495"/>
                    <a:pt x="4716" y="4376"/>
                  </a:cubicBezTo>
                  <a:cubicBezTo>
                    <a:pt x="4644" y="4114"/>
                    <a:pt x="4585" y="3840"/>
                    <a:pt x="4525" y="3590"/>
                  </a:cubicBezTo>
                  <a:cubicBezTo>
                    <a:pt x="4227" y="2233"/>
                    <a:pt x="3977" y="1042"/>
                    <a:pt x="1560" y="578"/>
                  </a:cubicBezTo>
                  <a:cubicBezTo>
                    <a:pt x="894" y="447"/>
                    <a:pt x="584" y="244"/>
                    <a:pt x="465" y="149"/>
                  </a:cubicBezTo>
                  <a:cubicBezTo>
                    <a:pt x="384" y="58"/>
                    <a:pt x="320" y="1"/>
                    <a:pt x="2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42"/>
            <p:cNvSpPr/>
            <p:nvPr/>
          </p:nvSpPr>
          <p:spPr>
            <a:xfrm>
              <a:off x="3658475" y="4105825"/>
              <a:ext cx="159875" cy="137400"/>
            </a:xfrm>
            <a:custGeom>
              <a:avLst/>
              <a:gdLst/>
              <a:ahLst/>
              <a:cxnLst/>
              <a:rect l="l" t="t" r="r" b="b"/>
              <a:pathLst>
                <a:path w="6395" h="5496" extrusionOk="0">
                  <a:moveTo>
                    <a:pt x="5692" y="1019"/>
                  </a:moveTo>
                  <a:lnTo>
                    <a:pt x="5692" y="1019"/>
                  </a:lnTo>
                  <a:cubicBezTo>
                    <a:pt x="4978" y="2377"/>
                    <a:pt x="3204" y="2912"/>
                    <a:pt x="2072" y="3258"/>
                  </a:cubicBezTo>
                  <a:cubicBezTo>
                    <a:pt x="1584" y="3400"/>
                    <a:pt x="1227" y="3508"/>
                    <a:pt x="1037" y="3639"/>
                  </a:cubicBezTo>
                  <a:cubicBezTo>
                    <a:pt x="989" y="3674"/>
                    <a:pt x="953" y="3698"/>
                    <a:pt x="918" y="3734"/>
                  </a:cubicBezTo>
                  <a:cubicBezTo>
                    <a:pt x="1120" y="3269"/>
                    <a:pt x="1382" y="2793"/>
                    <a:pt x="1572" y="2496"/>
                  </a:cubicBezTo>
                  <a:cubicBezTo>
                    <a:pt x="2275" y="1311"/>
                    <a:pt x="3064" y="1116"/>
                    <a:pt x="3849" y="1116"/>
                  </a:cubicBezTo>
                  <a:cubicBezTo>
                    <a:pt x="4036" y="1116"/>
                    <a:pt x="4221" y="1127"/>
                    <a:pt x="4406" y="1138"/>
                  </a:cubicBezTo>
                  <a:cubicBezTo>
                    <a:pt x="4568" y="1143"/>
                    <a:pt x="4728" y="1150"/>
                    <a:pt x="4885" y="1150"/>
                  </a:cubicBezTo>
                  <a:cubicBezTo>
                    <a:pt x="5168" y="1150"/>
                    <a:pt x="5440" y="1126"/>
                    <a:pt x="5692" y="1019"/>
                  </a:cubicBezTo>
                  <a:close/>
                  <a:moveTo>
                    <a:pt x="6142" y="1"/>
                  </a:moveTo>
                  <a:cubicBezTo>
                    <a:pt x="6063" y="1"/>
                    <a:pt x="5989" y="47"/>
                    <a:pt x="5954" y="126"/>
                  </a:cubicBezTo>
                  <a:cubicBezTo>
                    <a:pt x="5719" y="587"/>
                    <a:pt x="5387" y="691"/>
                    <a:pt x="4865" y="691"/>
                  </a:cubicBezTo>
                  <a:cubicBezTo>
                    <a:pt x="4726" y="691"/>
                    <a:pt x="4574" y="684"/>
                    <a:pt x="4406" y="674"/>
                  </a:cubicBezTo>
                  <a:cubicBezTo>
                    <a:pt x="4253" y="668"/>
                    <a:pt x="4094" y="662"/>
                    <a:pt x="3930" y="662"/>
                  </a:cubicBezTo>
                  <a:cubicBezTo>
                    <a:pt x="3048" y="662"/>
                    <a:pt x="2033" y="841"/>
                    <a:pt x="1179" y="2257"/>
                  </a:cubicBezTo>
                  <a:cubicBezTo>
                    <a:pt x="1132" y="2329"/>
                    <a:pt x="1" y="4222"/>
                    <a:pt x="60" y="4960"/>
                  </a:cubicBezTo>
                  <a:cubicBezTo>
                    <a:pt x="96" y="5305"/>
                    <a:pt x="108" y="5484"/>
                    <a:pt x="322" y="5496"/>
                  </a:cubicBezTo>
                  <a:lnTo>
                    <a:pt x="346" y="5496"/>
                  </a:lnTo>
                  <a:cubicBezTo>
                    <a:pt x="525" y="5496"/>
                    <a:pt x="572" y="5341"/>
                    <a:pt x="608" y="5174"/>
                  </a:cubicBezTo>
                  <a:cubicBezTo>
                    <a:pt x="691" y="4877"/>
                    <a:pt x="870" y="4282"/>
                    <a:pt x="1263" y="3996"/>
                  </a:cubicBezTo>
                  <a:cubicBezTo>
                    <a:pt x="1406" y="3901"/>
                    <a:pt x="1763" y="3781"/>
                    <a:pt x="2180" y="3662"/>
                  </a:cubicBezTo>
                  <a:cubicBezTo>
                    <a:pt x="3620" y="3222"/>
                    <a:pt x="6013" y="2496"/>
                    <a:pt x="6371" y="269"/>
                  </a:cubicBezTo>
                  <a:cubicBezTo>
                    <a:pt x="6394" y="150"/>
                    <a:pt x="6335" y="55"/>
                    <a:pt x="6228" y="19"/>
                  </a:cubicBezTo>
                  <a:cubicBezTo>
                    <a:pt x="6200" y="7"/>
                    <a:pt x="6171" y="1"/>
                    <a:pt x="61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42"/>
            <p:cNvSpPr/>
            <p:nvPr/>
          </p:nvSpPr>
          <p:spPr>
            <a:xfrm>
              <a:off x="3674250" y="4180375"/>
              <a:ext cx="142025" cy="198900"/>
            </a:xfrm>
            <a:custGeom>
              <a:avLst/>
              <a:gdLst/>
              <a:ahLst/>
              <a:cxnLst/>
              <a:rect l="l" t="t" r="r" b="b"/>
              <a:pathLst>
                <a:path w="5681" h="7956" extrusionOk="0">
                  <a:moveTo>
                    <a:pt x="5144" y="1180"/>
                  </a:moveTo>
                  <a:lnTo>
                    <a:pt x="5144" y="1180"/>
                  </a:lnTo>
                  <a:cubicBezTo>
                    <a:pt x="5001" y="3455"/>
                    <a:pt x="4025" y="3907"/>
                    <a:pt x="3025" y="4395"/>
                  </a:cubicBezTo>
                  <a:cubicBezTo>
                    <a:pt x="2322" y="4717"/>
                    <a:pt x="1608" y="5062"/>
                    <a:pt x="1096" y="5931"/>
                  </a:cubicBezTo>
                  <a:cubicBezTo>
                    <a:pt x="941" y="6193"/>
                    <a:pt x="834" y="6491"/>
                    <a:pt x="763" y="6741"/>
                  </a:cubicBezTo>
                  <a:cubicBezTo>
                    <a:pt x="525" y="5252"/>
                    <a:pt x="1025" y="3752"/>
                    <a:pt x="2072" y="2931"/>
                  </a:cubicBezTo>
                  <a:cubicBezTo>
                    <a:pt x="2394" y="2681"/>
                    <a:pt x="2858" y="2478"/>
                    <a:pt x="3346" y="2264"/>
                  </a:cubicBezTo>
                  <a:cubicBezTo>
                    <a:pt x="3989" y="2002"/>
                    <a:pt x="4680" y="1704"/>
                    <a:pt x="5144" y="1180"/>
                  </a:cubicBezTo>
                  <a:close/>
                  <a:moveTo>
                    <a:pt x="5360" y="1"/>
                  </a:moveTo>
                  <a:cubicBezTo>
                    <a:pt x="5253" y="1"/>
                    <a:pt x="5178" y="80"/>
                    <a:pt x="5144" y="180"/>
                  </a:cubicBezTo>
                  <a:cubicBezTo>
                    <a:pt x="4966" y="1073"/>
                    <a:pt x="4097" y="1466"/>
                    <a:pt x="3156" y="1859"/>
                  </a:cubicBezTo>
                  <a:cubicBezTo>
                    <a:pt x="2668" y="2085"/>
                    <a:pt x="2156" y="2300"/>
                    <a:pt x="1787" y="2597"/>
                  </a:cubicBezTo>
                  <a:cubicBezTo>
                    <a:pt x="560" y="3550"/>
                    <a:pt x="1" y="5348"/>
                    <a:pt x="358" y="7074"/>
                  </a:cubicBezTo>
                  <a:cubicBezTo>
                    <a:pt x="501" y="7848"/>
                    <a:pt x="537" y="7955"/>
                    <a:pt x="739" y="7955"/>
                  </a:cubicBezTo>
                  <a:cubicBezTo>
                    <a:pt x="965" y="7955"/>
                    <a:pt x="1001" y="7776"/>
                    <a:pt x="1037" y="7515"/>
                  </a:cubicBezTo>
                  <a:cubicBezTo>
                    <a:pt x="1084" y="7217"/>
                    <a:pt x="1191" y="6645"/>
                    <a:pt x="1477" y="6169"/>
                  </a:cubicBezTo>
                  <a:cubicBezTo>
                    <a:pt x="1906" y="5407"/>
                    <a:pt x="2525" y="5109"/>
                    <a:pt x="3204" y="4800"/>
                  </a:cubicBezTo>
                  <a:cubicBezTo>
                    <a:pt x="4418" y="4217"/>
                    <a:pt x="5680" y="3621"/>
                    <a:pt x="5597" y="228"/>
                  </a:cubicBezTo>
                  <a:cubicBezTo>
                    <a:pt x="5585" y="109"/>
                    <a:pt x="5501" y="14"/>
                    <a:pt x="5382" y="2"/>
                  </a:cubicBezTo>
                  <a:cubicBezTo>
                    <a:pt x="5375" y="1"/>
                    <a:pt x="5367" y="1"/>
                    <a:pt x="53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42"/>
            <p:cNvSpPr/>
            <p:nvPr/>
          </p:nvSpPr>
          <p:spPr>
            <a:xfrm>
              <a:off x="3571575" y="4283100"/>
              <a:ext cx="134550" cy="148250"/>
            </a:xfrm>
            <a:custGeom>
              <a:avLst/>
              <a:gdLst/>
              <a:ahLst/>
              <a:cxnLst/>
              <a:rect l="l" t="t" r="r" b="b"/>
              <a:pathLst>
                <a:path w="5382" h="5930" extrusionOk="0">
                  <a:moveTo>
                    <a:pt x="595" y="905"/>
                  </a:moveTo>
                  <a:lnTo>
                    <a:pt x="595" y="905"/>
                  </a:lnTo>
                  <a:cubicBezTo>
                    <a:pt x="1036" y="1786"/>
                    <a:pt x="1512" y="1917"/>
                    <a:pt x="2167" y="2120"/>
                  </a:cubicBezTo>
                  <a:cubicBezTo>
                    <a:pt x="2429" y="2191"/>
                    <a:pt x="2691" y="2263"/>
                    <a:pt x="3000" y="2394"/>
                  </a:cubicBezTo>
                  <a:cubicBezTo>
                    <a:pt x="3882" y="2751"/>
                    <a:pt x="4465" y="3513"/>
                    <a:pt x="4751" y="4691"/>
                  </a:cubicBezTo>
                  <a:cubicBezTo>
                    <a:pt x="4239" y="4215"/>
                    <a:pt x="3643" y="4132"/>
                    <a:pt x="3179" y="4096"/>
                  </a:cubicBezTo>
                  <a:cubicBezTo>
                    <a:pt x="3060" y="4084"/>
                    <a:pt x="2941" y="4060"/>
                    <a:pt x="2846" y="4048"/>
                  </a:cubicBezTo>
                  <a:cubicBezTo>
                    <a:pt x="2024" y="3882"/>
                    <a:pt x="1322" y="3382"/>
                    <a:pt x="905" y="2655"/>
                  </a:cubicBezTo>
                  <a:cubicBezTo>
                    <a:pt x="607" y="2120"/>
                    <a:pt x="500" y="1501"/>
                    <a:pt x="595" y="905"/>
                  </a:cubicBezTo>
                  <a:close/>
                  <a:moveTo>
                    <a:pt x="560" y="0"/>
                  </a:moveTo>
                  <a:cubicBezTo>
                    <a:pt x="476" y="12"/>
                    <a:pt x="381" y="60"/>
                    <a:pt x="357" y="155"/>
                  </a:cubicBezTo>
                  <a:cubicBezTo>
                    <a:pt x="0" y="1048"/>
                    <a:pt x="72" y="2036"/>
                    <a:pt x="536" y="2894"/>
                  </a:cubicBezTo>
                  <a:cubicBezTo>
                    <a:pt x="1000" y="3739"/>
                    <a:pt x="1810" y="4322"/>
                    <a:pt x="2750" y="4501"/>
                  </a:cubicBezTo>
                  <a:cubicBezTo>
                    <a:pt x="2870" y="4513"/>
                    <a:pt x="2989" y="4525"/>
                    <a:pt x="3120" y="4537"/>
                  </a:cubicBezTo>
                  <a:cubicBezTo>
                    <a:pt x="3751" y="4596"/>
                    <a:pt x="4465" y="4680"/>
                    <a:pt x="4929" y="5787"/>
                  </a:cubicBezTo>
                  <a:cubicBezTo>
                    <a:pt x="4965" y="5870"/>
                    <a:pt x="5048" y="5930"/>
                    <a:pt x="5132" y="5930"/>
                  </a:cubicBezTo>
                  <a:lnTo>
                    <a:pt x="5203" y="5930"/>
                  </a:lnTo>
                  <a:cubicBezTo>
                    <a:pt x="5310" y="5894"/>
                    <a:pt x="5382" y="5787"/>
                    <a:pt x="5370" y="5692"/>
                  </a:cubicBezTo>
                  <a:cubicBezTo>
                    <a:pt x="5179" y="3727"/>
                    <a:pt x="4465" y="2513"/>
                    <a:pt x="3179" y="2001"/>
                  </a:cubicBezTo>
                  <a:cubicBezTo>
                    <a:pt x="2834" y="1846"/>
                    <a:pt x="2560" y="1774"/>
                    <a:pt x="2298" y="1703"/>
                  </a:cubicBezTo>
                  <a:cubicBezTo>
                    <a:pt x="1548" y="1477"/>
                    <a:pt x="1203" y="1370"/>
                    <a:pt x="774" y="155"/>
                  </a:cubicBezTo>
                  <a:cubicBezTo>
                    <a:pt x="738" y="60"/>
                    <a:pt x="655" y="0"/>
                    <a:pt x="5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42"/>
            <p:cNvSpPr/>
            <p:nvPr/>
          </p:nvSpPr>
          <p:spPr>
            <a:xfrm>
              <a:off x="3692425" y="4364300"/>
              <a:ext cx="123850" cy="142350"/>
            </a:xfrm>
            <a:custGeom>
              <a:avLst/>
              <a:gdLst/>
              <a:ahLst/>
              <a:cxnLst/>
              <a:rect l="l" t="t" r="r" b="b"/>
              <a:pathLst>
                <a:path w="4954" h="5694" extrusionOk="0">
                  <a:moveTo>
                    <a:pt x="4251" y="598"/>
                  </a:moveTo>
                  <a:cubicBezTo>
                    <a:pt x="4251" y="610"/>
                    <a:pt x="4239" y="622"/>
                    <a:pt x="4239" y="634"/>
                  </a:cubicBezTo>
                  <a:cubicBezTo>
                    <a:pt x="3322" y="2420"/>
                    <a:pt x="2703" y="3610"/>
                    <a:pt x="1667" y="4087"/>
                  </a:cubicBezTo>
                  <a:cubicBezTo>
                    <a:pt x="1595" y="4134"/>
                    <a:pt x="1488" y="4170"/>
                    <a:pt x="1381" y="4206"/>
                  </a:cubicBezTo>
                  <a:cubicBezTo>
                    <a:pt x="1238" y="4265"/>
                    <a:pt x="1060" y="4325"/>
                    <a:pt x="881" y="4420"/>
                  </a:cubicBezTo>
                  <a:cubicBezTo>
                    <a:pt x="953" y="4301"/>
                    <a:pt x="1024" y="4146"/>
                    <a:pt x="1119" y="3956"/>
                  </a:cubicBezTo>
                  <a:cubicBezTo>
                    <a:pt x="1250" y="3658"/>
                    <a:pt x="1345" y="3372"/>
                    <a:pt x="1417" y="3110"/>
                  </a:cubicBezTo>
                  <a:cubicBezTo>
                    <a:pt x="1762" y="2098"/>
                    <a:pt x="1988" y="1348"/>
                    <a:pt x="4251" y="598"/>
                  </a:cubicBezTo>
                  <a:close/>
                  <a:moveTo>
                    <a:pt x="4717" y="1"/>
                  </a:moveTo>
                  <a:cubicBezTo>
                    <a:pt x="4694" y="1"/>
                    <a:pt x="4669" y="5"/>
                    <a:pt x="4643" y="15"/>
                  </a:cubicBezTo>
                  <a:cubicBezTo>
                    <a:pt x="1679" y="908"/>
                    <a:pt x="1369" y="1860"/>
                    <a:pt x="1000" y="2979"/>
                  </a:cubicBezTo>
                  <a:cubicBezTo>
                    <a:pt x="905" y="3229"/>
                    <a:pt x="822" y="3491"/>
                    <a:pt x="703" y="3765"/>
                  </a:cubicBezTo>
                  <a:cubicBezTo>
                    <a:pt x="548" y="4122"/>
                    <a:pt x="417" y="4301"/>
                    <a:pt x="310" y="4432"/>
                  </a:cubicBezTo>
                  <a:cubicBezTo>
                    <a:pt x="119" y="4706"/>
                    <a:pt x="12" y="4861"/>
                    <a:pt x="0" y="5480"/>
                  </a:cubicBezTo>
                  <a:cubicBezTo>
                    <a:pt x="0" y="5599"/>
                    <a:pt x="95" y="5682"/>
                    <a:pt x="214" y="5694"/>
                  </a:cubicBezTo>
                  <a:lnTo>
                    <a:pt x="226" y="5694"/>
                  </a:lnTo>
                  <a:cubicBezTo>
                    <a:pt x="333" y="5694"/>
                    <a:pt x="429" y="5623"/>
                    <a:pt x="452" y="5503"/>
                  </a:cubicBezTo>
                  <a:cubicBezTo>
                    <a:pt x="512" y="5003"/>
                    <a:pt x="1084" y="4789"/>
                    <a:pt x="1548" y="4610"/>
                  </a:cubicBezTo>
                  <a:cubicBezTo>
                    <a:pt x="1667" y="4587"/>
                    <a:pt x="1774" y="4539"/>
                    <a:pt x="1857" y="4491"/>
                  </a:cubicBezTo>
                  <a:cubicBezTo>
                    <a:pt x="3048" y="3944"/>
                    <a:pt x="3727" y="2646"/>
                    <a:pt x="4643" y="848"/>
                  </a:cubicBezTo>
                  <a:cubicBezTo>
                    <a:pt x="4739" y="670"/>
                    <a:pt x="4822" y="503"/>
                    <a:pt x="4917" y="324"/>
                  </a:cubicBezTo>
                  <a:cubicBezTo>
                    <a:pt x="4953" y="253"/>
                    <a:pt x="4941" y="158"/>
                    <a:pt x="4882" y="86"/>
                  </a:cubicBezTo>
                  <a:cubicBezTo>
                    <a:pt x="4838" y="34"/>
                    <a:pt x="4782" y="1"/>
                    <a:pt x="47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42"/>
            <p:cNvSpPr/>
            <p:nvPr/>
          </p:nvSpPr>
          <p:spPr>
            <a:xfrm>
              <a:off x="3592700" y="4438150"/>
              <a:ext cx="101525" cy="118225"/>
            </a:xfrm>
            <a:custGeom>
              <a:avLst/>
              <a:gdLst/>
              <a:ahLst/>
              <a:cxnLst/>
              <a:rect l="l" t="t" r="r" b="b"/>
              <a:pathLst>
                <a:path w="4061" h="4729" extrusionOk="0">
                  <a:moveTo>
                    <a:pt x="524" y="1216"/>
                  </a:moveTo>
                  <a:lnTo>
                    <a:pt x="524" y="1216"/>
                  </a:lnTo>
                  <a:cubicBezTo>
                    <a:pt x="727" y="1454"/>
                    <a:pt x="1001" y="1549"/>
                    <a:pt x="1405" y="1704"/>
                  </a:cubicBezTo>
                  <a:cubicBezTo>
                    <a:pt x="1477" y="1728"/>
                    <a:pt x="1548" y="1764"/>
                    <a:pt x="1644" y="1787"/>
                  </a:cubicBezTo>
                  <a:cubicBezTo>
                    <a:pt x="2572" y="2133"/>
                    <a:pt x="3322" y="2978"/>
                    <a:pt x="3513" y="3931"/>
                  </a:cubicBezTo>
                  <a:cubicBezTo>
                    <a:pt x="3549" y="4109"/>
                    <a:pt x="3549" y="4204"/>
                    <a:pt x="3549" y="4264"/>
                  </a:cubicBezTo>
                  <a:cubicBezTo>
                    <a:pt x="3489" y="4252"/>
                    <a:pt x="3394" y="4193"/>
                    <a:pt x="3263" y="4073"/>
                  </a:cubicBezTo>
                  <a:cubicBezTo>
                    <a:pt x="3263" y="4050"/>
                    <a:pt x="3251" y="4038"/>
                    <a:pt x="3227" y="4038"/>
                  </a:cubicBezTo>
                  <a:cubicBezTo>
                    <a:pt x="2965" y="3859"/>
                    <a:pt x="2632" y="3812"/>
                    <a:pt x="2310" y="3776"/>
                  </a:cubicBezTo>
                  <a:cubicBezTo>
                    <a:pt x="1501" y="3669"/>
                    <a:pt x="655" y="3561"/>
                    <a:pt x="524" y="1216"/>
                  </a:cubicBezTo>
                  <a:close/>
                  <a:moveTo>
                    <a:pt x="265" y="0"/>
                  </a:moveTo>
                  <a:cubicBezTo>
                    <a:pt x="257" y="0"/>
                    <a:pt x="248" y="1"/>
                    <a:pt x="239" y="2"/>
                  </a:cubicBezTo>
                  <a:cubicBezTo>
                    <a:pt x="120" y="37"/>
                    <a:pt x="48" y="121"/>
                    <a:pt x="48" y="228"/>
                  </a:cubicBezTo>
                  <a:cubicBezTo>
                    <a:pt x="0" y="3633"/>
                    <a:pt x="1012" y="4038"/>
                    <a:pt x="2251" y="4204"/>
                  </a:cubicBezTo>
                  <a:cubicBezTo>
                    <a:pt x="2548" y="4252"/>
                    <a:pt x="2798" y="4276"/>
                    <a:pt x="2977" y="4395"/>
                  </a:cubicBezTo>
                  <a:cubicBezTo>
                    <a:pt x="3215" y="4621"/>
                    <a:pt x="3418" y="4728"/>
                    <a:pt x="3608" y="4728"/>
                  </a:cubicBezTo>
                  <a:cubicBezTo>
                    <a:pt x="3679" y="4728"/>
                    <a:pt x="3739" y="4704"/>
                    <a:pt x="3799" y="4669"/>
                  </a:cubicBezTo>
                  <a:cubicBezTo>
                    <a:pt x="4060" y="4502"/>
                    <a:pt x="4025" y="4109"/>
                    <a:pt x="3965" y="3835"/>
                  </a:cubicBezTo>
                  <a:cubicBezTo>
                    <a:pt x="3739" y="2728"/>
                    <a:pt x="2894" y="1764"/>
                    <a:pt x="1798" y="1359"/>
                  </a:cubicBezTo>
                  <a:cubicBezTo>
                    <a:pt x="1715" y="1335"/>
                    <a:pt x="1644" y="1299"/>
                    <a:pt x="1560" y="1275"/>
                  </a:cubicBezTo>
                  <a:cubicBezTo>
                    <a:pt x="941" y="1049"/>
                    <a:pt x="786" y="1002"/>
                    <a:pt x="489" y="156"/>
                  </a:cubicBezTo>
                  <a:cubicBezTo>
                    <a:pt x="445" y="58"/>
                    <a:pt x="361" y="0"/>
                    <a:pt x="2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42"/>
            <p:cNvSpPr/>
            <p:nvPr/>
          </p:nvSpPr>
          <p:spPr>
            <a:xfrm>
              <a:off x="3662350" y="4024325"/>
              <a:ext cx="34250" cy="121275"/>
            </a:xfrm>
            <a:custGeom>
              <a:avLst/>
              <a:gdLst/>
              <a:ahLst/>
              <a:cxnLst/>
              <a:rect l="l" t="t" r="r" b="b"/>
              <a:pathLst>
                <a:path w="1370" h="4851" extrusionOk="0">
                  <a:moveTo>
                    <a:pt x="1114" y="1"/>
                  </a:moveTo>
                  <a:cubicBezTo>
                    <a:pt x="1010" y="1"/>
                    <a:pt x="916" y="78"/>
                    <a:pt x="905" y="183"/>
                  </a:cubicBezTo>
                  <a:cubicBezTo>
                    <a:pt x="858" y="457"/>
                    <a:pt x="715" y="695"/>
                    <a:pt x="548" y="957"/>
                  </a:cubicBezTo>
                  <a:cubicBezTo>
                    <a:pt x="405" y="1219"/>
                    <a:pt x="239" y="1469"/>
                    <a:pt x="167" y="1767"/>
                  </a:cubicBezTo>
                  <a:cubicBezTo>
                    <a:pt x="1" y="2386"/>
                    <a:pt x="203" y="3005"/>
                    <a:pt x="405" y="3577"/>
                  </a:cubicBezTo>
                  <a:cubicBezTo>
                    <a:pt x="524" y="3934"/>
                    <a:pt x="632" y="4291"/>
                    <a:pt x="667" y="4636"/>
                  </a:cubicBezTo>
                  <a:cubicBezTo>
                    <a:pt x="679" y="4755"/>
                    <a:pt x="774" y="4851"/>
                    <a:pt x="893" y="4851"/>
                  </a:cubicBezTo>
                  <a:cubicBezTo>
                    <a:pt x="905" y="4851"/>
                    <a:pt x="905" y="4851"/>
                    <a:pt x="893" y="4815"/>
                  </a:cubicBezTo>
                  <a:cubicBezTo>
                    <a:pt x="1024" y="4815"/>
                    <a:pt x="1120" y="4696"/>
                    <a:pt x="1096" y="4577"/>
                  </a:cubicBezTo>
                  <a:cubicBezTo>
                    <a:pt x="1060" y="4172"/>
                    <a:pt x="917" y="3791"/>
                    <a:pt x="798" y="3422"/>
                  </a:cubicBezTo>
                  <a:cubicBezTo>
                    <a:pt x="620" y="2886"/>
                    <a:pt x="441" y="2362"/>
                    <a:pt x="584" y="1874"/>
                  </a:cubicBezTo>
                  <a:cubicBezTo>
                    <a:pt x="655" y="1636"/>
                    <a:pt x="786" y="1422"/>
                    <a:pt x="917" y="1184"/>
                  </a:cubicBezTo>
                  <a:cubicBezTo>
                    <a:pt x="1096" y="898"/>
                    <a:pt x="1274" y="624"/>
                    <a:pt x="1334" y="267"/>
                  </a:cubicBezTo>
                  <a:cubicBezTo>
                    <a:pt x="1370" y="136"/>
                    <a:pt x="1274" y="29"/>
                    <a:pt x="1155" y="5"/>
                  </a:cubicBezTo>
                  <a:cubicBezTo>
                    <a:pt x="1142" y="2"/>
                    <a:pt x="1128" y="1"/>
                    <a:pt x="11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42"/>
            <p:cNvSpPr/>
            <p:nvPr/>
          </p:nvSpPr>
          <p:spPr>
            <a:xfrm>
              <a:off x="3639125" y="4003550"/>
              <a:ext cx="192625" cy="620375"/>
            </a:xfrm>
            <a:custGeom>
              <a:avLst/>
              <a:gdLst/>
              <a:ahLst/>
              <a:cxnLst/>
              <a:rect l="l" t="t" r="r" b="b"/>
              <a:pathLst>
                <a:path w="7705" h="24815" extrusionOk="0">
                  <a:moveTo>
                    <a:pt x="7458" y="0"/>
                  </a:moveTo>
                  <a:cubicBezTo>
                    <a:pt x="7407" y="0"/>
                    <a:pt x="7354" y="18"/>
                    <a:pt x="7311" y="50"/>
                  </a:cubicBezTo>
                  <a:cubicBezTo>
                    <a:pt x="6883" y="419"/>
                    <a:pt x="6549" y="574"/>
                    <a:pt x="6192" y="717"/>
                  </a:cubicBezTo>
                  <a:cubicBezTo>
                    <a:pt x="5573" y="991"/>
                    <a:pt x="4870" y="1288"/>
                    <a:pt x="3501" y="2860"/>
                  </a:cubicBezTo>
                  <a:cubicBezTo>
                    <a:pt x="3442" y="2908"/>
                    <a:pt x="3263" y="3074"/>
                    <a:pt x="3204" y="3146"/>
                  </a:cubicBezTo>
                  <a:cubicBezTo>
                    <a:pt x="1" y="6610"/>
                    <a:pt x="727" y="9730"/>
                    <a:pt x="1513" y="13028"/>
                  </a:cubicBezTo>
                  <a:cubicBezTo>
                    <a:pt x="2251" y="16231"/>
                    <a:pt x="3108" y="19862"/>
                    <a:pt x="465" y="24494"/>
                  </a:cubicBezTo>
                  <a:cubicBezTo>
                    <a:pt x="406" y="24589"/>
                    <a:pt x="453" y="24732"/>
                    <a:pt x="560" y="24791"/>
                  </a:cubicBezTo>
                  <a:cubicBezTo>
                    <a:pt x="584" y="24803"/>
                    <a:pt x="620" y="24815"/>
                    <a:pt x="656" y="24815"/>
                  </a:cubicBezTo>
                  <a:cubicBezTo>
                    <a:pt x="739" y="24815"/>
                    <a:pt x="810" y="24791"/>
                    <a:pt x="858" y="24696"/>
                  </a:cubicBezTo>
                  <a:cubicBezTo>
                    <a:pt x="3597" y="19922"/>
                    <a:pt x="2715" y="16195"/>
                    <a:pt x="1942" y="12909"/>
                  </a:cubicBezTo>
                  <a:cubicBezTo>
                    <a:pt x="1168" y="9587"/>
                    <a:pt x="477" y="6729"/>
                    <a:pt x="3537" y="3443"/>
                  </a:cubicBezTo>
                  <a:cubicBezTo>
                    <a:pt x="3573" y="3396"/>
                    <a:pt x="3704" y="3265"/>
                    <a:pt x="3799" y="3193"/>
                  </a:cubicBezTo>
                  <a:lnTo>
                    <a:pt x="3811" y="3181"/>
                  </a:lnTo>
                  <a:cubicBezTo>
                    <a:pt x="5121" y="1657"/>
                    <a:pt x="5752" y="1395"/>
                    <a:pt x="6359" y="1134"/>
                  </a:cubicBezTo>
                  <a:cubicBezTo>
                    <a:pt x="6728" y="979"/>
                    <a:pt x="7109" y="812"/>
                    <a:pt x="7597" y="395"/>
                  </a:cubicBezTo>
                  <a:cubicBezTo>
                    <a:pt x="7704" y="324"/>
                    <a:pt x="7704" y="169"/>
                    <a:pt x="7621" y="86"/>
                  </a:cubicBezTo>
                  <a:cubicBezTo>
                    <a:pt x="7581" y="27"/>
                    <a:pt x="7521" y="0"/>
                    <a:pt x="74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42"/>
            <p:cNvSpPr/>
            <p:nvPr/>
          </p:nvSpPr>
          <p:spPr>
            <a:xfrm>
              <a:off x="3701650" y="4076200"/>
              <a:ext cx="114625" cy="39050"/>
            </a:xfrm>
            <a:custGeom>
              <a:avLst/>
              <a:gdLst/>
              <a:ahLst/>
              <a:cxnLst/>
              <a:rect l="l" t="t" r="r" b="b"/>
              <a:pathLst>
                <a:path w="4585" h="1562" extrusionOk="0">
                  <a:moveTo>
                    <a:pt x="4348" y="0"/>
                  </a:moveTo>
                  <a:cubicBezTo>
                    <a:pt x="4339" y="0"/>
                    <a:pt x="4331" y="1"/>
                    <a:pt x="4322" y="2"/>
                  </a:cubicBezTo>
                  <a:cubicBezTo>
                    <a:pt x="2905" y="240"/>
                    <a:pt x="1524" y="633"/>
                    <a:pt x="179" y="1133"/>
                  </a:cubicBezTo>
                  <a:cubicBezTo>
                    <a:pt x="60" y="1180"/>
                    <a:pt x="0" y="1299"/>
                    <a:pt x="48" y="1418"/>
                  </a:cubicBezTo>
                  <a:cubicBezTo>
                    <a:pt x="83" y="1502"/>
                    <a:pt x="167" y="1561"/>
                    <a:pt x="262" y="1561"/>
                  </a:cubicBezTo>
                  <a:cubicBezTo>
                    <a:pt x="274" y="1561"/>
                    <a:pt x="298" y="1561"/>
                    <a:pt x="345" y="1549"/>
                  </a:cubicBezTo>
                  <a:cubicBezTo>
                    <a:pt x="1655" y="1049"/>
                    <a:pt x="3012" y="668"/>
                    <a:pt x="4394" y="430"/>
                  </a:cubicBezTo>
                  <a:cubicBezTo>
                    <a:pt x="4513" y="418"/>
                    <a:pt x="4584" y="299"/>
                    <a:pt x="4572" y="180"/>
                  </a:cubicBezTo>
                  <a:cubicBezTo>
                    <a:pt x="4561" y="70"/>
                    <a:pt x="4458" y="0"/>
                    <a:pt x="43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42"/>
            <p:cNvSpPr/>
            <p:nvPr/>
          </p:nvSpPr>
          <p:spPr>
            <a:xfrm>
              <a:off x="3659375" y="4139775"/>
              <a:ext cx="114925" cy="97200"/>
            </a:xfrm>
            <a:custGeom>
              <a:avLst/>
              <a:gdLst/>
              <a:ahLst/>
              <a:cxnLst/>
              <a:rect l="l" t="t" r="r" b="b"/>
              <a:pathLst>
                <a:path w="4597" h="3888" extrusionOk="0">
                  <a:moveTo>
                    <a:pt x="4342" y="0"/>
                  </a:moveTo>
                  <a:cubicBezTo>
                    <a:pt x="4312" y="0"/>
                    <a:pt x="4282" y="6"/>
                    <a:pt x="4251" y="18"/>
                  </a:cubicBezTo>
                  <a:cubicBezTo>
                    <a:pt x="4156" y="66"/>
                    <a:pt x="4013" y="114"/>
                    <a:pt x="3870" y="173"/>
                  </a:cubicBezTo>
                  <a:cubicBezTo>
                    <a:pt x="2822" y="542"/>
                    <a:pt x="905" y="1221"/>
                    <a:pt x="48" y="3590"/>
                  </a:cubicBezTo>
                  <a:cubicBezTo>
                    <a:pt x="0" y="3709"/>
                    <a:pt x="60" y="3828"/>
                    <a:pt x="179" y="3876"/>
                  </a:cubicBezTo>
                  <a:cubicBezTo>
                    <a:pt x="203" y="3888"/>
                    <a:pt x="227" y="3888"/>
                    <a:pt x="250" y="3888"/>
                  </a:cubicBezTo>
                  <a:cubicBezTo>
                    <a:pt x="346" y="3888"/>
                    <a:pt x="429" y="3828"/>
                    <a:pt x="465" y="3757"/>
                  </a:cubicBezTo>
                  <a:cubicBezTo>
                    <a:pt x="1251" y="1602"/>
                    <a:pt x="3048" y="947"/>
                    <a:pt x="4013" y="602"/>
                  </a:cubicBezTo>
                  <a:cubicBezTo>
                    <a:pt x="4180" y="542"/>
                    <a:pt x="4334" y="483"/>
                    <a:pt x="4430" y="435"/>
                  </a:cubicBezTo>
                  <a:cubicBezTo>
                    <a:pt x="4549" y="376"/>
                    <a:pt x="4596" y="257"/>
                    <a:pt x="4549" y="137"/>
                  </a:cubicBezTo>
                  <a:cubicBezTo>
                    <a:pt x="4504" y="49"/>
                    <a:pt x="4428" y="0"/>
                    <a:pt x="43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42"/>
            <p:cNvSpPr/>
            <p:nvPr/>
          </p:nvSpPr>
          <p:spPr>
            <a:xfrm>
              <a:off x="3590925" y="4146175"/>
              <a:ext cx="80975" cy="82775"/>
            </a:xfrm>
            <a:custGeom>
              <a:avLst/>
              <a:gdLst/>
              <a:ahLst/>
              <a:cxnLst/>
              <a:rect l="l" t="t" r="r" b="b"/>
              <a:pathLst>
                <a:path w="3239" h="3311" extrusionOk="0">
                  <a:moveTo>
                    <a:pt x="310" y="1"/>
                  </a:moveTo>
                  <a:cubicBezTo>
                    <a:pt x="191" y="1"/>
                    <a:pt x="83" y="96"/>
                    <a:pt x="71" y="215"/>
                  </a:cubicBezTo>
                  <a:cubicBezTo>
                    <a:pt x="0" y="1108"/>
                    <a:pt x="845" y="1489"/>
                    <a:pt x="1548" y="1798"/>
                  </a:cubicBezTo>
                  <a:cubicBezTo>
                    <a:pt x="1845" y="1941"/>
                    <a:pt x="2107" y="2060"/>
                    <a:pt x="2274" y="2191"/>
                  </a:cubicBezTo>
                  <a:cubicBezTo>
                    <a:pt x="2619" y="2477"/>
                    <a:pt x="2786" y="2620"/>
                    <a:pt x="2798" y="3084"/>
                  </a:cubicBezTo>
                  <a:cubicBezTo>
                    <a:pt x="2798" y="3215"/>
                    <a:pt x="2905" y="3310"/>
                    <a:pt x="3024" y="3310"/>
                  </a:cubicBezTo>
                  <a:cubicBezTo>
                    <a:pt x="3143" y="3310"/>
                    <a:pt x="3239" y="3203"/>
                    <a:pt x="3239" y="3072"/>
                  </a:cubicBezTo>
                  <a:cubicBezTo>
                    <a:pt x="3227" y="2429"/>
                    <a:pt x="2965" y="2156"/>
                    <a:pt x="2560" y="1834"/>
                  </a:cubicBezTo>
                  <a:cubicBezTo>
                    <a:pt x="2334" y="1655"/>
                    <a:pt x="2036" y="1536"/>
                    <a:pt x="1726" y="1382"/>
                  </a:cubicBezTo>
                  <a:cubicBezTo>
                    <a:pt x="976" y="1060"/>
                    <a:pt x="476" y="774"/>
                    <a:pt x="524" y="239"/>
                  </a:cubicBezTo>
                  <a:cubicBezTo>
                    <a:pt x="524" y="120"/>
                    <a:pt x="429" y="12"/>
                    <a:pt x="3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42"/>
            <p:cNvSpPr/>
            <p:nvPr/>
          </p:nvSpPr>
          <p:spPr>
            <a:xfrm>
              <a:off x="3676350" y="4228125"/>
              <a:ext cx="115500" cy="142500"/>
            </a:xfrm>
            <a:custGeom>
              <a:avLst/>
              <a:gdLst/>
              <a:ahLst/>
              <a:cxnLst/>
              <a:rect l="l" t="t" r="r" b="b"/>
              <a:pathLst>
                <a:path w="4620" h="5700" extrusionOk="0">
                  <a:moveTo>
                    <a:pt x="4362" y="1"/>
                  </a:moveTo>
                  <a:cubicBezTo>
                    <a:pt x="4283" y="1"/>
                    <a:pt x="4206" y="35"/>
                    <a:pt x="4167" y="104"/>
                  </a:cubicBezTo>
                  <a:cubicBezTo>
                    <a:pt x="3893" y="568"/>
                    <a:pt x="3417" y="842"/>
                    <a:pt x="2917" y="1140"/>
                  </a:cubicBezTo>
                  <a:cubicBezTo>
                    <a:pt x="2679" y="1283"/>
                    <a:pt x="2441" y="1425"/>
                    <a:pt x="2227" y="1592"/>
                  </a:cubicBezTo>
                  <a:cubicBezTo>
                    <a:pt x="643" y="2771"/>
                    <a:pt x="0" y="4092"/>
                    <a:pt x="345" y="5521"/>
                  </a:cubicBezTo>
                  <a:cubicBezTo>
                    <a:pt x="381" y="5628"/>
                    <a:pt x="464" y="5700"/>
                    <a:pt x="572" y="5700"/>
                  </a:cubicBezTo>
                  <a:lnTo>
                    <a:pt x="631" y="5700"/>
                  </a:lnTo>
                  <a:cubicBezTo>
                    <a:pt x="750" y="5664"/>
                    <a:pt x="822" y="5545"/>
                    <a:pt x="798" y="5426"/>
                  </a:cubicBezTo>
                  <a:cubicBezTo>
                    <a:pt x="500" y="4176"/>
                    <a:pt x="1060" y="3045"/>
                    <a:pt x="2500" y="1961"/>
                  </a:cubicBezTo>
                  <a:cubicBezTo>
                    <a:pt x="2715" y="1818"/>
                    <a:pt x="2941" y="1664"/>
                    <a:pt x="3155" y="1533"/>
                  </a:cubicBezTo>
                  <a:cubicBezTo>
                    <a:pt x="3679" y="1199"/>
                    <a:pt x="4215" y="878"/>
                    <a:pt x="4560" y="342"/>
                  </a:cubicBezTo>
                  <a:cubicBezTo>
                    <a:pt x="4620" y="235"/>
                    <a:pt x="4584" y="92"/>
                    <a:pt x="4489" y="32"/>
                  </a:cubicBezTo>
                  <a:cubicBezTo>
                    <a:pt x="4450" y="11"/>
                    <a:pt x="4406" y="1"/>
                    <a:pt x="43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42"/>
            <p:cNvSpPr/>
            <p:nvPr/>
          </p:nvSpPr>
          <p:spPr>
            <a:xfrm>
              <a:off x="3594475" y="4323550"/>
              <a:ext cx="111650" cy="104825"/>
            </a:xfrm>
            <a:custGeom>
              <a:avLst/>
              <a:gdLst/>
              <a:ahLst/>
              <a:cxnLst/>
              <a:rect l="l" t="t" r="r" b="b"/>
              <a:pathLst>
                <a:path w="4466" h="4193" extrusionOk="0">
                  <a:moveTo>
                    <a:pt x="241" y="0"/>
                  </a:moveTo>
                  <a:cubicBezTo>
                    <a:pt x="232" y="0"/>
                    <a:pt x="224" y="1"/>
                    <a:pt x="215" y="2"/>
                  </a:cubicBezTo>
                  <a:cubicBezTo>
                    <a:pt x="72" y="25"/>
                    <a:pt x="1" y="144"/>
                    <a:pt x="25" y="264"/>
                  </a:cubicBezTo>
                  <a:cubicBezTo>
                    <a:pt x="203" y="1454"/>
                    <a:pt x="1192" y="1704"/>
                    <a:pt x="1906" y="1883"/>
                  </a:cubicBezTo>
                  <a:cubicBezTo>
                    <a:pt x="2132" y="1942"/>
                    <a:pt x="2358" y="2002"/>
                    <a:pt x="2525" y="2073"/>
                  </a:cubicBezTo>
                  <a:cubicBezTo>
                    <a:pt x="3251" y="2407"/>
                    <a:pt x="3716" y="3026"/>
                    <a:pt x="4013" y="4026"/>
                  </a:cubicBezTo>
                  <a:cubicBezTo>
                    <a:pt x="4037" y="4133"/>
                    <a:pt x="4132" y="4193"/>
                    <a:pt x="4216" y="4193"/>
                  </a:cubicBezTo>
                  <a:lnTo>
                    <a:pt x="4287" y="4181"/>
                  </a:lnTo>
                  <a:cubicBezTo>
                    <a:pt x="4406" y="4145"/>
                    <a:pt x="4466" y="4026"/>
                    <a:pt x="4442" y="3907"/>
                  </a:cubicBezTo>
                  <a:cubicBezTo>
                    <a:pt x="4109" y="2776"/>
                    <a:pt x="3549" y="2049"/>
                    <a:pt x="2716" y="1668"/>
                  </a:cubicBezTo>
                  <a:cubicBezTo>
                    <a:pt x="2513" y="1585"/>
                    <a:pt x="2287" y="1526"/>
                    <a:pt x="2025" y="1466"/>
                  </a:cubicBezTo>
                  <a:cubicBezTo>
                    <a:pt x="1322" y="1287"/>
                    <a:pt x="596" y="1097"/>
                    <a:pt x="465" y="204"/>
                  </a:cubicBezTo>
                  <a:cubicBezTo>
                    <a:pt x="454" y="71"/>
                    <a:pt x="351" y="0"/>
                    <a:pt x="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42"/>
            <p:cNvSpPr/>
            <p:nvPr/>
          </p:nvSpPr>
          <p:spPr>
            <a:xfrm>
              <a:off x="3693600" y="4383625"/>
              <a:ext cx="98850" cy="112025"/>
            </a:xfrm>
            <a:custGeom>
              <a:avLst/>
              <a:gdLst/>
              <a:ahLst/>
              <a:cxnLst/>
              <a:rect l="l" t="t" r="r" b="b"/>
              <a:pathLst>
                <a:path w="3954" h="4481" extrusionOk="0">
                  <a:moveTo>
                    <a:pt x="3729" y="0"/>
                  </a:moveTo>
                  <a:cubicBezTo>
                    <a:pt x="3716" y="0"/>
                    <a:pt x="3704" y="1"/>
                    <a:pt x="3692" y="4"/>
                  </a:cubicBezTo>
                  <a:cubicBezTo>
                    <a:pt x="2715" y="135"/>
                    <a:pt x="2346" y="778"/>
                    <a:pt x="1846" y="1647"/>
                  </a:cubicBezTo>
                  <a:cubicBezTo>
                    <a:pt x="1453" y="2325"/>
                    <a:pt x="977" y="3159"/>
                    <a:pt x="72" y="4111"/>
                  </a:cubicBezTo>
                  <a:cubicBezTo>
                    <a:pt x="1" y="4195"/>
                    <a:pt x="1" y="4326"/>
                    <a:pt x="84" y="4421"/>
                  </a:cubicBezTo>
                  <a:cubicBezTo>
                    <a:pt x="132" y="4469"/>
                    <a:pt x="179" y="4480"/>
                    <a:pt x="239" y="4480"/>
                  </a:cubicBezTo>
                  <a:cubicBezTo>
                    <a:pt x="298" y="4480"/>
                    <a:pt x="358" y="4445"/>
                    <a:pt x="405" y="4421"/>
                  </a:cubicBezTo>
                  <a:cubicBezTo>
                    <a:pt x="1334" y="3421"/>
                    <a:pt x="1822" y="2564"/>
                    <a:pt x="2227" y="1873"/>
                  </a:cubicBezTo>
                  <a:cubicBezTo>
                    <a:pt x="2727" y="1016"/>
                    <a:pt x="2989" y="551"/>
                    <a:pt x="3751" y="444"/>
                  </a:cubicBezTo>
                  <a:cubicBezTo>
                    <a:pt x="3870" y="432"/>
                    <a:pt x="3954" y="313"/>
                    <a:pt x="3942" y="194"/>
                  </a:cubicBezTo>
                  <a:cubicBezTo>
                    <a:pt x="3931" y="88"/>
                    <a:pt x="3834" y="0"/>
                    <a:pt x="37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42"/>
            <p:cNvSpPr/>
            <p:nvPr/>
          </p:nvSpPr>
          <p:spPr>
            <a:xfrm>
              <a:off x="3607875" y="4476375"/>
              <a:ext cx="83975" cy="81475"/>
            </a:xfrm>
            <a:custGeom>
              <a:avLst/>
              <a:gdLst/>
              <a:ahLst/>
              <a:cxnLst/>
              <a:rect l="l" t="t" r="r" b="b"/>
              <a:pathLst>
                <a:path w="3359" h="3259" extrusionOk="0">
                  <a:moveTo>
                    <a:pt x="266" y="1"/>
                  </a:moveTo>
                  <a:cubicBezTo>
                    <a:pt x="249" y="1"/>
                    <a:pt x="232" y="3"/>
                    <a:pt x="215" y="8"/>
                  </a:cubicBezTo>
                  <a:cubicBezTo>
                    <a:pt x="96" y="32"/>
                    <a:pt x="1" y="151"/>
                    <a:pt x="36" y="270"/>
                  </a:cubicBezTo>
                  <a:cubicBezTo>
                    <a:pt x="120" y="747"/>
                    <a:pt x="739" y="1568"/>
                    <a:pt x="1215" y="1759"/>
                  </a:cubicBezTo>
                  <a:cubicBezTo>
                    <a:pt x="1394" y="1842"/>
                    <a:pt x="1548" y="1890"/>
                    <a:pt x="1715" y="1925"/>
                  </a:cubicBezTo>
                  <a:cubicBezTo>
                    <a:pt x="2310" y="2104"/>
                    <a:pt x="2739" y="2223"/>
                    <a:pt x="2894" y="3080"/>
                  </a:cubicBezTo>
                  <a:cubicBezTo>
                    <a:pt x="2918" y="3175"/>
                    <a:pt x="3013" y="3259"/>
                    <a:pt x="3120" y="3259"/>
                  </a:cubicBezTo>
                  <a:cubicBezTo>
                    <a:pt x="3132" y="3259"/>
                    <a:pt x="3144" y="3259"/>
                    <a:pt x="3156" y="3235"/>
                  </a:cubicBezTo>
                  <a:cubicBezTo>
                    <a:pt x="3275" y="3223"/>
                    <a:pt x="3358" y="3104"/>
                    <a:pt x="3334" y="2985"/>
                  </a:cubicBezTo>
                  <a:cubicBezTo>
                    <a:pt x="3144" y="1866"/>
                    <a:pt x="2441" y="1675"/>
                    <a:pt x="1834" y="1497"/>
                  </a:cubicBezTo>
                  <a:cubicBezTo>
                    <a:pt x="1691" y="1449"/>
                    <a:pt x="1525" y="1401"/>
                    <a:pt x="1370" y="1342"/>
                  </a:cubicBezTo>
                  <a:cubicBezTo>
                    <a:pt x="1048" y="1211"/>
                    <a:pt x="536" y="532"/>
                    <a:pt x="477" y="187"/>
                  </a:cubicBezTo>
                  <a:cubicBezTo>
                    <a:pt x="457" y="85"/>
                    <a:pt x="367" y="1"/>
                    <a:pt x="2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42"/>
            <p:cNvSpPr/>
            <p:nvPr/>
          </p:nvSpPr>
          <p:spPr>
            <a:xfrm>
              <a:off x="3854625" y="4275300"/>
              <a:ext cx="110775" cy="108425"/>
            </a:xfrm>
            <a:custGeom>
              <a:avLst/>
              <a:gdLst/>
              <a:ahLst/>
              <a:cxnLst/>
              <a:rect l="l" t="t" r="r" b="b"/>
              <a:pathLst>
                <a:path w="4431" h="4337" extrusionOk="0">
                  <a:moveTo>
                    <a:pt x="1739" y="896"/>
                  </a:moveTo>
                  <a:lnTo>
                    <a:pt x="2013" y="1241"/>
                  </a:lnTo>
                  <a:cubicBezTo>
                    <a:pt x="2061" y="1301"/>
                    <a:pt x="2120" y="1324"/>
                    <a:pt x="2192" y="1324"/>
                  </a:cubicBezTo>
                  <a:cubicBezTo>
                    <a:pt x="2263" y="1324"/>
                    <a:pt x="2323" y="1301"/>
                    <a:pt x="2370" y="1241"/>
                  </a:cubicBezTo>
                  <a:lnTo>
                    <a:pt x="2632" y="896"/>
                  </a:lnTo>
                  <a:lnTo>
                    <a:pt x="2632" y="896"/>
                  </a:lnTo>
                  <a:lnTo>
                    <a:pt x="2620" y="1324"/>
                  </a:lnTo>
                  <a:cubicBezTo>
                    <a:pt x="2608" y="1396"/>
                    <a:pt x="2632" y="1455"/>
                    <a:pt x="2692" y="1503"/>
                  </a:cubicBezTo>
                  <a:cubicBezTo>
                    <a:pt x="2737" y="1539"/>
                    <a:pt x="2783" y="1555"/>
                    <a:pt x="2833" y="1555"/>
                  </a:cubicBezTo>
                  <a:cubicBezTo>
                    <a:pt x="2849" y="1555"/>
                    <a:pt x="2865" y="1553"/>
                    <a:pt x="2882" y="1551"/>
                  </a:cubicBezTo>
                  <a:lnTo>
                    <a:pt x="3299" y="1455"/>
                  </a:lnTo>
                  <a:lnTo>
                    <a:pt x="3299" y="1455"/>
                  </a:lnTo>
                  <a:lnTo>
                    <a:pt x="3025" y="1777"/>
                  </a:lnTo>
                  <a:cubicBezTo>
                    <a:pt x="2978" y="1836"/>
                    <a:pt x="2942" y="1896"/>
                    <a:pt x="2966" y="1967"/>
                  </a:cubicBezTo>
                  <a:cubicBezTo>
                    <a:pt x="2978" y="2039"/>
                    <a:pt x="3025" y="2098"/>
                    <a:pt x="3085" y="2134"/>
                  </a:cubicBezTo>
                  <a:lnTo>
                    <a:pt x="3454" y="2325"/>
                  </a:lnTo>
                  <a:lnTo>
                    <a:pt x="3037" y="2384"/>
                  </a:lnTo>
                  <a:cubicBezTo>
                    <a:pt x="2966" y="2384"/>
                    <a:pt x="2906" y="2432"/>
                    <a:pt x="2870" y="2491"/>
                  </a:cubicBezTo>
                  <a:cubicBezTo>
                    <a:pt x="2847" y="2551"/>
                    <a:pt x="2823" y="2622"/>
                    <a:pt x="2858" y="2682"/>
                  </a:cubicBezTo>
                  <a:lnTo>
                    <a:pt x="3025" y="3087"/>
                  </a:lnTo>
                  <a:lnTo>
                    <a:pt x="3025" y="3087"/>
                  </a:lnTo>
                  <a:lnTo>
                    <a:pt x="2668" y="2860"/>
                  </a:lnTo>
                  <a:cubicBezTo>
                    <a:pt x="2633" y="2840"/>
                    <a:pt x="2591" y="2827"/>
                    <a:pt x="2549" y="2827"/>
                  </a:cubicBezTo>
                  <a:cubicBezTo>
                    <a:pt x="2520" y="2827"/>
                    <a:pt x="2490" y="2833"/>
                    <a:pt x="2466" y="2848"/>
                  </a:cubicBezTo>
                  <a:cubicBezTo>
                    <a:pt x="2418" y="2860"/>
                    <a:pt x="2358" y="2920"/>
                    <a:pt x="2335" y="2979"/>
                  </a:cubicBezTo>
                  <a:lnTo>
                    <a:pt x="2204" y="3384"/>
                  </a:lnTo>
                  <a:lnTo>
                    <a:pt x="2073" y="2979"/>
                  </a:lnTo>
                  <a:cubicBezTo>
                    <a:pt x="2061" y="2920"/>
                    <a:pt x="2001" y="2872"/>
                    <a:pt x="1942" y="2848"/>
                  </a:cubicBezTo>
                  <a:cubicBezTo>
                    <a:pt x="1906" y="2825"/>
                    <a:pt x="1894" y="2825"/>
                    <a:pt x="1858" y="2825"/>
                  </a:cubicBezTo>
                  <a:cubicBezTo>
                    <a:pt x="1835" y="2825"/>
                    <a:pt x="1787" y="2848"/>
                    <a:pt x="1715" y="2860"/>
                  </a:cubicBezTo>
                  <a:lnTo>
                    <a:pt x="1358" y="3087"/>
                  </a:lnTo>
                  <a:lnTo>
                    <a:pt x="1525" y="2682"/>
                  </a:lnTo>
                  <a:cubicBezTo>
                    <a:pt x="1549" y="2622"/>
                    <a:pt x="1537" y="2551"/>
                    <a:pt x="1501" y="2491"/>
                  </a:cubicBezTo>
                  <a:cubicBezTo>
                    <a:pt x="1477" y="2432"/>
                    <a:pt x="1418" y="2396"/>
                    <a:pt x="1346" y="2384"/>
                  </a:cubicBezTo>
                  <a:lnTo>
                    <a:pt x="930" y="2325"/>
                  </a:lnTo>
                  <a:lnTo>
                    <a:pt x="1299" y="2134"/>
                  </a:lnTo>
                  <a:cubicBezTo>
                    <a:pt x="1358" y="2086"/>
                    <a:pt x="1406" y="2039"/>
                    <a:pt x="1418" y="1967"/>
                  </a:cubicBezTo>
                  <a:cubicBezTo>
                    <a:pt x="1418" y="1896"/>
                    <a:pt x="1406" y="1813"/>
                    <a:pt x="1358" y="1777"/>
                  </a:cubicBezTo>
                  <a:lnTo>
                    <a:pt x="1073" y="1455"/>
                  </a:lnTo>
                  <a:lnTo>
                    <a:pt x="1073" y="1455"/>
                  </a:lnTo>
                  <a:lnTo>
                    <a:pt x="1489" y="1551"/>
                  </a:lnTo>
                  <a:cubicBezTo>
                    <a:pt x="1506" y="1553"/>
                    <a:pt x="1522" y="1555"/>
                    <a:pt x="1538" y="1555"/>
                  </a:cubicBezTo>
                  <a:cubicBezTo>
                    <a:pt x="1589" y="1555"/>
                    <a:pt x="1634" y="1539"/>
                    <a:pt x="1680" y="1503"/>
                  </a:cubicBezTo>
                  <a:cubicBezTo>
                    <a:pt x="1727" y="1455"/>
                    <a:pt x="1763" y="1396"/>
                    <a:pt x="1763" y="1324"/>
                  </a:cubicBezTo>
                  <a:lnTo>
                    <a:pt x="1739" y="896"/>
                  </a:lnTo>
                  <a:close/>
                  <a:moveTo>
                    <a:pt x="1531" y="1"/>
                  </a:moveTo>
                  <a:cubicBezTo>
                    <a:pt x="1505" y="1"/>
                    <a:pt x="1479" y="5"/>
                    <a:pt x="1454" y="15"/>
                  </a:cubicBezTo>
                  <a:cubicBezTo>
                    <a:pt x="1370" y="62"/>
                    <a:pt x="1311" y="134"/>
                    <a:pt x="1311" y="241"/>
                  </a:cubicBezTo>
                  <a:lnTo>
                    <a:pt x="1334" y="1074"/>
                  </a:lnTo>
                  <a:lnTo>
                    <a:pt x="525" y="896"/>
                  </a:lnTo>
                  <a:cubicBezTo>
                    <a:pt x="503" y="888"/>
                    <a:pt x="481" y="884"/>
                    <a:pt x="460" y="884"/>
                  </a:cubicBezTo>
                  <a:cubicBezTo>
                    <a:pt x="385" y="884"/>
                    <a:pt x="314" y="929"/>
                    <a:pt x="287" y="1003"/>
                  </a:cubicBezTo>
                  <a:cubicBezTo>
                    <a:pt x="239" y="1086"/>
                    <a:pt x="251" y="1193"/>
                    <a:pt x="311" y="1265"/>
                  </a:cubicBezTo>
                  <a:lnTo>
                    <a:pt x="870" y="1872"/>
                  </a:lnTo>
                  <a:lnTo>
                    <a:pt x="132" y="2265"/>
                  </a:lnTo>
                  <a:cubicBezTo>
                    <a:pt x="49" y="2313"/>
                    <a:pt x="1" y="2408"/>
                    <a:pt x="13" y="2503"/>
                  </a:cubicBezTo>
                  <a:cubicBezTo>
                    <a:pt x="37" y="2586"/>
                    <a:pt x="120" y="2670"/>
                    <a:pt x="215" y="2682"/>
                  </a:cubicBezTo>
                  <a:lnTo>
                    <a:pt x="1025" y="2801"/>
                  </a:lnTo>
                  <a:lnTo>
                    <a:pt x="715" y="3575"/>
                  </a:lnTo>
                  <a:cubicBezTo>
                    <a:pt x="668" y="3658"/>
                    <a:pt x="703" y="3765"/>
                    <a:pt x="775" y="3825"/>
                  </a:cubicBezTo>
                  <a:cubicBezTo>
                    <a:pt x="813" y="3856"/>
                    <a:pt x="860" y="3871"/>
                    <a:pt x="909" y="3871"/>
                  </a:cubicBezTo>
                  <a:cubicBezTo>
                    <a:pt x="953" y="3871"/>
                    <a:pt x="997" y="3859"/>
                    <a:pt x="1037" y="3837"/>
                  </a:cubicBezTo>
                  <a:lnTo>
                    <a:pt x="1739" y="3396"/>
                  </a:lnTo>
                  <a:lnTo>
                    <a:pt x="2001" y="4182"/>
                  </a:lnTo>
                  <a:cubicBezTo>
                    <a:pt x="2025" y="4277"/>
                    <a:pt x="2096" y="4337"/>
                    <a:pt x="2204" y="4337"/>
                  </a:cubicBezTo>
                  <a:cubicBezTo>
                    <a:pt x="2311" y="4337"/>
                    <a:pt x="2394" y="4277"/>
                    <a:pt x="2442" y="4182"/>
                  </a:cubicBezTo>
                  <a:lnTo>
                    <a:pt x="2692" y="3396"/>
                  </a:lnTo>
                  <a:lnTo>
                    <a:pt x="3394" y="3837"/>
                  </a:lnTo>
                  <a:cubicBezTo>
                    <a:pt x="3432" y="3863"/>
                    <a:pt x="3474" y="3876"/>
                    <a:pt x="3516" y="3876"/>
                  </a:cubicBezTo>
                  <a:cubicBezTo>
                    <a:pt x="3567" y="3876"/>
                    <a:pt x="3617" y="3857"/>
                    <a:pt x="3656" y="3825"/>
                  </a:cubicBezTo>
                  <a:cubicBezTo>
                    <a:pt x="3740" y="3765"/>
                    <a:pt x="3751" y="3658"/>
                    <a:pt x="3716" y="3575"/>
                  </a:cubicBezTo>
                  <a:lnTo>
                    <a:pt x="3406" y="2801"/>
                  </a:lnTo>
                  <a:lnTo>
                    <a:pt x="4228" y="2682"/>
                  </a:lnTo>
                  <a:cubicBezTo>
                    <a:pt x="4335" y="2670"/>
                    <a:pt x="4406" y="2586"/>
                    <a:pt x="4418" y="2503"/>
                  </a:cubicBezTo>
                  <a:cubicBezTo>
                    <a:pt x="4430" y="2396"/>
                    <a:pt x="4394" y="2301"/>
                    <a:pt x="4299" y="2265"/>
                  </a:cubicBezTo>
                  <a:lnTo>
                    <a:pt x="3573" y="1872"/>
                  </a:lnTo>
                  <a:lnTo>
                    <a:pt x="4121" y="1265"/>
                  </a:lnTo>
                  <a:cubicBezTo>
                    <a:pt x="4192" y="1193"/>
                    <a:pt x="4192" y="1086"/>
                    <a:pt x="4156" y="1003"/>
                  </a:cubicBezTo>
                  <a:cubicBezTo>
                    <a:pt x="4117" y="934"/>
                    <a:pt x="4037" y="890"/>
                    <a:pt x="3963" y="890"/>
                  </a:cubicBezTo>
                  <a:cubicBezTo>
                    <a:pt x="3948" y="890"/>
                    <a:pt x="3933" y="892"/>
                    <a:pt x="3918" y="896"/>
                  </a:cubicBezTo>
                  <a:lnTo>
                    <a:pt x="3097" y="1074"/>
                  </a:lnTo>
                  <a:lnTo>
                    <a:pt x="3120" y="241"/>
                  </a:lnTo>
                  <a:cubicBezTo>
                    <a:pt x="3120" y="134"/>
                    <a:pt x="3061" y="50"/>
                    <a:pt x="2978" y="15"/>
                  </a:cubicBezTo>
                  <a:cubicBezTo>
                    <a:pt x="2952" y="5"/>
                    <a:pt x="2926" y="1"/>
                    <a:pt x="2902" y="1"/>
                  </a:cubicBezTo>
                  <a:cubicBezTo>
                    <a:pt x="2834" y="1"/>
                    <a:pt x="2771" y="34"/>
                    <a:pt x="2727" y="86"/>
                  </a:cubicBezTo>
                  <a:lnTo>
                    <a:pt x="2216" y="741"/>
                  </a:lnTo>
                  <a:lnTo>
                    <a:pt x="1715" y="86"/>
                  </a:lnTo>
                  <a:cubicBezTo>
                    <a:pt x="1672" y="34"/>
                    <a:pt x="1603" y="1"/>
                    <a:pt x="15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42"/>
            <p:cNvSpPr/>
            <p:nvPr/>
          </p:nvSpPr>
          <p:spPr>
            <a:xfrm>
              <a:off x="3400425" y="4180050"/>
              <a:ext cx="110750" cy="108425"/>
            </a:xfrm>
            <a:custGeom>
              <a:avLst/>
              <a:gdLst/>
              <a:ahLst/>
              <a:cxnLst/>
              <a:rect l="l" t="t" r="r" b="b"/>
              <a:pathLst>
                <a:path w="4430" h="4337" extrusionOk="0">
                  <a:moveTo>
                    <a:pt x="2631" y="884"/>
                  </a:moveTo>
                  <a:lnTo>
                    <a:pt x="2619" y="1313"/>
                  </a:lnTo>
                  <a:cubicBezTo>
                    <a:pt x="2596" y="1384"/>
                    <a:pt x="2631" y="1443"/>
                    <a:pt x="2691" y="1491"/>
                  </a:cubicBezTo>
                  <a:cubicBezTo>
                    <a:pt x="2736" y="1527"/>
                    <a:pt x="2782" y="1543"/>
                    <a:pt x="2833" y="1543"/>
                  </a:cubicBezTo>
                  <a:cubicBezTo>
                    <a:pt x="2848" y="1543"/>
                    <a:pt x="2864" y="1542"/>
                    <a:pt x="2881" y="1539"/>
                  </a:cubicBezTo>
                  <a:lnTo>
                    <a:pt x="3298" y="1443"/>
                  </a:lnTo>
                  <a:lnTo>
                    <a:pt x="3012" y="1753"/>
                  </a:lnTo>
                  <a:cubicBezTo>
                    <a:pt x="2977" y="1813"/>
                    <a:pt x="2941" y="1872"/>
                    <a:pt x="2953" y="1955"/>
                  </a:cubicBezTo>
                  <a:cubicBezTo>
                    <a:pt x="2977" y="2027"/>
                    <a:pt x="3012" y="2086"/>
                    <a:pt x="3072" y="2110"/>
                  </a:cubicBezTo>
                  <a:lnTo>
                    <a:pt x="3453" y="2313"/>
                  </a:lnTo>
                  <a:lnTo>
                    <a:pt x="3036" y="2372"/>
                  </a:lnTo>
                  <a:cubicBezTo>
                    <a:pt x="2953" y="2372"/>
                    <a:pt x="2893" y="2408"/>
                    <a:pt x="2869" y="2467"/>
                  </a:cubicBezTo>
                  <a:cubicBezTo>
                    <a:pt x="2834" y="2527"/>
                    <a:pt x="2822" y="2610"/>
                    <a:pt x="2858" y="2670"/>
                  </a:cubicBezTo>
                  <a:lnTo>
                    <a:pt x="3012" y="3063"/>
                  </a:lnTo>
                  <a:lnTo>
                    <a:pt x="2655" y="2848"/>
                  </a:lnTo>
                  <a:cubicBezTo>
                    <a:pt x="2617" y="2826"/>
                    <a:pt x="2575" y="2817"/>
                    <a:pt x="2534" y="2817"/>
                  </a:cubicBezTo>
                  <a:cubicBezTo>
                    <a:pt x="2510" y="2817"/>
                    <a:pt x="2486" y="2820"/>
                    <a:pt x="2465" y="2825"/>
                  </a:cubicBezTo>
                  <a:cubicBezTo>
                    <a:pt x="2405" y="2848"/>
                    <a:pt x="2346" y="2908"/>
                    <a:pt x="2334" y="2967"/>
                  </a:cubicBezTo>
                  <a:lnTo>
                    <a:pt x="2203" y="3360"/>
                  </a:lnTo>
                  <a:lnTo>
                    <a:pt x="2072" y="2967"/>
                  </a:lnTo>
                  <a:cubicBezTo>
                    <a:pt x="2048" y="2908"/>
                    <a:pt x="1988" y="2860"/>
                    <a:pt x="1929" y="2825"/>
                  </a:cubicBezTo>
                  <a:cubicBezTo>
                    <a:pt x="1905" y="2813"/>
                    <a:pt x="1893" y="2813"/>
                    <a:pt x="1857" y="2813"/>
                  </a:cubicBezTo>
                  <a:cubicBezTo>
                    <a:pt x="1810" y="2813"/>
                    <a:pt x="1774" y="2825"/>
                    <a:pt x="1715" y="2848"/>
                  </a:cubicBezTo>
                  <a:lnTo>
                    <a:pt x="1357" y="3063"/>
                  </a:lnTo>
                  <a:lnTo>
                    <a:pt x="1512" y="2670"/>
                  </a:lnTo>
                  <a:cubicBezTo>
                    <a:pt x="1548" y="2610"/>
                    <a:pt x="1536" y="2527"/>
                    <a:pt x="1500" y="2467"/>
                  </a:cubicBezTo>
                  <a:cubicBezTo>
                    <a:pt x="1476" y="2408"/>
                    <a:pt x="1417" y="2384"/>
                    <a:pt x="1334" y="2372"/>
                  </a:cubicBezTo>
                  <a:lnTo>
                    <a:pt x="917" y="2313"/>
                  </a:lnTo>
                  <a:lnTo>
                    <a:pt x="1298" y="2110"/>
                  </a:lnTo>
                  <a:cubicBezTo>
                    <a:pt x="1357" y="2074"/>
                    <a:pt x="1393" y="2027"/>
                    <a:pt x="1417" y="1955"/>
                  </a:cubicBezTo>
                  <a:cubicBezTo>
                    <a:pt x="1417" y="1872"/>
                    <a:pt x="1393" y="1801"/>
                    <a:pt x="1357" y="1753"/>
                  </a:cubicBezTo>
                  <a:lnTo>
                    <a:pt x="1072" y="1443"/>
                  </a:lnTo>
                  <a:lnTo>
                    <a:pt x="1488" y="1539"/>
                  </a:lnTo>
                  <a:cubicBezTo>
                    <a:pt x="1505" y="1542"/>
                    <a:pt x="1521" y="1543"/>
                    <a:pt x="1537" y="1543"/>
                  </a:cubicBezTo>
                  <a:cubicBezTo>
                    <a:pt x="1588" y="1543"/>
                    <a:pt x="1633" y="1527"/>
                    <a:pt x="1679" y="1491"/>
                  </a:cubicBezTo>
                  <a:cubicBezTo>
                    <a:pt x="1726" y="1443"/>
                    <a:pt x="1750" y="1384"/>
                    <a:pt x="1750" y="1313"/>
                  </a:cubicBezTo>
                  <a:lnTo>
                    <a:pt x="1738" y="884"/>
                  </a:lnTo>
                  <a:lnTo>
                    <a:pt x="1738" y="884"/>
                  </a:lnTo>
                  <a:lnTo>
                    <a:pt x="2012" y="1217"/>
                  </a:lnTo>
                  <a:cubicBezTo>
                    <a:pt x="2054" y="1271"/>
                    <a:pt x="2119" y="1298"/>
                    <a:pt x="2186" y="1298"/>
                  </a:cubicBezTo>
                  <a:cubicBezTo>
                    <a:pt x="2253" y="1298"/>
                    <a:pt x="2322" y="1271"/>
                    <a:pt x="2369" y="1217"/>
                  </a:cubicBezTo>
                  <a:lnTo>
                    <a:pt x="2631" y="884"/>
                  </a:lnTo>
                  <a:close/>
                  <a:moveTo>
                    <a:pt x="1529" y="1"/>
                  </a:moveTo>
                  <a:cubicBezTo>
                    <a:pt x="1504" y="1"/>
                    <a:pt x="1478" y="5"/>
                    <a:pt x="1453" y="15"/>
                  </a:cubicBezTo>
                  <a:cubicBezTo>
                    <a:pt x="1369" y="62"/>
                    <a:pt x="1310" y="134"/>
                    <a:pt x="1310" y="241"/>
                  </a:cubicBezTo>
                  <a:lnTo>
                    <a:pt x="1334" y="1074"/>
                  </a:lnTo>
                  <a:lnTo>
                    <a:pt x="524" y="896"/>
                  </a:lnTo>
                  <a:cubicBezTo>
                    <a:pt x="502" y="888"/>
                    <a:pt x="480" y="884"/>
                    <a:pt x="457" y="884"/>
                  </a:cubicBezTo>
                  <a:cubicBezTo>
                    <a:pt x="383" y="884"/>
                    <a:pt x="313" y="927"/>
                    <a:pt x="286" y="991"/>
                  </a:cubicBezTo>
                  <a:cubicBezTo>
                    <a:pt x="238" y="1086"/>
                    <a:pt x="250" y="1193"/>
                    <a:pt x="310" y="1265"/>
                  </a:cubicBezTo>
                  <a:lnTo>
                    <a:pt x="857" y="1872"/>
                  </a:lnTo>
                  <a:lnTo>
                    <a:pt x="131" y="2265"/>
                  </a:lnTo>
                  <a:cubicBezTo>
                    <a:pt x="48" y="2313"/>
                    <a:pt x="0" y="2408"/>
                    <a:pt x="12" y="2503"/>
                  </a:cubicBezTo>
                  <a:cubicBezTo>
                    <a:pt x="24" y="2586"/>
                    <a:pt x="119" y="2670"/>
                    <a:pt x="202" y="2682"/>
                  </a:cubicBezTo>
                  <a:lnTo>
                    <a:pt x="1024" y="2801"/>
                  </a:lnTo>
                  <a:lnTo>
                    <a:pt x="714" y="3575"/>
                  </a:lnTo>
                  <a:cubicBezTo>
                    <a:pt x="667" y="3658"/>
                    <a:pt x="702" y="3765"/>
                    <a:pt x="774" y="3825"/>
                  </a:cubicBezTo>
                  <a:cubicBezTo>
                    <a:pt x="812" y="3856"/>
                    <a:pt x="859" y="3871"/>
                    <a:pt x="908" y="3871"/>
                  </a:cubicBezTo>
                  <a:cubicBezTo>
                    <a:pt x="952" y="3871"/>
                    <a:pt x="997" y="3859"/>
                    <a:pt x="1036" y="3837"/>
                  </a:cubicBezTo>
                  <a:lnTo>
                    <a:pt x="1738" y="3396"/>
                  </a:lnTo>
                  <a:lnTo>
                    <a:pt x="1988" y="4182"/>
                  </a:lnTo>
                  <a:cubicBezTo>
                    <a:pt x="2024" y="4277"/>
                    <a:pt x="2096" y="4337"/>
                    <a:pt x="2203" y="4337"/>
                  </a:cubicBezTo>
                  <a:cubicBezTo>
                    <a:pt x="2286" y="4337"/>
                    <a:pt x="2381" y="4253"/>
                    <a:pt x="2441" y="4182"/>
                  </a:cubicBezTo>
                  <a:lnTo>
                    <a:pt x="2691" y="3396"/>
                  </a:lnTo>
                  <a:lnTo>
                    <a:pt x="3393" y="3837"/>
                  </a:lnTo>
                  <a:cubicBezTo>
                    <a:pt x="3431" y="3863"/>
                    <a:pt x="3473" y="3876"/>
                    <a:pt x="3515" y="3876"/>
                  </a:cubicBezTo>
                  <a:cubicBezTo>
                    <a:pt x="3566" y="3876"/>
                    <a:pt x="3616" y="3857"/>
                    <a:pt x="3655" y="3825"/>
                  </a:cubicBezTo>
                  <a:cubicBezTo>
                    <a:pt x="3727" y="3765"/>
                    <a:pt x="3750" y="3658"/>
                    <a:pt x="3715" y="3575"/>
                  </a:cubicBezTo>
                  <a:lnTo>
                    <a:pt x="3405" y="2801"/>
                  </a:lnTo>
                  <a:lnTo>
                    <a:pt x="4227" y="2682"/>
                  </a:lnTo>
                  <a:cubicBezTo>
                    <a:pt x="4322" y="2670"/>
                    <a:pt x="4405" y="2586"/>
                    <a:pt x="4417" y="2503"/>
                  </a:cubicBezTo>
                  <a:cubicBezTo>
                    <a:pt x="4429" y="2396"/>
                    <a:pt x="4382" y="2301"/>
                    <a:pt x="4298" y="2265"/>
                  </a:cubicBezTo>
                  <a:lnTo>
                    <a:pt x="3572" y="1872"/>
                  </a:lnTo>
                  <a:lnTo>
                    <a:pt x="4120" y="1265"/>
                  </a:lnTo>
                  <a:cubicBezTo>
                    <a:pt x="4191" y="1193"/>
                    <a:pt x="4191" y="1086"/>
                    <a:pt x="4155" y="991"/>
                  </a:cubicBezTo>
                  <a:cubicBezTo>
                    <a:pt x="4116" y="932"/>
                    <a:pt x="4037" y="890"/>
                    <a:pt x="3963" y="890"/>
                  </a:cubicBezTo>
                  <a:cubicBezTo>
                    <a:pt x="3947" y="890"/>
                    <a:pt x="3932" y="892"/>
                    <a:pt x="3917" y="896"/>
                  </a:cubicBezTo>
                  <a:lnTo>
                    <a:pt x="3096" y="1074"/>
                  </a:lnTo>
                  <a:lnTo>
                    <a:pt x="3119" y="241"/>
                  </a:lnTo>
                  <a:cubicBezTo>
                    <a:pt x="3119" y="134"/>
                    <a:pt x="3060" y="50"/>
                    <a:pt x="2977" y="15"/>
                  </a:cubicBezTo>
                  <a:cubicBezTo>
                    <a:pt x="2951" y="5"/>
                    <a:pt x="2925" y="1"/>
                    <a:pt x="2899" y="1"/>
                  </a:cubicBezTo>
                  <a:cubicBezTo>
                    <a:pt x="2828" y="1"/>
                    <a:pt x="2761" y="34"/>
                    <a:pt x="2727" y="86"/>
                  </a:cubicBezTo>
                  <a:lnTo>
                    <a:pt x="2215" y="741"/>
                  </a:lnTo>
                  <a:lnTo>
                    <a:pt x="1715" y="86"/>
                  </a:lnTo>
                  <a:cubicBezTo>
                    <a:pt x="1662" y="34"/>
                    <a:pt x="1597" y="1"/>
                    <a:pt x="15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1" name="Google Shape;671;p42"/>
          <p:cNvGrpSpPr/>
          <p:nvPr/>
        </p:nvGrpSpPr>
        <p:grpSpPr>
          <a:xfrm rot="-1645648">
            <a:off x="471817" y="3355603"/>
            <a:ext cx="779432" cy="647094"/>
            <a:chOff x="5543550" y="5098075"/>
            <a:chExt cx="531025" cy="440850"/>
          </a:xfrm>
        </p:grpSpPr>
        <p:sp>
          <p:nvSpPr>
            <p:cNvPr id="672" name="Google Shape;672;p42"/>
            <p:cNvSpPr/>
            <p:nvPr/>
          </p:nvSpPr>
          <p:spPr>
            <a:xfrm>
              <a:off x="5980200" y="5300550"/>
              <a:ext cx="94375" cy="104425"/>
            </a:xfrm>
            <a:custGeom>
              <a:avLst/>
              <a:gdLst/>
              <a:ahLst/>
              <a:cxnLst/>
              <a:rect l="l" t="t" r="r" b="b"/>
              <a:pathLst>
                <a:path w="3775" h="4177" extrusionOk="0">
                  <a:moveTo>
                    <a:pt x="1905" y="1"/>
                  </a:moveTo>
                  <a:cubicBezTo>
                    <a:pt x="1849" y="1"/>
                    <a:pt x="1792" y="40"/>
                    <a:pt x="1775" y="117"/>
                  </a:cubicBezTo>
                  <a:lnTo>
                    <a:pt x="1655" y="605"/>
                  </a:lnTo>
                  <a:cubicBezTo>
                    <a:pt x="1524" y="1200"/>
                    <a:pt x="1084" y="1677"/>
                    <a:pt x="548" y="1843"/>
                  </a:cubicBezTo>
                  <a:lnTo>
                    <a:pt x="131" y="1962"/>
                  </a:lnTo>
                  <a:cubicBezTo>
                    <a:pt x="0" y="1998"/>
                    <a:pt x="0" y="2212"/>
                    <a:pt x="131" y="2260"/>
                  </a:cubicBezTo>
                  <a:lnTo>
                    <a:pt x="548" y="2379"/>
                  </a:lnTo>
                  <a:cubicBezTo>
                    <a:pt x="1096" y="2522"/>
                    <a:pt x="1513" y="2998"/>
                    <a:pt x="1655" y="3605"/>
                  </a:cubicBezTo>
                  <a:lnTo>
                    <a:pt x="1763" y="4070"/>
                  </a:lnTo>
                  <a:cubicBezTo>
                    <a:pt x="1786" y="4141"/>
                    <a:pt x="1846" y="4177"/>
                    <a:pt x="1903" y="4177"/>
                  </a:cubicBezTo>
                  <a:cubicBezTo>
                    <a:pt x="1959" y="4177"/>
                    <a:pt x="2013" y="4141"/>
                    <a:pt x="2025" y="4070"/>
                  </a:cubicBezTo>
                  <a:lnTo>
                    <a:pt x="2132" y="3605"/>
                  </a:lnTo>
                  <a:cubicBezTo>
                    <a:pt x="2263" y="3010"/>
                    <a:pt x="2703" y="2534"/>
                    <a:pt x="3239" y="2379"/>
                  </a:cubicBezTo>
                  <a:lnTo>
                    <a:pt x="3632" y="2260"/>
                  </a:lnTo>
                  <a:cubicBezTo>
                    <a:pt x="3775" y="2224"/>
                    <a:pt x="3775" y="1998"/>
                    <a:pt x="3644" y="1974"/>
                  </a:cubicBezTo>
                  <a:lnTo>
                    <a:pt x="3310" y="1879"/>
                  </a:lnTo>
                  <a:cubicBezTo>
                    <a:pt x="2775" y="1736"/>
                    <a:pt x="2334" y="1272"/>
                    <a:pt x="2191" y="677"/>
                  </a:cubicBezTo>
                  <a:lnTo>
                    <a:pt x="2036" y="117"/>
                  </a:lnTo>
                  <a:cubicBezTo>
                    <a:pt x="2019" y="40"/>
                    <a:pt x="1962" y="1"/>
                    <a:pt x="19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42"/>
            <p:cNvSpPr/>
            <p:nvPr/>
          </p:nvSpPr>
          <p:spPr>
            <a:xfrm>
              <a:off x="5543550" y="5192000"/>
              <a:ext cx="69950" cy="78600"/>
            </a:xfrm>
            <a:custGeom>
              <a:avLst/>
              <a:gdLst/>
              <a:ahLst/>
              <a:cxnLst/>
              <a:rect l="l" t="t" r="r" b="b"/>
              <a:pathLst>
                <a:path w="2798" h="3144" extrusionOk="0">
                  <a:moveTo>
                    <a:pt x="1421" y="0"/>
                  </a:moveTo>
                  <a:cubicBezTo>
                    <a:pt x="1381" y="0"/>
                    <a:pt x="1339" y="30"/>
                    <a:pt x="1322" y="89"/>
                  </a:cubicBezTo>
                  <a:lnTo>
                    <a:pt x="1238" y="470"/>
                  </a:lnTo>
                  <a:cubicBezTo>
                    <a:pt x="1131" y="911"/>
                    <a:pt x="822" y="1268"/>
                    <a:pt x="417" y="1387"/>
                  </a:cubicBezTo>
                  <a:lnTo>
                    <a:pt x="107" y="1482"/>
                  </a:lnTo>
                  <a:cubicBezTo>
                    <a:pt x="0" y="1506"/>
                    <a:pt x="0" y="1673"/>
                    <a:pt x="107" y="1697"/>
                  </a:cubicBezTo>
                  <a:lnTo>
                    <a:pt x="417" y="1792"/>
                  </a:lnTo>
                  <a:cubicBezTo>
                    <a:pt x="822" y="1911"/>
                    <a:pt x="1131" y="2268"/>
                    <a:pt x="1238" y="2709"/>
                  </a:cubicBezTo>
                  <a:lnTo>
                    <a:pt x="1310" y="3054"/>
                  </a:lnTo>
                  <a:cubicBezTo>
                    <a:pt x="1322" y="3114"/>
                    <a:pt x="1363" y="3143"/>
                    <a:pt x="1405" y="3143"/>
                  </a:cubicBezTo>
                  <a:cubicBezTo>
                    <a:pt x="1447" y="3143"/>
                    <a:pt x="1488" y="3114"/>
                    <a:pt x="1500" y="3054"/>
                  </a:cubicBezTo>
                  <a:lnTo>
                    <a:pt x="1572" y="2709"/>
                  </a:lnTo>
                  <a:cubicBezTo>
                    <a:pt x="1679" y="2268"/>
                    <a:pt x="1988" y="1911"/>
                    <a:pt x="2393" y="1792"/>
                  </a:cubicBezTo>
                  <a:lnTo>
                    <a:pt x="2691" y="1697"/>
                  </a:lnTo>
                  <a:cubicBezTo>
                    <a:pt x="2798" y="1673"/>
                    <a:pt x="2798" y="1506"/>
                    <a:pt x="2703" y="1482"/>
                  </a:cubicBezTo>
                  <a:lnTo>
                    <a:pt x="2453" y="1399"/>
                  </a:lnTo>
                  <a:cubicBezTo>
                    <a:pt x="2048" y="1292"/>
                    <a:pt x="1738" y="958"/>
                    <a:pt x="1619" y="506"/>
                  </a:cubicBezTo>
                  <a:lnTo>
                    <a:pt x="1512" y="89"/>
                  </a:lnTo>
                  <a:cubicBezTo>
                    <a:pt x="1500" y="30"/>
                    <a:pt x="1462" y="0"/>
                    <a:pt x="1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42"/>
            <p:cNvSpPr/>
            <p:nvPr/>
          </p:nvSpPr>
          <p:spPr>
            <a:xfrm>
              <a:off x="5652175" y="5434500"/>
              <a:ext cx="94100" cy="104425"/>
            </a:xfrm>
            <a:custGeom>
              <a:avLst/>
              <a:gdLst/>
              <a:ahLst/>
              <a:cxnLst/>
              <a:rect l="l" t="t" r="r" b="b"/>
              <a:pathLst>
                <a:path w="3764" h="4177" extrusionOk="0">
                  <a:moveTo>
                    <a:pt x="1895" y="1"/>
                  </a:moveTo>
                  <a:cubicBezTo>
                    <a:pt x="1837" y="1"/>
                    <a:pt x="1781" y="39"/>
                    <a:pt x="1763" y="117"/>
                  </a:cubicBezTo>
                  <a:lnTo>
                    <a:pt x="1644" y="605"/>
                  </a:lnTo>
                  <a:cubicBezTo>
                    <a:pt x="1513" y="1200"/>
                    <a:pt x="1084" y="1676"/>
                    <a:pt x="548" y="1843"/>
                  </a:cubicBezTo>
                  <a:lnTo>
                    <a:pt x="132" y="1962"/>
                  </a:lnTo>
                  <a:cubicBezTo>
                    <a:pt x="1" y="1998"/>
                    <a:pt x="1" y="2212"/>
                    <a:pt x="132" y="2260"/>
                  </a:cubicBezTo>
                  <a:lnTo>
                    <a:pt x="548" y="2379"/>
                  </a:lnTo>
                  <a:cubicBezTo>
                    <a:pt x="1084" y="2522"/>
                    <a:pt x="1501" y="2998"/>
                    <a:pt x="1644" y="3605"/>
                  </a:cubicBezTo>
                  <a:lnTo>
                    <a:pt x="1751" y="4070"/>
                  </a:lnTo>
                  <a:cubicBezTo>
                    <a:pt x="1775" y="4141"/>
                    <a:pt x="1834" y="4177"/>
                    <a:pt x="1892" y="4177"/>
                  </a:cubicBezTo>
                  <a:cubicBezTo>
                    <a:pt x="1950" y="4177"/>
                    <a:pt x="2007" y="4141"/>
                    <a:pt x="2025" y="4070"/>
                  </a:cubicBezTo>
                  <a:lnTo>
                    <a:pt x="2132" y="3605"/>
                  </a:lnTo>
                  <a:cubicBezTo>
                    <a:pt x="2263" y="3010"/>
                    <a:pt x="2692" y="2534"/>
                    <a:pt x="3227" y="2379"/>
                  </a:cubicBezTo>
                  <a:lnTo>
                    <a:pt x="3632" y="2260"/>
                  </a:lnTo>
                  <a:cubicBezTo>
                    <a:pt x="3763" y="2212"/>
                    <a:pt x="3763" y="1986"/>
                    <a:pt x="3644" y="1974"/>
                  </a:cubicBezTo>
                  <a:lnTo>
                    <a:pt x="3299" y="1879"/>
                  </a:lnTo>
                  <a:cubicBezTo>
                    <a:pt x="2763" y="1736"/>
                    <a:pt x="2334" y="1272"/>
                    <a:pt x="2180" y="676"/>
                  </a:cubicBezTo>
                  <a:lnTo>
                    <a:pt x="2037" y="117"/>
                  </a:lnTo>
                  <a:cubicBezTo>
                    <a:pt x="2013" y="39"/>
                    <a:pt x="1953" y="1"/>
                    <a:pt x="18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42"/>
            <p:cNvSpPr/>
            <p:nvPr/>
          </p:nvSpPr>
          <p:spPr>
            <a:xfrm>
              <a:off x="5829875" y="5098075"/>
              <a:ext cx="117300" cy="131225"/>
            </a:xfrm>
            <a:custGeom>
              <a:avLst/>
              <a:gdLst/>
              <a:ahLst/>
              <a:cxnLst/>
              <a:rect l="l" t="t" r="r" b="b"/>
              <a:pathLst>
                <a:path w="4692" h="5249" extrusionOk="0">
                  <a:moveTo>
                    <a:pt x="2370" y="1"/>
                  </a:moveTo>
                  <a:cubicBezTo>
                    <a:pt x="2299" y="1"/>
                    <a:pt x="2227" y="48"/>
                    <a:pt x="2203" y="143"/>
                  </a:cubicBezTo>
                  <a:lnTo>
                    <a:pt x="2061" y="751"/>
                  </a:lnTo>
                  <a:cubicBezTo>
                    <a:pt x="1882" y="1513"/>
                    <a:pt x="1358" y="2108"/>
                    <a:pt x="691" y="2299"/>
                  </a:cubicBezTo>
                  <a:lnTo>
                    <a:pt x="168" y="2453"/>
                  </a:lnTo>
                  <a:cubicBezTo>
                    <a:pt x="1" y="2489"/>
                    <a:pt x="1" y="2775"/>
                    <a:pt x="168" y="2822"/>
                  </a:cubicBezTo>
                  <a:lnTo>
                    <a:pt x="691" y="2965"/>
                  </a:lnTo>
                  <a:cubicBezTo>
                    <a:pt x="1358" y="3180"/>
                    <a:pt x="1882" y="3763"/>
                    <a:pt x="2061" y="4525"/>
                  </a:cubicBezTo>
                  <a:lnTo>
                    <a:pt x="2192" y="5096"/>
                  </a:lnTo>
                  <a:cubicBezTo>
                    <a:pt x="2215" y="5198"/>
                    <a:pt x="2287" y="5248"/>
                    <a:pt x="2358" y="5248"/>
                  </a:cubicBezTo>
                  <a:cubicBezTo>
                    <a:pt x="2430" y="5248"/>
                    <a:pt x="2501" y="5198"/>
                    <a:pt x="2525" y="5096"/>
                  </a:cubicBezTo>
                  <a:lnTo>
                    <a:pt x="2656" y="4525"/>
                  </a:lnTo>
                  <a:cubicBezTo>
                    <a:pt x="2835" y="3763"/>
                    <a:pt x="3358" y="3168"/>
                    <a:pt x="4025" y="2965"/>
                  </a:cubicBezTo>
                  <a:lnTo>
                    <a:pt x="4513" y="2822"/>
                  </a:lnTo>
                  <a:cubicBezTo>
                    <a:pt x="4692" y="2763"/>
                    <a:pt x="4692" y="2501"/>
                    <a:pt x="4525" y="2465"/>
                  </a:cubicBezTo>
                  <a:lnTo>
                    <a:pt x="4108" y="2346"/>
                  </a:lnTo>
                  <a:cubicBezTo>
                    <a:pt x="3442" y="2168"/>
                    <a:pt x="2906" y="1584"/>
                    <a:pt x="2715" y="846"/>
                  </a:cubicBezTo>
                  <a:lnTo>
                    <a:pt x="2537" y="143"/>
                  </a:lnTo>
                  <a:cubicBezTo>
                    <a:pt x="2513" y="48"/>
                    <a:pt x="2442" y="1"/>
                    <a:pt x="2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42"/>
            <p:cNvSpPr/>
            <p:nvPr/>
          </p:nvSpPr>
          <p:spPr>
            <a:xfrm>
              <a:off x="5593850" y="5260300"/>
              <a:ext cx="14000" cy="18775"/>
            </a:xfrm>
            <a:custGeom>
              <a:avLst/>
              <a:gdLst/>
              <a:ahLst/>
              <a:cxnLst/>
              <a:rect l="l" t="t" r="r" b="b"/>
              <a:pathLst>
                <a:path w="560" h="751" extrusionOk="0">
                  <a:moveTo>
                    <a:pt x="500" y="334"/>
                  </a:moveTo>
                  <a:cubicBezTo>
                    <a:pt x="500" y="338"/>
                    <a:pt x="504" y="339"/>
                    <a:pt x="508" y="339"/>
                  </a:cubicBezTo>
                  <a:cubicBezTo>
                    <a:pt x="516" y="339"/>
                    <a:pt x="524" y="334"/>
                    <a:pt x="500" y="334"/>
                  </a:cubicBezTo>
                  <a:close/>
                  <a:moveTo>
                    <a:pt x="357" y="1"/>
                  </a:moveTo>
                  <a:cubicBezTo>
                    <a:pt x="357" y="1"/>
                    <a:pt x="334" y="1"/>
                    <a:pt x="310" y="12"/>
                  </a:cubicBezTo>
                  <a:cubicBezTo>
                    <a:pt x="262" y="24"/>
                    <a:pt x="214" y="36"/>
                    <a:pt x="203" y="60"/>
                  </a:cubicBezTo>
                  <a:lnTo>
                    <a:pt x="191" y="72"/>
                  </a:lnTo>
                  <a:lnTo>
                    <a:pt x="179" y="72"/>
                  </a:lnTo>
                  <a:cubicBezTo>
                    <a:pt x="155" y="72"/>
                    <a:pt x="155" y="72"/>
                    <a:pt x="119" y="84"/>
                  </a:cubicBezTo>
                  <a:cubicBezTo>
                    <a:pt x="84" y="96"/>
                    <a:pt x="60" y="96"/>
                    <a:pt x="36" y="120"/>
                  </a:cubicBezTo>
                  <a:cubicBezTo>
                    <a:pt x="24" y="120"/>
                    <a:pt x="24" y="120"/>
                    <a:pt x="24" y="131"/>
                  </a:cubicBezTo>
                  <a:lnTo>
                    <a:pt x="12" y="143"/>
                  </a:lnTo>
                  <a:cubicBezTo>
                    <a:pt x="0" y="143"/>
                    <a:pt x="0" y="143"/>
                    <a:pt x="12" y="155"/>
                  </a:cubicBezTo>
                  <a:cubicBezTo>
                    <a:pt x="24" y="155"/>
                    <a:pt x="24" y="167"/>
                    <a:pt x="24" y="167"/>
                  </a:cubicBezTo>
                  <a:cubicBezTo>
                    <a:pt x="24" y="191"/>
                    <a:pt x="60" y="203"/>
                    <a:pt x="60" y="215"/>
                  </a:cubicBezTo>
                  <a:cubicBezTo>
                    <a:pt x="60" y="227"/>
                    <a:pt x="72" y="227"/>
                    <a:pt x="72" y="251"/>
                  </a:cubicBezTo>
                  <a:cubicBezTo>
                    <a:pt x="72" y="262"/>
                    <a:pt x="84" y="262"/>
                    <a:pt x="84" y="274"/>
                  </a:cubicBezTo>
                  <a:cubicBezTo>
                    <a:pt x="84" y="274"/>
                    <a:pt x="84" y="286"/>
                    <a:pt x="95" y="286"/>
                  </a:cubicBezTo>
                  <a:cubicBezTo>
                    <a:pt x="72" y="310"/>
                    <a:pt x="95" y="310"/>
                    <a:pt x="95" y="322"/>
                  </a:cubicBezTo>
                  <a:cubicBezTo>
                    <a:pt x="84" y="334"/>
                    <a:pt x="131" y="334"/>
                    <a:pt x="119" y="346"/>
                  </a:cubicBezTo>
                  <a:cubicBezTo>
                    <a:pt x="95" y="370"/>
                    <a:pt x="131" y="370"/>
                    <a:pt x="131" y="382"/>
                  </a:cubicBezTo>
                  <a:cubicBezTo>
                    <a:pt x="131" y="393"/>
                    <a:pt x="155" y="405"/>
                    <a:pt x="155" y="429"/>
                  </a:cubicBezTo>
                  <a:cubicBezTo>
                    <a:pt x="155" y="441"/>
                    <a:pt x="179" y="453"/>
                    <a:pt x="155" y="465"/>
                  </a:cubicBezTo>
                  <a:lnTo>
                    <a:pt x="155" y="524"/>
                  </a:lnTo>
                  <a:lnTo>
                    <a:pt x="155" y="620"/>
                  </a:lnTo>
                  <a:cubicBezTo>
                    <a:pt x="155" y="632"/>
                    <a:pt x="179" y="667"/>
                    <a:pt x="155" y="679"/>
                  </a:cubicBezTo>
                  <a:cubicBezTo>
                    <a:pt x="155" y="691"/>
                    <a:pt x="179" y="703"/>
                    <a:pt x="179" y="727"/>
                  </a:cubicBezTo>
                  <a:cubicBezTo>
                    <a:pt x="179" y="739"/>
                    <a:pt x="191" y="739"/>
                    <a:pt x="191" y="751"/>
                  </a:cubicBezTo>
                  <a:cubicBezTo>
                    <a:pt x="191" y="751"/>
                    <a:pt x="203" y="751"/>
                    <a:pt x="250" y="739"/>
                  </a:cubicBezTo>
                  <a:lnTo>
                    <a:pt x="274" y="739"/>
                  </a:lnTo>
                  <a:cubicBezTo>
                    <a:pt x="298" y="739"/>
                    <a:pt x="322" y="739"/>
                    <a:pt x="381" y="703"/>
                  </a:cubicBezTo>
                  <a:cubicBezTo>
                    <a:pt x="417" y="691"/>
                    <a:pt x="441" y="691"/>
                    <a:pt x="476" y="679"/>
                  </a:cubicBezTo>
                  <a:cubicBezTo>
                    <a:pt x="536" y="667"/>
                    <a:pt x="560" y="643"/>
                    <a:pt x="560" y="643"/>
                  </a:cubicBezTo>
                  <a:cubicBezTo>
                    <a:pt x="548" y="643"/>
                    <a:pt x="548" y="632"/>
                    <a:pt x="524" y="620"/>
                  </a:cubicBezTo>
                  <a:cubicBezTo>
                    <a:pt x="512" y="608"/>
                    <a:pt x="512" y="608"/>
                    <a:pt x="512" y="572"/>
                  </a:cubicBezTo>
                  <a:lnTo>
                    <a:pt x="512" y="548"/>
                  </a:lnTo>
                  <a:cubicBezTo>
                    <a:pt x="512" y="548"/>
                    <a:pt x="512" y="524"/>
                    <a:pt x="500" y="524"/>
                  </a:cubicBezTo>
                  <a:cubicBezTo>
                    <a:pt x="500" y="524"/>
                    <a:pt x="488" y="524"/>
                    <a:pt x="500" y="512"/>
                  </a:cubicBezTo>
                  <a:lnTo>
                    <a:pt x="488" y="512"/>
                  </a:lnTo>
                  <a:cubicBezTo>
                    <a:pt x="500" y="501"/>
                    <a:pt x="500" y="501"/>
                    <a:pt x="488" y="501"/>
                  </a:cubicBezTo>
                  <a:cubicBezTo>
                    <a:pt x="488" y="501"/>
                    <a:pt x="512" y="489"/>
                    <a:pt x="476" y="489"/>
                  </a:cubicBezTo>
                  <a:cubicBezTo>
                    <a:pt x="476" y="489"/>
                    <a:pt x="497" y="469"/>
                    <a:pt x="481" y="469"/>
                  </a:cubicBezTo>
                  <a:cubicBezTo>
                    <a:pt x="476" y="469"/>
                    <a:pt x="467" y="471"/>
                    <a:pt x="453" y="477"/>
                  </a:cubicBezTo>
                  <a:lnTo>
                    <a:pt x="476" y="453"/>
                  </a:lnTo>
                  <a:cubicBezTo>
                    <a:pt x="453" y="453"/>
                    <a:pt x="453" y="441"/>
                    <a:pt x="453" y="441"/>
                  </a:cubicBezTo>
                  <a:cubicBezTo>
                    <a:pt x="453" y="441"/>
                    <a:pt x="476" y="429"/>
                    <a:pt x="453" y="429"/>
                  </a:cubicBezTo>
                  <a:cubicBezTo>
                    <a:pt x="441" y="429"/>
                    <a:pt x="429" y="429"/>
                    <a:pt x="453" y="417"/>
                  </a:cubicBezTo>
                  <a:lnTo>
                    <a:pt x="441" y="417"/>
                  </a:lnTo>
                  <a:cubicBezTo>
                    <a:pt x="500" y="346"/>
                    <a:pt x="500" y="346"/>
                    <a:pt x="500" y="334"/>
                  </a:cubicBezTo>
                  <a:cubicBezTo>
                    <a:pt x="536" y="322"/>
                    <a:pt x="488" y="322"/>
                    <a:pt x="500" y="310"/>
                  </a:cubicBezTo>
                  <a:cubicBezTo>
                    <a:pt x="512" y="298"/>
                    <a:pt x="500" y="298"/>
                    <a:pt x="488" y="298"/>
                  </a:cubicBezTo>
                  <a:lnTo>
                    <a:pt x="453" y="262"/>
                  </a:lnTo>
                  <a:cubicBezTo>
                    <a:pt x="453" y="251"/>
                    <a:pt x="429" y="239"/>
                    <a:pt x="429" y="203"/>
                  </a:cubicBezTo>
                  <a:cubicBezTo>
                    <a:pt x="429" y="191"/>
                    <a:pt x="417" y="191"/>
                    <a:pt x="417" y="167"/>
                  </a:cubicBezTo>
                  <a:cubicBezTo>
                    <a:pt x="417" y="155"/>
                    <a:pt x="393" y="143"/>
                    <a:pt x="393" y="131"/>
                  </a:cubicBezTo>
                  <a:cubicBezTo>
                    <a:pt x="393" y="120"/>
                    <a:pt x="381" y="120"/>
                    <a:pt x="381" y="96"/>
                  </a:cubicBezTo>
                  <a:cubicBezTo>
                    <a:pt x="369" y="84"/>
                    <a:pt x="381" y="72"/>
                    <a:pt x="357" y="48"/>
                  </a:cubicBezTo>
                  <a:cubicBezTo>
                    <a:pt x="357" y="48"/>
                    <a:pt x="322" y="48"/>
                    <a:pt x="334" y="36"/>
                  </a:cubicBezTo>
                  <a:cubicBezTo>
                    <a:pt x="357" y="24"/>
                    <a:pt x="357" y="24"/>
                    <a:pt x="334" y="24"/>
                  </a:cubicBezTo>
                  <a:cubicBezTo>
                    <a:pt x="334" y="24"/>
                    <a:pt x="334" y="12"/>
                    <a:pt x="357" y="12"/>
                  </a:cubicBezTo>
                  <a:cubicBezTo>
                    <a:pt x="369" y="1"/>
                    <a:pt x="369" y="1"/>
                    <a:pt x="3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42"/>
            <p:cNvSpPr/>
            <p:nvPr/>
          </p:nvSpPr>
          <p:spPr>
            <a:xfrm>
              <a:off x="5609325" y="5307325"/>
              <a:ext cx="19075" cy="34175"/>
            </a:xfrm>
            <a:custGeom>
              <a:avLst/>
              <a:gdLst/>
              <a:ahLst/>
              <a:cxnLst/>
              <a:rect l="l" t="t" r="r" b="b"/>
              <a:pathLst>
                <a:path w="763" h="1367" extrusionOk="0">
                  <a:moveTo>
                    <a:pt x="298" y="1"/>
                  </a:moveTo>
                  <a:cubicBezTo>
                    <a:pt x="250" y="25"/>
                    <a:pt x="215" y="36"/>
                    <a:pt x="215" y="48"/>
                  </a:cubicBezTo>
                  <a:cubicBezTo>
                    <a:pt x="215" y="48"/>
                    <a:pt x="215" y="60"/>
                    <a:pt x="191" y="60"/>
                  </a:cubicBezTo>
                  <a:lnTo>
                    <a:pt x="119" y="60"/>
                  </a:lnTo>
                  <a:cubicBezTo>
                    <a:pt x="96" y="72"/>
                    <a:pt x="60" y="72"/>
                    <a:pt x="48" y="96"/>
                  </a:cubicBezTo>
                  <a:cubicBezTo>
                    <a:pt x="36" y="96"/>
                    <a:pt x="36" y="108"/>
                    <a:pt x="36" y="108"/>
                  </a:cubicBezTo>
                  <a:cubicBezTo>
                    <a:pt x="36" y="108"/>
                    <a:pt x="36" y="120"/>
                    <a:pt x="12" y="144"/>
                  </a:cubicBezTo>
                  <a:cubicBezTo>
                    <a:pt x="0" y="155"/>
                    <a:pt x="12" y="155"/>
                    <a:pt x="12" y="155"/>
                  </a:cubicBezTo>
                  <a:cubicBezTo>
                    <a:pt x="36" y="167"/>
                    <a:pt x="36" y="179"/>
                    <a:pt x="36" y="191"/>
                  </a:cubicBezTo>
                  <a:cubicBezTo>
                    <a:pt x="36" y="227"/>
                    <a:pt x="60" y="251"/>
                    <a:pt x="72" y="286"/>
                  </a:cubicBezTo>
                  <a:cubicBezTo>
                    <a:pt x="72" y="298"/>
                    <a:pt x="96" y="310"/>
                    <a:pt x="107" y="346"/>
                  </a:cubicBezTo>
                  <a:cubicBezTo>
                    <a:pt x="107" y="358"/>
                    <a:pt x="119" y="394"/>
                    <a:pt x="131" y="406"/>
                  </a:cubicBezTo>
                  <a:cubicBezTo>
                    <a:pt x="131" y="417"/>
                    <a:pt x="131" y="417"/>
                    <a:pt x="167" y="441"/>
                  </a:cubicBezTo>
                  <a:cubicBezTo>
                    <a:pt x="131" y="465"/>
                    <a:pt x="179" y="465"/>
                    <a:pt x="167" y="501"/>
                  </a:cubicBezTo>
                  <a:cubicBezTo>
                    <a:pt x="167" y="525"/>
                    <a:pt x="191" y="536"/>
                    <a:pt x="191" y="572"/>
                  </a:cubicBezTo>
                  <a:cubicBezTo>
                    <a:pt x="191" y="584"/>
                    <a:pt x="215" y="596"/>
                    <a:pt x="215" y="632"/>
                  </a:cubicBezTo>
                  <a:cubicBezTo>
                    <a:pt x="215" y="656"/>
                    <a:pt x="238" y="691"/>
                    <a:pt x="250" y="739"/>
                  </a:cubicBezTo>
                  <a:cubicBezTo>
                    <a:pt x="250" y="763"/>
                    <a:pt x="274" y="798"/>
                    <a:pt x="274" y="822"/>
                  </a:cubicBezTo>
                  <a:cubicBezTo>
                    <a:pt x="274" y="858"/>
                    <a:pt x="286" y="882"/>
                    <a:pt x="286" y="929"/>
                  </a:cubicBezTo>
                  <a:cubicBezTo>
                    <a:pt x="286" y="989"/>
                    <a:pt x="298" y="1048"/>
                    <a:pt x="310" y="1108"/>
                  </a:cubicBezTo>
                  <a:cubicBezTo>
                    <a:pt x="310" y="1156"/>
                    <a:pt x="334" y="1179"/>
                    <a:pt x="346" y="1227"/>
                  </a:cubicBezTo>
                  <a:cubicBezTo>
                    <a:pt x="346" y="1251"/>
                    <a:pt x="357" y="1287"/>
                    <a:pt x="369" y="1310"/>
                  </a:cubicBezTo>
                  <a:cubicBezTo>
                    <a:pt x="369" y="1334"/>
                    <a:pt x="393" y="1346"/>
                    <a:pt x="405" y="1358"/>
                  </a:cubicBezTo>
                  <a:cubicBezTo>
                    <a:pt x="405" y="1364"/>
                    <a:pt x="408" y="1367"/>
                    <a:pt x="417" y="1367"/>
                  </a:cubicBezTo>
                  <a:cubicBezTo>
                    <a:pt x="426" y="1367"/>
                    <a:pt x="441" y="1364"/>
                    <a:pt x="465" y="1358"/>
                  </a:cubicBezTo>
                  <a:lnTo>
                    <a:pt x="488" y="1358"/>
                  </a:lnTo>
                  <a:cubicBezTo>
                    <a:pt x="524" y="1358"/>
                    <a:pt x="536" y="1358"/>
                    <a:pt x="596" y="1346"/>
                  </a:cubicBezTo>
                  <a:cubicBezTo>
                    <a:pt x="631" y="1334"/>
                    <a:pt x="655" y="1334"/>
                    <a:pt x="667" y="1310"/>
                  </a:cubicBezTo>
                  <a:cubicBezTo>
                    <a:pt x="727" y="1298"/>
                    <a:pt x="762" y="1287"/>
                    <a:pt x="750" y="1275"/>
                  </a:cubicBezTo>
                  <a:cubicBezTo>
                    <a:pt x="727" y="1251"/>
                    <a:pt x="715" y="1227"/>
                    <a:pt x="715" y="1215"/>
                  </a:cubicBezTo>
                  <a:cubicBezTo>
                    <a:pt x="703" y="1179"/>
                    <a:pt x="691" y="1167"/>
                    <a:pt x="691" y="1132"/>
                  </a:cubicBezTo>
                  <a:cubicBezTo>
                    <a:pt x="691" y="1120"/>
                    <a:pt x="691" y="1108"/>
                    <a:pt x="667" y="1072"/>
                  </a:cubicBezTo>
                  <a:cubicBezTo>
                    <a:pt x="667" y="1060"/>
                    <a:pt x="667" y="1048"/>
                    <a:pt x="655" y="1037"/>
                  </a:cubicBezTo>
                  <a:cubicBezTo>
                    <a:pt x="655" y="1013"/>
                    <a:pt x="643" y="1013"/>
                    <a:pt x="655" y="1001"/>
                  </a:cubicBezTo>
                  <a:cubicBezTo>
                    <a:pt x="661" y="995"/>
                    <a:pt x="658" y="995"/>
                    <a:pt x="654" y="995"/>
                  </a:cubicBezTo>
                  <a:cubicBezTo>
                    <a:pt x="649" y="995"/>
                    <a:pt x="643" y="995"/>
                    <a:pt x="643" y="989"/>
                  </a:cubicBezTo>
                  <a:cubicBezTo>
                    <a:pt x="655" y="977"/>
                    <a:pt x="643" y="953"/>
                    <a:pt x="643" y="953"/>
                  </a:cubicBezTo>
                  <a:cubicBezTo>
                    <a:pt x="643" y="941"/>
                    <a:pt x="667" y="929"/>
                    <a:pt x="631" y="929"/>
                  </a:cubicBezTo>
                  <a:cubicBezTo>
                    <a:pt x="631" y="917"/>
                    <a:pt x="655" y="882"/>
                    <a:pt x="608" y="882"/>
                  </a:cubicBezTo>
                  <a:lnTo>
                    <a:pt x="608" y="870"/>
                  </a:lnTo>
                  <a:cubicBezTo>
                    <a:pt x="608" y="870"/>
                    <a:pt x="631" y="858"/>
                    <a:pt x="608" y="858"/>
                  </a:cubicBezTo>
                  <a:cubicBezTo>
                    <a:pt x="631" y="858"/>
                    <a:pt x="631" y="834"/>
                    <a:pt x="608" y="834"/>
                  </a:cubicBezTo>
                  <a:cubicBezTo>
                    <a:pt x="596" y="822"/>
                    <a:pt x="596" y="810"/>
                    <a:pt x="596" y="810"/>
                  </a:cubicBezTo>
                  <a:cubicBezTo>
                    <a:pt x="596" y="810"/>
                    <a:pt x="608" y="798"/>
                    <a:pt x="596" y="798"/>
                  </a:cubicBezTo>
                  <a:cubicBezTo>
                    <a:pt x="584" y="798"/>
                    <a:pt x="548" y="798"/>
                    <a:pt x="584" y="763"/>
                  </a:cubicBezTo>
                  <a:cubicBezTo>
                    <a:pt x="596" y="763"/>
                    <a:pt x="584" y="751"/>
                    <a:pt x="572" y="751"/>
                  </a:cubicBezTo>
                  <a:lnTo>
                    <a:pt x="584" y="739"/>
                  </a:lnTo>
                  <a:cubicBezTo>
                    <a:pt x="584" y="691"/>
                    <a:pt x="596" y="679"/>
                    <a:pt x="572" y="679"/>
                  </a:cubicBezTo>
                  <a:cubicBezTo>
                    <a:pt x="584" y="644"/>
                    <a:pt x="548" y="644"/>
                    <a:pt x="572" y="632"/>
                  </a:cubicBezTo>
                  <a:cubicBezTo>
                    <a:pt x="572" y="620"/>
                    <a:pt x="572" y="596"/>
                    <a:pt x="548" y="584"/>
                  </a:cubicBezTo>
                  <a:cubicBezTo>
                    <a:pt x="536" y="572"/>
                    <a:pt x="524" y="536"/>
                    <a:pt x="512" y="513"/>
                  </a:cubicBezTo>
                  <a:cubicBezTo>
                    <a:pt x="488" y="465"/>
                    <a:pt x="477" y="441"/>
                    <a:pt x="465" y="394"/>
                  </a:cubicBezTo>
                  <a:cubicBezTo>
                    <a:pt x="465" y="382"/>
                    <a:pt x="453" y="346"/>
                    <a:pt x="453" y="334"/>
                  </a:cubicBezTo>
                  <a:cubicBezTo>
                    <a:pt x="453" y="298"/>
                    <a:pt x="417" y="286"/>
                    <a:pt x="417" y="263"/>
                  </a:cubicBezTo>
                  <a:cubicBezTo>
                    <a:pt x="417" y="239"/>
                    <a:pt x="405" y="227"/>
                    <a:pt x="393" y="215"/>
                  </a:cubicBezTo>
                  <a:cubicBezTo>
                    <a:pt x="369" y="179"/>
                    <a:pt x="369" y="155"/>
                    <a:pt x="357" y="144"/>
                  </a:cubicBezTo>
                  <a:cubicBezTo>
                    <a:pt x="357" y="144"/>
                    <a:pt x="334" y="120"/>
                    <a:pt x="346" y="108"/>
                  </a:cubicBezTo>
                  <a:cubicBezTo>
                    <a:pt x="357" y="96"/>
                    <a:pt x="357" y="96"/>
                    <a:pt x="346" y="84"/>
                  </a:cubicBezTo>
                  <a:cubicBezTo>
                    <a:pt x="334" y="60"/>
                    <a:pt x="346" y="48"/>
                    <a:pt x="346" y="48"/>
                  </a:cubicBezTo>
                  <a:cubicBezTo>
                    <a:pt x="357" y="36"/>
                    <a:pt x="346" y="25"/>
                    <a:pt x="3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42"/>
            <p:cNvSpPr/>
            <p:nvPr/>
          </p:nvSpPr>
          <p:spPr>
            <a:xfrm>
              <a:off x="5628675" y="5369550"/>
              <a:ext cx="19075" cy="34175"/>
            </a:xfrm>
            <a:custGeom>
              <a:avLst/>
              <a:gdLst/>
              <a:ahLst/>
              <a:cxnLst/>
              <a:rect l="l" t="t" r="r" b="b"/>
              <a:pathLst>
                <a:path w="763" h="1367" extrusionOk="0">
                  <a:moveTo>
                    <a:pt x="298" y="0"/>
                  </a:moveTo>
                  <a:cubicBezTo>
                    <a:pt x="250" y="12"/>
                    <a:pt x="215" y="36"/>
                    <a:pt x="215" y="48"/>
                  </a:cubicBezTo>
                  <a:cubicBezTo>
                    <a:pt x="215" y="48"/>
                    <a:pt x="215" y="60"/>
                    <a:pt x="191" y="60"/>
                  </a:cubicBezTo>
                  <a:lnTo>
                    <a:pt x="119" y="60"/>
                  </a:lnTo>
                  <a:cubicBezTo>
                    <a:pt x="95" y="72"/>
                    <a:pt x="60" y="72"/>
                    <a:pt x="48" y="83"/>
                  </a:cubicBezTo>
                  <a:cubicBezTo>
                    <a:pt x="36" y="83"/>
                    <a:pt x="36" y="107"/>
                    <a:pt x="36" y="107"/>
                  </a:cubicBezTo>
                  <a:cubicBezTo>
                    <a:pt x="36" y="107"/>
                    <a:pt x="36" y="119"/>
                    <a:pt x="12" y="131"/>
                  </a:cubicBezTo>
                  <a:cubicBezTo>
                    <a:pt x="0" y="143"/>
                    <a:pt x="12" y="143"/>
                    <a:pt x="12" y="143"/>
                  </a:cubicBezTo>
                  <a:cubicBezTo>
                    <a:pt x="36" y="167"/>
                    <a:pt x="36" y="179"/>
                    <a:pt x="36" y="191"/>
                  </a:cubicBezTo>
                  <a:cubicBezTo>
                    <a:pt x="36" y="226"/>
                    <a:pt x="60" y="250"/>
                    <a:pt x="72" y="286"/>
                  </a:cubicBezTo>
                  <a:cubicBezTo>
                    <a:pt x="72" y="298"/>
                    <a:pt x="95" y="310"/>
                    <a:pt x="107" y="345"/>
                  </a:cubicBezTo>
                  <a:cubicBezTo>
                    <a:pt x="107" y="357"/>
                    <a:pt x="119" y="381"/>
                    <a:pt x="131" y="405"/>
                  </a:cubicBezTo>
                  <a:cubicBezTo>
                    <a:pt x="131" y="417"/>
                    <a:pt x="131" y="417"/>
                    <a:pt x="167" y="429"/>
                  </a:cubicBezTo>
                  <a:cubicBezTo>
                    <a:pt x="131" y="464"/>
                    <a:pt x="179" y="464"/>
                    <a:pt x="167" y="488"/>
                  </a:cubicBezTo>
                  <a:cubicBezTo>
                    <a:pt x="167" y="524"/>
                    <a:pt x="191" y="536"/>
                    <a:pt x="191" y="560"/>
                  </a:cubicBezTo>
                  <a:cubicBezTo>
                    <a:pt x="191" y="583"/>
                    <a:pt x="215" y="595"/>
                    <a:pt x="215" y="631"/>
                  </a:cubicBezTo>
                  <a:cubicBezTo>
                    <a:pt x="215" y="655"/>
                    <a:pt x="238" y="691"/>
                    <a:pt x="250" y="726"/>
                  </a:cubicBezTo>
                  <a:cubicBezTo>
                    <a:pt x="250" y="762"/>
                    <a:pt x="274" y="786"/>
                    <a:pt x="274" y="822"/>
                  </a:cubicBezTo>
                  <a:cubicBezTo>
                    <a:pt x="274" y="845"/>
                    <a:pt x="286" y="881"/>
                    <a:pt x="286" y="929"/>
                  </a:cubicBezTo>
                  <a:cubicBezTo>
                    <a:pt x="286" y="988"/>
                    <a:pt x="298" y="1036"/>
                    <a:pt x="310" y="1107"/>
                  </a:cubicBezTo>
                  <a:cubicBezTo>
                    <a:pt x="310" y="1143"/>
                    <a:pt x="334" y="1179"/>
                    <a:pt x="345" y="1226"/>
                  </a:cubicBezTo>
                  <a:cubicBezTo>
                    <a:pt x="345" y="1250"/>
                    <a:pt x="357" y="1286"/>
                    <a:pt x="369" y="1310"/>
                  </a:cubicBezTo>
                  <a:cubicBezTo>
                    <a:pt x="369" y="1322"/>
                    <a:pt x="393" y="1334"/>
                    <a:pt x="405" y="1357"/>
                  </a:cubicBezTo>
                  <a:cubicBezTo>
                    <a:pt x="405" y="1363"/>
                    <a:pt x="408" y="1366"/>
                    <a:pt x="417" y="1366"/>
                  </a:cubicBezTo>
                  <a:cubicBezTo>
                    <a:pt x="426" y="1366"/>
                    <a:pt x="441" y="1363"/>
                    <a:pt x="465" y="1357"/>
                  </a:cubicBezTo>
                  <a:lnTo>
                    <a:pt x="488" y="1357"/>
                  </a:lnTo>
                  <a:cubicBezTo>
                    <a:pt x="524" y="1357"/>
                    <a:pt x="536" y="1357"/>
                    <a:pt x="596" y="1334"/>
                  </a:cubicBezTo>
                  <a:cubicBezTo>
                    <a:pt x="631" y="1322"/>
                    <a:pt x="655" y="1322"/>
                    <a:pt x="667" y="1310"/>
                  </a:cubicBezTo>
                  <a:cubicBezTo>
                    <a:pt x="726" y="1298"/>
                    <a:pt x="762" y="1274"/>
                    <a:pt x="750" y="1262"/>
                  </a:cubicBezTo>
                  <a:cubicBezTo>
                    <a:pt x="726" y="1250"/>
                    <a:pt x="715" y="1226"/>
                    <a:pt x="715" y="1203"/>
                  </a:cubicBezTo>
                  <a:cubicBezTo>
                    <a:pt x="703" y="1179"/>
                    <a:pt x="691" y="1155"/>
                    <a:pt x="691" y="1131"/>
                  </a:cubicBezTo>
                  <a:cubicBezTo>
                    <a:pt x="691" y="1119"/>
                    <a:pt x="691" y="1095"/>
                    <a:pt x="667" y="1072"/>
                  </a:cubicBezTo>
                  <a:cubicBezTo>
                    <a:pt x="667" y="1060"/>
                    <a:pt x="667" y="1036"/>
                    <a:pt x="655" y="1024"/>
                  </a:cubicBezTo>
                  <a:cubicBezTo>
                    <a:pt x="655" y="1012"/>
                    <a:pt x="643" y="1012"/>
                    <a:pt x="655" y="1000"/>
                  </a:cubicBezTo>
                  <a:cubicBezTo>
                    <a:pt x="661" y="988"/>
                    <a:pt x="658" y="988"/>
                    <a:pt x="654" y="988"/>
                  </a:cubicBezTo>
                  <a:cubicBezTo>
                    <a:pt x="649" y="988"/>
                    <a:pt x="643" y="988"/>
                    <a:pt x="643" y="976"/>
                  </a:cubicBezTo>
                  <a:cubicBezTo>
                    <a:pt x="655" y="964"/>
                    <a:pt x="643" y="953"/>
                    <a:pt x="643" y="953"/>
                  </a:cubicBezTo>
                  <a:cubicBezTo>
                    <a:pt x="643" y="941"/>
                    <a:pt x="667" y="917"/>
                    <a:pt x="631" y="917"/>
                  </a:cubicBezTo>
                  <a:cubicBezTo>
                    <a:pt x="631" y="905"/>
                    <a:pt x="655" y="881"/>
                    <a:pt x="607" y="881"/>
                  </a:cubicBezTo>
                  <a:lnTo>
                    <a:pt x="607" y="857"/>
                  </a:lnTo>
                  <a:cubicBezTo>
                    <a:pt x="607" y="857"/>
                    <a:pt x="631" y="845"/>
                    <a:pt x="607" y="845"/>
                  </a:cubicBezTo>
                  <a:cubicBezTo>
                    <a:pt x="631" y="845"/>
                    <a:pt x="631" y="834"/>
                    <a:pt x="607" y="834"/>
                  </a:cubicBezTo>
                  <a:cubicBezTo>
                    <a:pt x="596" y="822"/>
                    <a:pt x="596" y="810"/>
                    <a:pt x="596" y="810"/>
                  </a:cubicBezTo>
                  <a:cubicBezTo>
                    <a:pt x="596" y="810"/>
                    <a:pt x="607" y="786"/>
                    <a:pt x="596" y="786"/>
                  </a:cubicBezTo>
                  <a:cubicBezTo>
                    <a:pt x="584" y="786"/>
                    <a:pt x="548" y="786"/>
                    <a:pt x="584" y="762"/>
                  </a:cubicBezTo>
                  <a:cubicBezTo>
                    <a:pt x="596" y="762"/>
                    <a:pt x="584" y="750"/>
                    <a:pt x="572" y="750"/>
                  </a:cubicBezTo>
                  <a:lnTo>
                    <a:pt x="584" y="726"/>
                  </a:lnTo>
                  <a:cubicBezTo>
                    <a:pt x="584" y="691"/>
                    <a:pt x="607" y="667"/>
                    <a:pt x="572" y="667"/>
                  </a:cubicBezTo>
                  <a:cubicBezTo>
                    <a:pt x="584" y="643"/>
                    <a:pt x="548" y="643"/>
                    <a:pt x="572" y="631"/>
                  </a:cubicBezTo>
                  <a:cubicBezTo>
                    <a:pt x="572" y="607"/>
                    <a:pt x="572" y="595"/>
                    <a:pt x="548" y="583"/>
                  </a:cubicBezTo>
                  <a:cubicBezTo>
                    <a:pt x="536" y="572"/>
                    <a:pt x="524" y="536"/>
                    <a:pt x="512" y="512"/>
                  </a:cubicBezTo>
                  <a:cubicBezTo>
                    <a:pt x="488" y="464"/>
                    <a:pt x="476" y="429"/>
                    <a:pt x="465" y="393"/>
                  </a:cubicBezTo>
                  <a:cubicBezTo>
                    <a:pt x="465" y="369"/>
                    <a:pt x="453" y="345"/>
                    <a:pt x="453" y="333"/>
                  </a:cubicBezTo>
                  <a:cubicBezTo>
                    <a:pt x="453" y="298"/>
                    <a:pt x="417" y="286"/>
                    <a:pt x="417" y="250"/>
                  </a:cubicBezTo>
                  <a:cubicBezTo>
                    <a:pt x="417" y="238"/>
                    <a:pt x="405" y="226"/>
                    <a:pt x="393" y="214"/>
                  </a:cubicBezTo>
                  <a:cubicBezTo>
                    <a:pt x="369" y="179"/>
                    <a:pt x="369" y="143"/>
                    <a:pt x="357" y="131"/>
                  </a:cubicBezTo>
                  <a:cubicBezTo>
                    <a:pt x="357" y="131"/>
                    <a:pt x="334" y="119"/>
                    <a:pt x="345" y="107"/>
                  </a:cubicBezTo>
                  <a:cubicBezTo>
                    <a:pt x="357" y="95"/>
                    <a:pt x="357" y="95"/>
                    <a:pt x="345" y="72"/>
                  </a:cubicBezTo>
                  <a:cubicBezTo>
                    <a:pt x="334" y="60"/>
                    <a:pt x="345" y="48"/>
                    <a:pt x="345" y="48"/>
                  </a:cubicBezTo>
                  <a:cubicBezTo>
                    <a:pt x="357" y="36"/>
                    <a:pt x="345" y="12"/>
                    <a:pt x="3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42"/>
            <p:cNvSpPr/>
            <p:nvPr/>
          </p:nvSpPr>
          <p:spPr>
            <a:xfrm>
              <a:off x="5646825" y="5431450"/>
              <a:ext cx="14300" cy="18775"/>
            </a:xfrm>
            <a:custGeom>
              <a:avLst/>
              <a:gdLst/>
              <a:ahLst/>
              <a:cxnLst/>
              <a:rect l="l" t="t" r="r" b="b"/>
              <a:pathLst>
                <a:path w="572" h="751" extrusionOk="0">
                  <a:moveTo>
                    <a:pt x="358" y="1"/>
                  </a:moveTo>
                  <a:cubicBezTo>
                    <a:pt x="358" y="1"/>
                    <a:pt x="346" y="1"/>
                    <a:pt x="322" y="12"/>
                  </a:cubicBezTo>
                  <a:cubicBezTo>
                    <a:pt x="274" y="24"/>
                    <a:pt x="227" y="36"/>
                    <a:pt x="215" y="60"/>
                  </a:cubicBezTo>
                  <a:lnTo>
                    <a:pt x="203" y="72"/>
                  </a:lnTo>
                  <a:lnTo>
                    <a:pt x="179" y="72"/>
                  </a:lnTo>
                  <a:cubicBezTo>
                    <a:pt x="167" y="72"/>
                    <a:pt x="167" y="72"/>
                    <a:pt x="120" y="84"/>
                  </a:cubicBezTo>
                  <a:cubicBezTo>
                    <a:pt x="96" y="96"/>
                    <a:pt x="60" y="96"/>
                    <a:pt x="48" y="120"/>
                  </a:cubicBezTo>
                  <a:cubicBezTo>
                    <a:pt x="36" y="120"/>
                    <a:pt x="36" y="120"/>
                    <a:pt x="36" y="132"/>
                  </a:cubicBezTo>
                  <a:lnTo>
                    <a:pt x="24" y="143"/>
                  </a:lnTo>
                  <a:cubicBezTo>
                    <a:pt x="0" y="143"/>
                    <a:pt x="0" y="143"/>
                    <a:pt x="24" y="155"/>
                  </a:cubicBezTo>
                  <a:cubicBezTo>
                    <a:pt x="36" y="155"/>
                    <a:pt x="36" y="167"/>
                    <a:pt x="36" y="167"/>
                  </a:cubicBezTo>
                  <a:cubicBezTo>
                    <a:pt x="36" y="191"/>
                    <a:pt x="60" y="203"/>
                    <a:pt x="60" y="215"/>
                  </a:cubicBezTo>
                  <a:cubicBezTo>
                    <a:pt x="60" y="227"/>
                    <a:pt x="84" y="227"/>
                    <a:pt x="84" y="251"/>
                  </a:cubicBezTo>
                  <a:cubicBezTo>
                    <a:pt x="84" y="263"/>
                    <a:pt x="96" y="263"/>
                    <a:pt x="96" y="274"/>
                  </a:cubicBezTo>
                  <a:cubicBezTo>
                    <a:pt x="96" y="274"/>
                    <a:pt x="96" y="286"/>
                    <a:pt x="108" y="286"/>
                  </a:cubicBezTo>
                  <a:cubicBezTo>
                    <a:pt x="84" y="310"/>
                    <a:pt x="108" y="310"/>
                    <a:pt x="108" y="322"/>
                  </a:cubicBezTo>
                  <a:cubicBezTo>
                    <a:pt x="96" y="334"/>
                    <a:pt x="143" y="334"/>
                    <a:pt x="120" y="346"/>
                  </a:cubicBezTo>
                  <a:cubicBezTo>
                    <a:pt x="108" y="370"/>
                    <a:pt x="143" y="370"/>
                    <a:pt x="143" y="382"/>
                  </a:cubicBezTo>
                  <a:cubicBezTo>
                    <a:pt x="143" y="393"/>
                    <a:pt x="167" y="405"/>
                    <a:pt x="167" y="429"/>
                  </a:cubicBezTo>
                  <a:cubicBezTo>
                    <a:pt x="167" y="441"/>
                    <a:pt x="179" y="453"/>
                    <a:pt x="167" y="465"/>
                  </a:cubicBezTo>
                  <a:lnTo>
                    <a:pt x="167" y="524"/>
                  </a:lnTo>
                  <a:lnTo>
                    <a:pt x="167" y="620"/>
                  </a:lnTo>
                  <a:cubicBezTo>
                    <a:pt x="167" y="632"/>
                    <a:pt x="179" y="667"/>
                    <a:pt x="167" y="679"/>
                  </a:cubicBezTo>
                  <a:cubicBezTo>
                    <a:pt x="167" y="691"/>
                    <a:pt x="179" y="703"/>
                    <a:pt x="179" y="727"/>
                  </a:cubicBezTo>
                  <a:cubicBezTo>
                    <a:pt x="179" y="739"/>
                    <a:pt x="191" y="739"/>
                    <a:pt x="191" y="751"/>
                  </a:cubicBezTo>
                  <a:cubicBezTo>
                    <a:pt x="191" y="751"/>
                    <a:pt x="215" y="751"/>
                    <a:pt x="262" y="739"/>
                  </a:cubicBezTo>
                  <a:lnTo>
                    <a:pt x="286" y="739"/>
                  </a:lnTo>
                  <a:cubicBezTo>
                    <a:pt x="298" y="739"/>
                    <a:pt x="334" y="739"/>
                    <a:pt x="393" y="703"/>
                  </a:cubicBezTo>
                  <a:cubicBezTo>
                    <a:pt x="417" y="691"/>
                    <a:pt x="453" y="691"/>
                    <a:pt x="477" y="679"/>
                  </a:cubicBezTo>
                  <a:cubicBezTo>
                    <a:pt x="536" y="667"/>
                    <a:pt x="572" y="644"/>
                    <a:pt x="572" y="644"/>
                  </a:cubicBezTo>
                  <a:cubicBezTo>
                    <a:pt x="560" y="644"/>
                    <a:pt x="560" y="632"/>
                    <a:pt x="536" y="620"/>
                  </a:cubicBezTo>
                  <a:cubicBezTo>
                    <a:pt x="524" y="608"/>
                    <a:pt x="524" y="608"/>
                    <a:pt x="524" y="572"/>
                  </a:cubicBezTo>
                  <a:lnTo>
                    <a:pt x="524" y="548"/>
                  </a:lnTo>
                  <a:cubicBezTo>
                    <a:pt x="524" y="548"/>
                    <a:pt x="524" y="524"/>
                    <a:pt x="512" y="524"/>
                  </a:cubicBezTo>
                  <a:cubicBezTo>
                    <a:pt x="512" y="524"/>
                    <a:pt x="501" y="524"/>
                    <a:pt x="512" y="513"/>
                  </a:cubicBezTo>
                  <a:lnTo>
                    <a:pt x="501" y="513"/>
                  </a:lnTo>
                  <a:cubicBezTo>
                    <a:pt x="512" y="501"/>
                    <a:pt x="512" y="501"/>
                    <a:pt x="501" y="501"/>
                  </a:cubicBezTo>
                  <a:cubicBezTo>
                    <a:pt x="501" y="501"/>
                    <a:pt x="524" y="489"/>
                    <a:pt x="477" y="489"/>
                  </a:cubicBezTo>
                  <a:cubicBezTo>
                    <a:pt x="477" y="489"/>
                    <a:pt x="504" y="469"/>
                    <a:pt x="492" y="469"/>
                  </a:cubicBezTo>
                  <a:cubicBezTo>
                    <a:pt x="488" y="469"/>
                    <a:pt x="480" y="471"/>
                    <a:pt x="465" y="477"/>
                  </a:cubicBezTo>
                  <a:lnTo>
                    <a:pt x="477" y="453"/>
                  </a:lnTo>
                  <a:cubicBezTo>
                    <a:pt x="465" y="453"/>
                    <a:pt x="465" y="441"/>
                    <a:pt x="465" y="441"/>
                  </a:cubicBezTo>
                  <a:cubicBezTo>
                    <a:pt x="465" y="441"/>
                    <a:pt x="477" y="429"/>
                    <a:pt x="465" y="429"/>
                  </a:cubicBezTo>
                  <a:cubicBezTo>
                    <a:pt x="453" y="429"/>
                    <a:pt x="441" y="429"/>
                    <a:pt x="465" y="417"/>
                  </a:cubicBezTo>
                  <a:lnTo>
                    <a:pt x="453" y="417"/>
                  </a:lnTo>
                  <a:cubicBezTo>
                    <a:pt x="512" y="346"/>
                    <a:pt x="512" y="346"/>
                    <a:pt x="512" y="334"/>
                  </a:cubicBezTo>
                  <a:cubicBezTo>
                    <a:pt x="536" y="322"/>
                    <a:pt x="501" y="322"/>
                    <a:pt x="512" y="310"/>
                  </a:cubicBezTo>
                  <a:cubicBezTo>
                    <a:pt x="524" y="298"/>
                    <a:pt x="512" y="298"/>
                    <a:pt x="501" y="298"/>
                  </a:cubicBezTo>
                  <a:lnTo>
                    <a:pt x="465" y="263"/>
                  </a:lnTo>
                  <a:cubicBezTo>
                    <a:pt x="465" y="251"/>
                    <a:pt x="441" y="239"/>
                    <a:pt x="441" y="203"/>
                  </a:cubicBezTo>
                  <a:cubicBezTo>
                    <a:pt x="441" y="191"/>
                    <a:pt x="417" y="191"/>
                    <a:pt x="417" y="167"/>
                  </a:cubicBezTo>
                  <a:cubicBezTo>
                    <a:pt x="417" y="155"/>
                    <a:pt x="405" y="143"/>
                    <a:pt x="405" y="132"/>
                  </a:cubicBezTo>
                  <a:cubicBezTo>
                    <a:pt x="405" y="120"/>
                    <a:pt x="393" y="120"/>
                    <a:pt x="393" y="96"/>
                  </a:cubicBezTo>
                  <a:cubicBezTo>
                    <a:pt x="381" y="84"/>
                    <a:pt x="393" y="72"/>
                    <a:pt x="358" y="48"/>
                  </a:cubicBezTo>
                  <a:cubicBezTo>
                    <a:pt x="358" y="48"/>
                    <a:pt x="334" y="48"/>
                    <a:pt x="346" y="36"/>
                  </a:cubicBezTo>
                  <a:cubicBezTo>
                    <a:pt x="358" y="24"/>
                    <a:pt x="358" y="24"/>
                    <a:pt x="346" y="24"/>
                  </a:cubicBezTo>
                  <a:cubicBezTo>
                    <a:pt x="346" y="24"/>
                    <a:pt x="346" y="12"/>
                    <a:pt x="358" y="12"/>
                  </a:cubicBezTo>
                  <a:cubicBezTo>
                    <a:pt x="381" y="1"/>
                    <a:pt x="381" y="1"/>
                    <a:pt x="3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42"/>
            <p:cNvSpPr/>
            <p:nvPr/>
          </p:nvSpPr>
          <p:spPr>
            <a:xfrm>
              <a:off x="5733150" y="5432050"/>
              <a:ext cx="14000" cy="17575"/>
            </a:xfrm>
            <a:custGeom>
              <a:avLst/>
              <a:gdLst/>
              <a:ahLst/>
              <a:cxnLst/>
              <a:rect l="l" t="t" r="r" b="b"/>
              <a:pathLst>
                <a:path w="560" h="703" extrusionOk="0">
                  <a:moveTo>
                    <a:pt x="227" y="0"/>
                  </a:moveTo>
                  <a:lnTo>
                    <a:pt x="227" y="48"/>
                  </a:lnTo>
                  <a:cubicBezTo>
                    <a:pt x="227" y="60"/>
                    <a:pt x="227" y="72"/>
                    <a:pt x="215" y="84"/>
                  </a:cubicBezTo>
                  <a:cubicBezTo>
                    <a:pt x="203" y="84"/>
                    <a:pt x="203" y="108"/>
                    <a:pt x="203" y="119"/>
                  </a:cubicBezTo>
                  <a:cubicBezTo>
                    <a:pt x="203" y="131"/>
                    <a:pt x="179" y="131"/>
                    <a:pt x="203" y="131"/>
                  </a:cubicBezTo>
                  <a:cubicBezTo>
                    <a:pt x="203" y="131"/>
                    <a:pt x="203" y="143"/>
                    <a:pt x="179" y="143"/>
                  </a:cubicBezTo>
                  <a:cubicBezTo>
                    <a:pt x="167" y="143"/>
                    <a:pt x="203" y="167"/>
                    <a:pt x="179" y="167"/>
                  </a:cubicBezTo>
                  <a:cubicBezTo>
                    <a:pt x="167" y="167"/>
                    <a:pt x="167" y="167"/>
                    <a:pt x="167" y="179"/>
                  </a:cubicBezTo>
                  <a:cubicBezTo>
                    <a:pt x="167" y="179"/>
                    <a:pt x="119" y="179"/>
                    <a:pt x="167" y="191"/>
                  </a:cubicBezTo>
                  <a:cubicBezTo>
                    <a:pt x="167" y="191"/>
                    <a:pt x="119" y="191"/>
                    <a:pt x="167" y="203"/>
                  </a:cubicBezTo>
                  <a:lnTo>
                    <a:pt x="143" y="203"/>
                  </a:lnTo>
                  <a:cubicBezTo>
                    <a:pt x="155" y="227"/>
                    <a:pt x="143" y="227"/>
                    <a:pt x="143" y="239"/>
                  </a:cubicBezTo>
                  <a:cubicBezTo>
                    <a:pt x="155" y="250"/>
                    <a:pt x="167" y="250"/>
                    <a:pt x="143" y="250"/>
                  </a:cubicBezTo>
                  <a:cubicBezTo>
                    <a:pt x="125" y="233"/>
                    <a:pt x="116" y="227"/>
                    <a:pt x="112" y="227"/>
                  </a:cubicBezTo>
                  <a:cubicBezTo>
                    <a:pt x="107" y="227"/>
                    <a:pt x="107" y="233"/>
                    <a:pt x="107" y="239"/>
                  </a:cubicBezTo>
                  <a:cubicBezTo>
                    <a:pt x="111" y="235"/>
                    <a:pt x="114" y="233"/>
                    <a:pt x="115" y="233"/>
                  </a:cubicBezTo>
                  <a:lnTo>
                    <a:pt x="115" y="233"/>
                  </a:lnTo>
                  <a:cubicBezTo>
                    <a:pt x="118" y="233"/>
                    <a:pt x="115" y="239"/>
                    <a:pt x="107" y="239"/>
                  </a:cubicBezTo>
                  <a:cubicBezTo>
                    <a:pt x="84" y="239"/>
                    <a:pt x="107" y="250"/>
                    <a:pt x="96" y="250"/>
                  </a:cubicBezTo>
                  <a:cubicBezTo>
                    <a:pt x="84" y="250"/>
                    <a:pt x="84" y="262"/>
                    <a:pt x="96" y="262"/>
                  </a:cubicBezTo>
                  <a:cubicBezTo>
                    <a:pt x="107" y="286"/>
                    <a:pt x="96" y="298"/>
                    <a:pt x="96" y="310"/>
                  </a:cubicBezTo>
                  <a:cubicBezTo>
                    <a:pt x="84" y="322"/>
                    <a:pt x="96" y="358"/>
                    <a:pt x="84" y="369"/>
                  </a:cubicBezTo>
                  <a:cubicBezTo>
                    <a:pt x="84" y="381"/>
                    <a:pt x="84" y="405"/>
                    <a:pt x="60" y="405"/>
                  </a:cubicBezTo>
                  <a:cubicBezTo>
                    <a:pt x="48" y="417"/>
                    <a:pt x="60" y="429"/>
                    <a:pt x="48" y="441"/>
                  </a:cubicBezTo>
                  <a:cubicBezTo>
                    <a:pt x="36" y="441"/>
                    <a:pt x="48" y="465"/>
                    <a:pt x="48" y="477"/>
                  </a:cubicBezTo>
                  <a:cubicBezTo>
                    <a:pt x="48" y="489"/>
                    <a:pt x="36" y="512"/>
                    <a:pt x="48" y="524"/>
                  </a:cubicBezTo>
                  <a:cubicBezTo>
                    <a:pt x="48" y="524"/>
                    <a:pt x="60" y="536"/>
                    <a:pt x="48" y="536"/>
                  </a:cubicBezTo>
                  <a:cubicBezTo>
                    <a:pt x="36" y="536"/>
                    <a:pt x="36" y="536"/>
                    <a:pt x="36" y="548"/>
                  </a:cubicBezTo>
                  <a:cubicBezTo>
                    <a:pt x="36" y="548"/>
                    <a:pt x="36" y="560"/>
                    <a:pt x="24" y="560"/>
                  </a:cubicBezTo>
                  <a:cubicBezTo>
                    <a:pt x="0" y="560"/>
                    <a:pt x="0" y="560"/>
                    <a:pt x="0" y="584"/>
                  </a:cubicBezTo>
                  <a:cubicBezTo>
                    <a:pt x="0" y="584"/>
                    <a:pt x="24" y="596"/>
                    <a:pt x="36" y="596"/>
                  </a:cubicBezTo>
                  <a:cubicBezTo>
                    <a:pt x="84" y="608"/>
                    <a:pt x="119" y="620"/>
                    <a:pt x="143" y="620"/>
                  </a:cubicBezTo>
                  <a:lnTo>
                    <a:pt x="155" y="620"/>
                  </a:lnTo>
                  <a:lnTo>
                    <a:pt x="167" y="643"/>
                  </a:lnTo>
                  <a:cubicBezTo>
                    <a:pt x="167" y="643"/>
                    <a:pt x="179" y="655"/>
                    <a:pt x="215" y="667"/>
                  </a:cubicBezTo>
                  <a:cubicBezTo>
                    <a:pt x="238" y="679"/>
                    <a:pt x="274" y="679"/>
                    <a:pt x="286" y="703"/>
                  </a:cubicBezTo>
                  <a:lnTo>
                    <a:pt x="334" y="703"/>
                  </a:lnTo>
                  <a:lnTo>
                    <a:pt x="334" y="679"/>
                  </a:lnTo>
                  <a:cubicBezTo>
                    <a:pt x="346" y="667"/>
                    <a:pt x="334" y="655"/>
                    <a:pt x="346" y="643"/>
                  </a:cubicBezTo>
                  <a:lnTo>
                    <a:pt x="346" y="608"/>
                  </a:lnTo>
                  <a:lnTo>
                    <a:pt x="346" y="584"/>
                  </a:lnTo>
                  <a:cubicBezTo>
                    <a:pt x="346" y="584"/>
                    <a:pt x="357" y="584"/>
                    <a:pt x="334" y="560"/>
                  </a:cubicBezTo>
                  <a:cubicBezTo>
                    <a:pt x="381" y="560"/>
                    <a:pt x="346" y="548"/>
                    <a:pt x="346" y="548"/>
                  </a:cubicBezTo>
                  <a:cubicBezTo>
                    <a:pt x="357" y="548"/>
                    <a:pt x="334" y="524"/>
                    <a:pt x="357" y="500"/>
                  </a:cubicBezTo>
                  <a:cubicBezTo>
                    <a:pt x="381" y="500"/>
                    <a:pt x="357" y="489"/>
                    <a:pt x="381" y="477"/>
                  </a:cubicBezTo>
                  <a:cubicBezTo>
                    <a:pt x="393" y="465"/>
                    <a:pt x="381" y="429"/>
                    <a:pt x="393" y="429"/>
                  </a:cubicBezTo>
                  <a:cubicBezTo>
                    <a:pt x="405" y="417"/>
                    <a:pt x="405" y="405"/>
                    <a:pt x="417" y="381"/>
                  </a:cubicBezTo>
                  <a:cubicBezTo>
                    <a:pt x="429" y="369"/>
                    <a:pt x="429" y="358"/>
                    <a:pt x="453" y="346"/>
                  </a:cubicBezTo>
                  <a:cubicBezTo>
                    <a:pt x="477" y="322"/>
                    <a:pt x="488" y="298"/>
                    <a:pt x="512" y="262"/>
                  </a:cubicBezTo>
                  <a:cubicBezTo>
                    <a:pt x="524" y="250"/>
                    <a:pt x="524" y="239"/>
                    <a:pt x="536" y="227"/>
                  </a:cubicBezTo>
                  <a:cubicBezTo>
                    <a:pt x="560" y="215"/>
                    <a:pt x="560" y="191"/>
                    <a:pt x="560" y="179"/>
                  </a:cubicBezTo>
                  <a:lnTo>
                    <a:pt x="560" y="143"/>
                  </a:lnTo>
                  <a:cubicBezTo>
                    <a:pt x="560" y="143"/>
                    <a:pt x="560" y="131"/>
                    <a:pt x="488" y="119"/>
                  </a:cubicBezTo>
                  <a:lnTo>
                    <a:pt x="477" y="108"/>
                  </a:lnTo>
                  <a:cubicBezTo>
                    <a:pt x="465" y="96"/>
                    <a:pt x="441" y="72"/>
                    <a:pt x="393" y="60"/>
                  </a:cubicBezTo>
                  <a:cubicBezTo>
                    <a:pt x="357" y="48"/>
                    <a:pt x="346" y="48"/>
                    <a:pt x="322" y="24"/>
                  </a:cubicBezTo>
                  <a:cubicBezTo>
                    <a:pt x="262" y="0"/>
                    <a:pt x="227" y="0"/>
                    <a:pt x="2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42"/>
            <p:cNvSpPr/>
            <p:nvPr/>
          </p:nvSpPr>
          <p:spPr>
            <a:xfrm>
              <a:off x="5751900" y="5372325"/>
              <a:ext cx="20250" cy="32950"/>
            </a:xfrm>
            <a:custGeom>
              <a:avLst/>
              <a:gdLst/>
              <a:ahLst/>
              <a:cxnLst/>
              <a:rect l="l" t="t" r="r" b="b"/>
              <a:pathLst>
                <a:path w="810" h="1318" extrusionOk="0">
                  <a:moveTo>
                    <a:pt x="298" y="401"/>
                  </a:moveTo>
                  <a:cubicBezTo>
                    <a:pt x="298" y="401"/>
                    <a:pt x="310" y="401"/>
                    <a:pt x="310" y="413"/>
                  </a:cubicBezTo>
                  <a:cubicBezTo>
                    <a:pt x="298" y="413"/>
                    <a:pt x="298" y="413"/>
                    <a:pt x="298" y="401"/>
                  </a:cubicBezTo>
                  <a:close/>
                  <a:moveTo>
                    <a:pt x="518" y="0"/>
                  </a:moveTo>
                  <a:cubicBezTo>
                    <a:pt x="507" y="0"/>
                    <a:pt x="500" y="3"/>
                    <a:pt x="500" y="8"/>
                  </a:cubicBezTo>
                  <a:cubicBezTo>
                    <a:pt x="500" y="44"/>
                    <a:pt x="489" y="56"/>
                    <a:pt x="489" y="80"/>
                  </a:cubicBezTo>
                  <a:cubicBezTo>
                    <a:pt x="489" y="115"/>
                    <a:pt x="477" y="139"/>
                    <a:pt x="465" y="163"/>
                  </a:cubicBezTo>
                  <a:cubicBezTo>
                    <a:pt x="441" y="175"/>
                    <a:pt x="441" y="187"/>
                    <a:pt x="429" y="199"/>
                  </a:cubicBezTo>
                  <a:cubicBezTo>
                    <a:pt x="429" y="222"/>
                    <a:pt x="417" y="234"/>
                    <a:pt x="417" y="246"/>
                  </a:cubicBezTo>
                  <a:cubicBezTo>
                    <a:pt x="417" y="258"/>
                    <a:pt x="417" y="258"/>
                    <a:pt x="405" y="282"/>
                  </a:cubicBezTo>
                  <a:cubicBezTo>
                    <a:pt x="381" y="282"/>
                    <a:pt x="417" y="294"/>
                    <a:pt x="405" y="294"/>
                  </a:cubicBezTo>
                  <a:cubicBezTo>
                    <a:pt x="369" y="294"/>
                    <a:pt x="381" y="306"/>
                    <a:pt x="369" y="318"/>
                  </a:cubicBezTo>
                  <a:cubicBezTo>
                    <a:pt x="369" y="342"/>
                    <a:pt x="322" y="318"/>
                    <a:pt x="358" y="353"/>
                  </a:cubicBezTo>
                  <a:lnTo>
                    <a:pt x="346" y="353"/>
                  </a:lnTo>
                  <a:cubicBezTo>
                    <a:pt x="322" y="365"/>
                    <a:pt x="298" y="353"/>
                    <a:pt x="322" y="401"/>
                  </a:cubicBezTo>
                  <a:lnTo>
                    <a:pt x="286" y="401"/>
                  </a:lnTo>
                  <a:cubicBezTo>
                    <a:pt x="298" y="413"/>
                    <a:pt x="286" y="425"/>
                    <a:pt x="262" y="437"/>
                  </a:cubicBezTo>
                  <a:cubicBezTo>
                    <a:pt x="262" y="437"/>
                    <a:pt x="250" y="437"/>
                    <a:pt x="250" y="461"/>
                  </a:cubicBezTo>
                  <a:cubicBezTo>
                    <a:pt x="262" y="472"/>
                    <a:pt x="286" y="484"/>
                    <a:pt x="239" y="484"/>
                  </a:cubicBezTo>
                  <a:cubicBezTo>
                    <a:pt x="227" y="484"/>
                    <a:pt x="239" y="496"/>
                    <a:pt x="250" y="496"/>
                  </a:cubicBezTo>
                  <a:cubicBezTo>
                    <a:pt x="250" y="496"/>
                    <a:pt x="250" y="496"/>
                    <a:pt x="250" y="496"/>
                  </a:cubicBezTo>
                  <a:lnTo>
                    <a:pt x="250" y="496"/>
                  </a:lnTo>
                  <a:cubicBezTo>
                    <a:pt x="247" y="496"/>
                    <a:pt x="243" y="496"/>
                    <a:pt x="239" y="496"/>
                  </a:cubicBezTo>
                  <a:cubicBezTo>
                    <a:pt x="242" y="504"/>
                    <a:pt x="245" y="507"/>
                    <a:pt x="247" y="507"/>
                  </a:cubicBezTo>
                  <a:cubicBezTo>
                    <a:pt x="250" y="507"/>
                    <a:pt x="250" y="497"/>
                    <a:pt x="250" y="496"/>
                  </a:cubicBezTo>
                  <a:lnTo>
                    <a:pt x="250" y="496"/>
                  </a:lnTo>
                  <a:cubicBezTo>
                    <a:pt x="282" y="497"/>
                    <a:pt x="265" y="499"/>
                    <a:pt x="286" y="520"/>
                  </a:cubicBezTo>
                  <a:cubicBezTo>
                    <a:pt x="250" y="520"/>
                    <a:pt x="262" y="544"/>
                    <a:pt x="250" y="556"/>
                  </a:cubicBezTo>
                  <a:cubicBezTo>
                    <a:pt x="239" y="556"/>
                    <a:pt x="239" y="592"/>
                    <a:pt x="239" y="603"/>
                  </a:cubicBezTo>
                  <a:cubicBezTo>
                    <a:pt x="239" y="627"/>
                    <a:pt x="239" y="663"/>
                    <a:pt x="227" y="675"/>
                  </a:cubicBezTo>
                  <a:cubicBezTo>
                    <a:pt x="203" y="723"/>
                    <a:pt x="191" y="746"/>
                    <a:pt x="179" y="794"/>
                  </a:cubicBezTo>
                  <a:cubicBezTo>
                    <a:pt x="167" y="806"/>
                    <a:pt x="167" y="842"/>
                    <a:pt x="143" y="853"/>
                  </a:cubicBezTo>
                  <a:cubicBezTo>
                    <a:pt x="131" y="865"/>
                    <a:pt x="131" y="913"/>
                    <a:pt x="119" y="925"/>
                  </a:cubicBezTo>
                  <a:cubicBezTo>
                    <a:pt x="108" y="949"/>
                    <a:pt x="108" y="961"/>
                    <a:pt x="108" y="996"/>
                  </a:cubicBezTo>
                  <a:cubicBezTo>
                    <a:pt x="84" y="1020"/>
                    <a:pt x="72" y="1032"/>
                    <a:pt x="72" y="1080"/>
                  </a:cubicBezTo>
                  <a:cubicBezTo>
                    <a:pt x="72" y="1092"/>
                    <a:pt x="84" y="1115"/>
                    <a:pt x="72" y="1115"/>
                  </a:cubicBezTo>
                  <a:cubicBezTo>
                    <a:pt x="60" y="1115"/>
                    <a:pt x="60" y="1127"/>
                    <a:pt x="60" y="1127"/>
                  </a:cubicBezTo>
                  <a:cubicBezTo>
                    <a:pt x="60" y="1139"/>
                    <a:pt x="48" y="1139"/>
                    <a:pt x="24" y="1151"/>
                  </a:cubicBezTo>
                  <a:cubicBezTo>
                    <a:pt x="12" y="1151"/>
                    <a:pt x="0" y="1163"/>
                    <a:pt x="0" y="1187"/>
                  </a:cubicBezTo>
                  <a:lnTo>
                    <a:pt x="24" y="1211"/>
                  </a:lnTo>
                  <a:cubicBezTo>
                    <a:pt x="72" y="1223"/>
                    <a:pt x="119" y="1246"/>
                    <a:pt x="131" y="1246"/>
                  </a:cubicBezTo>
                  <a:lnTo>
                    <a:pt x="143" y="1246"/>
                  </a:lnTo>
                  <a:lnTo>
                    <a:pt x="167" y="1258"/>
                  </a:lnTo>
                  <a:cubicBezTo>
                    <a:pt x="167" y="1270"/>
                    <a:pt x="179" y="1270"/>
                    <a:pt x="203" y="1294"/>
                  </a:cubicBezTo>
                  <a:cubicBezTo>
                    <a:pt x="239" y="1306"/>
                    <a:pt x="262" y="1306"/>
                    <a:pt x="286" y="1318"/>
                  </a:cubicBezTo>
                  <a:lnTo>
                    <a:pt x="298" y="1318"/>
                  </a:lnTo>
                  <a:cubicBezTo>
                    <a:pt x="298" y="1318"/>
                    <a:pt x="298" y="1306"/>
                    <a:pt x="322" y="1306"/>
                  </a:cubicBezTo>
                  <a:cubicBezTo>
                    <a:pt x="334" y="1306"/>
                    <a:pt x="334" y="1306"/>
                    <a:pt x="334" y="1294"/>
                  </a:cubicBezTo>
                  <a:cubicBezTo>
                    <a:pt x="334" y="1270"/>
                    <a:pt x="334" y="1258"/>
                    <a:pt x="358" y="1246"/>
                  </a:cubicBezTo>
                  <a:cubicBezTo>
                    <a:pt x="369" y="1211"/>
                    <a:pt x="369" y="1187"/>
                    <a:pt x="381" y="1151"/>
                  </a:cubicBezTo>
                  <a:cubicBezTo>
                    <a:pt x="393" y="1139"/>
                    <a:pt x="381" y="1115"/>
                    <a:pt x="393" y="1092"/>
                  </a:cubicBezTo>
                  <a:cubicBezTo>
                    <a:pt x="417" y="1080"/>
                    <a:pt x="417" y="1056"/>
                    <a:pt x="417" y="1032"/>
                  </a:cubicBezTo>
                  <a:cubicBezTo>
                    <a:pt x="417" y="1020"/>
                    <a:pt x="429" y="1020"/>
                    <a:pt x="417" y="1008"/>
                  </a:cubicBezTo>
                  <a:cubicBezTo>
                    <a:pt x="453" y="1008"/>
                    <a:pt x="429" y="973"/>
                    <a:pt x="441" y="961"/>
                  </a:cubicBezTo>
                  <a:cubicBezTo>
                    <a:pt x="477" y="949"/>
                    <a:pt x="441" y="901"/>
                    <a:pt x="477" y="889"/>
                  </a:cubicBezTo>
                  <a:cubicBezTo>
                    <a:pt x="489" y="877"/>
                    <a:pt x="489" y="853"/>
                    <a:pt x="489" y="830"/>
                  </a:cubicBezTo>
                  <a:cubicBezTo>
                    <a:pt x="500" y="794"/>
                    <a:pt x="500" y="758"/>
                    <a:pt x="512" y="723"/>
                  </a:cubicBezTo>
                  <a:lnTo>
                    <a:pt x="560" y="639"/>
                  </a:lnTo>
                  <a:cubicBezTo>
                    <a:pt x="572" y="603"/>
                    <a:pt x="596" y="580"/>
                    <a:pt x="620" y="544"/>
                  </a:cubicBezTo>
                  <a:cubicBezTo>
                    <a:pt x="655" y="496"/>
                    <a:pt x="679" y="437"/>
                    <a:pt x="715" y="401"/>
                  </a:cubicBezTo>
                  <a:cubicBezTo>
                    <a:pt x="727" y="365"/>
                    <a:pt x="739" y="318"/>
                    <a:pt x="774" y="294"/>
                  </a:cubicBezTo>
                  <a:cubicBezTo>
                    <a:pt x="786" y="258"/>
                    <a:pt x="798" y="234"/>
                    <a:pt x="798" y="199"/>
                  </a:cubicBezTo>
                  <a:cubicBezTo>
                    <a:pt x="798" y="187"/>
                    <a:pt x="810" y="175"/>
                    <a:pt x="810" y="163"/>
                  </a:cubicBezTo>
                  <a:cubicBezTo>
                    <a:pt x="810" y="139"/>
                    <a:pt x="810" y="139"/>
                    <a:pt x="774" y="115"/>
                  </a:cubicBezTo>
                  <a:lnTo>
                    <a:pt x="750" y="103"/>
                  </a:lnTo>
                  <a:cubicBezTo>
                    <a:pt x="739" y="80"/>
                    <a:pt x="727" y="68"/>
                    <a:pt x="667" y="56"/>
                  </a:cubicBezTo>
                  <a:cubicBezTo>
                    <a:pt x="631" y="44"/>
                    <a:pt x="608" y="44"/>
                    <a:pt x="596" y="20"/>
                  </a:cubicBezTo>
                  <a:cubicBezTo>
                    <a:pt x="561" y="6"/>
                    <a:pt x="534" y="0"/>
                    <a:pt x="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42"/>
            <p:cNvSpPr/>
            <p:nvPr/>
          </p:nvSpPr>
          <p:spPr>
            <a:xfrm>
              <a:off x="5777800" y="5312800"/>
              <a:ext cx="20550" cy="32950"/>
            </a:xfrm>
            <a:custGeom>
              <a:avLst/>
              <a:gdLst/>
              <a:ahLst/>
              <a:cxnLst/>
              <a:rect l="l" t="t" r="r" b="b"/>
              <a:pathLst>
                <a:path w="822" h="1318" extrusionOk="0">
                  <a:moveTo>
                    <a:pt x="298" y="401"/>
                  </a:moveTo>
                  <a:cubicBezTo>
                    <a:pt x="298" y="401"/>
                    <a:pt x="322" y="401"/>
                    <a:pt x="322" y="413"/>
                  </a:cubicBezTo>
                  <a:cubicBezTo>
                    <a:pt x="298" y="413"/>
                    <a:pt x="298" y="413"/>
                    <a:pt x="298" y="401"/>
                  </a:cubicBezTo>
                  <a:close/>
                  <a:moveTo>
                    <a:pt x="525" y="0"/>
                  </a:moveTo>
                  <a:cubicBezTo>
                    <a:pt x="516" y="0"/>
                    <a:pt x="512" y="3"/>
                    <a:pt x="512" y="8"/>
                  </a:cubicBezTo>
                  <a:cubicBezTo>
                    <a:pt x="512" y="44"/>
                    <a:pt x="500" y="56"/>
                    <a:pt x="500" y="79"/>
                  </a:cubicBezTo>
                  <a:cubicBezTo>
                    <a:pt x="500" y="115"/>
                    <a:pt x="476" y="139"/>
                    <a:pt x="465" y="163"/>
                  </a:cubicBezTo>
                  <a:cubicBezTo>
                    <a:pt x="453" y="175"/>
                    <a:pt x="453" y="187"/>
                    <a:pt x="441" y="198"/>
                  </a:cubicBezTo>
                  <a:cubicBezTo>
                    <a:pt x="441" y="222"/>
                    <a:pt x="417" y="234"/>
                    <a:pt x="417" y="246"/>
                  </a:cubicBezTo>
                  <a:cubicBezTo>
                    <a:pt x="417" y="258"/>
                    <a:pt x="417" y="258"/>
                    <a:pt x="405" y="282"/>
                  </a:cubicBezTo>
                  <a:cubicBezTo>
                    <a:pt x="393" y="282"/>
                    <a:pt x="417" y="294"/>
                    <a:pt x="405" y="294"/>
                  </a:cubicBezTo>
                  <a:cubicBezTo>
                    <a:pt x="381" y="294"/>
                    <a:pt x="393" y="306"/>
                    <a:pt x="381" y="317"/>
                  </a:cubicBezTo>
                  <a:cubicBezTo>
                    <a:pt x="381" y="341"/>
                    <a:pt x="334" y="317"/>
                    <a:pt x="357" y="353"/>
                  </a:cubicBezTo>
                  <a:lnTo>
                    <a:pt x="346" y="353"/>
                  </a:lnTo>
                  <a:cubicBezTo>
                    <a:pt x="334" y="365"/>
                    <a:pt x="298" y="353"/>
                    <a:pt x="334" y="401"/>
                  </a:cubicBezTo>
                  <a:lnTo>
                    <a:pt x="286" y="401"/>
                  </a:lnTo>
                  <a:cubicBezTo>
                    <a:pt x="298" y="413"/>
                    <a:pt x="286" y="425"/>
                    <a:pt x="274" y="437"/>
                  </a:cubicBezTo>
                  <a:cubicBezTo>
                    <a:pt x="274" y="437"/>
                    <a:pt x="262" y="437"/>
                    <a:pt x="262" y="460"/>
                  </a:cubicBezTo>
                  <a:cubicBezTo>
                    <a:pt x="274" y="472"/>
                    <a:pt x="286" y="484"/>
                    <a:pt x="238" y="484"/>
                  </a:cubicBezTo>
                  <a:cubicBezTo>
                    <a:pt x="226" y="484"/>
                    <a:pt x="238" y="496"/>
                    <a:pt x="262" y="496"/>
                  </a:cubicBezTo>
                  <a:cubicBezTo>
                    <a:pt x="262" y="496"/>
                    <a:pt x="262" y="496"/>
                    <a:pt x="262" y="496"/>
                  </a:cubicBezTo>
                  <a:lnTo>
                    <a:pt x="262" y="496"/>
                  </a:lnTo>
                  <a:cubicBezTo>
                    <a:pt x="257" y="496"/>
                    <a:pt x="250" y="496"/>
                    <a:pt x="238" y="496"/>
                  </a:cubicBezTo>
                  <a:cubicBezTo>
                    <a:pt x="246" y="504"/>
                    <a:pt x="252" y="507"/>
                    <a:pt x="255" y="507"/>
                  </a:cubicBezTo>
                  <a:cubicBezTo>
                    <a:pt x="261" y="507"/>
                    <a:pt x="262" y="498"/>
                    <a:pt x="262" y="496"/>
                  </a:cubicBezTo>
                  <a:lnTo>
                    <a:pt x="262" y="496"/>
                  </a:lnTo>
                  <a:cubicBezTo>
                    <a:pt x="277" y="497"/>
                    <a:pt x="268" y="502"/>
                    <a:pt x="286" y="520"/>
                  </a:cubicBezTo>
                  <a:cubicBezTo>
                    <a:pt x="262" y="520"/>
                    <a:pt x="274" y="544"/>
                    <a:pt x="262" y="556"/>
                  </a:cubicBezTo>
                  <a:cubicBezTo>
                    <a:pt x="238" y="556"/>
                    <a:pt x="238" y="591"/>
                    <a:pt x="238" y="603"/>
                  </a:cubicBezTo>
                  <a:cubicBezTo>
                    <a:pt x="238" y="627"/>
                    <a:pt x="238" y="663"/>
                    <a:pt x="226" y="675"/>
                  </a:cubicBezTo>
                  <a:cubicBezTo>
                    <a:pt x="215" y="722"/>
                    <a:pt x="203" y="746"/>
                    <a:pt x="179" y="794"/>
                  </a:cubicBezTo>
                  <a:cubicBezTo>
                    <a:pt x="167" y="806"/>
                    <a:pt x="167" y="841"/>
                    <a:pt x="155" y="853"/>
                  </a:cubicBezTo>
                  <a:cubicBezTo>
                    <a:pt x="143" y="865"/>
                    <a:pt x="143" y="913"/>
                    <a:pt x="119" y="925"/>
                  </a:cubicBezTo>
                  <a:cubicBezTo>
                    <a:pt x="107" y="948"/>
                    <a:pt x="107" y="960"/>
                    <a:pt x="107" y="996"/>
                  </a:cubicBezTo>
                  <a:cubicBezTo>
                    <a:pt x="95" y="1020"/>
                    <a:pt x="84" y="1032"/>
                    <a:pt x="84" y="1079"/>
                  </a:cubicBezTo>
                  <a:cubicBezTo>
                    <a:pt x="84" y="1091"/>
                    <a:pt x="95" y="1115"/>
                    <a:pt x="84" y="1115"/>
                  </a:cubicBezTo>
                  <a:cubicBezTo>
                    <a:pt x="60" y="1115"/>
                    <a:pt x="60" y="1127"/>
                    <a:pt x="60" y="1127"/>
                  </a:cubicBezTo>
                  <a:cubicBezTo>
                    <a:pt x="60" y="1139"/>
                    <a:pt x="48" y="1139"/>
                    <a:pt x="36" y="1151"/>
                  </a:cubicBezTo>
                  <a:cubicBezTo>
                    <a:pt x="24" y="1151"/>
                    <a:pt x="0" y="1163"/>
                    <a:pt x="0" y="1187"/>
                  </a:cubicBezTo>
                  <a:lnTo>
                    <a:pt x="36" y="1210"/>
                  </a:lnTo>
                  <a:cubicBezTo>
                    <a:pt x="84" y="1222"/>
                    <a:pt x="119" y="1246"/>
                    <a:pt x="143" y="1246"/>
                  </a:cubicBezTo>
                  <a:lnTo>
                    <a:pt x="155" y="1246"/>
                  </a:lnTo>
                  <a:lnTo>
                    <a:pt x="167" y="1258"/>
                  </a:lnTo>
                  <a:cubicBezTo>
                    <a:pt x="167" y="1270"/>
                    <a:pt x="179" y="1270"/>
                    <a:pt x="215" y="1294"/>
                  </a:cubicBezTo>
                  <a:cubicBezTo>
                    <a:pt x="238" y="1306"/>
                    <a:pt x="274" y="1306"/>
                    <a:pt x="286" y="1318"/>
                  </a:cubicBezTo>
                  <a:lnTo>
                    <a:pt x="298" y="1318"/>
                  </a:lnTo>
                  <a:cubicBezTo>
                    <a:pt x="298" y="1318"/>
                    <a:pt x="298" y="1306"/>
                    <a:pt x="334" y="1306"/>
                  </a:cubicBezTo>
                  <a:cubicBezTo>
                    <a:pt x="346" y="1306"/>
                    <a:pt x="346" y="1306"/>
                    <a:pt x="346" y="1294"/>
                  </a:cubicBezTo>
                  <a:cubicBezTo>
                    <a:pt x="346" y="1270"/>
                    <a:pt x="346" y="1258"/>
                    <a:pt x="357" y="1246"/>
                  </a:cubicBezTo>
                  <a:cubicBezTo>
                    <a:pt x="369" y="1210"/>
                    <a:pt x="369" y="1187"/>
                    <a:pt x="393" y="1151"/>
                  </a:cubicBezTo>
                  <a:cubicBezTo>
                    <a:pt x="405" y="1139"/>
                    <a:pt x="393" y="1115"/>
                    <a:pt x="405" y="1091"/>
                  </a:cubicBezTo>
                  <a:cubicBezTo>
                    <a:pt x="417" y="1079"/>
                    <a:pt x="417" y="1056"/>
                    <a:pt x="417" y="1032"/>
                  </a:cubicBezTo>
                  <a:cubicBezTo>
                    <a:pt x="417" y="1020"/>
                    <a:pt x="429" y="1020"/>
                    <a:pt x="417" y="1008"/>
                  </a:cubicBezTo>
                  <a:cubicBezTo>
                    <a:pt x="465" y="1008"/>
                    <a:pt x="429" y="972"/>
                    <a:pt x="453" y="960"/>
                  </a:cubicBezTo>
                  <a:cubicBezTo>
                    <a:pt x="476" y="948"/>
                    <a:pt x="453" y="901"/>
                    <a:pt x="476" y="889"/>
                  </a:cubicBezTo>
                  <a:cubicBezTo>
                    <a:pt x="488" y="877"/>
                    <a:pt x="488" y="853"/>
                    <a:pt x="488" y="829"/>
                  </a:cubicBezTo>
                  <a:cubicBezTo>
                    <a:pt x="512" y="794"/>
                    <a:pt x="512" y="758"/>
                    <a:pt x="524" y="722"/>
                  </a:cubicBezTo>
                  <a:lnTo>
                    <a:pt x="572" y="639"/>
                  </a:lnTo>
                  <a:cubicBezTo>
                    <a:pt x="584" y="603"/>
                    <a:pt x="596" y="579"/>
                    <a:pt x="631" y="544"/>
                  </a:cubicBezTo>
                  <a:cubicBezTo>
                    <a:pt x="655" y="496"/>
                    <a:pt x="691" y="437"/>
                    <a:pt x="715" y="401"/>
                  </a:cubicBezTo>
                  <a:cubicBezTo>
                    <a:pt x="727" y="365"/>
                    <a:pt x="750" y="317"/>
                    <a:pt x="774" y="294"/>
                  </a:cubicBezTo>
                  <a:cubicBezTo>
                    <a:pt x="786" y="258"/>
                    <a:pt x="810" y="234"/>
                    <a:pt x="810" y="198"/>
                  </a:cubicBezTo>
                  <a:cubicBezTo>
                    <a:pt x="810" y="187"/>
                    <a:pt x="822" y="175"/>
                    <a:pt x="822" y="163"/>
                  </a:cubicBezTo>
                  <a:cubicBezTo>
                    <a:pt x="822" y="139"/>
                    <a:pt x="822" y="139"/>
                    <a:pt x="774" y="115"/>
                  </a:cubicBezTo>
                  <a:lnTo>
                    <a:pt x="762" y="103"/>
                  </a:lnTo>
                  <a:cubicBezTo>
                    <a:pt x="750" y="79"/>
                    <a:pt x="727" y="67"/>
                    <a:pt x="679" y="56"/>
                  </a:cubicBezTo>
                  <a:cubicBezTo>
                    <a:pt x="643" y="44"/>
                    <a:pt x="607" y="44"/>
                    <a:pt x="596" y="20"/>
                  </a:cubicBezTo>
                  <a:cubicBezTo>
                    <a:pt x="561" y="6"/>
                    <a:pt x="538" y="0"/>
                    <a:pt x="5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42"/>
            <p:cNvSpPr/>
            <p:nvPr/>
          </p:nvSpPr>
          <p:spPr>
            <a:xfrm>
              <a:off x="5803700" y="5253250"/>
              <a:ext cx="20250" cy="32975"/>
            </a:xfrm>
            <a:custGeom>
              <a:avLst/>
              <a:gdLst/>
              <a:ahLst/>
              <a:cxnLst/>
              <a:rect l="l" t="t" r="r" b="b"/>
              <a:pathLst>
                <a:path w="810" h="1319" extrusionOk="0">
                  <a:moveTo>
                    <a:pt x="298" y="402"/>
                  </a:moveTo>
                  <a:cubicBezTo>
                    <a:pt x="298" y="402"/>
                    <a:pt x="310" y="402"/>
                    <a:pt x="310" y="413"/>
                  </a:cubicBezTo>
                  <a:cubicBezTo>
                    <a:pt x="298" y="413"/>
                    <a:pt x="298" y="413"/>
                    <a:pt x="298" y="402"/>
                  </a:cubicBezTo>
                  <a:close/>
                  <a:moveTo>
                    <a:pt x="518" y="1"/>
                  </a:moveTo>
                  <a:cubicBezTo>
                    <a:pt x="506" y="1"/>
                    <a:pt x="500" y="4"/>
                    <a:pt x="500" y="9"/>
                  </a:cubicBezTo>
                  <a:cubicBezTo>
                    <a:pt x="500" y="44"/>
                    <a:pt x="488" y="56"/>
                    <a:pt x="488" y="80"/>
                  </a:cubicBezTo>
                  <a:cubicBezTo>
                    <a:pt x="488" y="116"/>
                    <a:pt x="476" y="140"/>
                    <a:pt x="453" y="163"/>
                  </a:cubicBezTo>
                  <a:cubicBezTo>
                    <a:pt x="441" y="175"/>
                    <a:pt x="441" y="187"/>
                    <a:pt x="429" y="199"/>
                  </a:cubicBezTo>
                  <a:cubicBezTo>
                    <a:pt x="429" y="223"/>
                    <a:pt x="417" y="235"/>
                    <a:pt x="417" y="247"/>
                  </a:cubicBezTo>
                  <a:cubicBezTo>
                    <a:pt x="417" y="259"/>
                    <a:pt x="417" y="259"/>
                    <a:pt x="393" y="283"/>
                  </a:cubicBezTo>
                  <a:cubicBezTo>
                    <a:pt x="381" y="283"/>
                    <a:pt x="417" y="294"/>
                    <a:pt x="393" y="294"/>
                  </a:cubicBezTo>
                  <a:cubicBezTo>
                    <a:pt x="369" y="294"/>
                    <a:pt x="381" y="306"/>
                    <a:pt x="369" y="318"/>
                  </a:cubicBezTo>
                  <a:cubicBezTo>
                    <a:pt x="369" y="342"/>
                    <a:pt x="322" y="318"/>
                    <a:pt x="357" y="354"/>
                  </a:cubicBezTo>
                  <a:lnTo>
                    <a:pt x="333" y="354"/>
                  </a:lnTo>
                  <a:cubicBezTo>
                    <a:pt x="322" y="366"/>
                    <a:pt x="298" y="354"/>
                    <a:pt x="322" y="402"/>
                  </a:cubicBezTo>
                  <a:lnTo>
                    <a:pt x="274" y="402"/>
                  </a:lnTo>
                  <a:cubicBezTo>
                    <a:pt x="298" y="413"/>
                    <a:pt x="274" y="425"/>
                    <a:pt x="262" y="437"/>
                  </a:cubicBezTo>
                  <a:cubicBezTo>
                    <a:pt x="262" y="437"/>
                    <a:pt x="250" y="437"/>
                    <a:pt x="250" y="461"/>
                  </a:cubicBezTo>
                  <a:cubicBezTo>
                    <a:pt x="262" y="473"/>
                    <a:pt x="274" y="485"/>
                    <a:pt x="238" y="485"/>
                  </a:cubicBezTo>
                  <a:cubicBezTo>
                    <a:pt x="214" y="485"/>
                    <a:pt x="238" y="497"/>
                    <a:pt x="250" y="497"/>
                  </a:cubicBezTo>
                  <a:cubicBezTo>
                    <a:pt x="250" y="497"/>
                    <a:pt x="250" y="497"/>
                    <a:pt x="250" y="497"/>
                  </a:cubicBezTo>
                  <a:lnTo>
                    <a:pt x="250" y="497"/>
                  </a:lnTo>
                  <a:cubicBezTo>
                    <a:pt x="247" y="497"/>
                    <a:pt x="243" y="497"/>
                    <a:pt x="238" y="497"/>
                  </a:cubicBezTo>
                  <a:cubicBezTo>
                    <a:pt x="242" y="505"/>
                    <a:pt x="245" y="507"/>
                    <a:pt x="247" y="507"/>
                  </a:cubicBezTo>
                  <a:cubicBezTo>
                    <a:pt x="250" y="507"/>
                    <a:pt x="250" y="498"/>
                    <a:pt x="250" y="497"/>
                  </a:cubicBezTo>
                  <a:lnTo>
                    <a:pt x="250" y="497"/>
                  </a:lnTo>
                  <a:cubicBezTo>
                    <a:pt x="271" y="497"/>
                    <a:pt x="264" y="500"/>
                    <a:pt x="274" y="521"/>
                  </a:cubicBezTo>
                  <a:cubicBezTo>
                    <a:pt x="250" y="521"/>
                    <a:pt x="262" y="544"/>
                    <a:pt x="250" y="556"/>
                  </a:cubicBezTo>
                  <a:cubicBezTo>
                    <a:pt x="238" y="556"/>
                    <a:pt x="238" y="592"/>
                    <a:pt x="238" y="604"/>
                  </a:cubicBezTo>
                  <a:cubicBezTo>
                    <a:pt x="238" y="628"/>
                    <a:pt x="238" y="664"/>
                    <a:pt x="214" y="675"/>
                  </a:cubicBezTo>
                  <a:cubicBezTo>
                    <a:pt x="202" y="723"/>
                    <a:pt x="191" y="747"/>
                    <a:pt x="179" y="794"/>
                  </a:cubicBezTo>
                  <a:cubicBezTo>
                    <a:pt x="155" y="806"/>
                    <a:pt x="155" y="842"/>
                    <a:pt x="143" y="854"/>
                  </a:cubicBezTo>
                  <a:cubicBezTo>
                    <a:pt x="131" y="866"/>
                    <a:pt x="131" y="914"/>
                    <a:pt x="119" y="925"/>
                  </a:cubicBezTo>
                  <a:cubicBezTo>
                    <a:pt x="95" y="949"/>
                    <a:pt x="95" y="961"/>
                    <a:pt x="95" y="997"/>
                  </a:cubicBezTo>
                  <a:cubicBezTo>
                    <a:pt x="83" y="1021"/>
                    <a:pt x="72" y="1033"/>
                    <a:pt x="72" y="1080"/>
                  </a:cubicBezTo>
                  <a:cubicBezTo>
                    <a:pt x="72" y="1092"/>
                    <a:pt x="83" y="1116"/>
                    <a:pt x="72" y="1116"/>
                  </a:cubicBezTo>
                  <a:cubicBezTo>
                    <a:pt x="60" y="1116"/>
                    <a:pt x="60" y="1128"/>
                    <a:pt x="60" y="1128"/>
                  </a:cubicBezTo>
                  <a:cubicBezTo>
                    <a:pt x="60" y="1140"/>
                    <a:pt x="36" y="1140"/>
                    <a:pt x="24" y="1152"/>
                  </a:cubicBezTo>
                  <a:cubicBezTo>
                    <a:pt x="12" y="1152"/>
                    <a:pt x="0" y="1164"/>
                    <a:pt x="0" y="1187"/>
                  </a:cubicBezTo>
                  <a:lnTo>
                    <a:pt x="24" y="1211"/>
                  </a:lnTo>
                  <a:cubicBezTo>
                    <a:pt x="72" y="1223"/>
                    <a:pt x="119" y="1247"/>
                    <a:pt x="131" y="1247"/>
                  </a:cubicBezTo>
                  <a:lnTo>
                    <a:pt x="143" y="1247"/>
                  </a:lnTo>
                  <a:lnTo>
                    <a:pt x="155" y="1259"/>
                  </a:lnTo>
                  <a:cubicBezTo>
                    <a:pt x="155" y="1271"/>
                    <a:pt x="179" y="1271"/>
                    <a:pt x="202" y="1295"/>
                  </a:cubicBezTo>
                  <a:cubicBezTo>
                    <a:pt x="238" y="1306"/>
                    <a:pt x="262" y="1306"/>
                    <a:pt x="274" y="1318"/>
                  </a:cubicBezTo>
                  <a:lnTo>
                    <a:pt x="298" y="1318"/>
                  </a:lnTo>
                  <a:cubicBezTo>
                    <a:pt x="298" y="1318"/>
                    <a:pt x="298" y="1306"/>
                    <a:pt x="322" y="1306"/>
                  </a:cubicBezTo>
                  <a:cubicBezTo>
                    <a:pt x="333" y="1306"/>
                    <a:pt x="333" y="1306"/>
                    <a:pt x="333" y="1295"/>
                  </a:cubicBezTo>
                  <a:cubicBezTo>
                    <a:pt x="333" y="1271"/>
                    <a:pt x="333" y="1259"/>
                    <a:pt x="345" y="1247"/>
                  </a:cubicBezTo>
                  <a:cubicBezTo>
                    <a:pt x="369" y="1211"/>
                    <a:pt x="369" y="1187"/>
                    <a:pt x="381" y="1152"/>
                  </a:cubicBezTo>
                  <a:cubicBezTo>
                    <a:pt x="393" y="1140"/>
                    <a:pt x="381" y="1116"/>
                    <a:pt x="393" y="1092"/>
                  </a:cubicBezTo>
                  <a:cubicBezTo>
                    <a:pt x="405" y="1080"/>
                    <a:pt x="405" y="1056"/>
                    <a:pt x="405" y="1033"/>
                  </a:cubicBezTo>
                  <a:cubicBezTo>
                    <a:pt x="405" y="1021"/>
                    <a:pt x="429" y="1021"/>
                    <a:pt x="405" y="1009"/>
                  </a:cubicBezTo>
                  <a:cubicBezTo>
                    <a:pt x="453" y="1009"/>
                    <a:pt x="429" y="973"/>
                    <a:pt x="441" y="961"/>
                  </a:cubicBezTo>
                  <a:cubicBezTo>
                    <a:pt x="464" y="949"/>
                    <a:pt x="441" y="902"/>
                    <a:pt x="464" y="890"/>
                  </a:cubicBezTo>
                  <a:cubicBezTo>
                    <a:pt x="488" y="878"/>
                    <a:pt x="488" y="854"/>
                    <a:pt x="488" y="830"/>
                  </a:cubicBezTo>
                  <a:cubicBezTo>
                    <a:pt x="500" y="794"/>
                    <a:pt x="500" y="759"/>
                    <a:pt x="512" y="723"/>
                  </a:cubicBezTo>
                  <a:lnTo>
                    <a:pt x="560" y="640"/>
                  </a:lnTo>
                  <a:cubicBezTo>
                    <a:pt x="572" y="604"/>
                    <a:pt x="583" y="580"/>
                    <a:pt x="619" y="544"/>
                  </a:cubicBezTo>
                  <a:cubicBezTo>
                    <a:pt x="643" y="497"/>
                    <a:pt x="679" y="437"/>
                    <a:pt x="703" y="402"/>
                  </a:cubicBezTo>
                  <a:cubicBezTo>
                    <a:pt x="726" y="366"/>
                    <a:pt x="738" y="318"/>
                    <a:pt x="762" y="294"/>
                  </a:cubicBezTo>
                  <a:cubicBezTo>
                    <a:pt x="786" y="259"/>
                    <a:pt x="798" y="235"/>
                    <a:pt x="798" y="199"/>
                  </a:cubicBezTo>
                  <a:cubicBezTo>
                    <a:pt x="798" y="187"/>
                    <a:pt x="810" y="175"/>
                    <a:pt x="810" y="163"/>
                  </a:cubicBezTo>
                  <a:cubicBezTo>
                    <a:pt x="810" y="140"/>
                    <a:pt x="810" y="140"/>
                    <a:pt x="762" y="116"/>
                  </a:cubicBezTo>
                  <a:lnTo>
                    <a:pt x="750" y="104"/>
                  </a:lnTo>
                  <a:cubicBezTo>
                    <a:pt x="738" y="80"/>
                    <a:pt x="726" y="68"/>
                    <a:pt x="667" y="56"/>
                  </a:cubicBezTo>
                  <a:cubicBezTo>
                    <a:pt x="631" y="44"/>
                    <a:pt x="607" y="44"/>
                    <a:pt x="595" y="21"/>
                  </a:cubicBezTo>
                  <a:cubicBezTo>
                    <a:pt x="561" y="7"/>
                    <a:pt x="534" y="1"/>
                    <a:pt x="5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42"/>
            <p:cNvSpPr/>
            <p:nvPr/>
          </p:nvSpPr>
          <p:spPr>
            <a:xfrm>
              <a:off x="5830475" y="5208800"/>
              <a:ext cx="13725" cy="17600"/>
            </a:xfrm>
            <a:custGeom>
              <a:avLst/>
              <a:gdLst/>
              <a:ahLst/>
              <a:cxnLst/>
              <a:rect l="l" t="t" r="r" b="b"/>
              <a:pathLst>
                <a:path w="549" h="704" extrusionOk="0">
                  <a:moveTo>
                    <a:pt x="215" y="1"/>
                  </a:moveTo>
                  <a:lnTo>
                    <a:pt x="215" y="48"/>
                  </a:lnTo>
                  <a:cubicBezTo>
                    <a:pt x="215" y="60"/>
                    <a:pt x="215" y="72"/>
                    <a:pt x="203" y="84"/>
                  </a:cubicBezTo>
                  <a:cubicBezTo>
                    <a:pt x="191" y="84"/>
                    <a:pt x="191" y="108"/>
                    <a:pt x="191" y="120"/>
                  </a:cubicBezTo>
                  <a:cubicBezTo>
                    <a:pt x="191" y="132"/>
                    <a:pt x="179" y="132"/>
                    <a:pt x="191" y="132"/>
                  </a:cubicBezTo>
                  <a:cubicBezTo>
                    <a:pt x="191" y="132"/>
                    <a:pt x="191" y="144"/>
                    <a:pt x="179" y="144"/>
                  </a:cubicBezTo>
                  <a:cubicBezTo>
                    <a:pt x="155" y="144"/>
                    <a:pt x="191" y="167"/>
                    <a:pt x="179" y="167"/>
                  </a:cubicBezTo>
                  <a:cubicBezTo>
                    <a:pt x="155" y="167"/>
                    <a:pt x="155" y="167"/>
                    <a:pt x="155" y="179"/>
                  </a:cubicBezTo>
                  <a:cubicBezTo>
                    <a:pt x="155" y="179"/>
                    <a:pt x="120" y="179"/>
                    <a:pt x="155" y="191"/>
                  </a:cubicBezTo>
                  <a:cubicBezTo>
                    <a:pt x="155" y="191"/>
                    <a:pt x="120" y="191"/>
                    <a:pt x="155" y="203"/>
                  </a:cubicBezTo>
                  <a:lnTo>
                    <a:pt x="132" y="203"/>
                  </a:lnTo>
                  <a:cubicBezTo>
                    <a:pt x="144" y="227"/>
                    <a:pt x="132" y="227"/>
                    <a:pt x="132" y="239"/>
                  </a:cubicBezTo>
                  <a:cubicBezTo>
                    <a:pt x="144" y="251"/>
                    <a:pt x="155" y="251"/>
                    <a:pt x="132" y="251"/>
                  </a:cubicBezTo>
                  <a:cubicBezTo>
                    <a:pt x="104" y="237"/>
                    <a:pt x="96" y="231"/>
                    <a:pt x="95" y="231"/>
                  </a:cubicBezTo>
                  <a:lnTo>
                    <a:pt x="95" y="231"/>
                  </a:lnTo>
                  <a:cubicBezTo>
                    <a:pt x="94" y="231"/>
                    <a:pt x="96" y="234"/>
                    <a:pt x="96" y="239"/>
                  </a:cubicBezTo>
                  <a:cubicBezTo>
                    <a:pt x="72" y="239"/>
                    <a:pt x="96" y="251"/>
                    <a:pt x="84" y="251"/>
                  </a:cubicBezTo>
                  <a:cubicBezTo>
                    <a:pt x="72" y="251"/>
                    <a:pt x="72" y="263"/>
                    <a:pt x="84" y="263"/>
                  </a:cubicBezTo>
                  <a:cubicBezTo>
                    <a:pt x="96" y="286"/>
                    <a:pt x="84" y="298"/>
                    <a:pt x="84" y="310"/>
                  </a:cubicBezTo>
                  <a:cubicBezTo>
                    <a:pt x="72" y="322"/>
                    <a:pt x="84" y="358"/>
                    <a:pt x="72" y="370"/>
                  </a:cubicBezTo>
                  <a:cubicBezTo>
                    <a:pt x="72" y="382"/>
                    <a:pt x="72" y="406"/>
                    <a:pt x="60" y="406"/>
                  </a:cubicBezTo>
                  <a:cubicBezTo>
                    <a:pt x="36" y="417"/>
                    <a:pt x="60" y="429"/>
                    <a:pt x="36" y="441"/>
                  </a:cubicBezTo>
                  <a:cubicBezTo>
                    <a:pt x="24" y="441"/>
                    <a:pt x="36" y="465"/>
                    <a:pt x="36" y="477"/>
                  </a:cubicBezTo>
                  <a:cubicBezTo>
                    <a:pt x="36" y="489"/>
                    <a:pt x="24" y="513"/>
                    <a:pt x="36" y="525"/>
                  </a:cubicBezTo>
                  <a:cubicBezTo>
                    <a:pt x="36" y="525"/>
                    <a:pt x="60" y="537"/>
                    <a:pt x="36" y="537"/>
                  </a:cubicBezTo>
                  <a:cubicBezTo>
                    <a:pt x="24" y="537"/>
                    <a:pt x="24" y="537"/>
                    <a:pt x="24" y="548"/>
                  </a:cubicBezTo>
                  <a:cubicBezTo>
                    <a:pt x="24" y="548"/>
                    <a:pt x="24" y="560"/>
                    <a:pt x="13" y="560"/>
                  </a:cubicBezTo>
                  <a:cubicBezTo>
                    <a:pt x="1" y="560"/>
                    <a:pt x="1" y="560"/>
                    <a:pt x="1" y="584"/>
                  </a:cubicBezTo>
                  <a:cubicBezTo>
                    <a:pt x="1" y="584"/>
                    <a:pt x="13" y="596"/>
                    <a:pt x="24" y="596"/>
                  </a:cubicBezTo>
                  <a:cubicBezTo>
                    <a:pt x="72" y="608"/>
                    <a:pt x="120" y="620"/>
                    <a:pt x="132" y="620"/>
                  </a:cubicBezTo>
                  <a:lnTo>
                    <a:pt x="144" y="620"/>
                  </a:lnTo>
                  <a:lnTo>
                    <a:pt x="155" y="644"/>
                  </a:lnTo>
                  <a:cubicBezTo>
                    <a:pt x="155" y="644"/>
                    <a:pt x="179" y="656"/>
                    <a:pt x="203" y="667"/>
                  </a:cubicBezTo>
                  <a:cubicBezTo>
                    <a:pt x="239" y="679"/>
                    <a:pt x="263" y="679"/>
                    <a:pt x="274" y="703"/>
                  </a:cubicBezTo>
                  <a:lnTo>
                    <a:pt x="322" y="703"/>
                  </a:lnTo>
                  <a:lnTo>
                    <a:pt x="322" y="679"/>
                  </a:lnTo>
                  <a:cubicBezTo>
                    <a:pt x="334" y="667"/>
                    <a:pt x="322" y="656"/>
                    <a:pt x="334" y="644"/>
                  </a:cubicBezTo>
                  <a:lnTo>
                    <a:pt x="334" y="608"/>
                  </a:lnTo>
                  <a:lnTo>
                    <a:pt x="334" y="584"/>
                  </a:lnTo>
                  <a:cubicBezTo>
                    <a:pt x="334" y="584"/>
                    <a:pt x="358" y="584"/>
                    <a:pt x="322" y="560"/>
                  </a:cubicBezTo>
                  <a:cubicBezTo>
                    <a:pt x="370" y="560"/>
                    <a:pt x="334" y="548"/>
                    <a:pt x="334" y="548"/>
                  </a:cubicBezTo>
                  <a:cubicBezTo>
                    <a:pt x="358" y="548"/>
                    <a:pt x="322" y="525"/>
                    <a:pt x="358" y="501"/>
                  </a:cubicBezTo>
                  <a:cubicBezTo>
                    <a:pt x="370" y="501"/>
                    <a:pt x="358" y="489"/>
                    <a:pt x="370" y="477"/>
                  </a:cubicBezTo>
                  <a:cubicBezTo>
                    <a:pt x="382" y="465"/>
                    <a:pt x="370" y="429"/>
                    <a:pt x="382" y="429"/>
                  </a:cubicBezTo>
                  <a:cubicBezTo>
                    <a:pt x="394" y="417"/>
                    <a:pt x="394" y="406"/>
                    <a:pt x="417" y="382"/>
                  </a:cubicBezTo>
                  <a:cubicBezTo>
                    <a:pt x="429" y="370"/>
                    <a:pt x="429" y="358"/>
                    <a:pt x="441" y="346"/>
                  </a:cubicBezTo>
                  <a:cubicBezTo>
                    <a:pt x="477" y="322"/>
                    <a:pt x="489" y="298"/>
                    <a:pt x="501" y="263"/>
                  </a:cubicBezTo>
                  <a:cubicBezTo>
                    <a:pt x="513" y="251"/>
                    <a:pt x="513" y="239"/>
                    <a:pt x="536" y="227"/>
                  </a:cubicBezTo>
                  <a:cubicBezTo>
                    <a:pt x="548" y="215"/>
                    <a:pt x="548" y="191"/>
                    <a:pt x="548" y="179"/>
                  </a:cubicBezTo>
                  <a:lnTo>
                    <a:pt x="548" y="144"/>
                  </a:lnTo>
                  <a:cubicBezTo>
                    <a:pt x="548" y="144"/>
                    <a:pt x="548" y="132"/>
                    <a:pt x="489" y="120"/>
                  </a:cubicBezTo>
                  <a:lnTo>
                    <a:pt x="477" y="108"/>
                  </a:lnTo>
                  <a:cubicBezTo>
                    <a:pt x="453" y="96"/>
                    <a:pt x="429" y="72"/>
                    <a:pt x="382" y="60"/>
                  </a:cubicBezTo>
                  <a:cubicBezTo>
                    <a:pt x="358" y="48"/>
                    <a:pt x="334" y="48"/>
                    <a:pt x="310" y="25"/>
                  </a:cubicBezTo>
                  <a:cubicBezTo>
                    <a:pt x="251" y="1"/>
                    <a:pt x="215" y="1"/>
                    <a:pt x="2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42"/>
            <p:cNvSpPr/>
            <p:nvPr/>
          </p:nvSpPr>
          <p:spPr>
            <a:xfrm>
              <a:off x="5918875" y="5198400"/>
              <a:ext cx="15800" cy="18175"/>
            </a:xfrm>
            <a:custGeom>
              <a:avLst/>
              <a:gdLst/>
              <a:ahLst/>
              <a:cxnLst/>
              <a:rect l="l" t="t" r="r" b="b"/>
              <a:pathLst>
                <a:path w="632" h="727" extrusionOk="0">
                  <a:moveTo>
                    <a:pt x="525" y="286"/>
                  </a:moveTo>
                  <a:cubicBezTo>
                    <a:pt x="529" y="290"/>
                    <a:pt x="533" y="291"/>
                    <a:pt x="535" y="291"/>
                  </a:cubicBezTo>
                  <a:cubicBezTo>
                    <a:pt x="541" y="291"/>
                    <a:pt x="541" y="286"/>
                    <a:pt x="525" y="286"/>
                  </a:cubicBezTo>
                  <a:close/>
                  <a:moveTo>
                    <a:pt x="346" y="0"/>
                  </a:moveTo>
                  <a:cubicBezTo>
                    <a:pt x="346" y="0"/>
                    <a:pt x="334" y="0"/>
                    <a:pt x="298" y="12"/>
                  </a:cubicBezTo>
                  <a:cubicBezTo>
                    <a:pt x="251" y="36"/>
                    <a:pt x="215" y="60"/>
                    <a:pt x="215" y="71"/>
                  </a:cubicBezTo>
                  <a:lnTo>
                    <a:pt x="191" y="95"/>
                  </a:lnTo>
                  <a:lnTo>
                    <a:pt x="179" y="95"/>
                  </a:lnTo>
                  <a:cubicBezTo>
                    <a:pt x="167" y="95"/>
                    <a:pt x="167" y="95"/>
                    <a:pt x="120" y="107"/>
                  </a:cubicBezTo>
                  <a:cubicBezTo>
                    <a:pt x="96" y="119"/>
                    <a:pt x="72" y="131"/>
                    <a:pt x="48" y="155"/>
                  </a:cubicBezTo>
                  <a:lnTo>
                    <a:pt x="37" y="167"/>
                  </a:lnTo>
                  <a:lnTo>
                    <a:pt x="13" y="179"/>
                  </a:lnTo>
                  <a:cubicBezTo>
                    <a:pt x="1" y="191"/>
                    <a:pt x="13" y="191"/>
                    <a:pt x="13" y="191"/>
                  </a:cubicBezTo>
                  <a:cubicBezTo>
                    <a:pt x="37" y="191"/>
                    <a:pt x="37" y="202"/>
                    <a:pt x="37" y="202"/>
                  </a:cubicBezTo>
                  <a:cubicBezTo>
                    <a:pt x="37" y="226"/>
                    <a:pt x="60" y="226"/>
                    <a:pt x="60" y="250"/>
                  </a:cubicBezTo>
                  <a:cubicBezTo>
                    <a:pt x="60" y="262"/>
                    <a:pt x="72" y="262"/>
                    <a:pt x="72" y="262"/>
                  </a:cubicBezTo>
                  <a:cubicBezTo>
                    <a:pt x="72" y="286"/>
                    <a:pt x="96" y="286"/>
                    <a:pt x="96" y="298"/>
                  </a:cubicBezTo>
                  <a:cubicBezTo>
                    <a:pt x="96" y="298"/>
                    <a:pt x="96" y="303"/>
                    <a:pt x="100" y="303"/>
                  </a:cubicBezTo>
                  <a:cubicBezTo>
                    <a:pt x="100" y="303"/>
                    <a:pt x="100" y="303"/>
                    <a:pt x="101" y="303"/>
                  </a:cubicBezTo>
                  <a:lnTo>
                    <a:pt x="101" y="303"/>
                  </a:lnTo>
                  <a:cubicBezTo>
                    <a:pt x="80" y="320"/>
                    <a:pt x="119" y="311"/>
                    <a:pt x="108" y="321"/>
                  </a:cubicBezTo>
                  <a:cubicBezTo>
                    <a:pt x="108" y="345"/>
                    <a:pt x="132" y="345"/>
                    <a:pt x="132" y="357"/>
                  </a:cubicBezTo>
                  <a:cubicBezTo>
                    <a:pt x="132" y="369"/>
                    <a:pt x="156" y="369"/>
                    <a:pt x="156" y="381"/>
                  </a:cubicBezTo>
                  <a:cubicBezTo>
                    <a:pt x="156" y="405"/>
                    <a:pt x="179" y="417"/>
                    <a:pt x="179" y="429"/>
                  </a:cubicBezTo>
                  <a:cubicBezTo>
                    <a:pt x="179" y="441"/>
                    <a:pt x="191" y="464"/>
                    <a:pt x="191" y="476"/>
                  </a:cubicBezTo>
                  <a:cubicBezTo>
                    <a:pt x="191" y="488"/>
                    <a:pt x="215" y="500"/>
                    <a:pt x="215" y="524"/>
                  </a:cubicBezTo>
                  <a:cubicBezTo>
                    <a:pt x="215" y="548"/>
                    <a:pt x="227" y="583"/>
                    <a:pt x="227" y="607"/>
                  </a:cubicBezTo>
                  <a:cubicBezTo>
                    <a:pt x="227" y="619"/>
                    <a:pt x="239" y="643"/>
                    <a:pt x="239" y="667"/>
                  </a:cubicBezTo>
                  <a:cubicBezTo>
                    <a:pt x="239" y="679"/>
                    <a:pt x="251" y="702"/>
                    <a:pt x="275" y="714"/>
                  </a:cubicBezTo>
                  <a:lnTo>
                    <a:pt x="287" y="726"/>
                  </a:lnTo>
                  <a:cubicBezTo>
                    <a:pt x="287" y="726"/>
                    <a:pt x="298" y="726"/>
                    <a:pt x="346" y="702"/>
                  </a:cubicBezTo>
                  <a:cubicBezTo>
                    <a:pt x="358" y="679"/>
                    <a:pt x="358" y="679"/>
                    <a:pt x="370" y="679"/>
                  </a:cubicBezTo>
                  <a:cubicBezTo>
                    <a:pt x="394" y="679"/>
                    <a:pt x="418" y="667"/>
                    <a:pt x="465" y="643"/>
                  </a:cubicBezTo>
                  <a:cubicBezTo>
                    <a:pt x="489" y="619"/>
                    <a:pt x="513" y="607"/>
                    <a:pt x="537" y="595"/>
                  </a:cubicBezTo>
                  <a:cubicBezTo>
                    <a:pt x="596" y="560"/>
                    <a:pt x="632" y="548"/>
                    <a:pt x="608" y="536"/>
                  </a:cubicBezTo>
                  <a:cubicBezTo>
                    <a:pt x="596" y="536"/>
                    <a:pt x="596" y="524"/>
                    <a:pt x="584" y="524"/>
                  </a:cubicBezTo>
                  <a:cubicBezTo>
                    <a:pt x="572" y="524"/>
                    <a:pt x="548" y="500"/>
                    <a:pt x="572" y="488"/>
                  </a:cubicBezTo>
                  <a:cubicBezTo>
                    <a:pt x="572" y="476"/>
                    <a:pt x="572" y="476"/>
                    <a:pt x="548" y="464"/>
                  </a:cubicBezTo>
                  <a:cubicBezTo>
                    <a:pt x="548" y="464"/>
                    <a:pt x="548" y="441"/>
                    <a:pt x="537" y="441"/>
                  </a:cubicBezTo>
                  <a:cubicBezTo>
                    <a:pt x="537" y="441"/>
                    <a:pt x="525" y="441"/>
                    <a:pt x="537" y="429"/>
                  </a:cubicBezTo>
                  <a:cubicBezTo>
                    <a:pt x="541" y="425"/>
                    <a:pt x="541" y="423"/>
                    <a:pt x="539" y="423"/>
                  </a:cubicBezTo>
                  <a:cubicBezTo>
                    <a:pt x="535" y="423"/>
                    <a:pt x="525" y="429"/>
                    <a:pt x="525" y="429"/>
                  </a:cubicBezTo>
                  <a:cubicBezTo>
                    <a:pt x="537" y="417"/>
                    <a:pt x="525" y="417"/>
                    <a:pt x="525" y="417"/>
                  </a:cubicBezTo>
                  <a:cubicBezTo>
                    <a:pt x="525" y="417"/>
                    <a:pt x="538" y="397"/>
                    <a:pt x="530" y="397"/>
                  </a:cubicBezTo>
                  <a:cubicBezTo>
                    <a:pt x="527" y="397"/>
                    <a:pt x="522" y="399"/>
                    <a:pt x="513" y="405"/>
                  </a:cubicBezTo>
                  <a:cubicBezTo>
                    <a:pt x="513" y="405"/>
                    <a:pt x="526" y="385"/>
                    <a:pt x="513" y="385"/>
                  </a:cubicBezTo>
                  <a:cubicBezTo>
                    <a:pt x="511" y="385"/>
                    <a:pt x="508" y="385"/>
                    <a:pt x="505" y="386"/>
                  </a:cubicBezTo>
                  <a:lnTo>
                    <a:pt x="505" y="386"/>
                  </a:lnTo>
                  <a:cubicBezTo>
                    <a:pt x="510" y="379"/>
                    <a:pt x="504" y="369"/>
                    <a:pt x="489" y="369"/>
                  </a:cubicBezTo>
                  <a:lnTo>
                    <a:pt x="489" y="369"/>
                  </a:lnTo>
                  <a:cubicBezTo>
                    <a:pt x="489" y="369"/>
                    <a:pt x="489" y="369"/>
                    <a:pt x="489" y="369"/>
                  </a:cubicBezTo>
                  <a:cubicBezTo>
                    <a:pt x="477" y="369"/>
                    <a:pt x="477" y="369"/>
                    <a:pt x="477" y="357"/>
                  </a:cubicBezTo>
                  <a:cubicBezTo>
                    <a:pt x="477" y="357"/>
                    <a:pt x="489" y="345"/>
                    <a:pt x="477" y="345"/>
                  </a:cubicBezTo>
                  <a:cubicBezTo>
                    <a:pt x="471" y="345"/>
                    <a:pt x="465" y="348"/>
                    <a:pt x="462" y="348"/>
                  </a:cubicBezTo>
                  <a:cubicBezTo>
                    <a:pt x="459" y="348"/>
                    <a:pt x="459" y="345"/>
                    <a:pt x="465" y="333"/>
                  </a:cubicBezTo>
                  <a:lnTo>
                    <a:pt x="453" y="333"/>
                  </a:lnTo>
                  <a:lnTo>
                    <a:pt x="465" y="310"/>
                  </a:lnTo>
                  <a:lnTo>
                    <a:pt x="525" y="286"/>
                  </a:lnTo>
                  <a:cubicBezTo>
                    <a:pt x="537" y="274"/>
                    <a:pt x="513" y="274"/>
                    <a:pt x="525" y="250"/>
                  </a:cubicBezTo>
                  <a:cubicBezTo>
                    <a:pt x="525" y="238"/>
                    <a:pt x="525" y="238"/>
                    <a:pt x="513" y="238"/>
                  </a:cubicBezTo>
                  <a:cubicBezTo>
                    <a:pt x="489" y="238"/>
                    <a:pt x="477" y="226"/>
                    <a:pt x="477" y="214"/>
                  </a:cubicBezTo>
                  <a:lnTo>
                    <a:pt x="429" y="167"/>
                  </a:lnTo>
                  <a:cubicBezTo>
                    <a:pt x="429" y="155"/>
                    <a:pt x="418" y="155"/>
                    <a:pt x="418" y="131"/>
                  </a:cubicBezTo>
                  <a:cubicBezTo>
                    <a:pt x="418" y="119"/>
                    <a:pt x="406" y="119"/>
                    <a:pt x="406" y="107"/>
                  </a:cubicBezTo>
                  <a:cubicBezTo>
                    <a:pt x="406" y="95"/>
                    <a:pt x="394" y="95"/>
                    <a:pt x="394" y="95"/>
                  </a:cubicBezTo>
                  <a:cubicBezTo>
                    <a:pt x="370" y="71"/>
                    <a:pt x="370" y="60"/>
                    <a:pt x="358" y="60"/>
                  </a:cubicBezTo>
                  <a:cubicBezTo>
                    <a:pt x="358" y="60"/>
                    <a:pt x="334" y="60"/>
                    <a:pt x="346" y="48"/>
                  </a:cubicBezTo>
                  <a:cubicBezTo>
                    <a:pt x="358" y="36"/>
                    <a:pt x="358" y="36"/>
                    <a:pt x="346" y="36"/>
                  </a:cubicBezTo>
                  <a:lnTo>
                    <a:pt x="346" y="12"/>
                  </a:lnTo>
                  <a:cubicBezTo>
                    <a:pt x="358" y="0"/>
                    <a:pt x="358" y="0"/>
                    <a:pt x="3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42"/>
            <p:cNvSpPr/>
            <p:nvPr/>
          </p:nvSpPr>
          <p:spPr>
            <a:xfrm>
              <a:off x="5945375" y="5244825"/>
              <a:ext cx="25325" cy="35925"/>
            </a:xfrm>
            <a:custGeom>
              <a:avLst/>
              <a:gdLst/>
              <a:ahLst/>
              <a:cxnLst/>
              <a:rect l="l" t="t" r="r" b="b"/>
              <a:pathLst>
                <a:path w="1013" h="1437" extrusionOk="0">
                  <a:moveTo>
                    <a:pt x="298" y="0"/>
                  </a:moveTo>
                  <a:cubicBezTo>
                    <a:pt x="298" y="0"/>
                    <a:pt x="286" y="0"/>
                    <a:pt x="250" y="12"/>
                  </a:cubicBezTo>
                  <a:cubicBezTo>
                    <a:pt x="203" y="36"/>
                    <a:pt x="167" y="60"/>
                    <a:pt x="167" y="72"/>
                  </a:cubicBezTo>
                  <a:lnTo>
                    <a:pt x="167" y="96"/>
                  </a:lnTo>
                  <a:lnTo>
                    <a:pt x="143" y="96"/>
                  </a:lnTo>
                  <a:cubicBezTo>
                    <a:pt x="131" y="96"/>
                    <a:pt x="120" y="96"/>
                    <a:pt x="84" y="108"/>
                  </a:cubicBezTo>
                  <a:cubicBezTo>
                    <a:pt x="60" y="119"/>
                    <a:pt x="48" y="131"/>
                    <a:pt x="24" y="155"/>
                  </a:cubicBezTo>
                  <a:cubicBezTo>
                    <a:pt x="12" y="167"/>
                    <a:pt x="24" y="167"/>
                    <a:pt x="24" y="167"/>
                  </a:cubicBezTo>
                  <a:cubicBezTo>
                    <a:pt x="24" y="167"/>
                    <a:pt x="24" y="179"/>
                    <a:pt x="12" y="191"/>
                  </a:cubicBezTo>
                  <a:cubicBezTo>
                    <a:pt x="0" y="215"/>
                    <a:pt x="12" y="215"/>
                    <a:pt x="12" y="215"/>
                  </a:cubicBezTo>
                  <a:cubicBezTo>
                    <a:pt x="24" y="227"/>
                    <a:pt x="24" y="239"/>
                    <a:pt x="48" y="250"/>
                  </a:cubicBezTo>
                  <a:cubicBezTo>
                    <a:pt x="60" y="286"/>
                    <a:pt x="84" y="310"/>
                    <a:pt x="108" y="346"/>
                  </a:cubicBezTo>
                  <a:cubicBezTo>
                    <a:pt x="108" y="358"/>
                    <a:pt x="131" y="369"/>
                    <a:pt x="143" y="405"/>
                  </a:cubicBezTo>
                  <a:cubicBezTo>
                    <a:pt x="167" y="417"/>
                    <a:pt x="179" y="453"/>
                    <a:pt x="191" y="465"/>
                  </a:cubicBezTo>
                  <a:cubicBezTo>
                    <a:pt x="191" y="477"/>
                    <a:pt x="191" y="477"/>
                    <a:pt x="227" y="477"/>
                  </a:cubicBezTo>
                  <a:cubicBezTo>
                    <a:pt x="191" y="512"/>
                    <a:pt x="239" y="524"/>
                    <a:pt x="239" y="536"/>
                  </a:cubicBezTo>
                  <a:cubicBezTo>
                    <a:pt x="239" y="572"/>
                    <a:pt x="286" y="584"/>
                    <a:pt x="286" y="608"/>
                  </a:cubicBezTo>
                  <a:cubicBezTo>
                    <a:pt x="286" y="643"/>
                    <a:pt x="310" y="643"/>
                    <a:pt x="310" y="667"/>
                  </a:cubicBezTo>
                  <a:cubicBezTo>
                    <a:pt x="322" y="715"/>
                    <a:pt x="358" y="727"/>
                    <a:pt x="370" y="774"/>
                  </a:cubicBezTo>
                  <a:cubicBezTo>
                    <a:pt x="381" y="810"/>
                    <a:pt x="405" y="834"/>
                    <a:pt x="417" y="881"/>
                  </a:cubicBezTo>
                  <a:cubicBezTo>
                    <a:pt x="429" y="929"/>
                    <a:pt x="441" y="953"/>
                    <a:pt x="465" y="989"/>
                  </a:cubicBezTo>
                  <a:cubicBezTo>
                    <a:pt x="477" y="1048"/>
                    <a:pt x="501" y="1108"/>
                    <a:pt x="536" y="1179"/>
                  </a:cubicBezTo>
                  <a:cubicBezTo>
                    <a:pt x="548" y="1227"/>
                    <a:pt x="584" y="1251"/>
                    <a:pt x="584" y="1298"/>
                  </a:cubicBezTo>
                  <a:lnTo>
                    <a:pt x="620" y="1382"/>
                  </a:lnTo>
                  <a:cubicBezTo>
                    <a:pt x="643" y="1405"/>
                    <a:pt x="655" y="1417"/>
                    <a:pt x="655" y="1429"/>
                  </a:cubicBezTo>
                  <a:cubicBezTo>
                    <a:pt x="655" y="1434"/>
                    <a:pt x="657" y="1437"/>
                    <a:pt x="663" y="1437"/>
                  </a:cubicBezTo>
                  <a:cubicBezTo>
                    <a:pt x="671" y="1437"/>
                    <a:pt x="687" y="1431"/>
                    <a:pt x="715" y="1417"/>
                  </a:cubicBezTo>
                  <a:cubicBezTo>
                    <a:pt x="719" y="1413"/>
                    <a:pt x="721" y="1412"/>
                    <a:pt x="724" y="1412"/>
                  </a:cubicBezTo>
                  <a:cubicBezTo>
                    <a:pt x="728" y="1412"/>
                    <a:pt x="731" y="1417"/>
                    <a:pt x="739" y="1417"/>
                  </a:cubicBezTo>
                  <a:cubicBezTo>
                    <a:pt x="774" y="1417"/>
                    <a:pt x="786" y="1417"/>
                    <a:pt x="846" y="1370"/>
                  </a:cubicBezTo>
                  <a:cubicBezTo>
                    <a:pt x="882" y="1358"/>
                    <a:pt x="893" y="1346"/>
                    <a:pt x="917" y="1322"/>
                  </a:cubicBezTo>
                  <a:cubicBezTo>
                    <a:pt x="977" y="1298"/>
                    <a:pt x="1012" y="1262"/>
                    <a:pt x="1001" y="1262"/>
                  </a:cubicBezTo>
                  <a:cubicBezTo>
                    <a:pt x="977" y="1251"/>
                    <a:pt x="965" y="1227"/>
                    <a:pt x="953" y="1203"/>
                  </a:cubicBezTo>
                  <a:cubicBezTo>
                    <a:pt x="917" y="1191"/>
                    <a:pt x="905" y="1167"/>
                    <a:pt x="905" y="1131"/>
                  </a:cubicBezTo>
                  <a:cubicBezTo>
                    <a:pt x="905" y="1120"/>
                    <a:pt x="893" y="1084"/>
                    <a:pt x="882" y="1072"/>
                  </a:cubicBezTo>
                  <a:cubicBezTo>
                    <a:pt x="858" y="1060"/>
                    <a:pt x="858" y="1048"/>
                    <a:pt x="846" y="1024"/>
                  </a:cubicBezTo>
                  <a:cubicBezTo>
                    <a:pt x="834" y="1024"/>
                    <a:pt x="834" y="1012"/>
                    <a:pt x="834" y="1001"/>
                  </a:cubicBezTo>
                  <a:cubicBezTo>
                    <a:pt x="840" y="995"/>
                    <a:pt x="837" y="995"/>
                    <a:pt x="832" y="995"/>
                  </a:cubicBezTo>
                  <a:cubicBezTo>
                    <a:pt x="828" y="995"/>
                    <a:pt x="822" y="995"/>
                    <a:pt x="822" y="989"/>
                  </a:cubicBezTo>
                  <a:cubicBezTo>
                    <a:pt x="834" y="965"/>
                    <a:pt x="822" y="953"/>
                    <a:pt x="822" y="941"/>
                  </a:cubicBezTo>
                  <a:cubicBezTo>
                    <a:pt x="822" y="931"/>
                    <a:pt x="831" y="903"/>
                    <a:pt x="811" y="903"/>
                  </a:cubicBezTo>
                  <a:cubicBezTo>
                    <a:pt x="807" y="903"/>
                    <a:pt x="803" y="904"/>
                    <a:pt x="798" y="905"/>
                  </a:cubicBezTo>
                  <a:lnTo>
                    <a:pt x="798" y="893"/>
                  </a:lnTo>
                  <a:cubicBezTo>
                    <a:pt x="798" y="881"/>
                    <a:pt x="834" y="846"/>
                    <a:pt x="774" y="846"/>
                  </a:cubicBezTo>
                  <a:lnTo>
                    <a:pt x="774" y="834"/>
                  </a:lnTo>
                  <a:lnTo>
                    <a:pt x="774" y="822"/>
                  </a:lnTo>
                  <a:lnTo>
                    <a:pt x="762" y="822"/>
                  </a:lnTo>
                  <a:cubicBezTo>
                    <a:pt x="766" y="818"/>
                    <a:pt x="769" y="817"/>
                    <a:pt x="771" y="817"/>
                  </a:cubicBezTo>
                  <a:cubicBezTo>
                    <a:pt x="774" y="817"/>
                    <a:pt x="774" y="822"/>
                    <a:pt x="774" y="822"/>
                  </a:cubicBezTo>
                  <a:cubicBezTo>
                    <a:pt x="786" y="822"/>
                    <a:pt x="786" y="810"/>
                    <a:pt x="774" y="810"/>
                  </a:cubicBezTo>
                  <a:cubicBezTo>
                    <a:pt x="762" y="810"/>
                    <a:pt x="739" y="798"/>
                    <a:pt x="739" y="774"/>
                  </a:cubicBezTo>
                  <a:lnTo>
                    <a:pt x="739" y="762"/>
                  </a:lnTo>
                  <a:cubicBezTo>
                    <a:pt x="727" y="762"/>
                    <a:pt x="703" y="762"/>
                    <a:pt x="727" y="739"/>
                  </a:cubicBezTo>
                  <a:cubicBezTo>
                    <a:pt x="733" y="727"/>
                    <a:pt x="733" y="721"/>
                    <a:pt x="730" y="721"/>
                  </a:cubicBezTo>
                  <a:lnTo>
                    <a:pt x="730" y="721"/>
                  </a:lnTo>
                  <a:cubicBezTo>
                    <a:pt x="727" y="721"/>
                    <a:pt x="721" y="727"/>
                    <a:pt x="715" y="739"/>
                  </a:cubicBezTo>
                  <a:lnTo>
                    <a:pt x="727" y="715"/>
                  </a:lnTo>
                  <a:cubicBezTo>
                    <a:pt x="715" y="715"/>
                    <a:pt x="727" y="703"/>
                    <a:pt x="703" y="703"/>
                  </a:cubicBezTo>
                  <a:cubicBezTo>
                    <a:pt x="715" y="667"/>
                    <a:pt x="679" y="667"/>
                    <a:pt x="679" y="643"/>
                  </a:cubicBezTo>
                  <a:cubicBezTo>
                    <a:pt x="679" y="631"/>
                    <a:pt x="667" y="608"/>
                    <a:pt x="655" y="596"/>
                  </a:cubicBezTo>
                  <a:cubicBezTo>
                    <a:pt x="620" y="584"/>
                    <a:pt x="608" y="560"/>
                    <a:pt x="596" y="524"/>
                  </a:cubicBezTo>
                  <a:cubicBezTo>
                    <a:pt x="560" y="477"/>
                    <a:pt x="536" y="453"/>
                    <a:pt x="524" y="405"/>
                  </a:cubicBezTo>
                  <a:cubicBezTo>
                    <a:pt x="501" y="369"/>
                    <a:pt x="489" y="358"/>
                    <a:pt x="477" y="346"/>
                  </a:cubicBezTo>
                  <a:cubicBezTo>
                    <a:pt x="465" y="310"/>
                    <a:pt x="429" y="298"/>
                    <a:pt x="429" y="274"/>
                  </a:cubicBezTo>
                  <a:cubicBezTo>
                    <a:pt x="429" y="262"/>
                    <a:pt x="405" y="239"/>
                    <a:pt x="381" y="227"/>
                  </a:cubicBezTo>
                  <a:cubicBezTo>
                    <a:pt x="370" y="191"/>
                    <a:pt x="358" y="167"/>
                    <a:pt x="322" y="155"/>
                  </a:cubicBezTo>
                  <a:cubicBezTo>
                    <a:pt x="310" y="155"/>
                    <a:pt x="298" y="143"/>
                    <a:pt x="310" y="119"/>
                  </a:cubicBezTo>
                  <a:cubicBezTo>
                    <a:pt x="322" y="108"/>
                    <a:pt x="310" y="96"/>
                    <a:pt x="310" y="96"/>
                  </a:cubicBezTo>
                  <a:cubicBezTo>
                    <a:pt x="298" y="72"/>
                    <a:pt x="298" y="60"/>
                    <a:pt x="310" y="48"/>
                  </a:cubicBezTo>
                  <a:cubicBezTo>
                    <a:pt x="310" y="36"/>
                    <a:pt x="310" y="12"/>
                    <a:pt x="2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42"/>
            <p:cNvSpPr/>
            <p:nvPr/>
          </p:nvSpPr>
          <p:spPr>
            <a:xfrm>
              <a:off x="5979600" y="5310000"/>
              <a:ext cx="15500" cy="18200"/>
            </a:xfrm>
            <a:custGeom>
              <a:avLst/>
              <a:gdLst/>
              <a:ahLst/>
              <a:cxnLst/>
              <a:rect l="l" t="t" r="r" b="b"/>
              <a:pathLst>
                <a:path w="620" h="728" extrusionOk="0">
                  <a:moveTo>
                    <a:pt x="538" y="281"/>
                  </a:moveTo>
                  <a:cubicBezTo>
                    <a:pt x="536" y="281"/>
                    <a:pt x="532" y="283"/>
                    <a:pt x="525" y="287"/>
                  </a:cubicBezTo>
                  <a:cubicBezTo>
                    <a:pt x="532" y="287"/>
                    <a:pt x="540" y="281"/>
                    <a:pt x="538" y="281"/>
                  </a:cubicBezTo>
                  <a:close/>
                  <a:moveTo>
                    <a:pt x="346" y="1"/>
                  </a:moveTo>
                  <a:cubicBezTo>
                    <a:pt x="346" y="1"/>
                    <a:pt x="322" y="1"/>
                    <a:pt x="298" y="13"/>
                  </a:cubicBezTo>
                  <a:cubicBezTo>
                    <a:pt x="251" y="37"/>
                    <a:pt x="203" y="60"/>
                    <a:pt x="203" y="72"/>
                  </a:cubicBezTo>
                  <a:lnTo>
                    <a:pt x="191" y="96"/>
                  </a:lnTo>
                  <a:lnTo>
                    <a:pt x="179" y="96"/>
                  </a:lnTo>
                  <a:cubicBezTo>
                    <a:pt x="167" y="96"/>
                    <a:pt x="167" y="96"/>
                    <a:pt x="120" y="108"/>
                  </a:cubicBezTo>
                  <a:cubicBezTo>
                    <a:pt x="84" y="120"/>
                    <a:pt x="72" y="132"/>
                    <a:pt x="48" y="156"/>
                  </a:cubicBezTo>
                  <a:lnTo>
                    <a:pt x="24" y="168"/>
                  </a:lnTo>
                  <a:lnTo>
                    <a:pt x="13" y="179"/>
                  </a:lnTo>
                  <a:cubicBezTo>
                    <a:pt x="1" y="191"/>
                    <a:pt x="13" y="191"/>
                    <a:pt x="13" y="191"/>
                  </a:cubicBezTo>
                  <a:cubicBezTo>
                    <a:pt x="24" y="191"/>
                    <a:pt x="24" y="203"/>
                    <a:pt x="24" y="203"/>
                  </a:cubicBezTo>
                  <a:cubicBezTo>
                    <a:pt x="24" y="227"/>
                    <a:pt x="60" y="227"/>
                    <a:pt x="60" y="251"/>
                  </a:cubicBezTo>
                  <a:cubicBezTo>
                    <a:pt x="60" y="263"/>
                    <a:pt x="72" y="263"/>
                    <a:pt x="72" y="263"/>
                  </a:cubicBezTo>
                  <a:cubicBezTo>
                    <a:pt x="72" y="287"/>
                    <a:pt x="84" y="287"/>
                    <a:pt x="84" y="299"/>
                  </a:cubicBezTo>
                  <a:cubicBezTo>
                    <a:pt x="84" y="299"/>
                    <a:pt x="84" y="304"/>
                    <a:pt x="91" y="304"/>
                  </a:cubicBezTo>
                  <a:cubicBezTo>
                    <a:pt x="95" y="304"/>
                    <a:pt x="100" y="302"/>
                    <a:pt x="108" y="299"/>
                  </a:cubicBezTo>
                  <a:lnTo>
                    <a:pt x="108" y="299"/>
                  </a:lnTo>
                  <a:cubicBezTo>
                    <a:pt x="72" y="322"/>
                    <a:pt x="120" y="310"/>
                    <a:pt x="108" y="322"/>
                  </a:cubicBezTo>
                  <a:cubicBezTo>
                    <a:pt x="108" y="346"/>
                    <a:pt x="132" y="346"/>
                    <a:pt x="132" y="358"/>
                  </a:cubicBezTo>
                  <a:cubicBezTo>
                    <a:pt x="132" y="370"/>
                    <a:pt x="144" y="370"/>
                    <a:pt x="144" y="382"/>
                  </a:cubicBezTo>
                  <a:cubicBezTo>
                    <a:pt x="144" y="406"/>
                    <a:pt x="179" y="418"/>
                    <a:pt x="179" y="429"/>
                  </a:cubicBezTo>
                  <a:cubicBezTo>
                    <a:pt x="179" y="441"/>
                    <a:pt x="191" y="465"/>
                    <a:pt x="191" y="477"/>
                  </a:cubicBezTo>
                  <a:cubicBezTo>
                    <a:pt x="191" y="489"/>
                    <a:pt x="203" y="501"/>
                    <a:pt x="203" y="525"/>
                  </a:cubicBezTo>
                  <a:cubicBezTo>
                    <a:pt x="203" y="549"/>
                    <a:pt x="227" y="584"/>
                    <a:pt x="227" y="608"/>
                  </a:cubicBezTo>
                  <a:cubicBezTo>
                    <a:pt x="227" y="620"/>
                    <a:pt x="239" y="644"/>
                    <a:pt x="239" y="668"/>
                  </a:cubicBezTo>
                  <a:cubicBezTo>
                    <a:pt x="239" y="679"/>
                    <a:pt x="251" y="703"/>
                    <a:pt x="263" y="715"/>
                  </a:cubicBezTo>
                  <a:lnTo>
                    <a:pt x="286" y="727"/>
                  </a:lnTo>
                  <a:cubicBezTo>
                    <a:pt x="286" y="727"/>
                    <a:pt x="298" y="727"/>
                    <a:pt x="346" y="703"/>
                  </a:cubicBezTo>
                  <a:cubicBezTo>
                    <a:pt x="358" y="679"/>
                    <a:pt x="358" y="679"/>
                    <a:pt x="370" y="679"/>
                  </a:cubicBezTo>
                  <a:cubicBezTo>
                    <a:pt x="382" y="679"/>
                    <a:pt x="417" y="668"/>
                    <a:pt x="465" y="644"/>
                  </a:cubicBezTo>
                  <a:cubicBezTo>
                    <a:pt x="489" y="620"/>
                    <a:pt x="501" y="608"/>
                    <a:pt x="536" y="596"/>
                  </a:cubicBezTo>
                  <a:cubicBezTo>
                    <a:pt x="596" y="560"/>
                    <a:pt x="620" y="549"/>
                    <a:pt x="608" y="537"/>
                  </a:cubicBezTo>
                  <a:cubicBezTo>
                    <a:pt x="596" y="537"/>
                    <a:pt x="596" y="525"/>
                    <a:pt x="584" y="525"/>
                  </a:cubicBezTo>
                  <a:cubicBezTo>
                    <a:pt x="560" y="525"/>
                    <a:pt x="548" y="501"/>
                    <a:pt x="560" y="489"/>
                  </a:cubicBezTo>
                  <a:cubicBezTo>
                    <a:pt x="560" y="477"/>
                    <a:pt x="560" y="477"/>
                    <a:pt x="548" y="465"/>
                  </a:cubicBezTo>
                  <a:cubicBezTo>
                    <a:pt x="548" y="465"/>
                    <a:pt x="548" y="441"/>
                    <a:pt x="536" y="441"/>
                  </a:cubicBezTo>
                  <a:cubicBezTo>
                    <a:pt x="536" y="441"/>
                    <a:pt x="525" y="441"/>
                    <a:pt x="536" y="429"/>
                  </a:cubicBezTo>
                  <a:cubicBezTo>
                    <a:pt x="540" y="426"/>
                    <a:pt x="540" y="424"/>
                    <a:pt x="539" y="424"/>
                  </a:cubicBezTo>
                  <a:cubicBezTo>
                    <a:pt x="535" y="424"/>
                    <a:pt x="525" y="429"/>
                    <a:pt x="525" y="429"/>
                  </a:cubicBezTo>
                  <a:cubicBezTo>
                    <a:pt x="536" y="418"/>
                    <a:pt x="525" y="418"/>
                    <a:pt x="525" y="418"/>
                  </a:cubicBezTo>
                  <a:cubicBezTo>
                    <a:pt x="525" y="418"/>
                    <a:pt x="538" y="397"/>
                    <a:pt x="525" y="397"/>
                  </a:cubicBezTo>
                  <a:cubicBezTo>
                    <a:pt x="520" y="397"/>
                    <a:pt x="513" y="400"/>
                    <a:pt x="501" y="406"/>
                  </a:cubicBezTo>
                  <a:cubicBezTo>
                    <a:pt x="501" y="406"/>
                    <a:pt x="521" y="386"/>
                    <a:pt x="511" y="386"/>
                  </a:cubicBezTo>
                  <a:cubicBezTo>
                    <a:pt x="508" y="386"/>
                    <a:pt x="503" y="387"/>
                    <a:pt x="495" y="391"/>
                  </a:cubicBezTo>
                  <a:lnTo>
                    <a:pt x="495" y="391"/>
                  </a:lnTo>
                  <a:cubicBezTo>
                    <a:pt x="500" y="384"/>
                    <a:pt x="498" y="370"/>
                    <a:pt x="489" y="370"/>
                  </a:cubicBezTo>
                  <a:lnTo>
                    <a:pt x="489" y="370"/>
                  </a:lnTo>
                  <a:cubicBezTo>
                    <a:pt x="489" y="370"/>
                    <a:pt x="489" y="370"/>
                    <a:pt x="489" y="370"/>
                  </a:cubicBezTo>
                  <a:cubicBezTo>
                    <a:pt x="477" y="370"/>
                    <a:pt x="477" y="370"/>
                    <a:pt x="477" y="358"/>
                  </a:cubicBezTo>
                  <a:cubicBezTo>
                    <a:pt x="477" y="358"/>
                    <a:pt x="489" y="346"/>
                    <a:pt x="477" y="346"/>
                  </a:cubicBezTo>
                  <a:cubicBezTo>
                    <a:pt x="471" y="346"/>
                    <a:pt x="462" y="349"/>
                    <a:pt x="458" y="349"/>
                  </a:cubicBezTo>
                  <a:cubicBezTo>
                    <a:pt x="453" y="349"/>
                    <a:pt x="453" y="346"/>
                    <a:pt x="465" y="334"/>
                  </a:cubicBezTo>
                  <a:lnTo>
                    <a:pt x="441" y="334"/>
                  </a:lnTo>
                  <a:lnTo>
                    <a:pt x="465" y="310"/>
                  </a:lnTo>
                  <a:lnTo>
                    <a:pt x="525" y="287"/>
                  </a:lnTo>
                  <a:cubicBezTo>
                    <a:pt x="536" y="275"/>
                    <a:pt x="501" y="275"/>
                    <a:pt x="525" y="251"/>
                  </a:cubicBezTo>
                  <a:cubicBezTo>
                    <a:pt x="525" y="239"/>
                    <a:pt x="525" y="239"/>
                    <a:pt x="501" y="239"/>
                  </a:cubicBezTo>
                  <a:cubicBezTo>
                    <a:pt x="489" y="239"/>
                    <a:pt x="477" y="227"/>
                    <a:pt x="477" y="215"/>
                  </a:cubicBezTo>
                  <a:lnTo>
                    <a:pt x="429" y="168"/>
                  </a:lnTo>
                  <a:cubicBezTo>
                    <a:pt x="429" y="156"/>
                    <a:pt x="417" y="156"/>
                    <a:pt x="417" y="132"/>
                  </a:cubicBezTo>
                  <a:cubicBezTo>
                    <a:pt x="417" y="120"/>
                    <a:pt x="405" y="120"/>
                    <a:pt x="405" y="108"/>
                  </a:cubicBezTo>
                  <a:cubicBezTo>
                    <a:pt x="405" y="96"/>
                    <a:pt x="382" y="96"/>
                    <a:pt x="382" y="96"/>
                  </a:cubicBezTo>
                  <a:cubicBezTo>
                    <a:pt x="370" y="72"/>
                    <a:pt x="370" y="60"/>
                    <a:pt x="358" y="60"/>
                  </a:cubicBezTo>
                  <a:cubicBezTo>
                    <a:pt x="358" y="60"/>
                    <a:pt x="322" y="60"/>
                    <a:pt x="346" y="48"/>
                  </a:cubicBezTo>
                  <a:cubicBezTo>
                    <a:pt x="358" y="37"/>
                    <a:pt x="358" y="37"/>
                    <a:pt x="346" y="37"/>
                  </a:cubicBezTo>
                  <a:lnTo>
                    <a:pt x="346" y="13"/>
                  </a:lnTo>
                  <a:cubicBezTo>
                    <a:pt x="358" y="1"/>
                    <a:pt x="358" y="1"/>
                    <a:pt x="3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8" name="Google Shape;688;p42"/>
          <p:cNvGrpSpPr/>
          <p:nvPr/>
        </p:nvGrpSpPr>
        <p:grpSpPr>
          <a:xfrm rot="973110">
            <a:off x="4307834" y="1188358"/>
            <a:ext cx="530336" cy="773786"/>
            <a:chOff x="4661004" y="1166003"/>
            <a:chExt cx="530338" cy="773789"/>
          </a:xfrm>
        </p:grpSpPr>
        <p:sp>
          <p:nvSpPr>
            <p:cNvPr id="689" name="Google Shape;689;p42"/>
            <p:cNvSpPr/>
            <p:nvPr/>
          </p:nvSpPr>
          <p:spPr>
            <a:xfrm rot="-1645648">
              <a:off x="5025299" y="1366939"/>
              <a:ext cx="138522" cy="153278"/>
            </a:xfrm>
            <a:custGeom>
              <a:avLst/>
              <a:gdLst/>
              <a:ahLst/>
              <a:cxnLst/>
              <a:rect l="l" t="t" r="r" b="b"/>
              <a:pathLst>
                <a:path w="3775" h="4177" extrusionOk="0">
                  <a:moveTo>
                    <a:pt x="1905" y="1"/>
                  </a:moveTo>
                  <a:cubicBezTo>
                    <a:pt x="1849" y="1"/>
                    <a:pt x="1792" y="40"/>
                    <a:pt x="1775" y="117"/>
                  </a:cubicBezTo>
                  <a:lnTo>
                    <a:pt x="1655" y="605"/>
                  </a:lnTo>
                  <a:cubicBezTo>
                    <a:pt x="1524" y="1200"/>
                    <a:pt x="1084" y="1677"/>
                    <a:pt x="548" y="1843"/>
                  </a:cubicBezTo>
                  <a:lnTo>
                    <a:pt x="131" y="1962"/>
                  </a:lnTo>
                  <a:cubicBezTo>
                    <a:pt x="0" y="1998"/>
                    <a:pt x="0" y="2212"/>
                    <a:pt x="131" y="2260"/>
                  </a:cubicBezTo>
                  <a:lnTo>
                    <a:pt x="548" y="2379"/>
                  </a:lnTo>
                  <a:cubicBezTo>
                    <a:pt x="1096" y="2522"/>
                    <a:pt x="1513" y="2998"/>
                    <a:pt x="1655" y="3605"/>
                  </a:cubicBezTo>
                  <a:lnTo>
                    <a:pt x="1763" y="4070"/>
                  </a:lnTo>
                  <a:cubicBezTo>
                    <a:pt x="1786" y="4141"/>
                    <a:pt x="1846" y="4177"/>
                    <a:pt x="1903" y="4177"/>
                  </a:cubicBezTo>
                  <a:cubicBezTo>
                    <a:pt x="1959" y="4177"/>
                    <a:pt x="2013" y="4141"/>
                    <a:pt x="2025" y="4070"/>
                  </a:cubicBezTo>
                  <a:lnTo>
                    <a:pt x="2132" y="3605"/>
                  </a:lnTo>
                  <a:cubicBezTo>
                    <a:pt x="2263" y="3010"/>
                    <a:pt x="2703" y="2534"/>
                    <a:pt x="3239" y="2379"/>
                  </a:cubicBezTo>
                  <a:lnTo>
                    <a:pt x="3632" y="2260"/>
                  </a:lnTo>
                  <a:cubicBezTo>
                    <a:pt x="3775" y="2224"/>
                    <a:pt x="3775" y="1998"/>
                    <a:pt x="3644" y="1974"/>
                  </a:cubicBezTo>
                  <a:lnTo>
                    <a:pt x="3310" y="1879"/>
                  </a:lnTo>
                  <a:cubicBezTo>
                    <a:pt x="2775" y="1736"/>
                    <a:pt x="2334" y="1272"/>
                    <a:pt x="2191" y="677"/>
                  </a:cubicBezTo>
                  <a:lnTo>
                    <a:pt x="2036" y="117"/>
                  </a:lnTo>
                  <a:cubicBezTo>
                    <a:pt x="2019" y="40"/>
                    <a:pt x="1962" y="1"/>
                    <a:pt x="19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42"/>
            <p:cNvSpPr/>
            <p:nvPr/>
          </p:nvSpPr>
          <p:spPr>
            <a:xfrm rot="-1645648">
              <a:off x="4688547" y="1763320"/>
              <a:ext cx="138119" cy="153278"/>
            </a:xfrm>
            <a:custGeom>
              <a:avLst/>
              <a:gdLst/>
              <a:ahLst/>
              <a:cxnLst/>
              <a:rect l="l" t="t" r="r" b="b"/>
              <a:pathLst>
                <a:path w="3764" h="4177" extrusionOk="0">
                  <a:moveTo>
                    <a:pt x="1895" y="1"/>
                  </a:moveTo>
                  <a:cubicBezTo>
                    <a:pt x="1837" y="1"/>
                    <a:pt x="1781" y="39"/>
                    <a:pt x="1763" y="117"/>
                  </a:cubicBezTo>
                  <a:lnTo>
                    <a:pt x="1644" y="605"/>
                  </a:lnTo>
                  <a:cubicBezTo>
                    <a:pt x="1513" y="1200"/>
                    <a:pt x="1084" y="1676"/>
                    <a:pt x="548" y="1843"/>
                  </a:cubicBezTo>
                  <a:lnTo>
                    <a:pt x="132" y="1962"/>
                  </a:lnTo>
                  <a:cubicBezTo>
                    <a:pt x="1" y="1998"/>
                    <a:pt x="1" y="2212"/>
                    <a:pt x="132" y="2260"/>
                  </a:cubicBezTo>
                  <a:lnTo>
                    <a:pt x="548" y="2379"/>
                  </a:lnTo>
                  <a:cubicBezTo>
                    <a:pt x="1084" y="2522"/>
                    <a:pt x="1501" y="2998"/>
                    <a:pt x="1644" y="3605"/>
                  </a:cubicBezTo>
                  <a:lnTo>
                    <a:pt x="1751" y="4070"/>
                  </a:lnTo>
                  <a:cubicBezTo>
                    <a:pt x="1775" y="4141"/>
                    <a:pt x="1834" y="4177"/>
                    <a:pt x="1892" y="4177"/>
                  </a:cubicBezTo>
                  <a:cubicBezTo>
                    <a:pt x="1950" y="4177"/>
                    <a:pt x="2007" y="4141"/>
                    <a:pt x="2025" y="4070"/>
                  </a:cubicBezTo>
                  <a:lnTo>
                    <a:pt x="2132" y="3605"/>
                  </a:lnTo>
                  <a:cubicBezTo>
                    <a:pt x="2263" y="3010"/>
                    <a:pt x="2692" y="2534"/>
                    <a:pt x="3227" y="2379"/>
                  </a:cubicBezTo>
                  <a:lnTo>
                    <a:pt x="3632" y="2260"/>
                  </a:lnTo>
                  <a:cubicBezTo>
                    <a:pt x="3763" y="2212"/>
                    <a:pt x="3763" y="1986"/>
                    <a:pt x="3644" y="1974"/>
                  </a:cubicBezTo>
                  <a:lnTo>
                    <a:pt x="3299" y="1879"/>
                  </a:lnTo>
                  <a:cubicBezTo>
                    <a:pt x="2763" y="1736"/>
                    <a:pt x="2334" y="1272"/>
                    <a:pt x="2180" y="676"/>
                  </a:cubicBezTo>
                  <a:lnTo>
                    <a:pt x="2037" y="117"/>
                  </a:lnTo>
                  <a:cubicBezTo>
                    <a:pt x="2013" y="39"/>
                    <a:pt x="1953" y="1"/>
                    <a:pt x="18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42"/>
            <p:cNvSpPr/>
            <p:nvPr/>
          </p:nvSpPr>
          <p:spPr>
            <a:xfrm rot="-1645648">
              <a:off x="4699712" y="1194828"/>
              <a:ext cx="172171" cy="192616"/>
            </a:xfrm>
            <a:custGeom>
              <a:avLst/>
              <a:gdLst/>
              <a:ahLst/>
              <a:cxnLst/>
              <a:rect l="l" t="t" r="r" b="b"/>
              <a:pathLst>
                <a:path w="4692" h="5249" extrusionOk="0">
                  <a:moveTo>
                    <a:pt x="2370" y="1"/>
                  </a:moveTo>
                  <a:cubicBezTo>
                    <a:pt x="2299" y="1"/>
                    <a:pt x="2227" y="48"/>
                    <a:pt x="2203" y="143"/>
                  </a:cubicBezTo>
                  <a:lnTo>
                    <a:pt x="2061" y="751"/>
                  </a:lnTo>
                  <a:cubicBezTo>
                    <a:pt x="1882" y="1513"/>
                    <a:pt x="1358" y="2108"/>
                    <a:pt x="691" y="2299"/>
                  </a:cubicBezTo>
                  <a:lnTo>
                    <a:pt x="168" y="2453"/>
                  </a:lnTo>
                  <a:cubicBezTo>
                    <a:pt x="1" y="2489"/>
                    <a:pt x="1" y="2775"/>
                    <a:pt x="168" y="2822"/>
                  </a:cubicBezTo>
                  <a:lnTo>
                    <a:pt x="691" y="2965"/>
                  </a:lnTo>
                  <a:cubicBezTo>
                    <a:pt x="1358" y="3180"/>
                    <a:pt x="1882" y="3763"/>
                    <a:pt x="2061" y="4525"/>
                  </a:cubicBezTo>
                  <a:lnTo>
                    <a:pt x="2192" y="5096"/>
                  </a:lnTo>
                  <a:cubicBezTo>
                    <a:pt x="2215" y="5198"/>
                    <a:pt x="2287" y="5248"/>
                    <a:pt x="2358" y="5248"/>
                  </a:cubicBezTo>
                  <a:cubicBezTo>
                    <a:pt x="2430" y="5248"/>
                    <a:pt x="2501" y="5198"/>
                    <a:pt x="2525" y="5096"/>
                  </a:cubicBezTo>
                  <a:lnTo>
                    <a:pt x="2656" y="4525"/>
                  </a:lnTo>
                  <a:cubicBezTo>
                    <a:pt x="2835" y="3763"/>
                    <a:pt x="3358" y="3168"/>
                    <a:pt x="4025" y="2965"/>
                  </a:cubicBezTo>
                  <a:lnTo>
                    <a:pt x="4513" y="2822"/>
                  </a:lnTo>
                  <a:cubicBezTo>
                    <a:pt x="4692" y="2763"/>
                    <a:pt x="4692" y="2501"/>
                    <a:pt x="4525" y="2465"/>
                  </a:cubicBezTo>
                  <a:lnTo>
                    <a:pt x="4108" y="2346"/>
                  </a:lnTo>
                  <a:cubicBezTo>
                    <a:pt x="3442" y="2168"/>
                    <a:pt x="2906" y="1584"/>
                    <a:pt x="2715" y="846"/>
                  </a:cubicBezTo>
                  <a:lnTo>
                    <a:pt x="2537" y="143"/>
                  </a:lnTo>
                  <a:cubicBezTo>
                    <a:pt x="2513" y="48"/>
                    <a:pt x="2442" y="1"/>
                    <a:pt x="2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42"/>
            <p:cNvSpPr/>
            <p:nvPr/>
          </p:nvSpPr>
          <p:spPr>
            <a:xfrm rot="-1645648">
              <a:off x="4769629" y="1739625"/>
              <a:ext cx="20549" cy="25797"/>
            </a:xfrm>
            <a:custGeom>
              <a:avLst/>
              <a:gdLst/>
              <a:ahLst/>
              <a:cxnLst/>
              <a:rect l="l" t="t" r="r" b="b"/>
              <a:pathLst>
                <a:path w="560" h="703" extrusionOk="0">
                  <a:moveTo>
                    <a:pt x="227" y="0"/>
                  </a:moveTo>
                  <a:lnTo>
                    <a:pt x="227" y="48"/>
                  </a:lnTo>
                  <a:cubicBezTo>
                    <a:pt x="227" y="60"/>
                    <a:pt x="227" y="72"/>
                    <a:pt x="215" y="84"/>
                  </a:cubicBezTo>
                  <a:cubicBezTo>
                    <a:pt x="203" y="84"/>
                    <a:pt x="203" y="108"/>
                    <a:pt x="203" y="119"/>
                  </a:cubicBezTo>
                  <a:cubicBezTo>
                    <a:pt x="203" y="131"/>
                    <a:pt x="179" y="131"/>
                    <a:pt x="203" y="131"/>
                  </a:cubicBezTo>
                  <a:cubicBezTo>
                    <a:pt x="203" y="131"/>
                    <a:pt x="203" y="143"/>
                    <a:pt x="179" y="143"/>
                  </a:cubicBezTo>
                  <a:cubicBezTo>
                    <a:pt x="167" y="143"/>
                    <a:pt x="203" y="167"/>
                    <a:pt x="179" y="167"/>
                  </a:cubicBezTo>
                  <a:cubicBezTo>
                    <a:pt x="167" y="167"/>
                    <a:pt x="167" y="167"/>
                    <a:pt x="167" y="179"/>
                  </a:cubicBezTo>
                  <a:cubicBezTo>
                    <a:pt x="167" y="179"/>
                    <a:pt x="119" y="179"/>
                    <a:pt x="167" y="191"/>
                  </a:cubicBezTo>
                  <a:cubicBezTo>
                    <a:pt x="167" y="191"/>
                    <a:pt x="119" y="191"/>
                    <a:pt x="167" y="203"/>
                  </a:cubicBezTo>
                  <a:lnTo>
                    <a:pt x="143" y="203"/>
                  </a:lnTo>
                  <a:cubicBezTo>
                    <a:pt x="155" y="227"/>
                    <a:pt x="143" y="227"/>
                    <a:pt x="143" y="239"/>
                  </a:cubicBezTo>
                  <a:cubicBezTo>
                    <a:pt x="155" y="250"/>
                    <a:pt x="167" y="250"/>
                    <a:pt x="143" y="250"/>
                  </a:cubicBezTo>
                  <a:cubicBezTo>
                    <a:pt x="125" y="233"/>
                    <a:pt x="116" y="227"/>
                    <a:pt x="112" y="227"/>
                  </a:cubicBezTo>
                  <a:cubicBezTo>
                    <a:pt x="107" y="227"/>
                    <a:pt x="107" y="233"/>
                    <a:pt x="107" y="239"/>
                  </a:cubicBezTo>
                  <a:cubicBezTo>
                    <a:pt x="111" y="235"/>
                    <a:pt x="114" y="233"/>
                    <a:pt x="115" y="233"/>
                  </a:cubicBezTo>
                  <a:lnTo>
                    <a:pt x="115" y="233"/>
                  </a:lnTo>
                  <a:cubicBezTo>
                    <a:pt x="118" y="233"/>
                    <a:pt x="115" y="239"/>
                    <a:pt x="107" y="239"/>
                  </a:cubicBezTo>
                  <a:cubicBezTo>
                    <a:pt x="84" y="239"/>
                    <a:pt x="107" y="250"/>
                    <a:pt x="96" y="250"/>
                  </a:cubicBezTo>
                  <a:cubicBezTo>
                    <a:pt x="84" y="250"/>
                    <a:pt x="84" y="262"/>
                    <a:pt x="96" y="262"/>
                  </a:cubicBezTo>
                  <a:cubicBezTo>
                    <a:pt x="107" y="286"/>
                    <a:pt x="96" y="298"/>
                    <a:pt x="96" y="310"/>
                  </a:cubicBezTo>
                  <a:cubicBezTo>
                    <a:pt x="84" y="322"/>
                    <a:pt x="96" y="358"/>
                    <a:pt x="84" y="369"/>
                  </a:cubicBezTo>
                  <a:cubicBezTo>
                    <a:pt x="84" y="381"/>
                    <a:pt x="84" y="405"/>
                    <a:pt x="60" y="405"/>
                  </a:cubicBezTo>
                  <a:cubicBezTo>
                    <a:pt x="48" y="417"/>
                    <a:pt x="60" y="429"/>
                    <a:pt x="48" y="441"/>
                  </a:cubicBezTo>
                  <a:cubicBezTo>
                    <a:pt x="36" y="441"/>
                    <a:pt x="48" y="465"/>
                    <a:pt x="48" y="477"/>
                  </a:cubicBezTo>
                  <a:cubicBezTo>
                    <a:pt x="48" y="489"/>
                    <a:pt x="36" y="512"/>
                    <a:pt x="48" y="524"/>
                  </a:cubicBezTo>
                  <a:cubicBezTo>
                    <a:pt x="48" y="524"/>
                    <a:pt x="60" y="536"/>
                    <a:pt x="48" y="536"/>
                  </a:cubicBezTo>
                  <a:cubicBezTo>
                    <a:pt x="36" y="536"/>
                    <a:pt x="36" y="536"/>
                    <a:pt x="36" y="548"/>
                  </a:cubicBezTo>
                  <a:cubicBezTo>
                    <a:pt x="36" y="548"/>
                    <a:pt x="36" y="560"/>
                    <a:pt x="24" y="560"/>
                  </a:cubicBezTo>
                  <a:cubicBezTo>
                    <a:pt x="0" y="560"/>
                    <a:pt x="0" y="560"/>
                    <a:pt x="0" y="584"/>
                  </a:cubicBezTo>
                  <a:cubicBezTo>
                    <a:pt x="0" y="584"/>
                    <a:pt x="24" y="596"/>
                    <a:pt x="36" y="596"/>
                  </a:cubicBezTo>
                  <a:cubicBezTo>
                    <a:pt x="84" y="608"/>
                    <a:pt x="119" y="620"/>
                    <a:pt x="143" y="620"/>
                  </a:cubicBezTo>
                  <a:lnTo>
                    <a:pt x="155" y="620"/>
                  </a:lnTo>
                  <a:lnTo>
                    <a:pt x="167" y="643"/>
                  </a:lnTo>
                  <a:cubicBezTo>
                    <a:pt x="167" y="643"/>
                    <a:pt x="179" y="655"/>
                    <a:pt x="215" y="667"/>
                  </a:cubicBezTo>
                  <a:cubicBezTo>
                    <a:pt x="238" y="679"/>
                    <a:pt x="274" y="679"/>
                    <a:pt x="286" y="703"/>
                  </a:cubicBezTo>
                  <a:lnTo>
                    <a:pt x="334" y="703"/>
                  </a:lnTo>
                  <a:lnTo>
                    <a:pt x="334" y="679"/>
                  </a:lnTo>
                  <a:cubicBezTo>
                    <a:pt x="346" y="667"/>
                    <a:pt x="334" y="655"/>
                    <a:pt x="346" y="643"/>
                  </a:cubicBezTo>
                  <a:lnTo>
                    <a:pt x="346" y="608"/>
                  </a:lnTo>
                  <a:lnTo>
                    <a:pt x="346" y="584"/>
                  </a:lnTo>
                  <a:cubicBezTo>
                    <a:pt x="346" y="584"/>
                    <a:pt x="357" y="584"/>
                    <a:pt x="334" y="560"/>
                  </a:cubicBezTo>
                  <a:cubicBezTo>
                    <a:pt x="381" y="560"/>
                    <a:pt x="346" y="548"/>
                    <a:pt x="346" y="548"/>
                  </a:cubicBezTo>
                  <a:cubicBezTo>
                    <a:pt x="357" y="548"/>
                    <a:pt x="334" y="524"/>
                    <a:pt x="357" y="500"/>
                  </a:cubicBezTo>
                  <a:cubicBezTo>
                    <a:pt x="381" y="500"/>
                    <a:pt x="357" y="489"/>
                    <a:pt x="381" y="477"/>
                  </a:cubicBezTo>
                  <a:cubicBezTo>
                    <a:pt x="393" y="465"/>
                    <a:pt x="381" y="429"/>
                    <a:pt x="393" y="429"/>
                  </a:cubicBezTo>
                  <a:cubicBezTo>
                    <a:pt x="405" y="417"/>
                    <a:pt x="405" y="405"/>
                    <a:pt x="417" y="381"/>
                  </a:cubicBezTo>
                  <a:cubicBezTo>
                    <a:pt x="429" y="369"/>
                    <a:pt x="429" y="358"/>
                    <a:pt x="453" y="346"/>
                  </a:cubicBezTo>
                  <a:cubicBezTo>
                    <a:pt x="477" y="322"/>
                    <a:pt x="488" y="298"/>
                    <a:pt x="512" y="262"/>
                  </a:cubicBezTo>
                  <a:cubicBezTo>
                    <a:pt x="524" y="250"/>
                    <a:pt x="524" y="239"/>
                    <a:pt x="536" y="227"/>
                  </a:cubicBezTo>
                  <a:cubicBezTo>
                    <a:pt x="560" y="215"/>
                    <a:pt x="560" y="191"/>
                    <a:pt x="560" y="179"/>
                  </a:cubicBezTo>
                  <a:lnTo>
                    <a:pt x="560" y="143"/>
                  </a:lnTo>
                  <a:cubicBezTo>
                    <a:pt x="560" y="143"/>
                    <a:pt x="560" y="131"/>
                    <a:pt x="488" y="119"/>
                  </a:cubicBezTo>
                  <a:lnTo>
                    <a:pt x="477" y="108"/>
                  </a:lnTo>
                  <a:cubicBezTo>
                    <a:pt x="465" y="96"/>
                    <a:pt x="441" y="72"/>
                    <a:pt x="393" y="60"/>
                  </a:cubicBezTo>
                  <a:cubicBezTo>
                    <a:pt x="357" y="48"/>
                    <a:pt x="346" y="48"/>
                    <a:pt x="322" y="24"/>
                  </a:cubicBezTo>
                  <a:cubicBezTo>
                    <a:pt x="262" y="0"/>
                    <a:pt x="227" y="0"/>
                    <a:pt x="2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42"/>
            <p:cNvSpPr/>
            <p:nvPr/>
          </p:nvSpPr>
          <p:spPr>
            <a:xfrm rot="-1645648">
              <a:off x="4758353" y="1645757"/>
              <a:ext cx="29723" cy="48365"/>
            </a:xfrm>
            <a:custGeom>
              <a:avLst/>
              <a:gdLst/>
              <a:ahLst/>
              <a:cxnLst/>
              <a:rect l="l" t="t" r="r" b="b"/>
              <a:pathLst>
                <a:path w="810" h="1318" extrusionOk="0">
                  <a:moveTo>
                    <a:pt x="298" y="401"/>
                  </a:moveTo>
                  <a:cubicBezTo>
                    <a:pt x="298" y="401"/>
                    <a:pt x="310" y="401"/>
                    <a:pt x="310" y="413"/>
                  </a:cubicBezTo>
                  <a:cubicBezTo>
                    <a:pt x="298" y="413"/>
                    <a:pt x="298" y="413"/>
                    <a:pt x="298" y="401"/>
                  </a:cubicBezTo>
                  <a:close/>
                  <a:moveTo>
                    <a:pt x="518" y="0"/>
                  </a:moveTo>
                  <a:cubicBezTo>
                    <a:pt x="507" y="0"/>
                    <a:pt x="500" y="3"/>
                    <a:pt x="500" y="8"/>
                  </a:cubicBezTo>
                  <a:cubicBezTo>
                    <a:pt x="500" y="44"/>
                    <a:pt x="489" y="56"/>
                    <a:pt x="489" y="80"/>
                  </a:cubicBezTo>
                  <a:cubicBezTo>
                    <a:pt x="489" y="115"/>
                    <a:pt x="477" y="139"/>
                    <a:pt x="465" y="163"/>
                  </a:cubicBezTo>
                  <a:cubicBezTo>
                    <a:pt x="441" y="175"/>
                    <a:pt x="441" y="187"/>
                    <a:pt x="429" y="199"/>
                  </a:cubicBezTo>
                  <a:cubicBezTo>
                    <a:pt x="429" y="222"/>
                    <a:pt x="417" y="234"/>
                    <a:pt x="417" y="246"/>
                  </a:cubicBezTo>
                  <a:cubicBezTo>
                    <a:pt x="417" y="258"/>
                    <a:pt x="417" y="258"/>
                    <a:pt x="405" y="282"/>
                  </a:cubicBezTo>
                  <a:cubicBezTo>
                    <a:pt x="381" y="282"/>
                    <a:pt x="417" y="294"/>
                    <a:pt x="405" y="294"/>
                  </a:cubicBezTo>
                  <a:cubicBezTo>
                    <a:pt x="369" y="294"/>
                    <a:pt x="381" y="306"/>
                    <a:pt x="369" y="318"/>
                  </a:cubicBezTo>
                  <a:cubicBezTo>
                    <a:pt x="369" y="342"/>
                    <a:pt x="322" y="318"/>
                    <a:pt x="358" y="353"/>
                  </a:cubicBezTo>
                  <a:lnTo>
                    <a:pt x="346" y="353"/>
                  </a:lnTo>
                  <a:cubicBezTo>
                    <a:pt x="322" y="365"/>
                    <a:pt x="298" y="353"/>
                    <a:pt x="322" y="401"/>
                  </a:cubicBezTo>
                  <a:lnTo>
                    <a:pt x="286" y="401"/>
                  </a:lnTo>
                  <a:cubicBezTo>
                    <a:pt x="298" y="413"/>
                    <a:pt x="286" y="425"/>
                    <a:pt x="262" y="437"/>
                  </a:cubicBezTo>
                  <a:cubicBezTo>
                    <a:pt x="262" y="437"/>
                    <a:pt x="250" y="437"/>
                    <a:pt x="250" y="461"/>
                  </a:cubicBezTo>
                  <a:cubicBezTo>
                    <a:pt x="262" y="472"/>
                    <a:pt x="286" y="484"/>
                    <a:pt x="239" y="484"/>
                  </a:cubicBezTo>
                  <a:cubicBezTo>
                    <a:pt x="227" y="484"/>
                    <a:pt x="239" y="496"/>
                    <a:pt x="250" y="496"/>
                  </a:cubicBezTo>
                  <a:cubicBezTo>
                    <a:pt x="250" y="496"/>
                    <a:pt x="250" y="496"/>
                    <a:pt x="250" y="496"/>
                  </a:cubicBezTo>
                  <a:lnTo>
                    <a:pt x="250" y="496"/>
                  </a:lnTo>
                  <a:cubicBezTo>
                    <a:pt x="247" y="496"/>
                    <a:pt x="243" y="496"/>
                    <a:pt x="239" y="496"/>
                  </a:cubicBezTo>
                  <a:cubicBezTo>
                    <a:pt x="242" y="504"/>
                    <a:pt x="245" y="507"/>
                    <a:pt x="247" y="507"/>
                  </a:cubicBezTo>
                  <a:cubicBezTo>
                    <a:pt x="250" y="507"/>
                    <a:pt x="250" y="497"/>
                    <a:pt x="250" y="496"/>
                  </a:cubicBezTo>
                  <a:lnTo>
                    <a:pt x="250" y="496"/>
                  </a:lnTo>
                  <a:cubicBezTo>
                    <a:pt x="282" y="497"/>
                    <a:pt x="265" y="499"/>
                    <a:pt x="286" y="520"/>
                  </a:cubicBezTo>
                  <a:cubicBezTo>
                    <a:pt x="250" y="520"/>
                    <a:pt x="262" y="544"/>
                    <a:pt x="250" y="556"/>
                  </a:cubicBezTo>
                  <a:cubicBezTo>
                    <a:pt x="239" y="556"/>
                    <a:pt x="239" y="592"/>
                    <a:pt x="239" y="603"/>
                  </a:cubicBezTo>
                  <a:cubicBezTo>
                    <a:pt x="239" y="627"/>
                    <a:pt x="239" y="663"/>
                    <a:pt x="227" y="675"/>
                  </a:cubicBezTo>
                  <a:cubicBezTo>
                    <a:pt x="203" y="723"/>
                    <a:pt x="191" y="746"/>
                    <a:pt x="179" y="794"/>
                  </a:cubicBezTo>
                  <a:cubicBezTo>
                    <a:pt x="167" y="806"/>
                    <a:pt x="167" y="842"/>
                    <a:pt x="143" y="853"/>
                  </a:cubicBezTo>
                  <a:cubicBezTo>
                    <a:pt x="131" y="865"/>
                    <a:pt x="131" y="913"/>
                    <a:pt x="119" y="925"/>
                  </a:cubicBezTo>
                  <a:cubicBezTo>
                    <a:pt x="108" y="949"/>
                    <a:pt x="108" y="961"/>
                    <a:pt x="108" y="996"/>
                  </a:cubicBezTo>
                  <a:cubicBezTo>
                    <a:pt x="84" y="1020"/>
                    <a:pt x="72" y="1032"/>
                    <a:pt x="72" y="1080"/>
                  </a:cubicBezTo>
                  <a:cubicBezTo>
                    <a:pt x="72" y="1092"/>
                    <a:pt x="84" y="1115"/>
                    <a:pt x="72" y="1115"/>
                  </a:cubicBezTo>
                  <a:cubicBezTo>
                    <a:pt x="60" y="1115"/>
                    <a:pt x="60" y="1127"/>
                    <a:pt x="60" y="1127"/>
                  </a:cubicBezTo>
                  <a:cubicBezTo>
                    <a:pt x="60" y="1139"/>
                    <a:pt x="48" y="1139"/>
                    <a:pt x="24" y="1151"/>
                  </a:cubicBezTo>
                  <a:cubicBezTo>
                    <a:pt x="12" y="1151"/>
                    <a:pt x="0" y="1163"/>
                    <a:pt x="0" y="1187"/>
                  </a:cubicBezTo>
                  <a:lnTo>
                    <a:pt x="24" y="1211"/>
                  </a:lnTo>
                  <a:cubicBezTo>
                    <a:pt x="72" y="1223"/>
                    <a:pt x="119" y="1246"/>
                    <a:pt x="131" y="1246"/>
                  </a:cubicBezTo>
                  <a:lnTo>
                    <a:pt x="143" y="1246"/>
                  </a:lnTo>
                  <a:lnTo>
                    <a:pt x="167" y="1258"/>
                  </a:lnTo>
                  <a:cubicBezTo>
                    <a:pt x="167" y="1270"/>
                    <a:pt x="179" y="1270"/>
                    <a:pt x="203" y="1294"/>
                  </a:cubicBezTo>
                  <a:cubicBezTo>
                    <a:pt x="239" y="1306"/>
                    <a:pt x="262" y="1306"/>
                    <a:pt x="286" y="1318"/>
                  </a:cubicBezTo>
                  <a:lnTo>
                    <a:pt x="298" y="1318"/>
                  </a:lnTo>
                  <a:cubicBezTo>
                    <a:pt x="298" y="1318"/>
                    <a:pt x="298" y="1306"/>
                    <a:pt x="322" y="1306"/>
                  </a:cubicBezTo>
                  <a:cubicBezTo>
                    <a:pt x="334" y="1306"/>
                    <a:pt x="334" y="1306"/>
                    <a:pt x="334" y="1294"/>
                  </a:cubicBezTo>
                  <a:cubicBezTo>
                    <a:pt x="334" y="1270"/>
                    <a:pt x="334" y="1258"/>
                    <a:pt x="358" y="1246"/>
                  </a:cubicBezTo>
                  <a:cubicBezTo>
                    <a:pt x="369" y="1211"/>
                    <a:pt x="369" y="1187"/>
                    <a:pt x="381" y="1151"/>
                  </a:cubicBezTo>
                  <a:cubicBezTo>
                    <a:pt x="393" y="1139"/>
                    <a:pt x="381" y="1115"/>
                    <a:pt x="393" y="1092"/>
                  </a:cubicBezTo>
                  <a:cubicBezTo>
                    <a:pt x="417" y="1080"/>
                    <a:pt x="417" y="1056"/>
                    <a:pt x="417" y="1032"/>
                  </a:cubicBezTo>
                  <a:cubicBezTo>
                    <a:pt x="417" y="1020"/>
                    <a:pt x="429" y="1020"/>
                    <a:pt x="417" y="1008"/>
                  </a:cubicBezTo>
                  <a:cubicBezTo>
                    <a:pt x="453" y="1008"/>
                    <a:pt x="429" y="973"/>
                    <a:pt x="441" y="961"/>
                  </a:cubicBezTo>
                  <a:cubicBezTo>
                    <a:pt x="477" y="949"/>
                    <a:pt x="441" y="901"/>
                    <a:pt x="477" y="889"/>
                  </a:cubicBezTo>
                  <a:cubicBezTo>
                    <a:pt x="489" y="877"/>
                    <a:pt x="489" y="853"/>
                    <a:pt x="489" y="830"/>
                  </a:cubicBezTo>
                  <a:cubicBezTo>
                    <a:pt x="500" y="794"/>
                    <a:pt x="500" y="758"/>
                    <a:pt x="512" y="723"/>
                  </a:cubicBezTo>
                  <a:lnTo>
                    <a:pt x="560" y="639"/>
                  </a:lnTo>
                  <a:cubicBezTo>
                    <a:pt x="572" y="603"/>
                    <a:pt x="596" y="580"/>
                    <a:pt x="620" y="544"/>
                  </a:cubicBezTo>
                  <a:cubicBezTo>
                    <a:pt x="655" y="496"/>
                    <a:pt x="679" y="437"/>
                    <a:pt x="715" y="401"/>
                  </a:cubicBezTo>
                  <a:cubicBezTo>
                    <a:pt x="727" y="365"/>
                    <a:pt x="739" y="318"/>
                    <a:pt x="774" y="294"/>
                  </a:cubicBezTo>
                  <a:cubicBezTo>
                    <a:pt x="786" y="258"/>
                    <a:pt x="798" y="234"/>
                    <a:pt x="798" y="199"/>
                  </a:cubicBezTo>
                  <a:cubicBezTo>
                    <a:pt x="798" y="187"/>
                    <a:pt x="810" y="175"/>
                    <a:pt x="810" y="163"/>
                  </a:cubicBezTo>
                  <a:cubicBezTo>
                    <a:pt x="810" y="139"/>
                    <a:pt x="810" y="139"/>
                    <a:pt x="774" y="115"/>
                  </a:cubicBezTo>
                  <a:lnTo>
                    <a:pt x="750" y="103"/>
                  </a:lnTo>
                  <a:cubicBezTo>
                    <a:pt x="739" y="80"/>
                    <a:pt x="727" y="68"/>
                    <a:pt x="667" y="56"/>
                  </a:cubicBezTo>
                  <a:cubicBezTo>
                    <a:pt x="631" y="44"/>
                    <a:pt x="608" y="44"/>
                    <a:pt x="596" y="20"/>
                  </a:cubicBezTo>
                  <a:cubicBezTo>
                    <a:pt x="561" y="6"/>
                    <a:pt x="534" y="0"/>
                    <a:pt x="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42"/>
            <p:cNvSpPr/>
            <p:nvPr/>
          </p:nvSpPr>
          <p:spPr>
            <a:xfrm rot="-1645648">
              <a:off x="4751820" y="1550595"/>
              <a:ext cx="30163" cy="48365"/>
            </a:xfrm>
            <a:custGeom>
              <a:avLst/>
              <a:gdLst/>
              <a:ahLst/>
              <a:cxnLst/>
              <a:rect l="l" t="t" r="r" b="b"/>
              <a:pathLst>
                <a:path w="822" h="1318" extrusionOk="0">
                  <a:moveTo>
                    <a:pt x="298" y="401"/>
                  </a:moveTo>
                  <a:cubicBezTo>
                    <a:pt x="298" y="401"/>
                    <a:pt x="322" y="401"/>
                    <a:pt x="322" y="413"/>
                  </a:cubicBezTo>
                  <a:cubicBezTo>
                    <a:pt x="298" y="413"/>
                    <a:pt x="298" y="413"/>
                    <a:pt x="298" y="401"/>
                  </a:cubicBezTo>
                  <a:close/>
                  <a:moveTo>
                    <a:pt x="525" y="0"/>
                  </a:moveTo>
                  <a:cubicBezTo>
                    <a:pt x="516" y="0"/>
                    <a:pt x="512" y="3"/>
                    <a:pt x="512" y="8"/>
                  </a:cubicBezTo>
                  <a:cubicBezTo>
                    <a:pt x="512" y="44"/>
                    <a:pt x="500" y="56"/>
                    <a:pt x="500" y="79"/>
                  </a:cubicBezTo>
                  <a:cubicBezTo>
                    <a:pt x="500" y="115"/>
                    <a:pt x="476" y="139"/>
                    <a:pt x="465" y="163"/>
                  </a:cubicBezTo>
                  <a:cubicBezTo>
                    <a:pt x="453" y="175"/>
                    <a:pt x="453" y="187"/>
                    <a:pt x="441" y="198"/>
                  </a:cubicBezTo>
                  <a:cubicBezTo>
                    <a:pt x="441" y="222"/>
                    <a:pt x="417" y="234"/>
                    <a:pt x="417" y="246"/>
                  </a:cubicBezTo>
                  <a:cubicBezTo>
                    <a:pt x="417" y="258"/>
                    <a:pt x="417" y="258"/>
                    <a:pt x="405" y="282"/>
                  </a:cubicBezTo>
                  <a:cubicBezTo>
                    <a:pt x="393" y="282"/>
                    <a:pt x="417" y="294"/>
                    <a:pt x="405" y="294"/>
                  </a:cubicBezTo>
                  <a:cubicBezTo>
                    <a:pt x="381" y="294"/>
                    <a:pt x="393" y="306"/>
                    <a:pt x="381" y="317"/>
                  </a:cubicBezTo>
                  <a:cubicBezTo>
                    <a:pt x="381" y="341"/>
                    <a:pt x="334" y="317"/>
                    <a:pt x="357" y="353"/>
                  </a:cubicBezTo>
                  <a:lnTo>
                    <a:pt x="346" y="353"/>
                  </a:lnTo>
                  <a:cubicBezTo>
                    <a:pt x="334" y="365"/>
                    <a:pt x="298" y="353"/>
                    <a:pt x="334" y="401"/>
                  </a:cubicBezTo>
                  <a:lnTo>
                    <a:pt x="286" y="401"/>
                  </a:lnTo>
                  <a:cubicBezTo>
                    <a:pt x="298" y="413"/>
                    <a:pt x="286" y="425"/>
                    <a:pt x="274" y="437"/>
                  </a:cubicBezTo>
                  <a:cubicBezTo>
                    <a:pt x="274" y="437"/>
                    <a:pt x="262" y="437"/>
                    <a:pt x="262" y="460"/>
                  </a:cubicBezTo>
                  <a:cubicBezTo>
                    <a:pt x="274" y="472"/>
                    <a:pt x="286" y="484"/>
                    <a:pt x="238" y="484"/>
                  </a:cubicBezTo>
                  <a:cubicBezTo>
                    <a:pt x="226" y="484"/>
                    <a:pt x="238" y="496"/>
                    <a:pt x="262" y="496"/>
                  </a:cubicBezTo>
                  <a:cubicBezTo>
                    <a:pt x="262" y="496"/>
                    <a:pt x="262" y="496"/>
                    <a:pt x="262" y="496"/>
                  </a:cubicBezTo>
                  <a:lnTo>
                    <a:pt x="262" y="496"/>
                  </a:lnTo>
                  <a:cubicBezTo>
                    <a:pt x="257" y="496"/>
                    <a:pt x="250" y="496"/>
                    <a:pt x="238" y="496"/>
                  </a:cubicBezTo>
                  <a:cubicBezTo>
                    <a:pt x="246" y="504"/>
                    <a:pt x="252" y="507"/>
                    <a:pt x="255" y="507"/>
                  </a:cubicBezTo>
                  <a:cubicBezTo>
                    <a:pt x="261" y="507"/>
                    <a:pt x="262" y="498"/>
                    <a:pt x="262" y="496"/>
                  </a:cubicBezTo>
                  <a:lnTo>
                    <a:pt x="262" y="496"/>
                  </a:lnTo>
                  <a:cubicBezTo>
                    <a:pt x="277" y="497"/>
                    <a:pt x="268" y="502"/>
                    <a:pt x="286" y="520"/>
                  </a:cubicBezTo>
                  <a:cubicBezTo>
                    <a:pt x="262" y="520"/>
                    <a:pt x="274" y="544"/>
                    <a:pt x="262" y="556"/>
                  </a:cubicBezTo>
                  <a:cubicBezTo>
                    <a:pt x="238" y="556"/>
                    <a:pt x="238" y="591"/>
                    <a:pt x="238" y="603"/>
                  </a:cubicBezTo>
                  <a:cubicBezTo>
                    <a:pt x="238" y="627"/>
                    <a:pt x="238" y="663"/>
                    <a:pt x="226" y="675"/>
                  </a:cubicBezTo>
                  <a:cubicBezTo>
                    <a:pt x="215" y="722"/>
                    <a:pt x="203" y="746"/>
                    <a:pt x="179" y="794"/>
                  </a:cubicBezTo>
                  <a:cubicBezTo>
                    <a:pt x="167" y="806"/>
                    <a:pt x="167" y="841"/>
                    <a:pt x="155" y="853"/>
                  </a:cubicBezTo>
                  <a:cubicBezTo>
                    <a:pt x="143" y="865"/>
                    <a:pt x="143" y="913"/>
                    <a:pt x="119" y="925"/>
                  </a:cubicBezTo>
                  <a:cubicBezTo>
                    <a:pt x="107" y="948"/>
                    <a:pt x="107" y="960"/>
                    <a:pt x="107" y="996"/>
                  </a:cubicBezTo>
                  <a:cubicBezTo>
                    <a:pt x="95" y="1020"/>
                    <a:pt x="84" y="1032"/>
                    <a:pt x="84" y="1079"/>
                  </a:cubicBezTo>
                  <a:cubicBezTo>
                    <a:pt x="84" y="1091"/>
                    <a:pt x="95" y="1115"/>
                    <a:pt x="84" y="1115"/>
                  </a:cubicBezTo>
                  <a:cubicBezTo>
                    <a:pt x="60" y="1115"/>
                    <a:pt x="60" y="1127"/>
                    <a:pt x="60" y="1127"/>
                  </a:cubicBezTo>
                  <a:cubicBezTo>
                    <a:pt x="60" y="1139"/>
                    <a:pt x="48" y="1139"/>
                    <a:pt x="36" y="1151"/>
                  </a:cubicBezTo>
                  <a:cubicBezTo>
                    <a:pt x="24" y="1151"/>
                    <a:pt x="0" y="1163"/>
                    <a:pt x="0" y="1187"/>
                  </a:cubicBezTo>
                  <a:lnTo>
                    <a:pt x="36" y="1210"/>
                  </a:lnTo>
                  <a:cubicBezTo>
                    <a:pt x="84" y="1222"/>
                    <a:pt x="119" y="1246"/>
                    <a:pt x="143" y="1246"/>
                  </a:cubicBezTo>
                  <a:lnTo>
                    <a:pt x="155" y="1246"/>
                  </a:lnTo>
                  <a:lnTo>
                    <a:pt x="167" y="1258"/>
                  </a:lnTo>
                  <a:cubicBezTo>
                    <a:pt x="167" y="1270"/>
                    <a:pt x="179" y="1270"/>
                    <a:pt x="215" y="1294"/>
                  </a:cubicBezTo>
                  <a:cubicBezTo>
                    <a:pt x="238" y="1306"/>
                    <a:pt x="274" y="1306"/>
                    <a:pt x="286" y="1318"/>
                  </a:cubicBezTo>
                  <a:lnTo>
                    <a:pt x="298" y="1318"/>
                  </a:lnTo>
                  <a:cubicBezTo>
                    <a:pt x="298" y="1318"/>
                    <a:pt x="298" y="1306"/>
                    <a:pt x="334" y="1306"/>
                  </a:cubicBezTo>
                  <a:cubicBezTo>
                    <a:pt x="346" y="1306"/>
                    <a:pt x="346" y="1306"/>
                    <a:pt x="346" y="1294"/>
                  </a:cubicBezTo>
                  <a:cubicBezTo>
                    <a:pt x="346" y="1270"/>
                    <a:pt x="346" y="1258"/>
                    <a:pt x="357" y="1246"/>
                  </a:cubicBezTo>
                  <a:cubicBezTo>
                    <a:pt x="369" y="1210"/>
                    <a:pt x="369" y="1187"/>
                    <a:pt x="393" y="1151"/>
                  </a:cubicBezTo>
                  <a:cubicBezTo>
                    <a:pt x="405" y="1139"/>
                    <a:pt x="393" y="1115"/>
                    <a:pt x="405" y="1091"/>
                  </a:cubicBezTo>
                  <a:cubicBezTo>
                    <a:pt x="417" y="1079"/>
                    <a:pt x="417" y="1056"/>
                    <a:pt x="417" y="1032"/>
                  </a:cubicBezTo>
                  <a:cubicBezTo>
                    <a:pt x="417" y="1020"/>
                    <a:pt x="429" y="1020"/>
                    <a:pt x="417" y="1008"/>
                  </a:cubicBezTo>
                  <a:cubicBezTo>
                    <a:pt x="465" y="1008"/>
                    <a:pt x="429" y="972"/>
                    <a:pt x="453" y="960"/>
                  </a:cubicBezTo>
                  <a:cubicBezTo>
                    <a:pt x="476" y="948"/>
                    <a:pt x="453" y="901"/>
                    <a:pt x="476" y="889"/>
                  </a:cubicBezTo>
                  <a:cubicBezTo>
                    <a:pt x="488" y="877"/>
                    <a:pt x="488" y="853"/>
                    <a:pt x="488" y="829"/>
                  </a:cubicBezTo>
                  <a:cubicBezTo>
                    <a:pt x="512" y="794"/>
                    <a:pt x="512" y="758"/>
                    <a:pt x="524" y="722"/>
                  </a:cubicBezTo>
                  <a:lnTo>
                    <a:pt x="572" y="639"/>
                  </a:lnTo>
                  <a:cubicBezTo>
                    <a:pt x="584" y="603"/>
                    <a:pt x="596" y="579"/>
                    <a:pt x="631" y="544"/>
                  </a:cubicBezTo>
                  <a:cubicBezTo>
                    <a:pt x="655" y="496"/>
                    <a:pt x="691" y="437"/>
                    <a:pt x="715" y="401"/>
                  </a:cubicBezTo>
                  <a:cubicBezTo>
                    <a:pt x="727" y="365"/>
                    <a:pt x="750" y="317"/>
                    <a:pt x="774" y="294"/>
                  </a:cubicBezTo>
                  <a:cubicBezTo>
                    <a:pt x="786" y="258"/>
                    <a:pt x="810" y="234"/>
                    <a:pt x="810" y="198"/>
                  </a:cubicBezTo>
                  <a:cubicBezTo>
                    <a:pt x="810" y="187"/>
                    <a:pt x="822" y="175"/>
                    <a:pt x="822" y="163"/>
                  </a:cubicBezTo>
                  <a:cubicBezTo>
                    <a:pt x="822" y="139"/>
                    <a:pt x="822" y="139"/>
                    <a:pt x="774" y="115"/>
                  </a:cubicBezTo>
                  <a:lnTo>
                    <a:pt x="762" y="103"/>
                  </a:lnTo>
                  <a:cubicBezTo>
                    <a:pt x="750" y="79"/>
                    <a:pt x="727" y="67"/>
                    <a:pt x="679" y="56"/>
                  </a:cubicBezTo>
                  <a:cubicBezTo>
                    <a:pt x="643" y="44"/>
                    <a:pt x="607" y="44"/>
                    <a:pt x="596" y="20"/>
                  </a:cubicBezTo>
                  <a:cubicBezTo>
                    <a:pt x="561" y="6"/>
                    <a:pt x="538" y="0"/>
                    <a:pt x="5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42"/>
            <p:cNvSpPr/>
            <p:nvPr/>
          </p:nvSpPr>
          <p:spPr>
            <a:xfrm rot="-1645648">
              <a:off x="4745328" y="1455602"/>
              <a:ext cx="29723" cy="48402"/>
            </a:xfrm>
            <a:custGeom>
              <a:avLst/>
              <a:gdLst/>
              <a:ahLst/>
              <a:cxnLst/>
              <a:rect l="l" t="t" r="r" b="b"/>
              <a:pathLst>
                <a:path w="810" h="1319" extrusionOk="0">
                  <a:moveTo>
                    <a:pt x="298" y="402"/>
                  </a:moveTo>
                  <a:cubicBezTo>
                    <a:pt x="298" y="402"/>
                    <a:pt x="310" y="402"/>
                    <a:pt x="310" y="413"/>
                  </a:cubicBezTo>
                  <a:cubicBezTo>
                    <a:pt x="298" y="413"/>
                    <a:pt x="298" y="413"/>
                    <a:pt x="298" y="402"/>
                  </a:cubicBezTo>
                  <a:close/>
                  <a:moveTo>
                    <a:pt x="518" y="1"/>
                  </a:moveTo>
                  <a:cubicBezTo>
                    <a:pt x="506" y="1"/>
                    <a:pt x="500" y="4"/>
                    <a:pt x="500" y="9"/>
                  </a:cubicBezTo>
                  <a:cubicBezTo>
                    <a:pt x="500" y="44"/>
                    <a:pt x="488" y="56"/>
                    <a:pt x="488" y="80"/>
                  </a:cubicBezTo>
                  <a:cubicBezTo>
                    <a:pt x="488" y="116"/>
                    <a:pt x="476" y="140"/>
                    <a:pt x="453" y="163"/>
                  </a:cubicBezTo>
                  <a:cubicBezTo>
                    <a:pt x="441" y="175"/>
                    <a:pt x="441" y="187"/>
                    <a:pt x="429" y="199"/>
                  </a:cubicBezTo>
                  <a:cubicBezTo>
                    <a:pt x="429" y="223"/>
                    <a:pt x="417" y="235"/>
                    <a:pt x="417" y="247"/>
                  </a:cubicBezTo>
                  <a:cubicBezTo>
                    <a:pt x="417" y="259"/>
                    <a:pt x="417" y="259"/>
                    <a:pt x="393" y="283"/>
                  </a:cubicBezTo>
                  <a:cubicBezTo>
                    <a:pt x="381" y="283"/>
                    <a:pt x="417" y="294"/>
                    <a:pt x="393" y="294"/>
                  </a:cubicBezTo>
                  <a:cubicBezTo>
                    <a:pt x="369" y="294"/>
                    <a:pt x="381" y="306"/>
                    <a:pt x="369" y="318"/>
                  </a:cubicBezTo>
                  <a:cubicBezTo>
                    <a:pt x="369" y="342"/>
                    <a:pt x="322" y="318"/>
                    <a:pt x="357" y="354"/>
                  </a:cubicBezTo>
                  <a:lnTo>
                    <a:pt x="333" y="354"/>
                  </a:lnTo>
                  <a:cubicBezTo>
                    <a:pt x="322" y="366"/>
                    <a:pt x="298" y="354"/>
                    <a:pt x="322" y="402"/>
                  </a:cubicBezTo>
                  <a:lnTo>
                    <a:pt x="274" y="402"/>
                  </a:lnTo>
                  <a:cubicBezTo>
                    <a:pt x="298" y="413"/>
                    <a:pt x="274" y="425"/>
                    <a:pt x="262" y="437"/>
                  </a:cubicBezTo>
                  <a:cubicBezTo>
                    <a:pt x="262" y="437"/>
                    <a:pt x="250" y="437"/>
                    <a:pt x="250" y="461"/>
                  </a:cubicBezTo>
                  <a:cubicBezTo>
                    <a:pt x="262" y="473"/>
                    <a:pt x="274" y="485"/>
                    <a:pt x="238" y="485"/>
                  </a:cubicBezTo>
                  <a:cubicBezTo>
                    <a:pt x="214" y="485"/>
                    <a:pt x="238" y="497"/>
                    <a:pt x="250" y="497"/>
                  </a:cubicBezTo>
                  <a:cubicBezTo>
                    <a:pt x="250" y="497"/>
                    <a:pt x="250" y="497"/>
                    <a:pt x="250" y="497"/>
                  </a:cubicBezTo>
                  <a:lnTo>
                    <a:pt x="250" y="497"/>
                  </a:lnTo>
                  <a:cubicBezTo>
                    <a:pt x="247" y="497"/>
                    <a:pt x="243" y="497"/>
                    <a:pt x="238" y="497"/>
                  </a:cubicBezTo>
                  <a:cubicBezTo>
                    <a:pt x="242" y="505"/>
                    <a:pt x="245" y="507"/>
                    <a:pt x="247" y="507"/>
                  </a:cubicBezTo>
                  <a:cubicBezTo>
                    <a:pt x="250" y="507"/>
                    <a:pt x="250" y="498"/>
                    <a:pt x="250" y="497"/>
                  </a:cubicBezTo>
                  <a:lnTo>
                    <a:pt x="250" y="497"/>
                  </a:lnTo>
                  <a:cubicBezTo>
                    <a:pt x="271" y="497"/>
                    <a:pt x="264" y="500"/>
                    <a:pt x="274" y="521"/>
                  </a:cubicBezTo>
                  <a:cubicBezTo>
                    <a:pt x="250" y="521"/>
                    <a:pt x="262" y="544"/>
                    <a:pt x="250" y="556"/>
                  </a:cubicBezTo>
                  <a:cubicBezTo>
                    <a:pt x="238" y="556"/>
                    <a:pt x="238" y="592"/>
                    <a:pt x="238" y="604"/>
                  </a:cubicBezTo>
                  <a:cubicBezTo>
                    <a:pt x="238" y="628"/>
                    <a:pt x="238" y="664"/>
                    <a:pt x="214" y="675"/>
                  </a:cubicBezTo>
                  <a:cubicBezTo>
                    <a:pt x="202" y="723"/>
                    <a:pt x="191" y="747"/>
                    <a:pt x="179" y="794"/>
                  </a:cubicBezTo>
                  <a:cubicBezTo>
                    <a:pt x="155" y="806"/>
                    <a:pt x="155" y="842"/>
                    <a:pt x="143" y="854"/>
                  </a:cubicBezTo>
                  <a:cubicBezTo>
                    <a:pt x="131" y="866"/>
                    <a:pt x="131" y="914"/>
                    <a:pt x="119" y="925"/>
                  </a:cubicBezTo>
                  <a:cubicBezTo>
                    <a:pt x="95" y="949"/>
                    <a:pt x="95" y="961"/>
                    <a:pt x="95" y="997"/>
                  </a:cubicBezTo>
                  <a:cubicBezTo>
                    <a:pt x="83" y="1021"/>
                    <a:pt x="72" y="1033"/>
                    <a:pt x="72" y="1080"/>
                  </a:cubicBezTo>
                  <a:cubicBezTo>
                    <a:pt x="72" y="1092"/>
                    <a:pt x="83" y="1116"/>
                    <a:pt x="72" y="1116"/>
                  </a:cubicBezTo>
                  <a:cubicBezTo>
                    <a:pt x="60" y="1116"/>
                    <a:pt x="60" y="1128"/>
                    <a:pt x="60" y="1128"/>
                  </a:cubicBezTo>
                  <a:cubicBezTo>
                    <a:pt x="60" y="1140"/>
                    <a:pt x="36" y="1140"/>
                    <a:pt x="24" y="1152"/>
                  </a:cubicBezTo>
                  <a:cubicBezTo>
                    <a:pt x="12" y="1152"/>
                    <a:pt x="0" y="1164"/>
                    <a:pt x="0" y="1187"/>
                  </a:cubicBezTo>
                  <a:lnTo>
                    <a:pt x="24" y="1211"/>
                  </a:lnTo>
                  <a:cubicBezTo>
                    <a:pt x="72" y="1223"/>
                    <a:pt x="119" y="1247"/>
                    <a:pt x="131" y="1247"/>
                  </a:cubicBezTo>
                  <a:lnTo>
                    <a:pt x="143" y="1247"/>
                  </a:lnTo>
                  <a:lnTo>
                    <a:pt x="155" y="1259"/>
                  </a:lnTo>
                  <a:cubicBezTo>
                    <a:pt x="155" y="1271"/>
                    <a:pt x="179" y="1271"/>
                    <a:pt x="202" y="1295"/>
                  </a:cubicBezTo>
                  <a:cubicBezTo>
                    <a:pt x="238" y="1306"/>
                    <a:pt x="262" y="1306"/>
                    <a:pt x="274" y="1318"/>
                  </a:cubicBezTo>
                  <a:lnTo>
                    <a:pt x="298" y="1318"/>
                  </a:lnTo>
                  <a:cubicBezTo>
                    <a:pt x="298" y="1318"/>
                    <a:pt x="298" y="1306"/>
                    <a:pt x="322" y="1306"/>
                  </a:cubicBezTo>
                  <a:cubicBezTo>
                    <a:pt x="333" y="1306"/>
                    <a:pt x="333" y="1306"/>
                    <a:pt x="333" y="1295"/>
                  </a:cubicBezTo>
                  <a:cubicBezTo>
                    <a:pt x="333" y="1271"/>
                    <a:pt x="333" y="1259"/>
                    <a:pt x="345" y="1247"/>
                  </a:cubicBezTo>
                  <a:cubicBezTo>
                    <a:pt x="369" y="1211"/>
                    <a:pt x="369" y="1187"/>
                    <a:pt x="381" y="1152"/>
                  </a:cubicBezTo>
                  <a:cubicBezTo>
                    <a:pt x="393" y="1140"/>
                    <a:pt x="381" y="1116"/>
                    <a:pt x="393" y="1092"/>
                  </a:cubicBezTo>
                  <a:cubicBezTo>
                    <a:pt x="405" y="1080"/>
                    <a:pt x="405" y="1056"/>
                    <a:pt x="405" y="1033"/>
                  </a:cubicBezTo>
                  <a:cubicBezTo>
                    <a:pt x="405" y="1021"/>
                    <a:pt x="429" y="1021"/>
                    <a:pt x="405" y="1009"/>
                  </a:cubicBezTo>
                  <a:cubicBezTo>
                    <a:pt x="453" y="1009"/>
                    <a:pt x="429" y="973"/>
                    <a:pt x="441" y="961"/>
                  </a:cubicBezTo>
                  <a:cubicBezTo>
                    <a:pt x="464" y="949"/>
                    <a:pt x="441" y="902"/>
                    <a:pt x="464" y="890"/>
                  </a:cubicBezTo>
                  <a:cubicBezTo>
                    <a:pt x="488" y="878"/>
                    <a:pt x="488" y="854"/>
                    <a:pt x="488" y="830"/>
                  </a:cubicBezTo>
                  <a:cubicBezTo>
                    <a:pt x="500" y="794"/>
                    <a:pt x="500" y="759"/>
                    <a:pt x="512" y="723"/>
                  </a:cubicBezTo>
                  <a:lnTo>
                    <a:pt x="560" y="640"/>
                  </a:lnTo>
                  <a:cubicBezTo>
                    <a:pt x="572" y="604"/>
                    <a:pt x="583" y="580"/>
                    <a:pt x="619" y="544"/>
                  </a:cubicBezTo>
                  <a:cubicBezTo>
                    <a:pt x="643" y="497"/>
                    <a:pt x="679" y="437"/>
                    <a:pt x="703" y="402"/>
                  </a:cubicBezTo>
                  <a:cubicBezTo>
                    <a:pt x="726" y="366"/>
                    <a:pt x="738" y="318"/>
                    <a:pt x="762" y="294"/>
                  </a:cubicBezTo>
                  <a:cubicBezTo>
                    <a:pt x="786" y="259"/>
                    <a:pt x="798" y="235"/>
                    <a:pt x="798" y="199"/>
                  </a:cubicBezTo>
                  <a:cubicBezTo>
                    <a:pt x="798" y="187"/>
                    <a:pt x="810" y="175"/>
                    <a:pt x="810" y="163"/>
                  </a:cubicBezTo>
                  <a:cubicBezTo>
                    <a:pt x="810" y="140"/>
                    <a:pt x="810" y="140"/>
                    <a:pt x="762" y="116"/>
                  </a:cubicBezTo>
                  <a:lnTo>
                    <a:pt x="750" y="104"/>
                  </a:lnTo>
                  <a:cubicBezTo>
                    <a:pt x="738" y="80"/>
                    <a:pt x="726" y="68"/>
                    <a:pt x="667" y="56"/>
                  </a:cubicBezTo>
                  <a:cubicBezTo>
                    <a:pt x="631" y="44"/>
                    <a:pt x="607" y="44"/>
                    <a:pt x="595" y="21"/>
                  </a:cubicBezTo>
                  <a:cubicBezTo>
                    <a:pt x="561" y="7"/>
                    <a:pt x="534" y="1"/>
                    <a:pt x="5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42"/>
            <p:cNvSpPr/>
            <p:nvPr/>
          </p:nvSpPr>
          <p:spPr>
            <a:xfrm rot="-1645648">
              <a:off x="4745493" y="1383064"/>
              <a:ext cx="20145" cy="25834"/>
            </a:xfrm>
            <a:custGeom>
              <a:avLst/>
              <a:gdLst/>
              <a:ahLst/>
              <a:cxnLst/>
              <a:rect l="l" t="t" r="r" b="b"/>
              <a:pathLst>
                <a:path w="549" h="704" extrusionOk="0">
                  <a:moveTo>
                    <a:pt x="215" y="1"/>
                  </a:moveTo>
                  <a:lnTo>
                    <a:pt x="215" y="48"/>
                  </a:lnTo>
                  <a:cubicBezTo>
                    <a:pt x="215" y="60"/>
                    <a:pt x="215" y="72"/>
                    <a:pt x="203" y="84"/>
                  </a:cubicBezTo>
                  <a:cubicBezTo>
                    <a:pt x="191" y="84"/>
                    <a:pt x="191" y="108"/>
                    <a:pt x="191" y="120"/>
                  </a:cubicBezTo>
                  <a:cubicBezTo>
                    <a:pt x="191" y="132"/>
                    <a:pt x="179" y="132"/>
                    <a:pt x="191" y="132"/>
                  </a:cubicBezTo>
                  <a:cubicBezTo>
                    <a:pt x="191" y="132"/>
                    <a:pt x="191" y="144"/>
                    <a:pt x="179" y="144"/>
                  </a:cubicBezTo>
                  <a:cubicBezTo>
                    <a:pt x="155" y="144"/>
                    <a:pt x="191" y="167"/>
                    <a:pt x="179" y="167"/>
                  </a:cubicBezTo>
                  <a:cubicBezTo>
                    <a:pt x="155" y="167"/>
                    <a:pt x="155" y="167"/>
                    <a:pt x="155" y="179"/>
                  </a:cubicBezTo>
                  <a:cubicBezTo>
                    <a:pt x="155" y="179"/>
                    <a:pt x="120" y="179"/>
                    <a:pt x="155" y="191"/>
                  </a:cubicBezTo>
                  <a:cubicBezTo>
                    <a:pt x="155" y="191"/>
                    <a:pt x="120" y="191"/>
                    <a:pt x="155" y="203"/>
                  </a:cubicBezTo>
                  <a:lnTo>
                    <a:pt x="132" y="203"/>
                  </a:lnTo>
                  <a:cubicBezTo>
                    <a:pt x="144" y="227"/>
                    <a:pt x="132" y="227"/>
                    <a:pt x="132" y="239"/>
                  </a:cubicBezTo>
                  <a:cubicBezTo>
                    <a:pt x="144" y="251"/>
                    <a:pt x="155" y="251"/>
                    <a:pt x="132" y="251"/>
                  </a:cubicBezTo>
                  <a:cubicBezTo>
                    <a:pt x="104" y="237"/>
                    <a:pt x="96" y="231"/>
                    <a:pt x="95" y="231"/>
                  </a:cubicBezTo>
                  <a:lnTo>
                    <a:pt x="95" y="231"/>
                  </a:lnTo>
                  <a:cubicBezTo>
                    <a:pt x="94" y="231"/>
                    <a:pt x="96" y="234"/>
                    <a:pt x="96" y="239"/>
                  </a:cubicBezTo>
                  <a:cubicBezTo>
                    <a:pt x="72" y="239"/>
                    <a:pt x="96" y="251"/>
                    <a:pt x="84" y="251"/>
                  </a:cubicBezTo>
                  <a:cubicBezTo>
                    <a:pt x="72" y="251"/>
                    <a:pt x="72" y="263"/>
                    <a:pt x="84" y="263"/>
                  </a:cubicBezTo>
                  <a:cubicBezTo>
                    <a:pt x="96" y="286"/>
                    <a:pt x="84" y="298"/>
                    <a:pt x="84" y="310"/>
                  </a:cubicBezTo>
                  <a:cubicBezTo>
                    <a:pt x="72" y="322"/>
                    <a:pt x="84" y="358"/>
                    <a:pt x="72" y="370"/>
                  </a:cubicBezTo>
                  <a:cubicBezTo>
                    <a:pt x="72" y="382"/>
                    <a:pt x="72" y="406"/>
                    <a:pt x="60" y="406"/>
                  </a:cubicBezTo>
                  <a:cubicBezTo>
                    <a:pt x="36" y="417"/>
                    <a:pt x="60" y="429"/>
                    <a:pt x="36" y="441"/>
                  </a:cubicBezTo>
                  <a:cubicBezTo>
                    <a:pt x="24" y="441"/>
                    <a:pt x="36" y="465"/>
                    <a:pt x="36" y="477"/>
                  </a:cubicBezTo>
                  <a:cubicBezTo>
                    <a:pt x="36" y="489"/>
                    <a:pt x="24" y="513"/>
                    <a:pt x="36" y="525"/>
                  </a:cubicBezTo>
                  <a:cubicBezTo>
                    <a:pt x="36" y="525"/>
                    <a:pt x="60" y="537"/>
                    <a:pt x="36" y="537"/>
                  </a:cubicBezTo>
                  <a:cubicBezTo>
                    <a:pt x="24" y="537"/>
                    <a:pt x="24" y="537"/>
                    <a:pt x="24" y="548"/>
                  </a:cubicBezTo>
                  <a:cubicBezTo>
                    <a:pt x="24" y="548"/>
                    <a:pt x="24" y="560"/>
                    <a:pt x="13" y="560"/>
                  </a:cubicBezTo>
                  <a:cubicBezTo>
                    <a:pt x="1" y="560"/>
                    <a:pt x="1" y="560"/>
                    <a:pt x="1" y="584"/>
                  </a:cubicBezTo>
                  <a:cubicBezTo>
                    <a:pt x="1" y="584"/>
                    <a:pt x="13" y="596"/>
                    <a:pt x="24" y="596"/>
                  </a:cubicBezTo>
                  <a:cubicBezTo>
                    <a:pt x="72" y="608"/>
                    <a:pt x="120" y="620"/>
                    <a:pt x="132" y="620"/>
                  </a:cubicBezTo>
                  <a:lnTo>
                    <a:pt x="144" y="620"/>
                  </a:lnTo>
                  <a:lnTo>
                    <a:pt x="155" y="644"/>
                  </a:lnTo>
                  <a:cubicBezTo>
                    <a:pt x="155" y="644"/>
                    <a:pt x="179" y="656"/>
                    <a:pt x="203" y="667"/>
                  </a:cubicBezTo>
                  <a:cubicBezTo>
                    <a:pt x="239" y="679"/>
                    <a:pt x="263" y="679"/>
                    <a:pt x="274" y="703"/>
                  </a:cubicBezTo>
                  <a:lnTo>
                    <a:pt x="322" y="703"/>
                  </a:lnTo>
                  <a:lnTo>
                    <a:pt x="322" y="679"/>
                  </a:lnTo>
                  <a:cubicBezTo>
                    <a:pt x="334" y="667"/>
                    <a:pt x="322" y="656"/>
                    <a:pt x="334" y="644"/>
                  </a:cubicBezTo>
                  <a:lnTo>
                    <a:pt x="334" y="608"/>
                  </a:lnTo>
                  <a:lnTo>
                    <a:pt x="334" y="584"/>
                  </a:lnTo>
                  <a:cubicBezTo>
                    <a:pt x="334" y="584"/>
                    <a:pt x="358" y="584"/>
                    <a:pt x="322" y="560"/>
                  </a:cubicBezTo>
                  <a:cubicBezTo>
                    <a:pt x="370" y="560"/>
                    <a:pt x="334" y="548"/>
                    <a:pt x="334" y="548"/>
                  </a:cubicBezTo>
                  <a:cubicBezTo>
                    <a:pt x="358" y="548"/>
                    <a:pt x="322" y="525"/>
                    <a:pt x="358" y="501"/>
                  </a:cubicBezTo>
                  <a:cubicBezTo>
                    <a:pt x="370" y="501"/>
                    <a:pt x="358" y="489"/>
                    <a:pt x="370" y="477"/>
                  </a:cubicBezTo>
                  <a:cubicBezTo>
                    <a:pt x="382" y="465"/>
                    <a:pt x="370" y="429"/>
                    <a:pt x="382" y="429"/>
                  </a:cubicBezTo>
                  <a:cubicBezTo>
                    <a:pt x="394" y="417"/>
                    <a:pt x="394" y="406"/>
                    <a:pt x="417" y="382"/>
                  </a:cubicBezTo>
                  <a:cubicBezTo>
                    <a:pt x="429" y="370"/>
                    <a:pt x="429" y="358"/>
                    <a:pt x="441" y="346"/>
                  </a:cubicBezTo>
                  <a:cubicBezTo>
                    <a:pt x="477" y="322"/>
                    <a:pt x="489" y="298"/>
                    <a:pt x="501" y="263"/>
                  </a:cubicBezTo>
                  <a:cubicBezTo>
                    <a:pt x="513" y="251"/>
                    <a:pt x="513" y="239"/>
                    <a:pt x="536" y="227"/>
                  </a:cubicBezTo>
                  <a:cubicBezTo>
                    <a:pt x="548" y="215"/>
                    <a:pt x="548" y="191"/>
                    <a:pt x="548" y="179"/>
                  </a:cubicBezTo>
                  <a:lnTo>
                    <a:pt x="548" y="144"/>
                  </a:lnTo>
                  <a:cubicBezTo>
                    <a:pt x="548" y="144"/>
                    <a:pt x="548" y="132"/>
                    <a:pt x="489" y="120"/>
                  </a:cubicBezTo>
                  <a:lnTo>
                    <a:pt x="477" y="108"/>
                  </a:lnTo>
                  <a:cubicBezTo>
                    <a:pt x="453" y="96"/>
                    <a:pt x="429" y="72"/>
                    <a:pt x="382" y="60"/>
                  </a:cubicBezTo>
                  <a:cubicBezTo>
                    <a:pt x="358" y="48"/>
                    <a:pt x="334" y="48"/>
                    <a:pt x="310" y="25"/>
                  </a:cubicBezTo>
                  <a:cubicBezTo>
                    <a:pt x="251" y="1"/>
                    <a:pt x="215" y="1"/>
                    <a:pt x="2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42"/>
            <p:cNvSpPr/>
            <p:nvPr/>
          </p:nvSpPr>
          <p:spPr>
            <a:xfrm rot="-1645648">
              <a:off x="4853651" y="1308999"/>
              <a:ext cx="23191" cy="26678"/>
            </a:xfrm>
            <a:custGeom>
              <a:avLst/>
              <a:gdLst/>
              <a:ahLst/>
              <a:cxnLst/>
              <a:rect l="l" t="t" r="r" b="b"/>
              <a:pathLst>
                <a:path w="632" h="727" extrusionOk="0">
                  <a:moveTo>
                    <a:pt x="525" y="286"/>
                  </a:moveTo>
                  <a:cubicBezTo>
                    <a:pt x="529" y="290"/>
                    <a:pt x="533" y="291"/>
                    <a:pt x="535" y="291"/>
                  </a:cubicBezTo>
                  <a:cubicBezTo>
                    <a:pt x="541" y="291"/>
                    <a:pt x="541" y="286"/>
                    <a:pt x="525" y="286"/>
                  </a:cubicBezTo>
                  <a:close/>
                  <a:moveTo>
                    <a:pt x="346" y="0"/>
                  </a:moveTo>
                  <a:cubicBezTo>
                    <a:pt x="346" y="0"/>
                    <a:pt x="334" y="0"/>
                    <a:pt x="298" y="12"/>
                  </a:cubicBezTo>
                  <a:cubicBezTo>
                    <a:pt x="251" y="36"/>
                    <a:pt x="215" y="60"/>
                    <a:pt x="215" y="71"/>
                  </a:cubicBezTo>
                  <a:lnTo>
                    <a:pt x="191" y="95"/>
                  </a:lnTo>
                  <a:lnTo>
                    <a:pt x="179" y="95"/>
                  </a:lnTo>
                  <a:cubicBezTo>
                    <a:pt x="167" y="95"/>
                    <a:pt x="167" y="95"/>
                    <a:pt x="120" y="107"/>
                  </a:cubicBezTo>
                  <a:cubicBezTo>
                    <a:pt x="96" y="119"/>
                    <a:pt x="72" y="131"/>
                    <a:pt x="48" y="155"/>
                  </a:cubicBezTo>
                  <a:lnTo>
                    <a:pt x="37" y="167"/>
                  </a:lnTo>
                  <a:lnTo>
                    <a:pt x="13" y="179"/>
                  </a:lnTo>
                  <a:cubicBezTo>
                    <a:pt x="1" y="191"/>
                    <a:pt x="13" y="191"/>
                    <a:pt x="13" y="191"/>
                  </a:cubicBezTo>
                  <a:cubicBezTo>
                    <a:pt x="37" y="191"/>
                    <a:pt x="37" y="202"/>
                    <a:pt x="37" y="202"/>
                  </a:cubicBezTo>
                  <a:cubicBezTo>
                    <a:pt x="37" y="226"/>
                    <a:pt x="60" y="226"/>
                    <a:pt x="60" y="250"/>
                  </a:cubicBezTo>
                  <a:cubicBezTo>
                    <a:pt x="60" y="262"/>
                    <a:pt x="72" y="262"/>
                    <a:pt x="72" y="262"/>
                  </a:cubicBezTo>
                  <a:cubicBezTo>
                    <a:pt x="72" y="286"/>
                    <a:pt x="96" y="286"/>
                    <a:pt x="96" y="298"/>
                  </a:cubicBezTo>
                  <a:cubicBezTo>
                    <a:pt x="96" y="298"/>
                    <a:pt x="96" y="303"/>
                    <a:pt x="100" y="303"/>
                  </a:cubicBezTo>
                  <a:cubicBezTo>
                    <a:pt x="100" y="303"/>
                    <a:pt x="100" y="303"/>
                    <a:pt x="101" y="303"/>
                  </a:cubicBezTo>
                  <a:lnTo>
                    <a:pt x="101" y="303"/>
                  </a:lnTo>
                  <a:cubicBezTo>
                    <a:pt x="80" y="320"/>
                    <a:pt x="119" y="311"/>
                    <a:pt x="108" y="321"/>
                  </a:cubicBezTo>
                  <a:cubicBezTo>
                    <a:pt x="108" y="345"/>
                    <a:pt x="132" y="345"/>
                    <a:pt x="132" y="357"/>
                  </a:cubicBezTo>
                  <a:cubicBezTo>
                    <a:pt x="132" y="369"/>
                    <a:pt x="156" y="369"/>
                    <a:pt x="156" y="381"/>
                  </a:cubicBezTo>
                  <a:cubicBezTo>
                    <a:pt x="156" y="405"/>
                    <a:pt x="179" y="417"/>
                    <a:pt x="179" y="429"/>
                  </a:cubicBezTo>
                  <a:cubicBezTo>
                    <a:pt x="179" y="441"/>
                    <a:pt x="191" y="464"/>
                    <a:pt x="191" y="476"/>
                  </a:cubicBezTo>
                  <a:cubicBezTo>
                    <a:pt x="191" y="488"/>
                    <a:pt x="215" y="500"/>
                    <a:pt x="215" y="524"/>
                  </a:cubicBezTo>
                  <a:cubicBezTo>
                    <a:pt x="215" y="548"/>
                    <a:pt x="227" y="583"/>
                    <a:pt x="227" y="607"/>
                  </a:cubicBezTo>
                  <a:cubicBezTo>
                    <a:pt x="227" y="619"/>
                    <a:pt x="239" y="643"/>
                    <a:pt x="239" y="667"/>
                  </a:cubicBezTo>
                  <a:cubicBezTo>
                    <a:pt x="239" y="679"/>
                    <a:pt x="251" y="702"/>
                    <a:pt x="275" y="714"/>
                  </a:cubicBezTo>
                  <a:lnTo>
                    <a:pt x="287" y="726"/>
                  </a:lnTo>
                  <a:cubicBezTo>
                    <a:pt x="287" y="726"/>
                    <a:pt x="298" y="726"/>
                    <a:pt x="346" y="702"/>
                  </a:cubicBezTo>
                  <a:cubicBezTo>
                    <a:pt x="358" y="679"/>
                    <a:pt x="358" y="679"/>
                    <a:pt x="370" y="679"/>
                  </a:cubicBezTo>
                  <a:cubicBezTo>
                    <a:pt x="394" y="679"/>
                    <a:pt x="418" y="667"/>
                    <a:pt x="465" y="643"/>
                  </a:cubicBezTo>
                  <a:cubicBezTo>
                    <a:pt x="489" y="619"/>
                    <a:pt x="513" y="607"/>
                    <a:pt x="537" y="595"/>
                  </a:cubicBezTo>
                  <a:cubicBezTo>
                    <a:pt x="596" y="560"/>
                    <a:pt x="632" y="548"/>
                    <a:pt x="608" y="536"/>
                  </a:cubicBezTo>
                  <a:cubicBezTo>
                    <a:pt x="596" y="536"/>
                    <a:pt x="596" y="524"/>
                    <a:pt x="584" y="524"/>
                  </a:cubicBezTo>
                  <a:cubicBezTo>
                    <a:pt x="572" y="524"/>
                    <a:pt x="548" y="500"/>
                    <a:pt x="572" y="488"/>
                  </a:cubicBezTo>
                  <a:cubicBezTo>
                    <a:pt x="572" y="476"/>
                    <a:pt x="572" y="476"/>
                    <a:pt x="548" y="464"/>
                  </a:cubicBezTo>
                  <a:cubicBezTo>
                    <a:pt x="548" y="464"/>
                    <a:pt x="548" y="441"/>
                    <a:pt x="537" y="441"/>
                  </a:cubicBezTo>
                  <a:cubicBezTo>
                    <a:pt x="537" y="441"/>
                    <a:pt x="525" y="441"/>
                    <a:pt x="537" y="429"/>
                  </a:cubicBezTo>
                  <a:cubicBezTo>
                    <a:pt x="541" y="425"/>
                    <a:pt x="541" y="423"/>
                    <a:pt x="539" y="423"/>
                  </a:cubicBezTo>
                  <a:cubicBezTo>
                    <a:pt x="535" y="423"/>
                    <a:pt x="525" y="429"/>
                    <a:pt x="525" y="429"/>
                  </a:cubicBezTo>
                  <a:cubicBezTo>
                    <a:pt x="537" y="417"/>
                    <a:pt x="525" y="417"/>
                    <a:pt x="525" y="417"/>
                  </a:cubicBezTo>
                  <a:cubicBezTo>
                    <a:pt x="525" y="417"/>
                    <a:pt x="538" y="397"/>
                    <a:pt x="530" y="397"/>
                  </a:cubicBezTo>
                  <a:cubicBezTo>
                    <a:pt x="527" y="397"/>
                    <a:pt x="522" y="399"/>
                    <a:pt x="513" y="405"/>
                  </a:cubicBezTo>
                  <a:cubicBezTo>
                    <a:pt x="513" y="405"/>
                    <a:pt x="526" y="385"/>
                    <a:pt x="513" y="385"/>
                  </a:cubicBezTo>
                  <a:cubicBezTo>
                    <a:pt x="511" y="385"/>
                    <a:pt x="508" y="385"/>
                    <a:pt x="505" y="386"/>
                  </a:cubicBezTo>
                  <a:lnTo>
                    <a:pt x="505" y="386"/>
                  </a:lnTo>
                  <a:cubicBezTo>
                    <a:pt x="510" y="379"/>
                    <a:pt x="504" y="369"/>
                    <a:pt x="489" y="369"/>
                  </a:cubicBezTo>
                  <a:lnTo>
                    <a:pt x="489" y="369"/>
                  </a:lnTo>
                  <a:cubicBezTo>
                    <a:pt x="489" y="369"/>
                    <a:pt x="489" y="369"/>
                    <a:pt x="489" y="369"/>
                  </a:cubicBezTo>
                  <a:cubicBezTo>
                    <a:pt x="477" y="369"/>
                    <a:pt x="477" y="369"/>
                    <a:pt x="477" y="357"/>
                  </a:cubicBezTo>
                  <a:cubicBezTo>
                    <a:pt x="477" y="357"/>
                    <a:pt x="489" y="345"/>
                    <a:pt x="477" y="345"/>
                  </a:cubicBezTo>
                  <a:cubicBezTo>
                    <a:pt x="471" y="345"/>
                    <a:pt x="465" y="348"/>
                    <a:pt x="462" y="348"/>
                  </a:cubicBezTo>
                  <a:cubicBezTo>
                    <a:pt x="459" y="348"/>
                    <a:pt x="459" y="345"/>
                    <a:pt x="465" y="333"/>
                  </a:cubicBezTo>
                  <a:lnTo>
                    <a:pt x="453" y="333"/>
                  </a:lnTo>
                  <a:lnTo>
                    <a:pt x="465" y="310"/>
                  </a:lnTo>
                  <a:lnTo>
                    <a:pt x="525" y="286"/>
                  </a:lnTo>
                  <a:cubicBezTo>
                    <a:pt x="537" y="274"/>
                    <a:pt x="513" y="274"/>
                    <a:pt x="525" y="250"/>
                  </a:cubicBezTo>
                  <a:cubicBezTo>
                    <a:pt x="525" y="238"/>
                    <a:pt x="525" y="238"/>
                    <a:pt x="513" y="238"/>
                  </a:cubicBezTo>
                  <a:cubicBezTo>
                    <a:pt x="489" y="238"/>
                    <a:pt x="477" y="226"/>
                    <a:pt x="477" y="214"/>
                  </a:cubicBezTo>
                  <a:lnTo>
                    <a:pt x="429" y="167"/>
                  </a:lnTo>
                  <a:cubicBezTo>
                    <a:pt x="429" y="155"/>
                    <a:pt x="418" y="155"/>
                    <a:pt x="418" y="131"/>
                  </a:cubicBezTo>
                  <a:cubicBezTo>
                    <a:pt x="418" y="119"/>
                    <a:pt x="406" y="119"/>
                    <a:pt x="406" y="107"/>
                  </a:cubicBezTo>
                  <a:cubicBezTo>
                    <a:pt x="406" y="95"/>
                    <a:pt x="394" y="95"/>
                    <a:pt x="394" y="95"/>
                  </a:cubicBezTo>
                  <a:cubicBezTo>
                    <a:pt x="370" y="71"/>
                    <a:pt x="370" y="60"/>
                    <a:pt x="358" y="60"/>
                  </a:cubicBezTo>
                  <a:cubicBezTo>
                    <a:pt x="358" y="60"/>
                    <a:pt x="334" y="60"/>
                    <a:pt x="346" y="48"/>
                  </a:cubicBezTo>
                  <a:cubicBezTo>
                    <a:pt x="358" y="36"/>
                    <a:pt x="358" y="36"/>
                    <a:pt x="346" y="36"/>
                  </a:cubicBezTo>
                  <a:lnTo>
                    <a:pt x="346" y="12"/>
                  </a:lnTo>
                  <a:cubicBezTo>
                    <a:pt x="358" y="0"/>
                    <a:pt x="358" y="0"/>
                    <a:pt x="3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42"/>
            <p:cNvSpPr/>
            <p:nvPr/>
          </p:nvSpPr>
          <p:spPr>
            <a:xfrm rot="-1645648">
              <a:off x="4924784" y="1346880"/>
              <a:ext cx="37172" cy="52732"/>
            </a:xfrm>
            <a:custGeom>
              <a:avLst/>
              <a:gdLst/>
              <a:ahLst/>
              <a:cxnLst/>
              <a:rect l="l" t="t" r="r" b="b"/>
              <a:pathLst>
                <a:path w="1013" h="1437" extrusionOk="0">
                  <a:moveTo>
                    <a:pt x="298" y="0"/>
                  </a:moveTo>
                  <a:cubicBezTo>
                    <a:pt x="298" y="0"/>
                    <a:pt x="286" y="0"/>
                    <a:pt x="250" y="12"/>
                  </a:cubicBezTo>
                  <a:cubicBezTo>
                    <a:pt x="203" y="36"/>
                    <a:pt x="167" y="60"/>
                    <a:pt x="167" y="72"/>
                  </a:cubicBezTo>
                  <a:lnTo>
                    <a:pt x="167" y="96"/>
                  </a:lnTo>
                  <a:lnTo>
                    <a:pt x="143" y="96"/>
                  </a:lnTo>
                  <a:cubicBezTo>
                    <a:pt x="131" y="96"/>
                    <a:pt x="120" y="96"/>
                    <a:pt x="84" y="108"/>
                  </a:cubicBezTo>
                  <a:cubicBezTo>
                    <a:pt x="60" y="119"/>
                    <a:pt x="48" y="131"/>
                    <a:pt x="24" y="155"/>
                  </a:cubicBezTo>
                  <a:cubicBezTo>
                    <a:pt x="12" y="167"/>
                    <a:pt x="24" y="167"/>
                    <a:pt x="24" y="167"/>
                  </a:cubicBezTo>
                  <a:cubicBezTo>
                    <a:pt x="24" y="167"/>
                    <a:pt x="24" y="179"/>
                    <a:pt x="12" y="191"/>
                  </a:cubicBezTo>
                  <a:cubicBezTo>
                    <a:pt x="0" y="215"/>
                    <a:pt x="12" y="215"/>
                    <a:pt x="12" y="215"/>
                  </a:cubicBezTo>
                  <a:cubicBezTo>
                    <a:pt x="24" y="227"/>
                    <a:pt x="24" y="239"/>
                    <a:pt x="48" y="250"/>
                  </a:cubicBezTo>
                  <a:cubicBezTo>
                    <a:pt x="60" y="286"/>
                    <a:pt x="84" y="310"/>
                    <a:pt x="108" y="346"/>
                  </a:cubicBezTo>
                  <a:cubicBezTo>
                    <a:pt x="108" y="358"/>
                    <a:pt x="131" y="369"/>
                    <a:pt x="143" y="405"/>
                  </a:cubicBezTo>
                  <a:cubicBezTo>
                    <a:pt x="167" y="417"/>
                    <a:pt x="179" y="453"/>
                    <a:pt x="191" y="465"/>
                  </a:cubicBezTo>
                  <a:cubicBezTo>
                    <a:pt x="191" y="477"/>
                    <a:pt x="191" y="477"/>
                    <a:pt x="227" y="477"/>
                  </a:cubicBezTo>
                  <a:cubicBezTo>
                    <a:pt x="191" y="512"/>
                    <a:pt x="239" y="524"/>
                    <a:pt x="239" y="536"/>
                  </a:cubicBezTo>
                  <a:cubicBezTo>
                    <a:pt x="239" y="572"/>
                    <a:pt x="286" y="584"/>
                    <a:pt x="286" y="608"/>
                  </a:cubicBezTo>
                  <a:cubicBezTo>
                    <a:pt x="286" y="643"/>
                    <a:pt x="310" y="643"/>
                    <a:pt x="310" y="667"/>
                  </a:cubicBezTo>
                  <a:cubicBezTo>
                    <a:pt x="322" y="715"/>
                    <a:pt x="358" y="727"/>
                    <a:pt x="370" y="774"/>
                  </a:cubicBezTo>
                  <a:cubicBezTo>
                    <a:pt x="381" y="810"/>
                    <a:pt x="405" y="834"/>
                    <a:pt x="417" y="881"/>
                  </a:cubicBezTo>
                  <a:cubicBezTo>
                    <a:pt x="429" y="929"/>
                    <a:pt x="441" y="953"/>
                    <a:pt x="465" y="989"/>
                  </a:cubicBezTo>
                  <a:cubicBezTo>
                    <a:pt x="477" y="1048"/>
                    <a:pt x="501" y="1108"/>
                    <a:pt x="536" y="1179"/>
                  </a:cubicBezTo>
                  <a:cubicBezTo>
                    <a:pt x="548" y="1227"/>
                    <a:pt x="584" y="1251"/>
                    <a:pt x="584" y="1298"/>
                  </a:cubicBezTo>
                  <a:lnTo>
                    <a:pt x="620" y="1382"/>
                  </a:lnTo>
                  <a:cubicBezTo>
                    <a:pt x="643" y="1405"/>
                    <a:pt x="655" y="1417"/>
                    <a:pt x="655" y="1429"/>
                  </a:cubicBezTo>
                  <a:cubicBezTo>
                    <a:pt x="655" y="1434"/>
                    <a:pt x="657" y="1437"/>
                    <a:pt x="663" y="1437"/>
                  </a:cubicBezTo>
                  <a:cubicBezTo>
                    <a:pt x="671" y="1437"/>
                    <a:pt x="687" y="1431"/>
                    <a:pt x="715" y="1417"/>
                  </a:cubicBezTo>
                  <a:cubicBezTo>
                    <a:pt x="719" y="1413"/>
                    <a:pt x="721" y="1412"/>
                    <a:pt x="724" y="1412"/>
                  </a:cubicBezTo>
                  <a:cubicBezTo>
                    <a:pt x="728" y="1412"/>
                    <a:pt x="731" y="1417"/>
                    <a:pt x="739" y="1417"/>
                  </a:cubicBezTo>
                  <a:cubicBezTo>
                    <a:pt x="774" y="1417"/>
                    <a:pt x="786" y="1417"/>
                    <a:pt x="846" y="1370"/>
                  </a:cubicBezTo>
                  <a:cubicBezTo>
                    <a:pt x="882" y="1358"/>
                    <a:pt x="893" y="1346"/>
                    <a:pt x="917" y="1322"/>
                  </a:cubicBezTo>
                  <a:cubicBezTo>
                    <a:pt x="977" y="1298"/>
                    <a:pt x="1012" y="1262"/>
                    <a:pt x="1001" y="1262"/>
                  </a:cubicBezTo>
                  <a:cubicBezTo>
                    <a:pt x="977" y="1251"/>
                    <a:pt x="965" y="1227"/>
                    <a:pt x="953" y="1203"/>
                  </a:cubicBezTo>
                  <a:cubicBezTo>
                    <a:pt x="917" y="1191"/>
                    <a:pt x="905" y="1167"/>
                    <a:pt x="905" y="1131"/>
                  </a:cubicBezTo>
                  <a:cubicBezTo>
                    <a:pt x="905" y="1120"/>
                    <a:pt x="893" y="1084"/>
                    <a:pt x="882" y="1072"/>
                  </a:cubicBezTo>
                  <a:cubicBezTo>
                    <a:pt x="858" y="1060"/>
                    <a:pt x="858" y="1048"/>
                    <a:pt x="846" y="1024"/>
                  </a:cubicBezTo>
                  <a:cubicBezTo>
                    <a:pt x="834" y="1024"/>
                    <a:pt x="834" y="1012"/>
                    <a:pt x="834" y="1001"/>
                  </a:cubicBezTo>
                  <a:cubicBezTo>
                    <a:pt x="840" y="995"/>
                    <a:pt x="837" y="995"/>
                    <a:pt x="832" y="995"/>
                  </a:cubicBezTo>
                  <a:cubicBezTo>
                    <a:pt x="828" y="995"/>
                    <a:pt x="822" y="995"/>
                    <a:pt x="822" y="989"/>
                  </a:cubicBezTo>
                  <a:cubicBezTo>
                    <a:pt x="834" y="965"/>
                    <a:pt x="822" y="953"/>
                    <a:pt x="822" y="941"/>
                  </a:cubicBezTo>
                  <a:cubicBezTo>
                    <a:pt x="822" y="931"/>
                    <a:pt x="831" y="903"/>
                    <a:pt x="811" y="903"/>
                  </a:cubicBezTo>
                  <a:cubicBezTo>
                    <a:pt x="807" y="903"/>
                    <a:pt x="803" y="904"/>
                    <a:pt x="798" y="905"/>
                  </a:cubicBezTo>
                  <a:lnTo>
                    <a:pt x="798" y="893"/>
                  </a:lnTo>
                  <a:cubicBezTo>
                    <a:pt x="798" y="881"/>
                    <a:pt x="834" y="846"/>
                    <a:pt x="774" y="846"/>
                  </a:cubicBezTo>
                  <a:lnTo>
                    <a:pt x="774" y="834"/>
                  </a:lnTo>
                  <a:lnTo>
                    <a:pt x="774" y="822"/>
                  </a:lnTo>
                  <a:lnTo>
                    <a:pt x="762" y="822"/>
                  </a:lnTo>
                  <a:cubicBezTo>
                    <a:pt x="766" y="818"/>
                    <a:pt x="769" y="817"/>
                    <a:pt x="771" y="817"/>
                  </a:cubicBezTo>
                  <a:cubicBezTo>
                    <a:pt x="774" y="817"/>
                    <a:pt x="774" y="822"/>
                    <a:pt x="774" y="822"/>
                  </a:cubicBezTo>
                  <a:cubicBezTo>
                    <a:pt x="786" y="822"/>
                    <a:pt x="786" y="810"/>
                    <a:pt x="774" y="810"/>
                  </a:cubicBezTo>
                  <a:cubicBezTo>
                    <a:pt x="762" y="810"/>
                    <a:pt x="739" y="798"/>
                    <a:pt x="739" y="774"/>
                  </a:cubicBezTo>
                  <a:lnTo>
                    <a:pt x="739" y="762"/>
                  </a:lnTo>
                  <a:cubicBezTo>
                    <a:pt x="727" y="762"/>
                    <a:pt x="703" y="762"/>
                    <a:pt x="727" y="739"/>
                  </a:cubicBezTo>
                  <a:cubicBezTo>
                    <a:pt x="733" y="727"/>
                    <a:pt x="733" y="721"/>
                    <a:pt x="730" y="721"/>
                  </a:cubicBezTo>
                  <a:lnTo>
                    <a:pt x="730" y="721"/>
                  </a:lnTo>
                  <a:cubicBezTo>
                    <a:pt x="727" y="721"/>
                    <a:pt x="721" y="727"/>
                    <a:pt x="715" y="739"/>
                  </a:cubicBezTo>
                  <a:lnTo>
                    <a:pt x="727" y="715"/>
                  </a:lnTo>
                  <a:cubicBezTo>
                    <a:pt x="715" y="715"/>
                    <a:pt x="727" y="703"/>
                    <a:pt x="703" y="703"/>
                  </a:cubicBezTo>
                  <a:cubicBezTo>
                    <a:pt x="715" y="667"/>
                    <a:pt x="679" y="667"/>
                    <a:pt x="679" y="643"/>
                  </a:cubicBezTo>
                  <a:cubicBezTo>
                    <a:pt x="679" y="631"/>
                    <a:pt x="667" y="608"/>
                    <a:pt x="655" y="596"/>
                  </a:cubicBezTo>
                  <a:cubicBezTo>
                    <a:pt x="620" y="584"/>
                    <a:pt x="608" y="560"/>
                    <a:pt x="596" y="524"/>
                  </a:cubicBezTo>
                  <a:cubicBezTo>
                    <a:pt x="560" y="477"/>
                    <a:pt x="536" y="453"/>
                    <a:pt x="524" y="405"/>
                  </a:cubicBezTo>
                  <a:cubicBezTo>
                    <a:pt x="501" y="369"/>
                    <a:pt x="489" y="358"/>
                    <a:pt x="477" y="346"/>
                  </a:cubicBezTo>
                  <a:cubicBezTo>
                    <a:pt x="465" y="310"/>
                    <a:pt x="429" y="298"/>
                    <a:pt x="429" y="274"/>
                  </a:cubicBezTo>
                  <a:cubicBezTo>
                    <a:pt x="429" y="262"/>
                    <a:pt x="405" y="239"/>
                    <a:pt x="381" y="227"/>
                  </a:cubicBezTo>
                  <a:cubicBezTo>
                    <a:pt x="370" y="191"/>
                    <a:pt x="358" y="167"/>
                    <a:pt x="322" y="155"/>
                  </a:cubicBezTo>
                  <a:cubicBezTo>
                    <a:pt x="310" y="155"/>
                    <a:pt x="298" y="143"/>
                    <a:pt x="310" y="119"/>
                  </a:cubicBezTo>
                  <a:cubicBezTo>
                    <a:pt x="322" y="108"/>
                    <a:pt x="310" y="96"/>
                    <a:pt x="310" y="96"/>
                  </a:cubicBezTo>
                  <a:cubicBezTo>
                    <a:pt x="298" y="72"/>
                    <a:pt x="298" y="60"/>
                    <a:pt x="310" y="48"/>
                  </a:cubicBezTo>
                  <a:cubicBezTo>
                    <a:pt x="310" y="36"/>
                    <a:pt x="310" y="12"/>
                    <a:pt x="2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42"/>
            <p:cNvSpPr/>
            <p:nvPr/>
          </p:nvSpPr>
          <p:spPr>
            <a:xfrm rot="-1645648">
              <a:off x="5008261" y="1413435"/>
              <a:ext cx="22751" cy="26715"/>
            </a:xfrm>
            <a:custGeom>
              <a:avLst/>
              <a:gdLst/>
              <a:ahLst/>
              <a:cxnLst/>
              <a:rect l="l" t="t" r="r" b="b"/>
              <a:pathLst>
                <a:path w="620" h="728" extrusionOk="0">
                  <a:moveTo>
                    <a:pt x="538" y="281"/>
                  </a:moveTo>
                  <a:cubicBezTo>
                    <a:pt x="536" y="281"/>
                    <a:pt x="532" y="283"/>
                    <a:pt x="525" y="287"/>
                  </a:cubicBezTo>
                  <a:cubicBezTo>
                    <a:pt x="532" y="287"/>
                    <a:pt x="540" y="281"/>
                    <a:pt x="538" y="281"/>
                  </a:cubicBezTo>
                  <a:close/>
                  <a:moveTo>
                    <a:pt x="346" y="1"/>
                  </a:moveTo>
                  <a:cubicBezTo>
                    <a:pt x="346" y="1"/>
                    <a:pt x="322" y="1"/>
                    <a:pt x="298" y="13"/>
                  </a:cubicBezTo>
                  <a:cubicBezTo>
                    <a:pt x="251" y="37"/>
                    <a:pt x="203" y="60"/>
                    <a:pt x="203" y="72"/>
                  </a:cubicBezTo>
                  <a:lnTo>
                    <a:pt x="191" y="96"/>
                  </a:lnTo>
                  <a:lnTo>
                    <a:pt x="179" y="96"/>
                  </a:lnTo>
                  <a:cubicBezTo>
                    <a:pt x="167" y="96"/>
                    <a:pt x="167" y="96"/>
                    <a:pt x="120" y="108"/>
                  </a:cubicBezTo>
                  <a:cubicBezTo>
                    <a:pt x="84" y="120"/>
                    <a:pt x="72" y="132"/>
                    <a:pt x="48" y="156"/>
                  </a:cubicBezTo>
                  <a:lnTo>
                    <a:pt x="24" y="168"/>
                  </a:lnTo>
                  <a:lnTo>
                    <a:pt x="13" y="179"/>
                  </a:lnTo>
                  <a:cubicBezTo>
                    <a:pt x="1" y="191"/>
                    <a:pt x="13" y="191"/>
                    <a:pt x="13" y="191"/>
                  </a:cubicBezTo>
                  <a:cubicBezTo>
                    <a:pt x="24" y="191"/>
                    <a:pt x="24" y="203"/>
                    <a:pt x="24" y="203"/>
                  </a:cubicBezTo>
                  <a:cubicBezTo>
                    <a:pt x="24" y="227"/>
                    <a:pt x="60" y="227"/>
                    <a:pt x="60" y="251"/>
                  </a:cubicBezTo>
                  <a:cubicBezTo>
                    <a:pt x="60" y="263"/>
                    <a:pt x="72" y="263"/>
                    <a:pt x="72" y="263"/>
                  </a:cubicBezTo>
                  <a:cubicBezTo>
                    <a:pt x="72" y="287"/>
                    <a:pt x="84" y="287"/>
                    <a:pt x="84" y="299"/>
                  </a:cubicBezTo>
                  <a:cubicBezTo>
                    <a:pt x="84" y="299"/>
                    <a:pt x="84" y="304"/>
                    <a:pt x="91" y="304"/>
                  </a:cubicBezTo>
                  <a:cubicBezTo>
                    <a:pt x="95" y="304"/>
                    <a:pt x="100" y="302"/>
                    <a:pt x="108" y="299"/>
                  </a:cubicBezTo>
                  <a:lnTo>
                    <a:pt x="108" y="299"/>
                  </a:lnTo>
                  <a:cubicBezTo>
                    <a:pt x="72" y="322"/>
                    <a:pt x="120" y="310"/>
                    <a:pt x="108" y="322"/>
                  </a:cubicBezTo>
                  <a:cubicBezTo>
                    <a:pt x="108" y="346"/>
                    <a:pt x="132" y="346"/>
                    <a:pt x="132" y="358"/>
                  </a:cubicBezTo>
                  <a:cubicBezTo>
                    <a:pt x="132" y="370"/>
                    <a:pt x="144" y="370"/>
                    <a:pt x="144" y="382"/>
                  </a:cubicBezTo>
                  <a:cubicBezTo>
                    <a:pt x="144" y="406"/>
                    <a:pt x="179" y="418"/>
                    <a:pt x="179" y="429"/>
                  </a:cubicBezTo>
                  <a:cubicBezTo>
                    <a:pt x="179" y="441"/>
                    <a:pt x="191" y="465"/>
                    <a:pt x="191" y="477"/>
                  </a:cubicBezTo>
                  <a:cubicBezTo>
                    <a:pt x="191" y="489"/>
                    <a:pt x="203" y="501"/>
                    <a:pt x="203" y="525"/>
                  </a:cubicBezTo>
                  <a:cubicBezTo>
                    <a:pt x="203" y="549"/>
                    <a:pt x="227" y="584"/>
                    <a:pt x="227" y="608"/>
                  </a:cubicBezTo>
                  <a:cubicBezTo>
                    <a:pt x="227" y="620"/>
                    <a:pt x="239" y="644"/>
                    <a:pt x="239" y="668"/>
                  </a:cubicBezTo>
                  <a:cubicBezTo>
                    <a:pt x="239" y="679"/>
                    <a:pt x="251" y="703"/>
                    <a:pt x="263" y="715"/>
                  </a:cubicBezTo>
                  <a:lnTo>
                    <a:pt x="286" y="727"/>
                  </a:lnTo>
                  <a:cubicBezTo>
                    <a:pt x="286" y="727"/>
                    <a:pt x="298" y="727"/>
                    <a:pt x="346" y="703"/>
                  </a:cubicBezTo>
                  <a:cubicBezTo>
                    <a:pt x="358" y="679"/>
                    <a:pt x="358" y="679"/>
                    <a:pt x="370" y="679"/>
                  </a:cubicBezTo>
                  <a:cubicBezTo>
                    <a:pt x="382" y="679"/>
                    <a:pt x="417" y="668"/>
                    <a:pt x="465" y="644"/>
                  </a:cubicBezTo>
                  <a:cubicBezTo>
                    <a:pt x="489" y="620"/>
                    <a:pt x="501" y="608"/>
                    <a:pt x="536" y="596"/>
                  </a:cubicBezTo>
                  <a:cubicBezTo>
                    <a:pt x="596" y="560"/>
                    <a:pt x="620" y="549"/>
                    <a:pt x="608" y="537"/>
                  </a:cubicBezTo>
                  <a:cubicBezTo>
                    <a:pt x="596" y="537"/>
                    <a:pt x="596" y="525"/>
                    <a:pt x="584" y="525"/>
                  </a:cubicBezTo>
                  <a:cubicBezTo>
                    <a:pt x="560" y="525"/>
                    <a:pt x="548" y="501"/>
                    <a:pt x="560" y="489"/>
                  </a:cubicBezTo>
                  <a:cubicBezTo>
                    <a:pt x="560" y="477"/>
                    <a:pt x="560" y="477"/>
                    <a:pt x="548" y="465"/>
                  </a:cubicBezTo>
                  <a:cubicBezTo>
                    <a:pt x="548" y="465"/>
                    <a:pt x="548" y="441"/>
                    <a:pt x="536" y="441"/>
                  </a:cubicBezTo>
                  <a:cubicBezTo>
                    <a:pt x="536" y="441"/>
                    <a:pt x="525" y="441"/>
                    <a:pt x="536" y="429"/>
                  </a:cubicBezTo>
                  <a:cubicBezTo>
                    <a:pt x="540" y="426"/>
                    <a:pt x="540" y="424"/>
                    <a:pt x="539" y="424"/>
                  </a:cubicBezTo>
                  <a:cubicBezTo>
                    <a:pt x="535" y="424"/>
                    <a:pt x="525" y="429"/>
                    <a:pt x="525" y="429"/>
                  </a:cubicBezTo>
                  <a:cubicBezTo>
                    <a:pt x="536" y="418"/>
                    <a:pt x="525" y="418"/>
                    <a:pt x="525" y="418"/>
                  </a:cubicBezTo>
                  <a:cubicBezTo>
                    <a:pt x="525" y="418"/>
                    <a:pt x="538" y="397"/>
                    <a:pt x="525" y="397"/>
                  </a:cubicBezTo>
                  <a:cubicBezTo>
                    <a:pt x="520" y="397"/>
                    <a:pt x="513" y="400"/>
                    <a:pt x="501" y="406"/>
                  </a:cubicBezTo>
                  <a:cubicBezTo>
                    <a:pt x="501" y="406"/>
                    <a:pt x="521" y="386"/>
                    <a:pt x="511" y="386"/>
                  </a:cubicBezTo>
                  <a:cubicBezTo>
                    <a:pt x="508" y="386"/>
                    <a:pt x="503" y="387"/>
                    <a:pt x="495" y="391"/>
                  </a:cubicBezTo>
                  <a:lnTo>
                    <a:pt x="495" y="391"/>
                  </a:lnTo>
                  <a:cubicBezTo>
                    <a:pt x="500" y="384"/>
                    <a:pt x="498" y="370"/>
                    <a:pt x="489" y="370"/>
                  </a:cubicBezTo>
                  <a:lnTo>
                    <a:pt x="489" y="370"/>
                  </a:lnTo>
                  <a:cubicBezTo>
                    <a:pt x="489" y="370"/>
                    <a:pt x="489" y="370"/>
                    <a:pt x="489" y="370"/>
                  </a:cubicBezTo>
                  <a:cubicBezTo>
                    <a:pt x="477" y="370"/>
                    <a:pt x="477" y="370"/>
                    <a:pt x="477" y="358"/>
                  </a:cubicBezTo>
                  <a:cubicBezTo>
                    <a:pt x="477" y="358"/>
                    <a:pt x="489" y="346"/>
                    <a:pt x="477" y="346"/>
                  </a:cubicBezTo>
                  <a:cubicBezTo>
                    <a:pt x="471" y="346"/>
                    <a:pt x="462" y="349"/>
                    <a:pt x="458" y="349"/>
                  </a:cubicBezTo>
                  <a:cubicBezTo>
                    <a:pt x="453" y="349"/>
                    <a:pt x="453" y="346"/>
                    <a:pt x="465" y="334"/>
                  </a:cubicBezTo>
                  <a:lnTo>
                    <a:pt x="441" y="334"/>
                  </a:lnTo>
                  <a:lnTo>
                    <a:pt x="465" y="310"/>
                  </a:lnTo>
                  <a:lnTo>
                    <a:pt x="525" y="287"/>
                  </a:lnTo>
                  <a:cubicBezTo>
                    <a:pt x="536" y="275"/>
                    <a:pt x="501" y="275"/>
                    <a:pt x="525" y="251"/>
                  </a:cubicBezTo>
                  <a:cubicBezTo>
                    <a:pt x="525" y="239"/>
                    <a:pt x="525" y="239"/>
                    <a:pt x="501" y="239"/>
                  </a:cubicBezTo>
                  <a:cubicBezTo>
                    <a:pt x="489" y="239"/>
                    <a:pt x="477" y="227"/>
                    <a:pt x="477" y="215"/>
                  </a:cubicBezTo>
                  <a:lnTo>
                    <a:pt x="429" y="168"/>
                  </a:lnTo>
                  <a:cubicBezTo>
                    <a:pt x="429" y="156"/>
                    <a:pt x="417" y="156"/>
                    <a:pt x="417" y="132"/>
                  </a:cubicBezTo>
                  <a:cubicBezTo>
                    <a:pt x="417" y="120"/>
                    <a:pt x="405" y="120"/>
                    <a:pt x="405" y="108"/>
                  </a:cubicBezTo>
                  <a:cubicBezTo>
                    <a:pt x="405" y="96"/>
                    <a:pt x="382" y="96"/>
                    <a:pt x="382" y="96"/>
                  </a:cubicBezTo>
                  <a:cubicBezTo>
                    <a:pt x="370" y="72"/>
                    <a:pt x="370" y="60"/>
                    <a:pt x="358" y="60"/>
                  </a:cubicBezTo>
                  <a:cubicBezTo>
                    <a:pt x="358" y="60"/>
                    <a:pt x="322" y="60"/>
                    <a:pt x="346" y="48"/>
                  </a:cubicBezTo>
                  <a:cubicBezTo>
                    <a:pt x="358" y="37"/>
                    <a:pt x="358" y="37"/>
                    <a:pt x="346" y="37"/>
                  </a:cubicBezTo>
                  <a:lnTo>
                    <a:pt x="346" y="13"/>
                  </a:lnTo>
                  <a:cubicBezTo>
                    <a:pt x="358" y="1"/>
                    <a:pt x="358" y="1"/>
                    <a:pt x="3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60477771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F4DB4FF6-08FD-47EF-8546-70801EFCABE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050" y="1196591"/>
            <a:ext cx="2675186" cy="1455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518;p40">
            <a:extLst>
              <a:ext uri="{FF2B5EF4-FFF2-40B4-BE49-F238E27FC236}">
                <a16:creationId xmlns="" xmlns:a16="http://schemas.microsoft.com/office/drawing/2014/main" id="{A5C6E60E-21EB-4E71-9370-E24EE74F8B1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49734" y="4373525"/>
            <a:ext cx="1171222" cy="95814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29DDFA0-8F0D-422E-B52C-821A731A64E1}"/>
              </a:ext>
            </a:extLst>
          </p:cNvPr>
          <p:cNvSpPr txBox="1"/>
          <p:nvPr/>
        </p:nvSpPr>
        <p:spPr>
          <a:xfrm>
            <a:off x="-60456" y="194308"/>
            <a:ext cx="60909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126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2" descr="Káº¿t quáº£ hÃ¬nh áº£nh cho bÃ i giáº£ng hai gÃ³c Äá»i Äá»nh">
            <a:extLst>
              <a:ext uri="{FF2B5EF4-FFF2-40B4-BE49-F238E27FC236}">
                <a16:creationId xmlns="" xmlns:a16="http://schemas.microsoft.com/office/drawing/2014/main" id="{124AE0B3-F1F7-4137-A64E-7B678C324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936" y="1140587"/>
            <a:ext cx="2488034" cy="1700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id="{C179828A-01AE-4BB3-A9EE-62E8A68EC462}"/>
                  </a:ext>
                </a:extLst>
              </p:cNvPr>
              <p:cNvSpPr txBox="1"/>
              <p:nvPr/>
            </p:nvSpPr>
            <p:spPr>
              <a:xfrm>
                <a:off x="15114" y="3340205"/>
                <a:ext cx="911377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Con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về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về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xOy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x’Oy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179828A-01AE-4BB3-A9EE-62E8A68EC4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14" y="3340205"/>
                <a:ext cx="9113772" cy="954107"/>
              </a:xfrm>
              <a:prstGeom prst="rect">
                <a:avLst/>
              </a:prstGeom>
              <a:blipFill>
                <a:blip r:embed="rId4"/>
                <a:stretch>
                  <a:fillRect l="-1337" t="-7051" r="-267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C03C63C-D83A-4148-ADB7-FC99B0F89FA6}"/>
              </a:ext>
            </a:extLst>
          </p:cNvPr>
          <p:cNvSpPr txBox="1"/>
          <p:nvPr/>
        </p:nvSpPr>
        <p:spPr>
          <a:xfrm>
            <a:off x="211597" y="280684"/>
            <a:ext cx="75267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xx’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id="{87F86E36-7975-4340-A2D2-E9D3B35B4E5F}"/>
                  </a:ext>
                </a:extLst>
              </p:cNvPr>
              <p:cNvSpPr txBox="1"/>
              <p:nvPr/>
            </p:nvSpPr>
            <p:spPr>
              <a:xfrm>
                <a:off x="-52899" y="4339596"/>
                <a:ext cx="911377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Hai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sao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7F86E36-7975-4340-A2D2-E9D3B35B4E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2899" y="4339596"/>
                <a:ext cx="9113772" cy="523220"/>
              </a:xfrm>
              <a:prstGeom prst="rect">
                <a:avLst/>
              </a:prstGeom>
              <a:blipFill>
                <a:blip r:embed="rId5"/>
                <a:stretch>
                  <a:fillRect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F349CBB-C845-4EF7-AA36-956D9ECB33F9}"/>
              </a:ext>
            </a:extLst>
          </p:cNvPr>
          <p:cNvSpPr/>
          <p:nvPr/>
        </p:nvSpPr>
        <p:spPr>
          <a:xfrm>
            <a:off x="105798" y="3449325"/>
            <a:ext cx="408080" cy="367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1D70D38A-CCCC-4125-83FD-FCCA963A3C49}"/>
              </a:ext>
            </a:extLst>
          </p:cNvPr>
          <p:cNvSpPr/>
          <p:nvPr/>
        </p:nvSpPr>
        <p:spPr>
          <a:xfrm>
            <a:off x="83127" y="4417239"/>
            <a:ext cx="408080" cy="367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?2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="" xmlns:a16="http://schemas.microsoft.com/office/drawing/2014/main" id="{9712734A-7308-42CB-9F54-80EBC7D45121}"/>
              </a:ext>
            </a:extLst>
          </p:cNvPr>
          <p:cNvSpPr txBox="1">
            <a:spLocks/>
          </p:cNvSpPr>
          <p:nvPr/>
        </p:nvSpPr>
        <p:spPr>
          <a:xfrm>
            <a:off x="105798" y="3045612"/>
            <a:ext cx="8962631" cy="2171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Font typeface="Source Sans Pro"/>
              <a:buAutoNum type="arabicPeriod"/>
              <a:defRPr sz="13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Font typeface="Roboto Condensed"/>
              <a:buAutoNum type="alphaLcPeriod"/>
              <a:defRPr sz="13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Font typeface="Roboto Condensed"/>
              <a:buAutoNum type="romanLcPeriod"/>
              <a:defRPr sz="13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Font typeface="Roboto Condensed"/>
              <a:buAutoNum type="arabicPeriod"/>
              <a:defRPr sz="13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Font typeface="Roboto Condensed"/>
              <a:buAutoNum type="alphaLcPeriod"/>
              <a:defRPr sz="13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Font typeface="Roboto Condensed"/>
              <a:buAutoNum type="romanLcPeriod"/>
              <a:defRPr sz="13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Font typeface="Roboto Condensed"/>
              <a:buAutoNum type="arabicPeriod"/>
              <a:defRPr sz="13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Font typeface="Roboto Condensed"/>
              <a:buAutoNum type="alphaLcPeriod"/>
              <a:defRPr sz="13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Font typeface="Roboto Condensed"/>
              <a:buAutoNum type="romanLcPeriod"/>
              <a:defRPr sz="13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indent="0">
              <a:buFont typeface="Source Sans Pro"/>
              <a:buNone/>
            </a:pPr>
            <a:r>
              <a:rPr lang="en-US" sz="2800" b="1" u="sng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u="sng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u="sng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 </a:t>
            </a:r>
            <a:endParaRPr lang="en-US" sz="2800" b="1" dirty="0"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buFont typeface="Source Sans Pro"/>
              <a:buNone/>
            </a:pPr>
            <a:r>
              <a:rPr lang="en-US" sz="28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	</a:t>
            </a:r>
            <a:r>
              <a:rPr lang="en-US" sz="28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Hai </a:t>
            </a:r>
            <a:r>
              <a:rPr lang="en-US" sz="2800" i="1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sz="28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đỉnh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US" sz="28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sz="28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mà</a:t>
            </a:r>
            <a:r>
              <a:rPr lang="en-US" sz="28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sz="28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này</a:t>
            </a:r>
            <a:r>
              <a:rPr lang="en-US" sz="28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tia</a:t>
            </a:r>
            <a:r>
              <a:rPr lang="en-US" sz="28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sz="28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kia</a:t>
            </a:r>
            <a:r>
              <a:rPr lang="en-US" sz="28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4" grpId="0"/>
      <p:bldP spid="14" grpId="1"/>
      <p:bldP spid="6" grpId="0" animBg="1"/>
      <p:bldP spid="6" grpId="1" animBg="1"/>
      <p:bldP spid="16" grpId="0" animBg="1"/>
      <p:bldP spid="16" grpId="1" animBg="1"/>
      <p:bldP spid="17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ết quả hình ảnh cho hình nền màu xanh ngọ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Kết quả hình ảnh cho virut coron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34"/>
          <a:stretch/>
        </p:blipFill>
        <p:spPr bwMode="auto">
          <a:xfrm>
            <a:off x="1163398" y="1171575"/>
            <a:ext cx="2808515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Kết quả hình ảnh cho virut coron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55" t="7066" r="20597" b="40313"/>
          <a:stretch/>
        </p:blipFill>
        <p:spPr bwMode="auto">
          <a:xfrm>
            <a:off x="4702628" y="2220686"/>
            <a:ext cx="2024743" cy="2090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Kết quả hình ảnh cho virut corona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432" b="59892" l="42892" r="773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255" t="7066" r="20597" b="40313"/>
          <a:stretch/>
        </p:blipFill>
        <p:spPr bwMode="auto">
          <a:xfrm>
            <a:off x="4702628" y="1559992"/>
            <a:ext cx="740230" cy="764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Kết quả hình ảnh cho virut coron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55" t="7066" r="20597" b="40313"/>
          <a:stretch/>
        </p:blipFill>
        <p:spPr bwMode="auto">
          <a:xfrm>
            <a:off x="6704911" y="195751"/>
            <a:ext cx="1028189" cy="1061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Kết quả hình ảnh cho virut coron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55" t="7066" r="20597" b="40313"/>
          <a:stretch/>
        </p:blipFill>
        <p:spPr bwMode="auto">
          <a:xfrm>
            <a:off x="6800826" y="1534886"/>
            <a:ext cx="1244374" cy="128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Kết quả hình ảnh cho virut coron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55" t="7066" r="20597" b="40313"/>
          <a:stretch/>
        </p:blipFill>
        <p:spPr bwMode="auto">
          <a:xfrm>
            <a:off x="6534127" y="3875315"/>
            <a:ext cx="1028189" cy="1061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Kết quả hình ảnh cho virut coron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55" t="7066" r="20597" b="40313"/>
          <a:stretch/>
        </p:blipFill>
        <p:spPr bwMode="auto">
          <a:xfrm>
            <a:off x="5767887" y="1492221"/>
            <a:ext cx="958970" cy="98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ết quả hình ảnh cho bắn súng pn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234" y="3333073"/>
            <a:ext cx="1127351" cy="112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ết quả hình ảnh cho tiêu diệt png">
            <a:hlinkClick r:id="rId8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3" t="10158" r="7352" b="9652"/>
          <a:stretch/>
        </p:blipFill>
        <p:spPr bwMode="auto">
          <a:xfrm>
            <a:off x="4232919" y="76856"/>
            <a:ext cx="678162" cy="64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364522" y="226665"/>
            <a:ext cx="2986074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spc="38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TIÊU DIỆT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626146" y="862680"/>
            <a:ext cx="4192494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CORONA VIRUS</a:t>
            </a:r>
            <a:endParaRPr lang="en-US" sz="405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078" name="Picture 6" descr="Kết quả hình ảnh cho play 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654" y="4405994"/>
            <a:ext cx="671863" cy="67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345585" y="4522056"/>
            <a:ext cx="109727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PLAY</a:t>
            </a:r>
          </a:p>
        </p:txBody>
      </p:sp>
    </p:spTree>
    <p:extLst>
      <p:ext uri="{BB962C8B-B14F-4D97-AF65-F5344CB8AC3E}">
        <p14:creationId xmlns:p14="http://schemas.microsoft.com/office/powerpoint/2010/main" val="377182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1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236 -0.42894 L 0.20903 -0.42894 L 0.29184 -0.53033 L 0.3724 -0.42894 L 0.48906 -0.42894 L 0.48906 -0.28611 L 0.56962 -0.18542 L 0.48906 -0.08635 L 0.48906 0.05648 L 0.3724 0.05648 L 0.29184 0.15486 L 0.20903 0.05648 L 0.09236 0.05648 L 0.09236 -0.08635 L 0.00955 -0.18542 L 0.09236 -0.28611 L 0.09236 -0.42894 Z " pathEditMode="relative" rAng="0" ptsTypes="AAAAAAAAAAAAAAAAA">
                                      <p:cBhvr>
                                        <p:cTn id="2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22" y="2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ết quả hình ảnh cho hình nền màu xanh ngọ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Kết quả hình ảnh cho virut coron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34"/>
          <a:stretch/>
        </p:blipFill>
        <p:spPr bwMode="auto">
          <a:xfrm>
            <a:off x="1163399" y="2324099"/>
            <a:ext cx="1993574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ết quả hình ảnh cho tiêu diệt png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3" t="10158" r="7352" b="9652"/>
          <a:stretch/>
        </p:blipFill>
        <p:spPr bwMode="auto">
          <a:xfrm>
            <a:off x="4232919" y="76856"/>
            <a:ext cx="678162" cy="64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364522" y="226665"/>
            <a:ext cx="2986074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spc="38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TIÊU DIỆT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351775" y="872340"/>
            <a:ext cx="4192494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CORONA VIRUS</a:t>
            </a:r>
            <a:endParaRPr lang="en-US" sz="405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8" name="V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786" y="1610612"/>
            <a:ext cx="1490601" cy="1463167"/>
          </a:xfrm>
          <a:prstGeom prst="rect">
            <a:avLst/>
          </a:prstGeom>
        </p:spPr>
      </p:pic>
      <p:pic>
        <p:nvPicPr>
          <p:cNvPr id="19" name="V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344" y="1999742"/>
            <a:ext cx="1165466" cy="1144016"/>
          </a:xfrm>
          <a:prstGeom prst="rect">
            <a:avLst/>
          </a:prstGeom>
        </p:spPr>
      </p:pic>
      <p:pic>
        <p:nvPicPr>
          <p:cNvPr id="21" name="V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008" y="3510630"/>
            <a:ext cx="1411241" cy="1385267"/>
          </a:xfrm>
          <a:prstGeom prst="rect">
            <a:avLst/>
          </a:prstGeom>
        </p:spPr>
      </p:pic>
      <p:pic>
        <p:nvPicPr>
          <p:cNvPr id="22" name="V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615" y="3776780"/>
            <a:ext cx="900797" cy="884218"/>
          </a:xfrm>
          <a:prstGeom prst="rect">
            <a:avLst/>
          </a:prstGeom>
        </p:spPr>
      </p:pic>
      <p:sp>
        <p:nvSpPr>
          <p:cNvPr id="24" name="Oval 23">
            <a:hlinkClick r:id="rId10" action="ppaction://hlinksldjump"/>
          </p:cNvPr>
          <p:cNvSpPr/>
          <p:nvPr/>
        </p:nvSpPr>
        <p:spPr>
          <a:xfrm>
            <a:off x="1290951" y="1830168"/>
            <a:ext cx="297000" cy="27384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/>
              <a:t>1</a:t>
            </a:r>
          </a:p>
        </p:txBody>
      </p:sp>
      <p:sp>
        <p:nvSpPr>
          <p:cNvPr id="31" name="Oval 30">
            <a:hlinkClick r:id="rId11" action="ppaction://hlinksldjump"/>
          </p:cNvPr>
          <p:cNvSpPr/>
          <p:nvPr/>
        </p:nvSpPr>
        <p:spPr>
          <a:xfrm>
            <a:off x="1658605" y="1830168"/>
            <a:ext cx="297000" cy="27384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/>
              <a:t>2</a:t>
            </a:r>
          </a:p>
        </p:txBody>
      </p:sp>
      <p:sp>
        <p:nvSpPr>
          <p:cNvPr id="32" name="Oval 31">
            <a:hlinkClick r:id="rId12" action="ppaction://hlinksldjump"/>
          </p:cNvPr>
          <p:cNvSpPr/>
          <p:nvPr/>
        </p:nvSpPr>
        <p:spPr>
          <a:xfrm>
            <a:off x="2026259" y="1830168"/>
            <a:ext cx="297000" cy="27384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/>
              <a:t>3</a:t>
            </a:r>
          </a:p>
        </p:txBody>
      </p:sp>
      <p:sp>
        <p:nvSpPr>
          <p:cNvPr id="33" name="Oval 32">
            <a:hlinkClick r:id="rId13" action="ppaction://hlinksldjump"/>
          </p:cNvPr>
          <p:cNvSpPr/>
          <p:nvPr/>
        </p:nvSpPr>
        <p:spPr>
          <a:xfrm>
            <a:off x="2377736" y="1830168"/>
            <a:ext cx="297000" cy="27384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/>
              <a:t>4</a:t>
            </a:r>
          </a:p>
        </p:txBody>
      </p:sp>
      <p:pic>
        <p:nvPicPr>
          <p:cNvPr id="38" name="4" descr="Kết quả hình ảnh cho bắn súng 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816" y="3684544"/>
            <a:ext cx="1037438" cy="103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3" descr="Kết quả hình ảnh cho bắn súng 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991" y="3684544"/>
            <a:ext cx="1127351" cy="112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2" descr="Kết quả hình ảnh cho bắn súng 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343" y="1941425"/>
            <a:ext cx="1127351" cy="112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1" descr="Kết quả hình ảnh cho bắn súng 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928" y="1830168"/>
            <a:ext cx="1127351" cy="112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11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14" grpId="0"/>
      <p:bldP spid="13" grpId="0"/>
      <p:bldP spid="24" grpId="0" animBg="1"/>
      <p:bldP spid="31" grpId="0" animBg="1"/>
      <p:bldP spid="32" grpId="0" animBg="1"/>
      <p:bldP spid="3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06602" y="1473406"/>
            <a:ext cx="6405660" cy="2950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b="1" dirty="0">
                <a:latin typeface="+mj-lt"/>
              </a:rPr>
              <a:t>Dịch virus corona Vũ Hán 2019–20</a:t>
            </a:r>
            <a:r>
              <a:rPr lang="vi-VN" sz="1800" dirty="0">
                <a:latin typeface="+mj-lt"/>
              </a:rPr>
              <a:t>, còn được gọi là </a:t>
            </a:r>
            <a:r>
              <a:rPr lang="vi-VN" sz="1800" b="1" dirty="0">
                <a:latin typeface="+mj-lt"/>
              </a:rPr>
              <a:t>dịch viêm phổi cấp do chủng mới của virus corona</a:t>
            </a:r>
            <a:r>
              <a:rPr lang="vi-VN" sz="1800" dirty="0">
                <a:latin typeface="+mj-lt"/>
              </a:rPr>
              <a:t> hay </a:t>
            </a:r>
            <a:r>
              <a:rPr lang="vi-VN" sz="1800" b="1" dirty="0">
                <a:latin typeface="+mj-lt"/>
              </a:rPr>
              <a:t>dịch viêm phổi Vũ Hán</a:t>
            </a:r>
            <a:r>
              <a:rPr lang="vi-VN" sz="1800" dirty="0">
                <a:latin typeface="+mj-lt"/>
              </a:rPr>
              <a:t> (bệnh được gọi chính thức là </a:t>
            </a:r>
            <a:r>
              <a:rPr lang="vi-VN" sz="1800" b="1" dirty="0">
                <a:latin typeface="+mj-lt"/>
              </a:rPr>
              <a:t>COVID-19</a:t>
            </a:r>
            <a:r>
              <a:rPr lang="vi-VN" sz="1800" dirty="0">
                <a:latin typeface="+mj-lt"/>
              </a:rPr>
              <a:t> bởi WHO) là một dịch bệnh truyền nhiễm gây ra bởi virus SARS 2 (SARS-CoV 2) đang ảnh hưởng đến Trung Quốc đại lục, cùng với các trường hợp bị cô lập ở 27 quốc gia và vùng lãnh thổ khác, bắt đầu bùng phát vào giữa tháng 12 năm 2019 tại thành phố Vũ Hán</a:t>
            </a:r>
            <a:r>
              <a:rPr lang="en-US" sz="1800" dirty="0">
                <a:latin typeface="+mj-lt"/>
              </a:rPr>
              <a:t>.</a:t>
            </a:r>
            <a:endParaRPr lang="en-US" sz="1800" b="1" dirty="0">
              <a:solidFill>
                <a:srgbClr val="333333"/>
              </a:solidFill>
              <a:latin typeface="+mj-lt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849190" y="471628"/>
            <a:ext cx="4528457" cy="582678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</a:t>
            </a:r>
          </a:p>
        </p:txBody>
      </p:sp>
      <p:pic>
        <p:nvPicPr>
          <p:cNvPr id="12294" name="Picture 6" descr="Kết quả hình ảnh cho địa cầu 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13" y="234470"/>
            <a:ext cx="1400175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9646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84733" y="1250789"/>
            <a:ext cx="6405660" cy="2535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đượ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virus corona.</a:t>
            </a:r>
          </a:p>
          <a:p>
            <a:pPr algn="just">
              <a:lnSpc>
                <a:spcPct val="150000"/>
              </a:lnSpc>
            </a:pPr>
            <a:r>
              <a:rPr lang="en-US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virus </a:t>
            </a:r>
            <a:r>
              <a:rPr lang="en-US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</a:t>
            </a:r>
          </a:p>
          <a:p>
            <a:pPr marL="257175" indent="-257175" algn="just">
              <a:lnSpc>
                <a:spcPct val="150000"/>
              </a:lnSpc>
              <a:buFontTx/>
              <a:buChar char="-"/>
            </a:pPr>
            <a:r>
              <a:rPr lang="en-US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57175" indent="-257175" algn="just">
              <a:lnSpc>
                <a:spcPct val="150000"/>
              </a:lnSpc>
              <a:buFontTx/>
              <a:buChar char="-"/>
            </a:pPr>
            <a:r>
              <a:rPr lang="en-US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635579" y="427702"/>
            <a:ext cx="4528457" cy="582678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CH</a:t>
            </a:r>
            <a:r>
              <a:rPr 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endParaRPr lang="en-US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Kết quả hình ảnh cho start 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783" y="3695387"/>
            <a:ext cx="2189561" cy="126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Kết quả hình ảnh cho địa cầu 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7529"/>
            <a:ext cx="1400175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2818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" name="Google Shape;410;p36"/>
          <p:cNvGrpSpPr/>
          <p:nvPr/>
        </p:nvGrpSpPr>
        <p:grpSpPr>
          <a:xfrm>
            <a:off x="1155693" y="321580"/>
            <a:ext cx="2909870" cy="3868310"/>
            <a:chOff x="1405074" y="936201"/>
            <a:chExt cx="2909870" cy="3868310"/>
          </a:xfrm>
        </p:grpSpPr>
        <p:pic>
          <p:nvPicPr>
            <p:cNvPr id="411" name="Google Shape;411;p3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950013" y="1443151"/>
              <a:ext cx="364931" cy="359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2" name="Google Shape;412;p3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405074" y="4320011"/>
              <a:ext cx="458568" cy="484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3" name="Google Shape;413;p3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750000" y="936201"/>
              <a:ext cx="364931" cy="359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4" name="Google Shape;414;p3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2309477" flipH="1">
              <a:off x="1979842" y="1732546"/>
              <a:ext cx="618935" cy="15288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16" name="Google Shape;416;p36"/>
          <p:cNvSpPr/>
          <p:nvPr/>
        </p:nvSpPr>
        <p:spPr>
          <a:xfrm>
            <a:off x="1321923" y="321580"/>
            <a:ext cx="7429112" cy="4292100"/>
          </a:xfrm>
          <a:prstGeom prst="ellipse">
            <a:avLst/>
          </a:prstGeom>
          <a:noFill/>
          <a:ln w="28575" cap="flat" cmpd="sng">
            <a:solidFill>
              <a:schemeClr val="accent3"/>
            </a:solidFill>
            <a:prstDash val="lgDash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36"/>
          <p:cNvSpPr txBox="1">
            <a:spLocks noGrp="1"/>
          </p:cNvSpPr>
          <p:nvPr>
            <p:ph type="title"/>
          </p:nvPr>
        </p:nvSpPr>
        <p:spPr>
          <a:xfrm>
            <a:off x="1614261" y="2009830"/>
            <a:ext cx="6758924" cy="91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1: HAI GÓC ĐỐI ĐỈNH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30626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2" name="Google Shape;432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38">
            <a:off x="767507" y="1613085"/>
            <a:ext cx="1648538" cy="1707658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37"/>
          <p:cNvSpPr txBox="1">
            <a:spLocks noGrp="1"/>
          </p:cNvSpPr>
          <p:nvPr>
            <p:ph type="title"/>
          </p:nvPr>
        </p:nvSpPr>
        <p:spPr>
          <a:xfrm>
            <a:off x="2778374" y="1514488"/>
            <a:ext cx="6340593" cy="190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5" name="Google Shape;435;p37"/>
          <p:cNvSpPr txBox="1">
            <a:spLocks noGrp="1"/>
          </p:cNvSpPr>
          <p:nvPr>
            <p:ph type="title" idx="2"/>
          </p:nvPr>
        </p:nvSpPr>
        <p:spPr>
          <a:xfrm>
            <a:off x="854849" y="2059372"/>
            <a:ext cx="1308600" cy="81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01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436" name="Google Shape;436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54559" y="1045434"/>
            <a:ext cx="377700" cy="37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92218" y="1514504"/>
            <a:ext cx="217475" cy="229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1459" y="4083309"/>
            <a:ext cx="377700" cy="37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5543134" y="3829084"/>
            <a:ext cx="377700" cy="3716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1" name="Google Shape;441;p37"/>
          <p:cNvGrpSpPr/>
          <p:nvPr/>
        </p:nvGrpSpPr>
        <p:grpSpPr>
          <a:xfrm rot="-1645724">
            <a:off x="8297405" y="1444918"/>
            <a:ext cx="1257228" cy="1043734"/>
            <a:chOff x="5543550" y="5098075"/>
            <a:chExt cx="531025" cy="440850"/>
          </a:xfrm>
        </p:grpSpPr>
        <p:sp>
          <p:nvSpPr>
            <p:cNvPr id="442" name="Google Shape;442;p37"/>
            <p:cNvSpPr/>
            <p:nvPr/>
          </p:nvSpPr>
          <p:spPr>
            <a:xfrm>
              <a:off x="5980200" y="5300550"/>
              <a:ext cx="94375" cy="104425"/>
            </a:xfrm>
            <a:custGeom>
              <a:avLst/>
              <a:gdLst/>
              <a:ahLst/>
              <a:cxnLst/>
              <a:rect l="l" t="t" r="r" b="b"/>
              <a:pathLst>
                <a:path w="3775" h="4177" extrusionOk="0">
                  <a:moveTo>
                    <a:pt x="1905" y="1"/>
                  </a:moveTo>
                  <a:cubicBezTo>
                    <a:pt x="1849" y="1"/>
                    <a:pt x="1792" y="40"/>
                    <a:pt x="1775" y="117"/>
                  </a:cubicBezTo>
                  <a:lnTo>
                    <a:pt x="1655" y="605"/>
                  </a:lnTo>
                  <a:cubicBezTo>
                    <a:pt x="1524" y="1200"/>
                    <a:pt x="1084" y="1677"/>
                    <a:pt x="548" y="1843"/>
                  </a:cubicBezTo>
                  <a:lnTo>
                    <a:pt x="131" y="1962"/>
                  </a:lnTo>
                  <a:cubicBezTo>
                    <a:pt x="0" y="1998"/>
                    <a:pt x="0" y="2212"/>
                    <a:pt x="131" y="2260"/>
                  </a:cubicBezTo>
                  <a:lnTo>
                    <a:pt x="548" y="2379"/>
                  </a:lnTo>
                  <a:cubicBezTo>
                    <a:pt x="1096" y="2522"/>
                    <a:pt x="1513" y="2998"/>
                    <a:pt x="1655" y="3605"/>
                  </a:cubicBezTo>
                  <a:lnTo>
                    <a:pt x="1763" y="4070"/>
                  </a:lnTo>
                  <a:cubicBezTo>
                    <a:pt x="1786" y="4141"/>
                    <a:pt x="1846" y="4177"/>
                    <a:pt x="1903" y="4177"/>
                  </a:cubicBezTo>
                  <a:cubicBezTo>
                    <a:pt x="1959" y="4177"/>
                    <a:pt x="2013" y="4141"/>
                    <a:pt x="2025" y="4070"/>
                  </a:cubicBezTo>
                  <a:lnTo>
                    <a:pt x="2132" y="3605"/>
                  </a:lnTo>
                  <a:cubicBezTo>
                    <a:pt x="2263" y="3010"/>
                    <a:pt x="2703" y="2534"/>
                    <a:pt x="3239" y="2379"/>
                  </a:cubicBezTo>
                  <a:lnTo>
                    <a:pt x="3632" y="2260"/>
                  </a:lnTo>
                  <a:cubicBezTo>
                    <a:pt x="3775" y="2224"/>
                    <a:pt x="3775" y="1998"/>
                    <a:pt x="3644" y="1974"/>
                  </a:cubicBezTo>
                  <a:lnTo>
                    <a:pt x="3310" y="1879"/>
                  </a:lnTo>
                  <a:cubicBezTo>
                    <a:pt x="2775" y="1736"/>
                    <a:pt x="2334" y="1272"/>
                    <a:pt x="2191" y="677"/>
                  </a:cubicBezTo>
                  <a:lnTo>
                    <a:pt x="2036" y="117"/>
                  </a:lnTo>
                  <a:cubicBezTo>
                    <a:pt x="2019" y="40"/>
                    <a:pt x="1962" y="1"/>
                    <a:pt x="19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7"/>
            <p:cNvSpPr/>
            <p:nvPr/>
          </p:nvSpPr>
          <p:spPr>
            <a:xfrm>
              <a:off x="5543550" y="5192000"/>
              <a:ext cx="69950" cy="78600"/>
            </a:xfrm>
            <a:custGeom>
              <a:avLst/>
              <a:gdLst/>
              <a:ahLst/>
              <a:cxnLst/>
              <a:rect l="l" t="t" r="r" b="b"/>
              <a:pathLst>
                <a:path w="2798" h="3144" extrusionOk="0">
                  <a:moveTo>
                    <a:pt x="1421" y="0"/>
                  </a:moveTo>
                  <a:cubicBezTo>
                    <a:pt x="1381" y="0"/>
                    <a:pt x="1339" y="30"/>
                    <a:pt x="1322" y="89"/>
                  </a:cubicBezTo>
                  <a:lnTo>
                    <a:pt x="1238" y="470"/>
                  </a:lnTo>
                  <a:cubicBezTo>
                    <a:pt x="1131" y="911"/>
                    <a:pt x="822" y="1268"/>
                    <a:pt x="417" y="1387"/>
                  </a:cubicBezTo>
                  <a:lnTo>
                    <a:pt x="107" y="1482"/>
                  </a:lnTo>
                  <a:cubicBezTo>
                    <a:pt x="0" y="1506"/>
                    <a:pt x="0" y="1673"/>
                    <a:pt x="107" y="1697"/>
                  </a:cubicBezTo>
                  <a:lnTo>
                    <a:pt x="417" y="1792"/>
                  </a:lnTo>
                  <a:cubicBezTo>
                    <a:pt x="822" y="1911"/>
                    <a:pt x="1131" y="2268"/>
                    <a:pt x="1238" y="2709"/>
                  </a:cubicBezTo>
                  <a:lnTo>
                    <a:pt x="1310" y="3054"/>
                  </a:lnTo>
                  <a:cubicBezTo>
                    <a:pt x="1322" y="3114"/>
                    <a:pt x="1363" y="3143"/>
                    <a:pt x="1405" y="3143"/>
                  </a:cubicBezTo>
                  <a:cubicBezTo>
                    <a:pt x="1447" y="3143"/>
                    <a:pt x="1488" y="3114"/>
                    <a:pt x="1500" y="3054"/>
                  </a:cubicBezTo>
                  <a:lnTo>
                    <a:pt x="1572" y="2709"/>
                  </a:lnTo>
                  <a:cubicBezTo>
                    <a:pt x="1679" y="2268"/>
                    <a:pt x="1988" y="1911"/>
                    <a:pt x="2393" y="1792"/>
                  </a:cubicBezTo>
                  <a:lnTo>
                    <a:pt x="2691" y="1697"/>
                  </a:lnTo>
                  <a:cubicBezTo>
                    <a:pt x="2798" y="1673"/>
                    <a:pt x="2798" y="1506"/>
                    <a:pt x="2703" y="1482"/>
                  </a:cubicBezTo>
                  <a:lnTo>
                    <a:pt x="2453" y="1399"/>
                  </a:lnTo>
                  <a:cubicBezTo>
                    <a:pt x="2048" y="1292"/>
                    <a:pt x="1738" y="958"/>
                    <a:pt x="1619" y="506"/>
                  </a:cubicBezTo>
                  <a:lnTo>
                    <a:pt x="1512" y="89"/>
                  </a:lnTo>
                  <a:cubicBezTo>
                    <a:pt x="1500" y="30"/>
                    <a:pt x="1462" y="0"/>
                    <a:pt x="14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7"/>
            <p:cNvSpPr/>
            <p:nvPr/>
          </p:nvSpPr>
          <p:spPr>
            <a:xfrm>
              <a:off x="5652175" y="5434500"/>
              <a:ext cx="94100" cy="104425"/>
            </a:xfrm>
            <a:custGeom>
              <a:avLst/>
              <a:gdLst/>
              <a:ahLst/>
              <a:cxnLst/>
              <a:rect l="l" t="t" r="r" b="b"/>
              <a:pathLst>
                <a:path w="3764" h="4177" extrusionOk="0">
                  <a:moveTo>
                    <a:pt x="1895" y="1"/>
                  </a:moveTo>
                  <a:cubicBezTo>
                    <a:pt x="1837" y="1"/>
                    <a:pt x="1781" y="39"/>
                    <a:pt x="1763" y="117"/>
                  </a:cubicBezTo>
                  <a:lnTo>
                    <a:pt x="1644" y="605"/>
                  </a:lnTo>
                  <a:cubicBezTo>
                    <a:pt x="1513" y="1200"/>
                    <a:pt x="1084" y="1676"/>
                    <a:pt x="548" y="1843"/>
                  </a:cubicBezTo>
                  <a:lnTo>
                    <a:pt x="132" y="1962"/>
                  </a:lnTo>
                  <a:cubicBezTo>
                    <a:pt x="1" y="1998"/>
                    <a:pt x="1" y="2212"/>
                    <a:pt x="132" y="2260"/>
                  </a:cubicBezTo>
                  <a:lnTo>
                    <a:pt x="548" y="2379"/>
                  </a:lnTo>
                  <a:cubicBezTo>
                    <a:pt x="1084" y="2522"/>
                    <a:pt x="1501" y="2998"/>
                    <a:pt x="1644" y="3605"/>
                  </a:cubicBezTo>
                  <a:lnTo>
                    <a:pt x="1751" y="4070"/>
                  </a:lnTo>
                  <a:cubicBezTo>
                    <a:pt x="1775" y="4141"/>
                    <a:pt x="1834" y="4177"/>
                    <a:pt x="1892" y="4177"/>
                  </a:cubicBezTo>
                  <a:cubicBezTo>
                    <a:pt x="1950" y="4177"/>
                    <a:pt x="2007" y="4141"/>
                    <a:pt x="2025" y="4070"/>
                  </a:cubicBezTo>
                  <a:lnTo>
                    <a:pt x="2132" y="3605"/>
                  </a:lnTo>
                  <a:cubicBezTo>
                    <a:pt x="2263" y="3010"/>
                    <a:pt x="2692" y="2534"/>
                    <a:pt x="3227" y="2379"/>
                  </a:cubicBezTo>
                  <a:lnTo>
                    <a:pt x="3632" y="2260"/>
                  </a:lnTo>
                  <a:cubicBezTo>
                    <a:pt x="3763" y="2212"/>
                    <a:pt x="3763" y="1986"/>
                    <a:pt x="3644" y="1974"/>
                  </a:cubicBezTo>
                  <a:lnTo>
                    <a:pt x="3299" y="1879"/>
                  </a:lnTo>
                  <a:cubicBezTo>
                    <a:pt x="2763" y="1736"/>
                    <a:pt x="2334" y="1272"/>
                    <a:pt x="2180" y="676"/>
                  </a:cubicBezTo>
                  <a:lnTo>
                    <a:pt x="2037" y="117"/>
                  </a:lnTo>
                  <a:cubicBezTo>
                    <a:pt x="2013" y="39"/>
                    <a:pt x="1953" y="1"/>
                    <a:pt x="18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7"/>
            <p:cNvSpPr/>
            <p:nvPr/>
          </p:nvSpPr>
          <p:spPr>
            <a:xfrm>
              <a:off x="5829875" y="5098075"/>
              <a:ext cx="117300" cy="131225"/>
            </a:xfrm>
            <a:custGeom>
              <a:avLst/>
              <a:gdLst/>
              <a:ahLst/>
              <a:cxnLst/>
              <a:rect l="l" t="t" r="r" b="b"/>
              <a:pathLst>
                <a:path w="4692" h="5249" extrusionOk="0">
                  <a:moveTo>
                    <a:pt x="2370" y="1"/>
                  </a:moveTo>
                  <a:cubicBezTo>
                    <a:pt x="2299" y="1"/>
                    <a:pt x="2227" y="48"/>
                    <a:pt x="2203" y="143"/>
                  </a:cubicBezTo>
                  <a:lnTo>
                    <a:pt x="2061" y="751"/>
                  </a:lnTo>
                  <a:cubicBezTo>
                    <a:pt x="1882" y="1513"/>
                    <a:pt x="1358" y="2108"/>
                    <a:pt x="691" y="2299"/>
                  </a:cubicBezTo>
                  <a:lnTo>
                    <a:pt x="168" y="2453"/>
                  </a:lnTo>
                  <a:cubicBezTo>
                    <a:pt x="1" y="2489"/>
                    <a:pt x="1" y="2775"/>
                    <a:pt x="168" y="2822"/>
                  </a:cubicBezTo>
                  <a:lnTo>
                    <a:pt x="691" y="2965"/>
                  </a:lnTo>
                  <a:cubicBezTo>
                    <a:pt x="1358" y="3180"/>
                    <a:pt x="1882" y="3763"/>
                    <a:pt x="2061" y="4525"/>
                  </a:cubicBezTo>
                  <a:lnTo>
                    <a:pt x="2192" y="5096"/>
                  </a:lnTo>
                  <a:cubicBezTo>
                    <a:pt x="2215" y="5198"/>
                    <a:pt x="2287" y="5248"/>
                    <a:pt x="2358" y="5248"/>
                  </a:cubicBezTo>
                  <a:cubicBezTo>
                    <a:pt x="2430" y="5248"/>
                    <a:pt x="2501" y="5198"/>
                    <a:pt x="2525" y="5096"/>
                  </a:cubicBezTo>
                  <a:lnTo>
                    <a:pt x="2656" y="4525"/>
                  </a:lnTo>
                  <a:cubicBezTo>
                    <a:pt x="2835" y="3763"/>
                    <a:pt x="3358" y="3168"/>
                    <a:pt x="4025" y="2965"/>
                  </a:cubicBezTo>
                  <a:lnTo>
                    <a:pt x="4513" y="2822"/>
                  </a:lnTo>
                  <a:cubicBezTo>
                    <a:pt x="4692" y="2763"/>
                    <a:pt x="4692" y="2501"/>
                    <a:pt x="4525" y="2465"/>
                  </a:cubicBezTo>
                  <a:lnTo>
                    <a:pt x="4108" y="2346"/>
                  </a:lnTo>
                  <a:cubicBezTo>
                    <a:pt x="3442" y="2168"/>
                    <a:pt x="2906" y="1584"/>
                    <a:pt x="2715" y="846"/>
                  </a:cubicBezTo>
                  <a:lnTo>
                    <a:pt x="2537" y="143"/>
                  </a:lnTo>
                  <a:cubicBezTo>
                    <a:pt x="2513" y="48"/>
                    <a:pt x="2442" y="1"/>
                    <a:pt x="23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7"/>
            <p:cNvSpPr/>
            <p:nvPr/>
          </p:nvSpPr>
          <p:spPr>
            <a:xfrm>
              <a:off x="5593850" y="5260300"/>
              <a:ext cx="14000" cy="18775"/>
            </a:xfrm>
            <a:custGeom>
              <a:avLst/>
              <a:gdLst/>
              <a:ahLst/>
              <a:cxnLst/>
              <a:rect l="l" t="t" r="r" b="b"/>
              <a:pathLst>
                <a:path w="560" h="751" extrusionOk="0">
                  <a:moveTo>
                    <a:pt x="500" y="334"/>
                  </a:moveTo>
                  <a:cubicBezTo>
                    <a:pt x="500" y="338"/>
                    <a:pt x="504" y="339"/>
                    <a:pt x="508" y="339"/>
                  </a:cubicBezTo>
                  <a:cubicBezTo>
                    <a:pt x="516" y="339"/>
                    <a:pt x="524" y="334"/>
                    <a:pt x="500" y="334"/>
                  </a:cubicBezTo>
                  <a:close/>
                  <a:moveTo>
                    <a:pt x="357" y="1"/>
                  </a:moveTo>
                  <a:cubicBezTo>
                    <a:pt x="357" y="1"/>
                    <a:pt x="334" y="1"/>
                    <a:pt x="310" y="12"/>
                  </a:cubicBezTo>
                  <a:cubicBezTo>
                    <a:pt x="262" y="24"/>
                    <a:pt x="214" y="36"/>
                    <a:pt x="203" y="60"/>
                  </a:cubicBezTo>
                  <a:lnTo>
                    <a:pt x="191" y="72"/>
                  </a:lnTo>
                  <a:lnTo>
                    <a:pt x="179" y="72"/>
                  </a:lnTo>
                  <a:cubicBezTo>
                    <a:pt x="155" y="72"/>
                    <a:pt x="155" y="72"/>
                    <a:pt x="119" y="84"/>
                  </a:cubicBezTo>
                  <a:cubicBezTo>
                    <a:pt x="84" y="96"/>
                    <a:pt x="60" y="96"/>
                    <a:pt x="36" y="120"/>
                  </a:cubicBezTo>
                  <a:cubicBezTo>
                    <a:pt x="24" y="120"/>
                    <a:pt x="24" y="120"/>
                    <a:pt x="24" y="131"/>
                  </a:cubicBezTo>
                  <a:lnTo>
                    <a:pt x="12" y="143"/>
                  </a:lnTo>
                  <a:cubicBezTo>
                    <a:pt x="0" y="143"/>
                    <a:pt x="0" y="143"/>
                    <a:pt x="12" y="155"/>
                  </a:cubicBezTo>
                  <a:cubicBezTo>
                    <a:pt x="24" y="155"/>
                    <a:pt x="24" y="167"/>
                    <a:pt x="24" y="167"/>
                  </a:cubicBezTo>
                  <a:cubicBezTo>
                    <a:pt x="24" y="191"/>
                    <a:pt x="60" y="203"/>
                    <a:pt x="60" y="215"/>
                  </a:cubicBezTo>
                  <a:cubicBezTo>
                    <a:pt x="60" y="227"/>
                    <a:pt x="72" y="227"/>
                    <a:pt x="72" y="251"/>
                  </a:cubicBezTo>
                  <a:cubicBezTo>
                    <a:pt x="72" y="262"/>
                    <a:pt x="84" y="262"/>
                    <a:pt x="84" y="274"/>
                  </a:cubicBezTo>
                  <a:cubicBezTo>
                    <a:pt x="84" y="274"/>
                    <a:pt x="84" y="286"/>
                    <a:pt x="95" y="286"/>
                  </a:cubicBezTo>
                  <a:cubicBezTo>
                    <a:pt x="72" y="310"/>
                    <a:pt x="95" y="310"/>
                    <a:pt x="95" y="322"/>
                  </a:cubicBezTo>
                  <a:cubicBezTo>
                    <a:pt x="84" y="334"/>
                    <a:pt x="131" y="334"/>
                    <a:pt x="119" y="346"/>
                  </a:cubicBezTo>
                  <a:cubicBezTo>
                    <a:pt x="95" y="370"/>
                    <a:pt x="131" y="370"/>
                    <a:pt x="131" y="382"/>
                  </a:cubicBezTo>
                  <a:cubicBezTo>
                    <a:pt x="131" y="393"/>
                    <a:pt x="155" y="405"/>
                    <a:pt x="155" y="429"/>
                  </a:cubicBezTo>
                  <a:cubicBezTo>
                    <a:pt x="155" y="441"/>
                    <a:pt x="179" y="453"/>
                    <a:pt x="155" y="465"/>
                  </a:cubicBezTo>
                  <a:lnTo>
                    <a:pt x="155" y="524"/>
                  </a:lnTo>
                  <a:lnTo>
                    <a:pt x="155" y="620"/>
                  </a:lnTo>
                  <a:cubicBezTo>
                    <a:pt x="155" y="632"/>
                    <a:pt x="179" y="667"/>
                    <a:pt x="155" y="679"/>
                  </a:cubicBezTo>
                  <a:cubicBezTo>
                    <a:pt x="155" y="691"/>
                    <a:pt x="179" y="703"/>
                    <a:pt x="179" y="727"/>
                  </a:cubicBezTo>
                  <a:cubicBezTo>
                    <a:pt x="179" y="739"/>
                    <a:pt x="191" y="739"/>
                    <a:pt x="191" y="751"/>
                  </a:cubicBezTo>
                  <a:cubicBezTo>
                    <a:pt x="191" y="751"/>
                    <a:pt x="203" y="751"/>
                    <a:pt x="250" y="739"/>
                  </a:cubicBezTo>
                  <a:lnTo>
                    <a:pt x="274" y="739"/>
                  </a:lnTo>
                  <a:cubicBezTo>
                    <a:pt x="298" y="739"/>
                    <a:pt x="322" y="739"/>
                    <a:pt x="381" y="703"/>
                  </a:cubicBezTo>
                  <a:cubicBezTo>
                    <a:pt x="417" y="691"/>
                    <a:pt x="441" y="691"/>
                    <a:pt x="476" y="679"/>
                  </a:cubicBezTo>
                  <a:cubicBezTo>
                    <a:pt x="536" y="667"/>
                    <a:pt x="560" y="643"/>
                    <a:pt x="560" y="643"/>
                  </a:cubicBezTo>
                  <a:cubicBezTo>
                    <a:pt x="548" y="643"/>
                    <a:pt x="548" y="632"/>
                    <a:pt x="524" y="620"/>
                  </a:cubicBezTo>
                  <a:cubicBezTo>
                    <a:pt x="512" y="608"/>
                    <a:pt x="512" y="608"/>
                    <a:pt x="512" y="572"/>
                  </a:cubicBezTo>
                  <a:lnTo>
                    <a:pt x="512" y="548"/>
                  </a:lnTo>
                  <a:cubicBezTo>
                    <a:pt x="512" y="548"/>
                    <a:pt x="512" y="524"/>
                    <a:pt x="500" y="524"/>
                  </a:cubicBezTo>
                  <a:cubicBezTo>
                    <a:pt x="500" y="524"/>
                    <a:pt x="488" y="524"/>
                    <a:pt x="500" y="512"/>
                  </a:cubicBezTo>
                  <a:lnTo>
                    <a:pt x="488" y="512"/>
                  </a:lnTo>
                  <a:cubicBezTo>
                    <a:pt x="500" y="501"/>
                    <a:pt x="500" y="501"/>
                    <a:pt x="488" y="501"/>
                  </a:cubicBezTo>
                  <a:cubicBezTo>
                    <a:pt x="488" y="501"/>
                    <a:pt x="512" y="489"/>
                    <a:pt x="476" y="489"/>
                  </a:cubicBezTo>
                  <a:cubicBezTo>
                    <a:pt x="476" y="489"/>
                    <a:pt x="497" y="469"/>
                    <a:pt x="481" y="469"/>
                  </a:cubicBezTo>
                  <a:cubicBezTo>
                    <a:pt x="476" y="469"/>
                    <a:pt x="467" y="471"/>
                    <a:pt x="453" y="477"/>
                  </a:cubicBezTo>
                  <a:lnTo>
                    <a:pt x="476" y="453"/>
                  </a:lnTo>
                  <a:cubicBezTo>
                    <a:pt x="453" y="453"/>
                    <a:pt x="453" y="441"/>
                    <a:pt x="453" y="441"/>
                  </a:cubicBezTo>
                  <a:cubicBezTo>
                    <a:pt x="453" y="441"/>
                    <a:pt x="476" y="429"/>
                    <a:pt x="453" y="429"/>
                  </a:cubicBezTo>
                  <a:cubicBezTo>
                    <a:pt x="441" y="429"/>
                    <a:pt x="429" y="429"/>
                    <a:pt x="453" y="417"/>
                  </a:cubicBezTo>
                  <a:lnTo>
                    <a:pt x="441" y="417"/>
                  </a:lnTo>
                  <a:cubicBezTo>
                    <a:pt x="500" y="346"/>
                    <a:pt x="500" y="346"/>
                    <a:pt x="500" y="334"/>
                  </a:cubicBezTo>
                  <a:cubicBezTo>
                    <a:pt x="536" y="322"/>
                    <a:pt x="488" y="322"/>
                    <a:pt x="500" y="310"/>
                  </a:cubicBezTo>
                  <a:cubicBezTo>
                    <a:pt x="512" y="298"/>
                    <a:pt x="500" y="298"/>
                    <a:pt x="488" y="298"/>
                  </a:cubicBezTo>
                  <a:lnTo>
                    <a:pt x="453" y="262"/>
                  </a:lnTo>
                  <a:cubicBezTo>
                    <a:pt x="453" y="251"/>
                    <a:pt x="429" y="239"/>
                    <a:pt x="429" y="203"/>
                  </a:cubicBezTo>
                  <a:cubicBezTo>
                    <a:pt x="429" y="191"/>
                    <a:pt x="417" y="191"/>
                    <a:pt x="417" y="167"/>
                  </a:cubicBezTo>
                  <a:cubicBezTo>
                    <a:pt x="417" y="155"/>
                    <a:pt x="393" y="143"/>
                    <a:pt x="393" y="131"/>
                  </a:cubicBezTo>
                  <a:cubicBezTo>
                    <a:pt x="393" y="120"/>
                    <a:pt x="381" y="120"/>
                    <a:pt x="381" y="96"/>
                  </a:cubicBezTo>
                  <a:cubicBezTo>
                    <a:pt x="369" y="84"/>
                    <a:pt x="381" y="72"/>
                    <a:pt x="357" y="48"/>
                  </a:cubicBezTo>
                  <a:cubicBezTo>
                    <a:pt x="357" y="48"/>
                    <a:pt x="322" y="48"/>
                    <a:pt x="334" y="36"/>
                  </a:cubicBezTo>
                  <a:cubicBezTo>
                    <a:pt x="357" y="24"/>
                    <a:pt x="357" y="24"/>
                    <a:pt x="334" y="24"/>
                  </a:cubicBezTo>
                  <a:cubicBezTo>
                    <a:pt x="334" y="24"/>
                    <a:pt x="334" y="12"/>
                    <a:pt x="357" y="12"/>
                  </a:cubicBezTo>
                  <a:cubicBezTo>
                    <a:pt x="369" y="1"/>
                    <a:pt x="369" y="1"/>
                    <a:pt x="3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7"/>
            <p:cNvSpPr/>
            <p:nvPr/>
          </p:nvSpPr>
          <p:spPr>
            <a:xfrm>
              <a:off x="5609325" y="5307325"/>
              <a:ext cx="19075" cy="34175"/>
            </a:xfrm>
            <a:custGeom>
              <a:avLst/>
              <a:gdLst/>
              <a:ahLst/>
              <a:cxnLst/>
              <a:rect l="l" t="t" r="r" b="b"/>
              <a:pathLst>
                <a:path w="763" h="1367" extrusionOk="0">
                  <a:moveTo>
                    <a:pt x="298" y="1"/>
                  </a:moveTo>
                  <a:cubicBezTo>
                    <a:pt x="250" y="25"/>
                    <a:pt x="215" y="36"/>
                    <a:pt x="215" y="48"/>
                  </a:cubicBezTo>
                  <a:cubicBezTo>
                    <a:pt x="215" y="48"/>
                    <a:pt x="215" y="60"/>
                    <a:pt x="191" y="60"/>
                  </a:cubicBezTo>
                  <a:lnTo>
                    <a:pt x="119" y="60"/>
                  </a:lnTo>
                  <a:cubicBezTo>
                    <a:pt x="96" y="72"/>
                    <a:pt x="60" y="72"/>
                    <a:pt x="48" y="96"/>
                  </a:cubicBezTo>
                  <a:cubicBezTo>
                    <a:pt x="36" y="96"/>
                    <a:pt x="36" y="108"/>
                    <a:pt x="36" y="108"/>
                  </a:cubicBezTo>
                  <a:cubicBezTo>
                    <a:pt x="36" y="108"/>
                    <a:pt x="36" y="120"/>
                    <a:pt x="12" y="144"/>
                  </a:cubicBezTo>
                  <a:cubicBezTo>
                    <a:pt x="0" y="155"/>
                    <a:pt x="12" y="155"/>
                    <a:pt x="12" y="155"/>
                  </a:cubicBezTo>
                  <a:cubicBezTo>
                    <a:pt x="36" y="167"/>
                    <a:pt x="36" y="179"/>
                    <a:pt x="36" y="191"/>
                  </a:cubicBezTo>
                  <a:cubicBezTo>
                    <a:pt x="36" y="227"/>
                    <a:pt x="60" y="251"/>
                    <a:pt x="72" y="286"/>
                  </a:cubicBezTo>
                  <a:cubicBezTo>
                    <a:pt x="72" y="298"/>
                    <a:pt x="96" y="310"/>
                    <a:pt x="107" y="346"/>
                  </a:cubicBezTo>
                  <a:cubicBezTo>
                    <a:pt x="107" y="358"/>
                    <a:pt x="119" y="394"/>
                    <a:pt x="131" y="406"/>
                  </a:cubicBezTo>
                  <a:cubicBezTo>
                    <a:pt x="131" y="417"/>
                    <a:pt x="131" y="417"/>
                    <a:pt x="167" y="441"/>
                  </a:cubicBezTo>
                  <a:cubicBezTo>
                    <a:pt x="131" y="465"/>
                    <a:pt x="179" y="465"/>
                    <a:pt x="167" y="501"/>
                  </a:cubicBezTo>
                  <a:cubicBezTo>
                    <a:pt x="167" y="525"/>
                    <a:pt x="191" y="536"/>
                    <a:pt x="191" y="572"/>
                  </a:cubicBezTo>
                  <a:cubicBezTo>
                    <a:pt x="191" y="584"/>
                    <a:pt x="215" y="596"/>
                    <a:pt x="215" y="632"/>
                  </a:cubicBezTo>
                  <a:cubicBezTo>
                    <a:pt x="215" y="656"/>
                    <a:pt x="238" y="691"/>
                    <a:pt x="250" y="739"/>
                  </a:cubicBezTo>
                  <a:cubicBezTo>
                    <a:pt x="250" y="763"/>
                    <a:pt x="274" y="798"/>
                    <a:pt x="274" y="822"/>
                  </a:cubicBezTo>
                  <a:cubicBezTo>
                    <a:pt x="274" y="858"/>
                    <a:pt x="286" y="882"/>
                    <a:pt x="286" y="929"/>
                  </a:cubicBezTo>
                  <a:cubicBezTo>
                    <a:pt x="286" y="989"/>
                    <a:pt x="298" y="1048"/>
                    <a:pt x="310" y="1108"/>
                  </a:cubicBezTo>
                  <a:cubicBezTo>
                    <a:pt x="310" y="1156"/>
                    <a:pt x="334" y="1179"/>
                    <a:pt x="346" y="1227"/>
                  </a:cubicBezTo>
                  <a:cubicBezTo>
                    <a:pt x="346" y="1251"/>
                    <a:pt x="357" y="1287"/>
                    <a:pt x="369" y="1310"/>
                  </a:cubicBezTo>
                  <a:cubicBezTo>
                    <a:pt x="369" y="1334"/>
                    <a:pt x="393" y="1346"/>
                    <a:pt x="405" y="1358"/>
                  </a:cubicBezTo>
                  <a:cubicBezTo>
                    <a:pt x="405" y="1364"/>
                    <a:pt x="408" y="1367"/>
                    <a:pt x="417" y="1367"/>
                  </a:cubicBezTo>
                  <a:cubicBezTo>
                    <a:pt x="426" y="1367"/>
                    <a:pt x="441" y="1364"/>
                    <a:pt x="465" y="1358"/>
                  </a:cubicBezTo>
                  <a:lnTo>
                    <a:pt x="488" y="1358"/>
                  </a:lnTo>
                  <a:cubicBezTo>
                    <a:pt x="524" y="1358"/>
                    <a:pt x="536" y="1358"/>
                    <a:pt x="596" y="1346"/>
                  </a:cubicBezTo>
                  <a:cubicBezTo>
                    <a:pt x="631" y="1334"/>
                    <a:pt x="655" y="1334"/>
                    <a:pt x="667" y="1310"/>
                  </a:cubicBezTo>
                  <a:cubicBezTo>
                    <a:pt x="727" y="1298"/>
                    <a:pt x="762" y="1287"/>
                    <a:pt x="750" y="1275"/>
                  </a:cubicBezTo>
                  <a:cubicBezTo>
                    <a:pt x="727" y="1251"/>
                    <a:pt x="715" y="1227"/>
                    <a:pt x="715" y="1215"/>
                  </a:cubicBezTo>
                  <a:cubicBezTo>
                    <a:pt x="703" y="1179"/>
                    <a:pt x="691" y="1167"/>
                    <a:pt x="691" y="1132"/>
                  </a:cubicBezTo>
                  <a:cubicBezTo>
                    <a:pt x="691" y="1120"/>
                    <a:pt x="691" y="1108"/>
                    <a:pt x="667" y="1072"/>
                  </a:cubicBezTo>
                  <a:cubicBezTo>
                    <a:pt x="667" y="1060"/>
                    <a:pt x="667" y="1048"/>
                    <a:pt x="655" y="1037"/>
                  </a:cubicBezTo>
                  <a:cubicBezTo>
                    <a:pt x="655" y="1013"/>
                    <a:pt x="643" y="1013"/>
                    <a:pt x="655" y="1001"/>
                  </a:cubicBezTo>
                  <a:cubicBezTo>
                    <a:pt x="661" y="995"/>
                    <a:pt x="658" y="995"/>
                    <a:pt x="654" y="995"/>
                  </a:cubicBezTo>
                  <a:cubicBezTo>
                    <a:pt x="649" y="995"/>
                    <a:pt x="643" y="995"/>
                    <a:pt x="643" y="989"/>
                  </a:cubicBezTo>
                  <a:cubicBezTo>
                    <a:pt x="655" y="977"/>
                    <a:pt x="643" y="953"/>
                    <a:pt x="643" y="953"/>
                  </a:cubicBezTo>
                  <a:cubicBezTo>
                    <a:pt x="643" y="941"/>
                    <a:pt x="667" y="929"/>
                    <a:pt x="631" y="929"/>
                  </a:cubicBezTo>
                  <a:cubicBezTo>
                    <a:pt x="631" y="917"/>
                    <a:pt x="655" y="882"/>
                    <a:pt x="608" y="882"/>
                  </a:cubicBezTo>
                  <a:lnTo>
                    <a:pt x="608" y="870"/>
                  </a:lnTo>
                  <a:cubicBezTo>
                    <a:pt x="608" y="870"/>
                    <a:pt x="631" y="858"/>
                    <a:pt x="608" y="858"/>
                  </a:cubicBezTo>
                  <a:cubicBezTo>
                    <a:pt x="631" y="858"/>
                    <a:pt x="631" y="834"/>
                    <a:pt x="608" y="834"/>
                  </a:cubicBezTo>
                  <a:cubicBezTo>
                    <a:pt x="596" y="822"/>
                    <a:pt x="596" y="810"/>
                    <a:pt x="596" y="810"/>
                  </a:cubicBezTo>
                  <a:cubicBezTo>
                    <a:pt x="596" y="810"/>
                    <a:pt x="608" y="798"/>
                    <a:pt x="596" y="798"/>
                  </a:cubicBezTo>
                  <a:cubicBezTo>
                    <a:pt x="584" y="798"/>
                    <a:pt x="548" y="798"/>
                    <a:pt x="584" y="763"/>
                  </a:cubicBezTo>
                  <a:cubicBezTo>
                    <a:pt x="596" y="763"/>
                    <a:pt x="584" y="751"/>
                    <a:pt x="572" y="751"/>
                  </a:cubicBezTo>
                  <a:lnTo>
                    <a:pt x="584" y="739"/>
                  </a:lnTo>
                  <a:cubicBezTo>
                    <a:pt x="584" y="691"/>
                    <a:pt x="596" y="679"/>
                    <a:pt x="572" y="679"/>
                  </a:cubicBezTo>
                  <a:cubicBezTo>
                    <a:pt x="584" y="644"/>
                    <a:pt x="548" y="644"/>
                    <a:pt x="572" y="632"/>
                  </a:cubicBezTo>
                  <a:cubicBezTo>
                    <a:pt x="572" y="620"/>
                    <a:pt x="572" y="596"/>
                    <a:pt x="548" y="584"/>
                  </a:cubicBezTo>
                  <a:cubicBezTo>
                    <a:pt x="536" y="572"/>
                    <a:pt x="524" y="536"/>
                    <a:pt x="512" y="513"/>
                  </a:cubicBezTo>
                  <a:cubicBezTo>
                    <a:pt x="488" y="465"/>
                    <a:pt x="477" y="441"/>
                    <a:pt x="465" y="394"/>
                  </a:cubicBezTo>
                  <a:cubicBezTo>
                    <a:pt x="465" y="382"/>
                    <a:pt x="453" y="346"/>
                    <a:pt x="453" y="334"/>
                  </a:cubicBezTo>
                  <a:cubicBezTo>
                    <a:pt x="453" y="298"/>
                    <a:pt x="417" y="286"/>
                    <a:pt x="417" y="263"/>
                  </a:cubicBezTo>
                  <a:cubicBezTo>
                    <a:pt x="417" y="239"/>
                    <a:pt x="405" y="227"/>
                    <a:pt x="393" y="215"/>
                  </a:cubicBezTo>
                  <a:cubicBezTo>
                    <a:pt x="369" y="179"/>
                    <a:pt x="369" y="155"/>
                    <a:pt x="357" y="144"/>
                  </a:cubicBezTo>
                  <a:cubicBezTo>
                    <a:pt x="357" y="144"/>
                    <a:pt x="334" y="120"/>
                    <a:pt x="346" y="108"/>
                  </a:cubicBezTo>
                  <a:cubicBezTo>
                    <a:pt x="357" y="96"/>
                    <a:pt x="357" y="96"/>
                    <a:pt x="346" y="84"/>
                  </a:cubicBezTo>
                  <a:cubicBezTo>
                    <a:pt x="334" y="60"/>
                    <a:pt x="346" y="48"/>
                    <a:pt x="346" y="48"/>
                  </a:cubicBezTo>
                  <a:cubicBezTo>
                    <a:pt x="357" y="36"/>
                    <a:pt x="346" y="25"/>
                    <a:pt x="3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7"/>
            <p:cNvSpPr/>
            <p:nvPr/>
          </p:nvSpPr>
          <p:spPr>
            <a:xfrm>
              <a:off x="5628675" y="5369550"/>
              <a:ext cx="19075" cy="34175"/>
            </a:xfrm>
            <a:custGeom>
              <a:avLst/>
              <a:gdLst/>
              <a:ahLst/>
              <a:cxnLst/>
              <a:rect l="l" t="t" r="r" b="b"/>
              <a:pathLst>
                <a:path w="763" h="1367" extrusionOk="0">
                  <a:moveTo>
                    <a:pt x="298" y="0"/>
                  </a:moveTo>
                  <a:cubicBezTo>
                    <a:pt x="250" y="12"/>
                    <a:pt x="215" y="36"/>
                    <a:pt x="215" y="48"/>
                  </a:cubicBezTo>
                  <a:cubicBezTo>
                    <a:pt x="215" y="48"/>
                    <a:pt x="215" y="60"/>
                    <a:pt x="191" y="60"/>
                  </a:cubicBezTo>
                  <a:lnTo>
                    <a:pt x="119" y="60"/>
                  </a:lnTo>
                  <a:cubicBezTo>
                    <a:pt x="95" y="72"/>
                    <a:pt x="60" y="72"/>
                    <a:pt x="48" y="83"/>
                  </a:cubicBezTo>
                  <a:cubicBezTo>
                    <a:pt x="36" y="83"/>
                    <a:pt x="36" y="107"/>
                    <a:pt x="36" y="107"/>
                  </a:cubicBezTo>
                  <a:cubicBezTo>
                    <a:pt x="36" y="107"/>
                    <a:pt x="36" y="119"/>
                    <a:pt x="12" y="131"/>
                  </a:cubicBezTo>
                  <a:cubicBezTo>
                    <a:pt x="0" y="143"/>
                    <a:pt x="12" y="143"/>
                    <a:pt x="12" y="143"/>
                  </a:cubicBezTo>
                  <a:cubicBezTo>
                    <a:pt x="36" y="167"/>
                    <a:pt x="36" y="179"/>
                    <a:pt x="36" y="191"/>
                  </a:cubicBezTo>
                  <a:cubicBezTo>
                    <a:pt x="36" y="226"/>
                    <a:pt x="60" y="250"/>
                    <a:pt x="72" y="286"/>
                  </a:cubicBezTo>
                  <a:cubicBezTo>
                    <a:pt x="72" y="298"/>
                    <a:pt x="95" y="310"/>
                    <a:pt x="107" y="345"/>
                  </a:cubicBezTo>
                  <a:cubicBezTo>
                    <a:pt x="107" y="357"/>
                    <a:pt x="119" y="381"/>
                    <a:pt x="131" y="405"/>
                  </a:cubicBezTo>
                  <a:cubicBezTo>
                    <a:pt x="131" y="417"/>
                    <a:pt x="131" y="417"/>
                    <a:pt x="167" y="429"/>
                  </a:cubicBezTo>
                  <a:cubicBezTo>
                    <a:pt x="131" y="464"/>
                    <a:pt x="179" y="464"/>
                    <a:pt x="167" y="488"/>
                  </a:cubicBezTo>
                  <a:cubicBezTo>
                    <a:pt x="167" y="524"/>
                    <a:pt x="191" y="536"/>
                    <a:pt x="191" y="560"/>
                  </a:cubicBezTo>
                  <a:cubicBezTo>
                    <a:pt x="191" y="583"/>
                    <a:pt x="215" y="595"/>
                    <a:pt x="215" y="631"/>
                  </a:cubicBezTo>
                  <a:cubicBezTo>
                    <a:pt x="215" y="655"/>
                    <a:pt x="238" y="691"/>
                    <a:pt x="250" y="726"/>
                  </a:cubicBezTo>
                  <a:cubicBezTo>
                    <a:pt x="250" y="762"/>
                    <a:pt x="274" y="786"/>
                    <a:pt x="274" y="822"/>
                  </a:cubicBezTo>
                  <a:cubicBezTo>
                    <a:pt x="274" y="845"/>
                    <a:pt x="286" y="881"/>
                    <a:pt x="286" y="929"/>
                  </a:cubicBezTo>
                  <a:cubicBezTo>
                    <a:pt x="286" y="988"/>
                    <a:pt x="298" y="1036"/>
                    <a:pt x="310" y="1107"/>
                  </a:cubicBezTo>
                  <a:cubicBezTo>
                    <a:pt x="310" y="1143"/>
                    <a:pt x="334" y="1179"/>
                    <a:pt x="345" y="1226"/>
                  </a:cubicBezTo>
                  <a:cubicBezTo>
                    <a:pt x="345" y="1250"/>
                    <a:pt x="357" y="1286"/>
                    <a:pt x="369" y="1310"/>
                  </a:cubicBezTo>
                  <a:cubicBezTo>
                    <a:pt x="369" y="1322"/>
                    <a:pt x="393" y="1334"/>
                    <a:pt x="405" y="1357"/>
                  </a:cubicBezTo>
                  <a:cubicBezTo>
                    <a:pt x="405" y="1363"/>
                    <a:pt x="408" y="1366"/>
                    <a:pt x="417" y="1366"/>
                  </a:cubicBezTo>
                  <a:cubicBezTo>
                    <a:pt x="426" y="1366"/>
                    <a:pt x="441" y="1363"/>
                    <a:pt x="465" y="1357"/>
                  </a:cubicBezTo>
                  <a:lnTo>
                    <a:pt x="488" y="1357"/>
                  </a:lnTo>
                  <a:cubicBezTo>
                    <a:pt x="524" y="1357"/>
                    <a:pt x="536" y="1357"/>
                    <a:pt x="596" y="1334"/>
                  </a:cubicBezTo>
                  <a:cubicBezTo>
                    <a:pt x="631" y="1322"/>
                    <a:pt x="655" y="1322"/>
                    <a:pt x="667" y="1310"/>
                  </a:cubicBezTo>
                  <a:cubicBezTo>
                    <a:pt x="726" y="1298"/>
                    <a:pt x="762" y="1274"/>
                    <a:pt x="750" y="1262"/>
                  </a:cubicBezTo>
                  <a:cubicBezTo>
                    <a:pt x="726" y="1250"/>
                    <a:pt x="715" y="1226"/>
                    <a:pt x="715" y="1203"/>
                  </a:cubicBezTo>
                  <a:cubicBezTo>
                    <a:pt x="703" y="1179"/>
                    <a:pt x="691" y="1155"/>
                    <a:pt x="691" y="1131"/>
                  </a:cubicBezTo>
                  <a:cubicBezTo>
                    <a:pt x="691" y="1119"/>
                    <a:pt x="691" y="1095"/>
                    <a:pt x="667" y="1072"/>
                  </a:cubicBezTo>
                  <a:cubicBezTo>
                    <a:pt x="667" y="1060"/>
                    <a:pt x="667" y="1036"/>
                    <a:pt x="655" y="1024"/>
                  </a:cubicBezTo>
                  <a:cubicBezTo>
                    <a:pt x="655" y="1012"/>
                    <a:pt x="643" y="1012"/>
                    <a:pt x="655" y="1000"/>
                  </a:cubicBezTo>
                  <a:cubicBezTo>
                    <a:pt x="661" y="988"/>
                    <a:pt x="658" y="988"/>
                    <a:pt x="654" y="988"/>
                  </a:cubicBezTo>
                  <a:cubicBezTo>
                    <a:pt x="649" y="988"/>
                    <a:pt x="643" y="988"/>
                    <a:pt x="643" y="976"/>
                  </a:cubicBezTo>
                  <a:cubicBezTo>
                    <a:pt x="655" y="964"/>
                    <a:pt x="643" y="953"/>
                    <a:pt x="643" y="953"/>
                  </a:cubicBezTo>
                  <a:cubicBezTo>
                    <a:pt x="643" y="941"/>
                    <a:pt x="667" y="917"/>
                    <a:pt x="631" y="917"/>
                  </a:cubicBezTo>
                  <a:cubicBezTo>
                    <a:pt x="631" y="905"/>
                    <a:pt x="655" y="881"/>
                    <a:pt x="607" y="881"/>
                  </a:cubicBezTo>
                  <a:lnTo>
                    <a:pt x="607" y="857"/>
                  </a:lnTo>
                  <a:cubicBezTo>
                    <a:pt x="607" y="857"/>
                    <a:pt x="631" y="845"/>
                    <a:pt x="607" y="845"/>
                  </a:cubicBezTo>
                  <a:cubicBezTo>
                    <a:pt x="631" y="845"/>
                    <a:pt x="631" y="834"/>
                    <a:pt x="607" y="834"/>
                  </a:cubicBezTo>
                  <a:cubicBezTo>
                    <a:pt x="596" y="822"/>
                    <a:pt x="596" y="810"/>
                    <a:pt x="596" y="810"/>
                  </a:cubicBezTo>
                  <a:cubicBezTo>
                    <a:pt x="596" y="810"/>
                    <a:pt x="607" y="786"/>
                    <a:pt x="596" y="786"/>
                  </a:cubicBezTo>
                  <a:cubicBezTo>
                    <a:pt x="584" y="786"/>
                    <a:pt x="548" y="786"/>
                    <a:pt x="584" y="762"/>
                  </a:cubicBezTo>
                  <a:cubicBezTo>
                    <a:pt x="596" y="762"/>
                    <a:pt x="584" y="750"/>
                    <a:pt x="572" y="750"/>
                  </a:cubicBezTo>
                  <a:lnTo>
                    <a:pt x="584" y="726"/>
                  </a:lnTo>
                  <a:cubicBezTo>
                    <a:pt x="584" y="691"/>
                    <a:pt x="607" y="667"/>
                    <a:pt x="572" y="667"/>
                  </a:cubicBezTo>
                  <a:cubicBezTo>
                    <a:pt x="584" y="643"/>
                    <a:pt x="548" y="643"/>
                    <a:pt x="572" y="631"/>
                  </a:cubicBezTo>
                  <a:cubicBezTo>
                    <a:pt x="572" y="607"/>
                    <a:pt x="572" y="595"/>
                    <a:pt x="548" y="583"/>
                  </a:cubicBezTo>
                  <a:cubicBezTo>
                    <a:pt x="536" y="572"/>
                    <a:pt x="524" y="536"/>
                    <a:pt x="512" y="512"/>
                  </a:cubicBezTo>
                  <a:cubicBezTo>
                    <a:pt x="488" y="464"/>
                    <a:pt x="476" y="429"/>
                    <a:pt x="465" y="393"/>
                  </a:cubicBezTo>
                  <a:cubicBezTo>
                    <a:pt x="465" y="369"/>
                    <a:pt x="453" y="345"/>
                    <a:pt x="453" y="333"/>
                  </a:cubicBezTo>
                  <a:cubicBezTo>
                    <a:pt x="453" y="298"/>
                    <a:pt x="417" y="286"/>
                    <a:pt x="417" y="250"/>
                  </a:cubicBezTo>
                  <a:cubicBezTo>
                    <a:pt x="417" y="238"/>
                    <a:pt x="405" y="226"/>
                    <a:pt x="393" y="214"/>
                  </a:cubicBezTo>
                  <a:cubicBezTo>
                    <a:pt x="369" y="179"/>
                    <a:pt x="369" y="143"/>
                    <a:pt x="357" y="131"/>
                  </a:cubicBezTo>
                  <a:cubicBezTo>
                    <a:pt x="357" y="131"/>
                    <a:pt x="334" y="119"/>
                    <a:pt x="345" y="107"/>
                  </a:cubicBezTo>
                  <a:cubicBezTo>
                    <a:pt x="357" y="95"/>
                    <a:pt x="357" y="95"/>
                    <a:pt x="345" y="72"/>
                  </a:cubicBezTo>
                  <a:cubicBezTo>
                    <a:pt x="334" y="60"/>
                    <a:pt x="345" y="48"/>
                    <a:pt x="345" y="48"/>
                  </a:cubicBezTo>
                  <a:cubicBezTo>
                    <a:pt x="357" y="36"/>
                    <a:pt x="345" y="12"/>
                    <a:pt x="3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7"/>
            <p:cNvSpPr/>
            <p:nvPr/>
          </p:nvSpPr>
          <p:spPr>
            <a:xfrm>
              <a:off x="5646825" y="5431450"/>
              <a:ext cx="14300" cy="18775"/>
            </a:xfrm>
            <a:custGeom>
              <a:avLst/>
              <a:gdLst/>
              <a:ahLst/>
              <a:cxnLst/>
              <a:rect l="l" t="t" r="r" b="b"/>
              <a:pathLst>
                <a:path w="572" h="751" extrusionOk="0">
                  <a:moveTo>
                    <a:pt x="358" y="1"/>
                  </a:moveTo>
                  <a:cubicBezTo>
                    <a:pt x="358" y="1"/>
                    <a:pt x="346" y="1"/>
                    <a:pt x="322" y="12"/>
                  </a:cubicBezTo>
                  <a:cubicBezTo>
                    <a:pt x="274" y="24"/>
                    <a:pt x="227" y="36"/>
                    <a:pt x="215" y="60"/>
                  </a:cubicBezTo>
                  <a:lnTo>
                    <a:pt x="203" y="72"/>
                  </a:lnTo>
                  <a:lnTo>
                    <a:pt x="179" y="72"/>
                  </a:lnTo>
                  <a:cubicBezTo>
                    <a:pt x="167" y="72"/>
                    <a:pt x="167" y="72"/>
                    <a:pt x="120" y="84"/>
                  </a:cubicBezTo>
                  <a:cubicBezTo>
                    <a:pt x="96" y="96"/>
                    <a:pt x="60" y="96"/>
                    <a:pt x="48" y="120"/>
                  </a:cubicBezTo>
                  <a:cubicBezTo>
                    <a:pt x="36" y="120"/>
                    <a:pt x="36" y="120"/>
                    <a:pt x="36" y="132"/>
                  </a:cubicBezTo>
                  <a:lnTo>
                    <a:pt x="24" y="143"/>
                  </a:lnTo>
                  <a:cubicBezTo>
                    <a:pt x="0" y="143"/>
                    <a:pt x="0" y="143"/>
                    <a:pt x="24" y="155"/>
                  </a:cubicBezTo>
                  <a:cubicBezTo>
                    <a:pt x="36" y="155"/>
                    <a:pt x="36" y="167"/>
                    <a:pt x="36" y="167"/>
                  </a:cubicBezTo>
                  <a:cubicBezTo>
                    <a:pt x="36" y="191"/>
                    <a:pt x="60" y="203"/>
                    <a:pt x="60" y="215"/>
                  </a:cubicBezTo>
                  <a:cubicBezTo>
                    <a:pt x="60" y="227"/>
                    <a:pt x="84" y="227"/>
                    <a:pt x="84" y="251"/>
                  </a:cubicBezTo>
                  <a:cubicBezTo>
                    <a:pt x="84" y="263"/>
                    <a:pt x="96" y="263"/>
                    <a:pt x="96" y="274"/>
                  </a:cubicBezTo>
                  <a:cubicBezTo>
                    <a:pt x="96" y="274"/>
                    <a:pt x="96" y="286"/>
                    <a:pt x="108" y="286"/>
                  </a:cubicBezTo>
                  <a:cubicBezTo>
                    <a:pt x="84" y="310"/>
                    <a:pt x="108" y="310"/>
                    <a:pt x="108" y="322"/>
                  </a:cubicBezTo>
                  <a:cubicBezTo>
                    <a:pt x="96" y="334"/>
                    <a:pt x="143" y="334"/>
                    <a:pt x="120" y="346"/>
                  </a:cubicBezTo>
                  <a:cubicBezTo>
                    <a:pt x="108" y="370"/>
                    <a:pt x="143" y="370"/>
                    <a:pt x="143" y="382"/>
                  </a:cubicBezTo>
                  <a:cubicBezTo>
                    <a:pt x="143" y="393"/>
                    <a:pt x="167" y="405"/>
                    <a:pt x="167" y="429"/>
                  </a:cubicBezTo>
                  <a:cubicBezTo>
                    <a:pt x="167" y="441"/>
                    <a:pt x="179" y="453"/>
                    <a:pt x="167" y="465"/>
                  </a:cubicBezTo>
                  <a:lnTo>
                    <a:pt x="167" y="524"/>
                  </a:lnTo>
                  <a:lnTo>
                    <a:pt x="167" y="620"/>
                  </a:lnTo>
                  <a:cubicBezTo>
                    <a:pt x="167" y="632"/>
                    <a:pt x="179" y="667"/>
                    <a:pt x="167" y="679"/>
                  </a:cubicBezTo>
                  <a:cubicBezTo>
                    <a:pt x="167" y="691"/>
                    <a:pt x="179" y="703"/>
                    <a:pt x="179" y="727"/>
                  </a:cubicBezTo>
                  <a:cubicBezTo>
                    <a:pt x="179" y="739"/>
                    <a:pt x="191" y="739"/>
                    <a:pt x="191" y="751"/>
                  </a:cubicBezTo>
                  <a:cubicBezTo>
                    <a:pt x="191" y="751"/>
                    <a:pt x="215" y="751"/>
                    <a:pt x="262" y="739"/>
                  </a:cubicBezTo>
                  <a:lnTo>
                    <a:pt x="286" y="739"/>
                  </a:lnTo>
                  <a:cubicBezTo>
                    <a:pt x="298" y="739"/>
                    <a:pt x="334" y="739"/>
                    <a:pt x="393" y="703"/>
                  </a:cubicBezTo>
                  <a:cubicBezTo>
                    <a:pt x="417" y="691"/>
                    <a:pt x="453" y="691"/>
                    <a:pt x="477" y="679"/>
                  </a:cubicBezTo>
                  <a:cubicBezTo>
                    <a:pt x="536" y="667"/>
                    <a:pt x="572" y="644"/>
                    <a:pt x="572" y="644"/>
                  </a:cubicBezTo>
                  <a:cubicBezTo>
                    <a:pt x="560" y="644"/>
                    <a:pt x="560" y="632"/>
                    <a:pt x="536" y="620"/>
                  </a:cubicBezTo>
                  <a:cubicBezTo>
                    <a:pt x="524" y="608"/>
                    <a:pt x="524" y="608"/>
                    <a:pt x="524" y="572"/>
                  </a:cubicBezTo>
                  <a:lnTo>
                    <a:pt x="524" y="548"/>
                  </a:lnTo>
                  <a:cubicBezTo>
                    <a:pt x="524" y="548"/>
                    <a:pt x="524" y="524"/>
                    <a:pt x="512" y="524"/>
                  </a:cubicBezTo>
                  <a:cubicBezTo>
                    <a:pt x="512" y="524"/>
                    <a:pt x="501" y="524"/>
                    <a:pt x="512" y="513"/>
                  </a:cubicBezTo>
                  <a:lnTo>
                    <a:pt x="501" y="513"/>
                  </a:lnTo>
                  <a:cubicBezTo>
                    <a:pt x="512" y="501"/>
                    <a:pt x="512" y="501"/>
                    <a:pt x="501" y="501"/>
                  </a:cubicBezTo>
                  <a:cubicBezTo>
                    <a:pt x="501" y="501"/>
                    <a:pt x="524" y="489"/>
                    <a:pt x="477" y="489"/>
                  </a:cubicBezTo>
                  <a:cubicBezTo>
                    <a:pt x="477" y="489"/>
                    <a:pt x="504" y="469"/>
                    <a:pt x="492" y="469"/>
                  </a:cubicBezTo>
                  <a:cubicBezTo>
                    <a:pt x="488" y="469"/>
                    <a:pt x="480" y="471"/>
                    <a:pt x="465" y="477"/>
                  </a:cubicBezTo>
                  <a:lnTo>
                    <a:pt x="477" y="453"/>
                  </a:lnTo>
                  <a:cubicBezTo>
                    <a:pt x="465" y="453"/>
                    <a:pt x="465" y="441"/>
                    <a:pt x="465" y="441"/>
                  </a:cubicBezTo>
                  <a:cubicBezTo>
                    <a:pt x="465" y="441"/>
                    <a:pt x="477" y="429"/>
                    <a:pt x="465" y="429"/>
                  </a:cubicBezTo>
                  <a:cubicBezTo>
                    <a:pt x="453" y="429"/>
                    <a:pt x="441" y="429"/>
                    <a:pt x="465" y="417"/>
                  </a:cubicBezTo>
                  <a:lnTo>
                    <a:pt x="453" y="417"/>
                  </a:lnTo>
                  <a:cubicBezTo>
                    <a:pt x="512" y="346"/>
                    <a:pt x="512" y="346"/>
                    <a:pt x="512" y="334"/>
                  </a:cubicBezTo>
                  <a:cubicBezTo>
                    <a:pt x="536" y="322"/>
                    <a:pt x="501" y="322"/>
                    <a:pt x="512" y="310"/>
                  </a:cubicBezTo>
                  <a:cubicBezTo>
                    <a:pt x="524" y="298"/>
                    <a:pt x="512" y="298"/>
                    <a:pt x="501" y="298"/>
                  </a:cubicBezTo>
                  <a:lnTo>
                    <a:pt x="465" y="263"/>
                  </a:lnTo>
                  <a:cubicBezTo>
                    <a:pt x="465" y="251"/>
                    <a:pt x="441" y="239"/>
                    <a:pt x="441" y="203"/>
                  </a:cubicBezTo>
                  <a:cubicBezTo>
                    <a:pt x="441" y="191"/>
                    <a:pt x="417" y="191"/>
                    <a:pt x="417" y="167"/>
                  </a:cubicBezTo>
                  <a:cubicBezTo>
                    <a:pt x="417" y="155"/>
                    <a:pt x="405" y="143"/>
                    <a:pt x="405" y="132"/>
                  </a:cubicBezTo>
                  <a:cubicBezTo>
                    <a:pt x="405" y="120"/>
                    <a:pt x="393" y="120"/>
                    <a:pt x="393" y="96"/>
                  </a:cubicBezTo>
                  <a:cubicBezTo>
                    <a:pt x="381" y="84"/>
                    <a:pt x="393" y="72"/>
                    <a:pt x="358" y="48"/>
                  </a:cubicBezTo>
                  <a:cubicBezTo>
                    <a:pt x="358" y="48"/>
                    <a:pt x="334" y="48"/>
                    <a:pt x="346" y="36"/>
                  </a:cubicBezTo>
                  <a:cubicBezTo>
                    <a:pt x="358" y="24"/>
                    <a:pt x="358" y="24"/>
                    <a:pt x="346" y="24"/>
                  </a:cubicBezTo>
                  <a:cubicBezTo>
                    <a:pt x="346" y="24"/>
                    <a:pt x="346" y="12"/>
                    <a:pt x="358" y="12"/>
                  </a:cubicBezTo>
                  <a:cubicBezTo>
                    <a:pt x="381" y="1"/>
                    <a:pt x="381" y="1"/>
                    <a:pt x="3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7"/>
            <p:cNvSpPr/>
            <p:nvPr/>
          </p:nvSpPr>
          <p:spPr>
            <a:xfrm>
              <a:off x="5733150" y="5432050"/>
              <a:ext cx="14000" cy="17575"/>
            </a:xfrm>
            <a:custGeom>
              <a:avLst/>
              <a:gdLst/>
              <a:ahLst/>
              <a:cxnLst/>
              <a:rect l="l" t="t" r="r" b="b"/>
              <a:pathLst>
                <a:path w="560" h="703" extrusionOk="0">
                  <a:moveTo>
                    <a:pt x="227" y="0"/>
                  </a:moveTo>
                  <a:lnTo>
                    <a:pt x="227" y="48"/>
                  </a:lnTo>
                  <a:cubicBezTo>
                    <a:pt x="227" y="60"/>
                    <a:pt x="227" y="72"/>
                    <a:pt x="215" y="84"/>
                  </a:cubicBezTo>
                  <a:cubicBezTo>
                    <a:pt x="203" y="84"/>
                    <a:pt x="203" y="108"/>
                    <a:pt x="203" y="119"/>
                  </a:cubicBezTo>
                  <a:cubicBezTo>
                    <a:pt x="203" y="131"/>
                    <a:pt x="179" y="131"/>
                    <a:pt x="203" y="131"/>
                  </a:cubicBezTo>
                  <a:cubicBezTo>
                    <a:pt x="203" y="131"/>
                    <a:pt x="203" y="143"/>
                    <a:pt x="179" y="143"/>
                  </a:cubicBezTo>
                  <a:cubicBezTo>
                    <a:pt x="167" y="143"/>
                    <a:pt x="203" y="167"/>
                    <a:pt x="179" y="167"/>
                  </a:cubicBezTo>
                  <a:cubicBezTo>
                    <a:pt x="167" y="167"/>
                    <a:pt x="167" y="167"/>
                    <a:pt x="167" y="179"/>
                  </a:cubicBezTo>
                  <a:cubicBezTo>
                    <a:pt x="167" y="179"/>
                    <a:pt x="119" y="179"/>
                    <a:pt x="167" y="191"/>
                  </a:cubicBezTo>
                  <a:cubicBezTo>
                    <a:pt x="167" y="191"/>
                    <a:pt x="119" y="191"/>
                    <a:pt x="167" y="203"/>
                  </a:cubicBezTo>
                  <a:lnTo>
                    <a:pt x="143" y="203"/>
                  </a:lnTo>
                  <a:cubicBezTo>
                    <a:pt x="155" y="227"/>
                    <a:pt x="143" y="227"/>
                    <a:pt x="143" y="239"/>
                  </a:cubicBezTo>
                  <a:cubicBezTo>
                    <a:pt x="155" y="250"/>
                    <a:pt x="167" y="250"/>
                    <a:pt x="143" y="250"/>
                  </a:cubicBezTo>
                  <a:cubicBezTo>
                    <a:pt x="125" y="233"/>
                    <a:pt x="116" y="227"/>
                    <a:pt x="112" y="227"/>
                  </a:cubicBezTo>
                  <a:cubicBezTo>
                    <a:pt x="107" y="227"/>
                    <a:pt x="107" y="233"/>
                    <a:pt x="107" y="239"/>
                  </a:cubicBezTo>
                  <a:cubicBezTo>
                    <a:pt x="111" y="235"/>
                    <a:pt x="114" y="233"/>
                    <a:pt x="115" y="233"/>
                  </a:cubicBezTo>
                  <a:lnTo>
                    <a:pt x="115" y="233"/>
                  </a:lnTo>
                  <a:cubicBezTo>
                    <a:pt x="118" y="233"/>
                    <a:pt x="115" y="239"/>
                    <a:pt x="107" y="239"/>
                  </a:cubicBezTo>
                  <a:cubicBezTo>
                    <a:pt x="84" y="239"/>
                    <a:pt x="107" y="250"/>
                    <a:pt x="96" y="250"/>
                  </a:cubicBezTo>
                  <a:cubicBezTo>
                    <a:pt x="84" y="250"/>
                    <a:pt x="84" y="262"/>
                    <a:pt x="96" y="262"/>
                  </a:cubicBezTo>
                  <a:cubicBezTo>
                    <a:pt x="107" y="286"/>
                    <a:pt x="96" y="298"/>
                    <a:pt x="96" y="310"/>
                  </a:cubicBezTo>
                  <a:cubicBezTo>
                    <a:pt x="84" y="322"/>
                    <a:pt x="96" y="358"/>
                    <a:pt x="84" y="369"/>
                  </a:cubicBezTo>
                  <a:cubicBezTo>
                    <a:pt x="84" y="381"/>
                    <a:pt x="84" y="405"/>
                    <a:pt x="60" y="405"/>
                  </a:cubicBezTo>
                  <a:cubicBezTo>
                    <a:pt x="48" y="417"/>
                    <a:pt x="60" y="429"/>
                    <a:pt x="48" y="441"/>
                  </a:cubicBezTo>
                  <a:cubicBezTo>
                    <a:pt x="36" y="441"/>
                    <a:pt x="48" y="465"/>
                    <a:pt x="48" y="477"/>
                  </a:cubicBezTo>
                  <a:cubicBezTo>
                    <a:pt x="48" y="489"/>
                    <a:pt x="36" y="512"/>
                    <a:pt x="48" y="524"/>
                  </a:cubicBezTo>
                  <a:cubicBezTo>
                    <a:pt x="48" y="524"/>
                    <a:pt x="60" y="536"/>
                    <a:pt x="48" y="536"/>
                  </a:cubicBezTo>
                  <a:cubicBezTo>
                    <a:pt x="36" y="536"/>
                    <a:pt x="36" y="536"/>
                    <a:pt x="36" y="548"/>
                  </a:cubicBezTo>
                  <a:cubicBezTo>
                    <a:pt x="36" y="548"/>
                    <a:pt x="36" y="560"/>
                    <a:pt x="24" y="560"/>
                  </a:cubicBezTo>
                  <a:cubicBezTo>
                    <a:pt x="0" y="560"/>
                    <a:pt x="0" y="560"/>
                    <a:pt x="0" y="584"/>
                  </a:cubicBezTo>
                  <a:cubicBezTo>
                    <a:pt x="0" y="584"/>
                    <a:pt x="24" y="596"/>
                    <a:pt x="36" y="596"/>
                  </a:cubicBezTo>
                  <a:cubicBezTo>
                    <a:pt x="84" y="608"/>
                    <a:pt x="119" y="620"/>
                    <a:pt x="143" y="620"/>
                  </a:cubicBezTo>
                  <a:lnTo>
                    <a:pt x="155" y="620"/>
                  </a:lnTo>
                  <a:lnTo>
                    <a:pt x="167" y="643"/>
                  </a:lnTo>
                  <a:cubicBezTo>
                    <a:pt x="167" y="643"/>
                    <a:pt x="179" y="655"/>
                    <a:pt x="215" y="667"/>
                  </a:cubicBezTo>
                  <a:cubicBezTo>
                    <a:pt x="238" y="679"/>
                    <a:pt x="274" y="679"/>
                    <a:pt x="286" y="703"/>
                  </a:cubicBezTo>
                  <a:lnTo>
                    <a:pt x="334" y="703"/>
                  </a:lnTo>
                  <a:lnTo>
                    <a:pt x="334" y="679"/>
                  </a:lnTo>
                  <a:cubicBezTo>
                    <a:pt x="346" y="667"/>
                    <a:pt x="334" y="655"/>
                    <a:pt x="346" y="643"/>
                  </a:cubicBezTo>
                  <a:lnTo>
                    <a:pt x="346" y="608"/>
                  </a:lnTo>
                  <a:lnTo>
                    <a:pt x="346" y="584"/>
                  </a:lnTo>
                  <a:cubicBezTo>
                    <a:pt x="346" y="584"/>
                    <a:pt x="357" y="584"/>
                    <a:pt x="334" y="560"/>
                  </a:cubicBezTo>
                  <a:cubicBezTo>
                    <a:pt x="381" y="560"/>
                    <a:pt x="346" y="548"/>
                    <a:pt x="346" y="548"/>
                  </a:cubicBezTo>
                  <a:cubicBezTo>
                    <a:pt x="357" y="548"/>
                    <a:pt x="334" y="524"/>
                    <a:pt x="357" y="500"/>
                  </a:cubicBezTo>
                  <a:cubicBezTo>
                    <a:pt x="381" y="500"/>
                    <a:pt x="357" y="489"/>
                    <a:pt x="381" y="477"/>
                  </a:cubicBezTo>
                  <a:cubicBezTo>
                    <a:pt x="393" y="465"/>
                    <a:pt x="381" y="429"/>
                    <a:pt x="393" y="429"/>
                  </a:cubicBezTo>
                  <a:cubicBezTo>
                    <a:pt x="405" y="417"/>
                    <a:pt x="405" y="405"/>
                    <a:pt x="417" y="381"/>
                  </a:cubicBezTo>
                  <a:cubicBezTo>
                    <a:pt x="429" y="369"/>
                    <a:pt x="429" y="358"/>
                    <a:pt x="453" y="346"/>
                  </a:cubicBezTo>
                  <a:cubicBezTo>
                    <a:pt x="477" y="322"/>
                    <a:pt x="488" y="298"/>
                    <a:pt x="512" y="262"/>
                  </a:cubicBezTo>
                  <a:cubicBezTo>
                    <a:pt x="524" y="250"/>
                    <a:pt x="524" y="239"/>
                    <a:pt x="536" y="227"/>
                  </a:cubicBezTo>
                  <a:cubicBezTo>
                    <a:pt x="560" y="215"/>
                    <a:pt x="560" y="191"/>
                    <a:pt x="560" y="179"/>
                  </a:cubicBezTo>
                  <a:lnTo>
                    <a:pt x="560" y="143"/>
                  </a:lnTo>
                  <a:cubicBezTo>
                    <a:pt x="560" y="143"/>
                    <a:pt x="560" y="131"/>
                    <a:pt x="488" y="119"/>
                  </a:cubicBezTo>
                  <a:lnTo>
                    <a:pt x="477" y="108"/>
                  </a:lnTo>
                  <a:cubicBezTo>
                    <a:pt x="465" y="96"/>
                    <a:pt x="441" y="72"/>
                    <a:pt x="393" y="60"/>
                  </a:cubicBezTo>
                  <a:cubicBezTo>
                    <a:pt x="357" y="48"/>
                    <a:pt x="346" y="48"/>
                    <a:pt x="322" y="24"/>
                  </a:cubicBezTo>
                  <a:cubicBezTo>
                    <a:pt x="262" y="0"/>
                    <a:pt x="227" y="0"/>
                    <a:pt x="2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7"/>
            <p:cNvSpPr/>
            <p:nvPr/>
          </p:nvSpPr>
          <p:spPr>
            <a:xfrm>
              <a:off x="5751900" y="5372325"/>
              <a:ext cx="20250" cy="32950"/>
            </a:xfrm>
            <a:custGeom>
              <a:avLst/>
              <a:gdLst/>
              <a:ahLst/>
              <a:cxnLst/>
              <a:rect l="l" t="t" r="r" b="b"/>
              <a:pathLst>
                <a:path w="810" h="1318" extrusionOk="0">
                  <a:moveTo>
                    <a:pt x="298" y="401"/>
                  </a:moveTo>
                  <a:cubicBezTo>
                    <a:pt x="298" y="401"/>
                    <a:pt x="310" y="401"/>
                    <a:pt x="310" y="413"/>
                  </a:cubicBezTo>
                  <a:cubicBezTo>
                    <a:pt x="298" y="413"/>
                    <a:pt x="298" y="413"/>
                    <a:pt x="298" y="401"/>
                  </a:cubicBezTo>
                  <a:close/>
                  <a:moveTo>
                    <a:pt x="518" y="0"/>
                  </a:moveTo>
                  <a:cubicBezTo>
                    <a:pt x="507" y="0"/>
                    <a:pt x="500" y="3"/>
                    <a:pt x="500" y="8"/>
                  </a:cubicBezTo>
                  <a:cubicBezTo>
                    <a:pt x="500" y="44"/>
                    <a:pt x="489" y="56"/>
                    <a:pt x="489" y="80"/>
                  </a:cubicBezTo>
                  <a:cubicBezTo>
                    <a:pt x="489" y="115"/>
                    <a:pt x="477" y="139"/>
                    <a:pt x="465" y="163"/>
                  </a:cubicBezTo>
                  <a:cubicBezTo>
                    <a:pt x="441" y="175"/>
                    <a:pt x="441" y="187"/>
                    <a:pt x="429" y="199"/>
                  </a:cubicBezTo>
                  <a:cubicBezTo>
                    <a:pt x="429" y="222"/>
                    <a:pt x="417" y="234"/>
                    <a:pt x="417" y="246"/>
                  </a:cubicBezTo>
                  <a:cubicBezTo>
                    <a:pt x="417" y="258"/>
                    <a:pt x="417" y="258"/>
                    <a:pt x="405" y="282"/>
                  </a:cubicBezTo>
                  <a:cubicBezTo>
                    <a:pt x="381" y="282"/>
                    <a:pt x="417" y="294"/>
                    <a:pt x="405" y="294"/>
                  </a:cubicBezTo>
                  <a:cubicBezTo>
                    <a:pt x="369" y="294"/>
                    <a:pt x="381" y="306"/>
                    <a:pt x="369" y="318"/>
                  </a:cubicBezTo>
                  <a:cubicBezTo>
                    <a:pt x="369" y="342"/>
                    <a:pt x="322" y="318"/>
                    <a:pt x="358" y="353"/>
                  </a:cubicBezTo>
                  <a:lnTo>
                    <a:pt x="346" y="353"/>
                  </a:lnTo>
                  <a:cubicBezTo>
                    <a:pt x="322" y="365"/>
                    <a:pt x="298" y="353"/>
                    <a:pt x="322" y="401"/>
                  </a:cubicBezTo>
                  <a:lnTo>
                    <a:pt x="286" y="401"/>
                  </a:lnTo>
                  <a:cubicBezTo>
                    <a:pt x="298" y="413"/>
                    <a:pt x="286" y="425"/>
                    <a:pt x="262" y="437"/>
                  </a:cubicBezTo>
                  <a:cubicBezTo>
                    <a:pt x="262" y="437"/>
                    <a:pt x="250" y="437"/>
                    <a:pt x="250" y="461"/>
                  </a:cubicBezTo>
                  <a:cubicBezTo>
                    <a:pt x="262" y="472"/>
                    <a:pt x="286" y="484"/>
                    <a:pt x="239" y="484"/>
                  </a:cubicBezTo>
                  <a:cubicBezTo>
                    <a:pt x="227" y="484"/>
                    <a:pt x="239" y="496"/>
                    <a:pt x="250" y="496"/>
                  </a:cubicBezTo>
                  <a:cubicBezTo>
                    <a:pt x="250" y="496"/>
                    <a:pt x="250" y="496"/>
                    <a:pt x="250" y="496"/>
                  </a:cubicBezTo>
                  <a:lnTo>
                    <a:pt x="250" y="496"/>
                  </a:lnTo>
                  <a:cubicBezTo>
                    <a:pt x="247" y="496"/>
                    <a:pt x="243" y="496"/>
                    <a:pt x="239" y="496"/>
                  </a:cubicBezTo>
                  <a:cubicBezTo>
                    <a:pt x="242" y="504"/>
                    <a:pt x="245" y="507"/>
                    <a:pt x="247" y="507"/>
                  </a:cubicBezTo>
                  <a:cubicBezTo>
                    <a:pt x="250" y="507"/>
                    <a:pt x="250" y="497"/>
                    <a:pt x="250" y="496"/>
                  </a:cubicBezTo>
                  <a:lnTo>
                    <a:pt x="250" y="496"/>
                  </a:lnTo>
                  <a:cubicBezTo>
                    <a:pt x="282" y="497"/>
                    <a:pt x="265" y="499"/>
                    <a:pt x="286" y="520"/>
                  </a:cubicBezTo>
                  <a:cubicBezTo>
                    <a:pt x="250" y="520"/>
                    <a:pt x="262" y="544"/>
                    <a:pt x="250" y="556"/>
                  </a:cubicBezTo>
                  <a:cubicBezTo>
                    <a:pt x="239" y="556"/>
                    <a:pt x="239" y="592"/>
                    <a:pt x="239" y="603"/>
                  </a:cubicBezTo>
                  <a:cubicBezTo>
                    <a:pt x="239" y="627"/>
                    <a:pt x="239" y="663"/>
                    <a:pt x="227" y="675"/>
                  </a:cubicBezTo>
                  <a:cubicBezTo>
                    <a:pt x="203" y="723"/>
                    <a:pt x="191" y="746"/>
                    <a:pt x="179" y="794"/>
                  </a:cubicBezTo>
                  <a:cubicBezTo>
                    <a:pt x="167" y="806"/>
                    <a:pt x="167" y="842"/>
                    <a:pt x="143" y="853"/>
                  </a:cubicBezTo>
                  <a:cubicBezTo>
                    <a:pt x="131" y="865"/>
                    <a:pt x="131" y="913"/>
                    <a:pt x="119" y="925"/>
                  </a:cubicBezTo>
                  <a:cubicBezTo>
                    <a:pt x="108" y="949"/>
                    <a:pt x="108" y="961"/>
                    <a:pt x="108" y="996"/>
                  </a:cubicBezTo>
                  <a:cubicBezTo>
                    <a:pt x="84" y="1020"/>
                    <a:pt x="72" y="1032"/>
                    <a:pt x="72" y="1080"/>
                  </a:cubicBezTo>
                  <a:cubicBezTo>
                    <a:pt x="72" y="1092"/>
                    <a:pt x="84" y="1115"/>
                    <a:pt x="72" y="1115"/>
                  </a:cubicBezTo>
                  <a:cubicBezTo>
                    <a:pt x="60" y="1115"/>
                    <a:pt x="60" y="1127"/>
                    <a:pt x="60" y="1127"/>
                  </a:cubicBezTo>
                  <a:cubicBezTo>
                    <a:pt x="60" y="1139"/>
                    <a:pt x="48" y="1139"/>
                    <a:pt x="24" y="1151"/>
                  </a:cubicBezTo>
                  <a:cubicBezTo>
                    <a:pt x="12" y="1151"/>
                    <a:pt x="0" y="1163"/>
                    <a:pt x="0" y="1187"/>
                  </a:cubicBezTo>
                  <a:lnTo>
                    <a:pt x="24" y="1211"/>
                  </a:lnTo>
                  <a:cubicBezTo>
                    <a:pt x="72" y="1223"/>
                    <a:pt x="119" y="1246"/>
                    <a:pt x="131" y="1246"/>
                  </a:cubicBezTo>
                  <a:lnTo>
                    <a:pt x="143" y="1246"/>
                  </a:lnTo>
                  <a:lnTo>
                    <a:pt x="167" y="1258"/>
                  </a:lnTo>
                  <a:cubicBezTo>
                    <a:pt x="167" y="1270"/>
                    <a:pt x="179" y="1270"/>
                    <a:pt x="203" y="1294"/>
                  </a:cubicBezTo>
                  <a:cubicBezTo>
                    <a:pt x="239" y="1306"/>
                    <a:pt x="262" y="1306"/>
                    <a:pt x="286" y="1318"/>
                  </a:cubicBezTo>
                  <a:lnTo>
                    <a:pt x="298" y="1318"/>
                  </a:lnTo>
                  <a:cubicBezTo>
                    <a:pt x="298" y="1318"/>
                    <a:pt x="298" y="1306"/>
                    <a:pt x="322" y="1306"/>
                  </a:cubicBezTo>
                  <a:cubicBezTo>
                    <a:pt x="334" y="1306"/>
                    <a:pt x="334" y="1306"/>
                    <a:pt x="334" y="1294"/>
                  </a:cubicBezTo>
                  <a:cubicBezTo>
                    <a:pt x="334" y="1270"/>
                    <a:pt x="334" y="1258"/>
                    <a:pt x="358" y="1246"/>
                  </a:cubicBezTo>
                  <a:cubicBezTo>
                    <a:pt x="369" y="1211"/>
                    <a:pt x="369" y="1187"/>
                    <a:pt x="381" y="1151"/>
                  </a:cubicBezTo>
                  <a:cubicBezTo>
                    <a:pt x="393" y="1139"/>
                    <a:pt x="381" y="1115"/>
                    <a:pt x="393" y="1092"/>
                  </a:cubicBezTo>
                  <a:cubicBezTo>
                    <a:pt x="417" y="1080"/>
                    <a:pt x="417" y="1056"/>
                    <a:pt x="417" y="1032"/>
                  </a:cubicBezTo>
                  <a:cubicBezTo>
                    <a:pt x="417" y="1020"/>
                    <a:pt x="429" y="1020"/>
                    <a:pt x="417" y="1008"/>
                  </a:cubicBezTo>
                  <a:cubicBezTo>
                    <a:pt x="453" y="1008"/>
                    <a:pt x="429" y="973"/>
                    <a:pt x="441" y="961"/>
                  </a:cubicBezTo>
                  <a:cubicBezTo>
                    <a:pt x="477" y="949"/>
                    <a:pt x="441" y="901"/>
                    <a:pt x="477" y="889"/>
                  </a:cubicBezTo>
                  <a:cubicBezTo>
                    <a:pt x="489" y="877"/>
                    <a:pt x="489" y="853"/>
                    <a:pt x="489" y="830"/>
                  </a:cubicBezTo>
                  <a:cubicBezTo>
                    <a:pt x="500" y="794"/>
                    <a:pt x="500" y="758"/>
                    <a:pt x="512" y="723"/>
                  </a:cubicBezTo>
                  <a:lnTo>
                    <a:pt x="560" y="639"/>
                  </a:lnTo>
                  <a:cubicBezTo>
                    <a:pt x="572" y="603"/>
                    <a:pt x="596" y="580"/>
                    <a:pt x="620" y="544"/>
                  </a:cubicBezTo>
                  <a:cubicBezTo>
                    <a:pt x="655" y="496"/>
                    <a:pt x="679" y="437"/>
                    <a:pt x="715" y="401"/>
                  </a:cubicBezTo>
                  <a:cubicBezTo>
                    <a:pt x="727" y="365"/>
                    <a:pt x="739" y="318"/>
                    <a:pt x="774" y="294"/>
                  </a:cubicBezTo>
                  <a:cubicBezTo>
                    <a:pt x="786" y="258"/>
                    <a:pt x="798" y="234"/>
                    <a:pt x="798" y="199"/>
                  </a:cubicBezTo>
                  <a:cubicBezTo>
                    <a:pt x="798" y="187"/>
                    <a:pt x="810" y="175"/>
                    <a:pt x="810" y="163"/>
                  </a:cubicBezTo>
                  <a:cubicBezTo>
                    <a:pt x="810" y="139"/>
                    <a:pt x="810" y="139"/>
                    <a:pt x="774" y="115"/>
                  </a:cubicBezTo>
                  <a:lnTo>
                    <a:pt x="750" y="103"/>
                  </a:lnTo>
                  <a:cubicBezTo>
                    <a:pt x="739" y="80"/>
                    <a:pt x="727" y="68"/>
                    <a:pt x="667" y="56"/>
                  </a:cubicBezTo>
                  <a:cubicBezTo>
                    <a:pt x="631" y="44"/>
                    <a:pt x="608" y="44"/>
                    <a:pt x="596" y="20"/>
                  </a:cubicBezTo>
                  <a:cubicBezTo>
                    <a:pt x="561" y="6"/>
                    <a:pt x="534" y="0"/>
                    <a:pt x="5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7"/>
            <p:cNvSpPr/>
            <p:nvPr/>
          </p:nvSpPr>
          <p:spPr>
            <a:xfrm>
              <a:off x="5777800" y="5312800"/>
              <a:ext cx="20550" cy="32950"/>
            </a:xfrm>
            <a:custGeom>
              <a:avLst/>
              <a:gdLst/>
              <a:ahLst/>
              <a:cxnLst/>
              <a:rect l="l" t="t" r="r" b="b"/>
              <a:pathLst>
                <a:path w="822" h="1318" extrusionOk="0">
                  <a:moveTo>
                    <a:pt x="298" y="401"/>
                  </a:moveTo>
                  <a:cubicBezTo>
                    <a:pt x="298" y="401"/>
                    <a:pt x="322" y="401"/>
                    <a:pt x="322" y="413"/>
                  </a:cubicBezTo>
                  <a:cubicBezTo>
                    <a:pt x="298" y="413"/>
                    <a:pt x="298" y="413"/>
                    <a:pt x="298" y="401"/>
                  </a:cubicBezTo>
                  <a:close/>
                  <a:moveTo>
                    <a:pt x="525" y="0"/>
                  </a:moveTo>
                  <a:cubicBezTo>
                    <a:pt x="516" y="0"/>
                    <a:pt x="512" y="3"/>
                    <a:pt x="512" y="8"/>
                  </a:cubicBezTo>
                  <a:cubicBezTo>
                    <a:pt x="512" y="44"/>
                    <a:pt x="500" y="56"/>
                    <a:pt x="500" y="79"/>
                  </a:cubicBezTo>
                  <a:cubicBezTo>
                    <a:pt x="500" y="115"/>
                    <a:pt x="476" y="139"/>
                    <a:pt x="465" y="163"/>
                  </a:cubicBezTo>
                  <a:cubicBezTo>
                    <a:pt x="453" y="175"/>
                    <a:pt x="453" y="187"/>
                    <a:pt x="441" y="198"/>
                  </a:cubicBezTo>
                  <a:cubicBezTo>
                    <a:pt x="441" y="222"/>
                    <a:pt x="417" y="234"/>
                    <a:pt x="417" y="246"/>
                  </a:cubicBezTo>
                  <a:cubicBezTo>
                    <a:pt x="417" y="258"/>
                    <a:pt x="417" y="258"/>
                    <a:pt x="405" y="282"/>
                  </a:cubicBezTo>
                  <a:cubicBezTo>
                    <a:pt x="393" y="282"/>
                    <a:pt x="417" y="294"/>
                    <a:pt x="405" y="294"/>
                  </a:cubicBezTo>
                  <a:cubicBezTo>
                    <a:pt x="381" y="294"/>
                    <a:pt x="393" y="306"/>
                    <a:pt x="381" y="317"/>
                  </a:cubicBezTo>
                  <a:cubicBezTo>
                    <a:pt x="381" y="341"/>
                    <a:pt x="334" y="317"/>
                    <a:pt x="357" y="353"/>
                  </a:cubicBezTo>
                  <a:lnTo>
                    <a:pt x="346" y="353"/>
                  </a:lnTo>
                  <a:cubicBezTo>
                    <a:pt x="334" y="365"/>
                    <a:pt x="298" y="353"/>
                    <a:pt x="334" y="401"/>
                  </a:cubicBezTo>
                  <a:lnTo>
                    <a:pt x="286" y="401"/>
                  </a:lnTo>
                  <a:cubicBezTo>
                    <a:pt x="298" y="413"/>
                    <a:pt x="286" y="425"/>
                    <a:pt x="274" y="437"/>
                  </a:cubicBezTo>
                  <a:cubicBezTo>
                    <a:pt x="274" y="437"/>
                    <a:pt x="262" y="437"/>
                    <a:pt x="262" y="460"/>
                  </a:cubicBezTo>
                  <a:cubicBezTo>
                    <a:pt x="274" y="472"/>
                    <a:pt x="286" y="484"/>
                    <a:pt x="238" y="484"/>
                  </a:cubicBezTo>
                  <a:cubicBezTo>
                    <a:pt x="226" y="484"/>
                    <a:pt x="238" y="496"/>
                    <a:pt x="262" y="496"/>
                  </a:cubicBezTo>
                  <a:cubicBezTo>
                    <a:pt x="262" y="496"/>
                    <a:pt x="262" y="496"/>
                    <a:pt x="262" y="496"/>
                  </a:cubicBezTo>
                  <a:lnTo>
                    <a:pt x="262" y="496"/>
                  </a:lnTo>
                  <a:cubicBezTo>
                    <a:pt x="257" y="496"/>
                    <a:pt x="250" y="496"/>
                    <a:pt x="238" y="496"/>
                  </a:cubicBezTo>
                  <a:cubicBezTo>
                    <a:pt x="246" y="504"/>
                    <a:pt x="252" y="507"/>
                    <a:pt x="255" y="507"/>
                  </a:cubicBezTo>
                  <a:cubicBezTo>
                    <a:pt x="261" y="507"/>
                    <a:pt x="262" y="498"/>
                    <a:pt x="262" y="496"/>
                  </a:cubicBezTo>
                  <a:lnTo>
                    <a:pt x="262" y="496"/>
                  </a:lnTo>
                  <a:cubicBezTo>
                    <a:pt x="277" y="497"/>
                    <a:pt x="268" y="502"/>
                    <a:pt x="286" y="520"/>
                  </a:cubicBezTo>
                  <a:cubicBezTo>
                    <a:pt x="262" y="520"/>
                    <a:pt x="274" y="544"/>
                    <a:pt x="262" y="556"/>
                  </a:cubicBezTo>
                  <a:cubicBezTo>
                    <a:pt x="238" y="556"/>
                    <a:pt x="238" y="591"/>
                    <a:pt x="238" y="603"/>
                  </a:cubicBezTo>
                  <a:cubicBezTo>
                    <a:pt x="238" y="627"/>
                    <a:pt x="238" y="663"/>
                    <a:pt x="226" y="675"/>
                  </a:cubicBezTo>
                  <a:cubicBezTo>
                    <a:pt x="215" y="722"/>
                    <a:pt x="203" y="746"/>
                    <a:pt x="179" y="794"/>
                  </a:cubicBezTo>
                  <a:cubicBezTo>
                    <a:pt x="167" y="806"/>
                    <a:pt x="167" y="841"/>
                    <a:pt x="155" y="853"/>
                  </a:cubicBezTo>
                  <a:cubicBezTo>
                    <a:pt x="143" y="865"/>
                    <a:pt x="143" y="913"/>
                    <a:pt x="119" y="925"/>
                  </a:cubicBezTo>
                  <a:cubicBezTo>
                    <a:pt x="107" y="948"/>
                    <a:pt x="107" y="960"/>
                    <a:pt x="107" y="996"/>
                  </a:cubicBezTo>
                  <a:cubicBezTo>
                    <a:pt x="95" y="1020"/>
                    <a:pt x="84" y="1032"/>
                    <a:pt x="84" y="1079"/>
                  </a:cubicBezTo>
                  <a:cubicBezTo>
                    <a:pt x="84" y="1091"/>
                    <a:pt x="95" y="1115"/>
                    <a:pt x="84" y="1115"/>
                  </a:cubicBezTo>
                  <a:cubicBezTo>
                    <a:pt x="60" y="1115"/>
                    <a:pt x="60" y="1127"/>
                    <a:pt x="60" y="1127"/>
                  </a:cubicBezTo>
                  <a:cubicBezTo>
                    <a:pt x="60" y="1139"/>
                    <a:pt x="48" y="1139"/>
                    <a:pt x="36" y="1151"/>
                  </a:cubicBezTo>
                  <a:cubicBezTo>
                    <a:pt x="24" y="1151"/>
                    <a:pt x="0" y="1163"/>
                    <a:pt x="0" y="1187"/>
                  </a:cubicBezTo>
                  <a:lnTo>
                    <a:pt x="36" y="1210"/>
                  </a:lnTo>
                  <a:cubicBezTo>
                    <a:pt x="84" y="1222"/>
                    <a:pt x="119" y="1246"/>
                    <a:pt x="143" y="1246"/>
                  </a:cubicBezTo>
                  <a:lnTo>
                    <a:pt x="155" y="1246"/>
                  </a:lnTo>
                  <a:lnTo>
                    <a:pt x="167" y="1258"/>
                  </a:lnTo>
                  <a:cubicBezTo>
                    <a:pt x="167" y="1270"/>
                    <a:pt x="179" y="1270"/>
                    <a:pt x="215" y="1294"/>
                  </a:cubicBezTo>
                  <a:cubicBezTo>
                    <a:pt x="238" y="1306"/>
                    <a:pt x="274" y="1306"/>
                    <a:pt x="286" y="1318"/>
                  </a:cubicBezTo>
                  <a:lnTo>
                    <a:pt x="298" y="1318"/>
                  </a:lnTo>
                  <a:cubicBezTo>
                    <a:pt x="298" y="1318"/>
                    <a:pt x="298" y="1306"/>
                    <a:pt x="334" y="1306"/>
                  </a:cubicBezTo>
                  <a:cubicBezTo>
                    <a:pt x="346" y="1306"/>
                    <a:pt x="346" y="1306"/>
                    <a:pt x="346" y="1294"/>
                  </a:cubicBezTo>
                  <a:cubicBezTo>
                    <a:pt x="346" y="1270"/>
                    <a:pt x="346" y="1258"/>
                    <a:pt x="357" y="1246"/>
                  </a:cubicBezTo>
                  <a:cubicBezTo>
                    <a:pt x="369" y="1210"/>
                    <a:pt x="369" y="1187"/>
                    <a:pt x="393" y="1151"/>
                  </a:cubicBezTo>
                  <a:cubicBezTo>
                    <a:pt x="405" y="1139"/>
                    <a:pt x="393" y="1115"/>
                    <a:pt x="405" y="1091"/>
                  </a:cubicBezTo>
                  <a:cubicBezTo>
                    <a:pt x="417" y="1079"/>
                    <a:pt x="417" y="1056"/>
                    <a:pt x="417" y="1032"/>
                  </a:cubicBezTo>
                  <a:cubicBezTo>
                    <a:pt x="417" y="1020"/>
                    <a:pt x="429" y="1020"/>
                    <a:pt x="417" y="1008"/>
                  </a:cubicBezTo>
                  <a:cubicBezTo>
                    <a:pt x="465" y="1008"/>
                    <a:pt x="429" y="972"/>
                    <a:pt x="453" y="960"/>
                  </a:cubicBezTo>
                  <a:cubicBezTo>
                    <a:pt x="476" y="948"/>
                    <a:pt x="453" y="901"/>
                    <a:pt x="476" y="889"/>
                  </a:cubicBezTo>
                  <a:cubicBezTo>
                    <a:pt x="488" y="877"/>
                    <a:pt x="488" y="853"/>
                    <a:pt x="488" y="829"/>
                  </a:cubicBezTo>
                  <a:cubicBezTo>
                    <a:pt x="512" y="794"/>
                    <a:pt x="512" y="758"/>
                    <a:pt x="524" y="722"/>
                  </a:cubicBezTo>
                  <a:lnTo>
                    <a:pt x="572" y="639"/>
                  </a:lnTo>
                  <a:cubicBezTo>
                    <a:pt x="584" y="603"/>
                    <a:pt x="596" y="579"/>
                    <a:pt x="631" y="544"/>
                  </a:cubicBezTo>
                  <a:cubicBezTo>
                    <a:pt x="655" y="496"/>
                    <a:pt x="691" y="437"/>
                    <a:pt x="715" y="401"/>
                  </a:cubicBezTo>
                  <a:cubicBezTo>
                    <a:pt x="727" y="365"/>
                    <a:pt x="750" y="317"/>
                    <a:pt x="774" y="294"/>
                  </a:cubicBezTo>
                  <a:cubicBezTo>
                    <a:pt x="786" y="258"/>
                    <a:pt x="810" y="234"/>
                    <a:pt x="810" y="198"/>
                  </a:cubicBezTo>
                  <a:cubicBezTo>
                    <a:pt x="810" y="187"/>
                    <a:pt x="822" y="175"/>
                    <a:pt x="822" y="163"/>
                  </a:cubicBezTo>
                  <a:cubicBezTo>
                    <a:pt x="822" y="139"/>
                    <a:pt x="822" y="139"/>
                    <a:pt x="774" y="115"/>
                  </a:cubicBezTo>
                  <a:lnTo>
                    <a:pt x="762" y="103"/>
                  </a:lnTo>
                  <a:cubicBezTo>
                    <a:pt x="750" y="79"/>
                    <a:pt x="727" y="67"/>
                    <a:pt x="679" y="56"/>
                  </a:cubicBezTo>
                  <a:cubicBezTo>
                    <a:pt x="643" y="44"/>
                    <a:pt x="607" y="44"/>
                    <a:pt x="596" y="20"/>
                  </a:cubicBezTo>
                  <a:cubicBezTo>
                    <a:pt x="561" y="6"/>
                    <a:pt x="538" y="0"/>
                    <a:pt x="5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7"/>
            <p:cNvSpPr/>
            <p:nvPr/>
          </p:nvSpPr>
          <p:spPr>
            <a:xfrm>
              <a:off x="5803700" y="5253250"/>
              <a:ext cx="20250" cy="32975"/>
            </a:xfrm>
            <a:custGeom>
              <a:avLst/>
              <a:gdLst/>
              <a:ahLst/>
              <a:cxnLst/>
              <a:rect l="l" t="t" r="r" b="b"/>
              <a:pathLst>
                <a:path w="810" h="1319" extrusionOk="0">
                  <a:moveTo>
                    <a:pt x="298" y="402"/>
                  </a:moveTo>
                  <a:cubicBezTo>
                    <a:pt x="298" y="402"/>
                    <a:pt x="310" y="402"/>
                    <a:pt x="310" y="413"/>
                  </a:cubicBezTo>
                  <a:cubicBezTo>
                    <a:pt x="298" y="413"/>
                    <a:pt x="298" y="413"/>
                    <a:pt x="298" y="402"/>
                  </a:cubicBezTo>
                  <a:close/>
                  <a:moveTo>
                    <a:pt x="518" y="1"/>
                  </a:moveTo>
                  <a:cubicBezTo>
                    <a:pt x="506" y="1"/>
                    <a:pt x="500" y="4"/>
                    <a:pt x="500" y="9"/>
                  </a:cubicBezTo>
                  <a:cubicBezTo>
                    <a:pt x="500" y="44"/>
                    <a:pt x="488" y="56"/>
                    <a:pt x="488" y="80"/>
                  </a:cubicBezTo>
                  <a:cubicBezTo>
                    <a:pt x="488" y="116"/>
                    <a:pt x="476" y="140"/>
                    <a:pt x="453" y="163"/>
                  </a:cubicBezTo>
                  <a:cubicBezTo>
                    <a:pt x="441" y="175"/>
                    <a:pt x="441" y="187"/>
                    <a:pt x="429" y="199"/>
                  </a:cubicBezTo>
                  <a:cubicBezTo>
                    <a:pt x="429" y="223"/>
                    <a:pt x="417" y="235"/>
                    <a:pt x="417" y="247"/>
                  </a:cubicBezTo>
                  <a:cubicBezTo>
                    <a:pt x="417" y="259"/>
                    <a:pt x="417" y="259"/>
                    <a:pt x="393" y="283"/>
                  </a:cubicBezTo>
                  <a:cubicBezTo>
                    <a:pt x="381" y="283"/>
                    <a:pt x="417" y="294"/>
                    <a:pt x="393" y="294"/>
                  </a:cubicBezTo>
                  <a:cubicBezTo>
                    <a:pt x="369" y="294"/>
                    <a:pt x="381" y="306"/>
                    <a:pt x="369" y="318"/>
                  </a:cubicBezTo>
                  <a:cubicBezTo>
                    <a:pt x="369" y="342"/>
                    <a:pt x="322" y="318"/>
                    <a:pt x="357" y="354"/>
                  </a:cubicBezTo>
                  <a:lnTo>
                    <a:pt x="333" y="354"/>
                  </a:lnTo>
                  <a:cubicBezTo>
                    <a:pt x="322" y="366"/>
                    <a:pt x="298" y="354"/>
                    <a:pt x="322" y="402"/>
                  </a:cubicBezTo>
                  <a:lnTo>
                    <a:pt x="274" y="402"/>
                  </a:lnTo>
                  <a:cubicBezTo>
                    <a:pt x="298" y="413"/>
                    <a:pt x="274" y="425"/>
                    <a:pt x="262" y="437"/>
                  </a:cubicBezTo>
                  <a:cubicBezTo>
                    <a:pt x="262" y="437"/>
                    <a:pt x="250" y="437"/>
                    <a:pt x="250" y="461"/>
                  </a:cubicBezTo>
                  <a:cubicBezTo>
                    <a:pt x="262" y="473"/>
                    <a:pt x="274" y="485"/>
                    <a:pt x="238" y="485"/>
                  </a:cubicBezTo>
                  <a:cubicBezTo>
                    <a:pt x="214" y="485"/>
                    <a:pt x="238" y="497"/>
                    <a:pt x="250" y="497"/>
                  </a:cubicBezTo>
                  <a:cubicBezTo>
                    <a:pt x="250" y="497"/>
                    <a:pt x="250" y="497"/>
                    <a:pt x="250" y="497"/>
                  </a:cubicBezTo>
                  <a:lnTo>
                    <a:pt x="250" y="497"/>
                  </a:lnTo>
                  <a:cubicBezTo>
                    <a:pt x="247" y="497"/>
                    <a:pt x="243" y="497"/>
                    <a:pt x="238" y="497"/>
                  </a:cubicBezTo>
                  <a:cubicBezTo>
                    <a:pt x="242" y="505"/>
                    <a:pt x="245" y="507"/>
                    <a:pt x="247" y="507"/>
                  </a:cubicBezTo>
                  <a:cubicBezTo>
                    <a:pt x="250" y="507"/>
                    <a:pt x="250" y="498"/>
                    <a:pt x="250" y="497"/>
                  </a:cubicBezTo>
                  <a:lnTo>
                    <a:pt x="250" y="497"/>
                  </a:lnTo>
                  <a:cubicBezTo>
                    <a:pt x="271" y="497"/>
                    <a:pt x="264" y="500"/>
                    <a:pt x="274" y="521"/>
                  </a:cubicBezTo>
                  <a:cubicBezTo>
                    <a:pt x="250" y="521"/>
                    <a:pt x="262" y="544"/>
                    <a:pt x="250" y="556"/>
                  </a:cubicBezTo>
                  <a:cubicBezTo>
                    <a:pt x="238" y="556"/>
                    <a:pt x="238" y="592"/>
                    <a:pt x="238" y="604"/>
                  </a:cubicBezTo>
                  <a:cubicBezTo>
                    <a:pt x="238" y="628"/>
                    <a:pt x="238" y="664"/>
                    <a:pt x="214" y="675"/>
                  </a:cubicBezTo>
                  <a:cubicBezTo>
                    <a:pt x="202" y="723"/>
                    <a:pt x="191" y="747"/>
                    <a:pt x="179" y="794"/>
                  </a:cubicBezTo>
                  <a:cubicBezTo>
                    <a:pt x="155" y="806"/>
                    <a:pt x="155" y="842"/>
                    <a:pt x="143" y="854"/>
                  </a:cubicBezTo>
                  <a:cubicBezTo>
                    <a:pt x="131" y="866"/>
                    <a:pt x="131" y="914"/>
                    <a:pt x="119" y="925"/>
                  </a:cubicBezTo>
                  <a:cubicBezTo>
                    <a:pt x="95" y="949"/>
                    <a:pt x="95" y="961"/>
                    <a:pt x="95" y="997"/>
                  </a:cubicBezTo>
                  <a:cubicBezTo>
                    <a:pt x="83" y="1021"/>
                    <a:pt x="72" y="1033"/>
                    <a:pt x="72" y="1080"/>
                  </a:cubicBezTo>
                  <a:cubicBezTo>
                    <a:pt x="72" y="1092"/>
                    <a:pt x="83" y="1116"/>
                    <a:pt x="72" y="1116"/>
                  </a:cubicBezTo>
                  <a:cubicBezTo>
                    <a:pt x="60" y="1116"/>
                    <a:pt x="60" y="1128"/>
                    <a:pt x="60" y="1128"/>
                  </a:cubicBezTo>
                  <a:cubicBezTo>
                    <a:pt x="60" y="1140"/>
                    <a:pt x="36" y="1140"/>
                    <a:pt x="24" y="1152"/>
                  </a:cubicBezTo>
                  <a:cubicBezTo>
                    <a:pt x="12" y="1152"/>
                    <a:pt x="0" y="1164"/>
                    <a:pt x="0" y="1187"/>
                  </a:cubicBezTo>
                  <a:lnTo>
                    <a:pt x="24" y="1211"/>
                  </a:lnTo>
                  <a:cubicBezTo>
                    <a:pt x="72" y="1223"/>
                    <a:pt x="119" y="1247"/>
                    <a:pt x="131" y="1247"/>
                  </a:cubicBezTo>
                  <a:lnTo>
                    <a:pt x="143" y="1247"/>
                  </a:lnTo>
                  <a:lnTo>
                    <a:pt x="155" y="1259"/>
                  </a:lnTo>
                  <a:cubicBezTo>
                    <a:pt x="155" y="1271"/>
                    <a:pt x="179" y="1271"/>
                    <a:pt x="202" y="1295"/>
                  </a:cubicBezTo>
                  <a:cubicBezTo>
                    <a:pt x="238" y="1306"/>
                    <a:pt x="262" y="1306"/>
                    <a:pt x="274" y="1318"/>
                  </a:cubicBezTo>
                  <a:lnTo>
                    <a:pt x="298" y="1318"/>
                  </a:lnTo>
                  <a:cubicBezTo>
                    <a:pt x="298" y="1318"/>
                    <a:pt x="298" y="1306"/>
                    <a:pt x="322" y="1306"/>
                  </a:cubicBezTo>
                  <a:cubicBezTo>
                    <a:pt x="333" y="1306"/>
                    <a:pt x="333" y="1306"/>
                    <a:pt x="333" y="1295"/>
                  </a:cubicBezTo>
                  <a:cubicBezTo>
                    <a:pt x="333" y="1271"/>
                    <a:pt x="333" y="1259"/>
                    <a:pt x="345" y="1247"/>
                  </a:cubicBezTo>
                  <a:cubicBezTo>
                    <a:pt x="369" y="1211"/>
                    <a:pt x="369" y="1187"/>
                    <a:pt x="381" y="1152"/>
                  </a:cubicBezTo>
                  <a:cubicBezTo>
                    <a:pt x="393" y="1140"/>
                    <a:pt x="381" y="1116"/>
                    <a:pt x="393" y="1092"/>
                  </a:cubicBezTo>
                  <a:cubicBezTo>
                    <a:pt x="405" y="1080"/>
                    <a:pt x="405" y="1056"/>
                    <a:pt x="405" y="1033"/>
                  </a:cubicBezTo>
                  <a:cubicBezTo>
                    <a:pt x="405" y="1021"/>
                    <a:pt x="429" y="1021"/>
                    <a:pt x="405" y="1009"/>
                  </a:cubicBezTo>
                  <a:cubicBezTo>
                    <a:pt x="453" y="1009"/>
                    <a:pt x="429" y="973"/>
                    <a:pt x="441" y="961"/>
                  </a:cubicBezTo>
                  <a:cubicBezTo>
                    <a:pt x="464" y="949"/>
                    <a:pt x="441" y="902"/>
                    <a:pt x="464" y="890"/>
                  </a:cubicBezTo>
                  <a:cubicBezTo>
                    <a:pt x="488" y="878"/>
                    <a:pt x="488" y="854"/>
                    <a:pt x="488" y="830"/>
                  </a:cubicBezTo>
                  <a:cubicBezTo>
                    <a:pt x="500" y="794"/>
                    <a:pt x="500" y="759"/>
                    <a:pt x="512" y="723"/>
                  </a:cubicBezTo>
                  <a:lnTo>
                    <a:pt x="560" y="640"/>
                  </a:lnTo>
                  <a:cubicBezTo>
                    <a:pt x="572" y="604"/>
                    <a:pt x="583" y="580"/>
                    <a:pt x="619" y="544"/>
                  </a:cubicBezTo>
                  <a:cubicBezTo>
                    <a:pt x="643" y="497"/>
                    <a:pt x="679" y="437"/>
                    <a:pt x="703" y="402"/>
                  </a:cubicBezTo>
                  <a:cubicBezTo>
                    <a:pt x="726" y="366"/>
                    <a:pt x="738" y="318"/>
                    <a:pt x="762" y="294"/>
                  </a:cubicBezTo>
                  <a:cubicBezTo>
                    <a:pt x="786" y="259"/>
                    <a:pt x="798" y="235"/>
                    <a:pt x="798" y="199"/>
                  </a:cubicBezTo>
                  <a:cubicBezTo>
                    <a:pt x="798" y="187"/>
                    <a:pt x="810" y="175"/>
                    <a:pt x="810" y="163"/>
                  </a:cubicBezTo>
                  <a:cubicBezTo>
                    <a:pt x="810" y="140"/>
                    <a:pt x="810" y="140"/>
                    <a:pt x="762" y="116"/>
                  </a:cubicBezTo>
                  <a:lnTo>
                    <a:pt x="750" y="104"/>
                  </a:lnTo>
                  <a:cubicBezTo>
                    <a:pt x="738" y="80"/>
                    <a:pt x="726" y="68"/>
                    <a:pt x="667" y="56"/>
                  </a:cubicBezTo>
                  <a:cubicBezTo>
                    <a:pt x="631" y="44"/>
                    <a:pt x="607" y="44"/>
                    <a:pt x="595" y="21"/>
                  </a:cubicBezTo>
                  <a:cubicBezTo>
                    <a:pt x="561" y="7"/>
                    <a:pt x="534" y="1"/>
                    <a:pt x="5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7"/>
            <p:cNvSpPr/>
            <p:nvPr/>
          </p:nvSpPr>
          <p:spPr>
            <a:xfrm>
              <a:off x="5830475" y="5208800"/>
              <a:ext cx="13725" cy="17600"/>
            </a:xfrm>
            <a:custGeom>
              <a:avLst/>
              <a:gdLst/>
              <a:ahLst/>
              <a:cxnLst/>
              <a:rect l="l" t="t" r="r" b="b"/>
              <a:pathLst>
                <a:path w="549" h="704" extrusionOk="0">
                  <a:moveTo>
                    <a:pt x="215" y="1"/>
                  </a:moveTo>
                  <a:lnTo>
                    <a:pt x="215" y="48"/>
                  </a:lnTo>
                  <a:cubicBezTo>
                    <a:pt x="215" y="60"/>
                    <a:pt x="215" y="72"/>
                    <a:pt x="203" y="84"/>
                  </a:cubicBezTo>
                  <a:cubicBezTo>
                    <a:pt x="191" y="84"/>
                    <a:pt x="191" y="108"/>
                    <a:pt x="191" y="120"/>
                  </a:cubicBezTo>
                  <a:cubicBezTo>
                    <a:pt x="191" y="132"/>
                    <a:pt x="179" y="132"/>
                    <a:pt x="191" y="132"/>
                  </a:cubicBezTo>
                  <a:cubicBezTo>
                    <a:pt x="191" y="132"/>
                    <a:pt x="191" y="144"/>
                    <a:pt x="179" y="144"/>
                  </a:cubicBezTo>
                  <a:cubicBezTo>
                    <a:pt x="155" y="144"/>
                    <a:pt x="191" y="167"/>
                    <a:pt x="179" y="167"/>
                  </a:cubicBezTo>
                  <a:cubicBezTo>
                    <a:pt x="155" y="167"/>
                    <a:pt x="155" y="167"/>
                    <a:pt x="155" y="179"/>
                  </a:cubicBezTo>
                  <a:cubicBezTo>
                    <a:pt x="155" y="179"/>
                    <a:pt x="120" y="179"/>
                    <a:pt x="155" y="191"/>
                  </a:cubicBezTo>
                  <a:cubicBezTo>
                    <a:pt x="155" y="191"/>
                    <a:pt x="120" y="191"/>
                    <a:pt x="155" y="203"/>
                  </a:cubicBezTo>
                  <a:lnTo>
                    <a:pt x="132" y="203"/>
                  </a:lnTo>
                  <a:cubicBezTo>
                    <a:pt x="144" y="227"/>
                    <a:pt x="132" y="227"/>
                    <a:pt x="132" y="239"/>
                  </a:cubicBezTo>
                  <a:cubicBezTo>
                    <a:pt x="144" y="251"/>
                    <a:pt x="155" y="251"/>
                    <a:pt x="132" y="251"/>
                  </a:cubicBezTo>
                  <a:cubicBezTo>
                    <a:pt x="104" y="237"/>
                    <a:pt x="96" y="231"/>
                    <a:pt x="95" y="231"/>
                  </a:cubicBezTo>
                  <a:lnTo>
                    <a:pt x="95" y="231"/>
                  </a:lnTo>
                  <a:cubicBezTo>
                    <a:pt x="94" y="231"/>
                    <a:pt x="96" y="234"/>
                    <a:pt x="96" y="239"/>
                  </a:cubicBezTo>
                  <a:cubicBezTo>
                    <a:pt x="72" y="239"/>
                    <a:pt x="96" y="251"/>
                    <a:pt x="84" y="251"/>
                  </a:cubicBezTo>
                  <a:cubicBezTo>
                    <a:pt x="72" y="251"/>
                    <a:pt x="72" y="263"/>
                    <a:pt x="84" y="263"/>
                  </a:cubicBezTo>
                  <a:cubicBezTo>
                    <a:pt x="96" y="286"/>
                    <a:pt x="84" y="298"/>
                    <a:pt x="84" y="310"/>
                  </a:cubicBezTo>
                  <a:cubicBezTo>
                    <a:pt x="72" y="322"/>
                    <a:pt x="84" y="358"/>
                    <a:pt x="72" y="370"/>
                  </a:cubicBezTo>
                  <a:cubicBezTo>
                    <a:pt x="72" y="382"/>
                    <a:pt x="72" y="406"/>
                    <a:pt x="60" y="406"/>
                  </a:cubicBezTo>
                  <a:cubicBezTo>
                    <a:pt x="36" y="417"/>
                    <a:pt x="60" y="429"/>
                    <a:pt x="36" y="441"/>
                  </a:cubicBezTo>
                  <a:cubicBezTo>
                    <a:pt x="24" y="441"/>
                    <a:pt x="36" y="465"/>
                    <a:pt x="36" y="477"/>
                  </a:cubicBezTo>
                  <a:cubicBezTo>
                    <a:pt x="36" y="489"/>
                    <a:pt x="24" y="513"/>
                    <a:pt x="36" y="525"/>
                  </a:cubicBezTo>
                  <a:cubicBezTo>
                    <a:pt x="36" y="525"/>
                    <a:pt x="60" y="537"/>
                    <a:pt x="36" y="537"/>
                  </a:cubicBezTo>
                  <a:cubicBezTo>
                    <a:pt x="24" y="537"/>
                    <a:pt x="24" y="537"/>
                    <a:pt x="24" y="548"/>
                  </a:cubicBezTo>
                  <a:cubicBezTo>
                    <a:pt x="24" y="548"/>
                    <a:pt x="24" y="560"/>
                    <a:pt x="13" y="560"/>
                  </a:cubicBezTo>
                  <a:cubicBezTo>
                    <a:pt x="1" y="560"/>
                    <a:pt x="1" y="560"/>
                    <a:pt x="1" y="584"/>
                  </a:cubicBezTo>
                  <a:cubicBezTo>
                    <a:pt x="1" y="584"/>
                    <a:pt x="13" y="596"/>
                    <a:pt x="24" y="596"/>
                  </a:cubicBezTo>
                  <a:cubicBezTo>
                    <a:pt x="72" y="608"/>
                    <a:pt x="120" y="620"/>
                    <a:pt x="132" y="620"/>
                  </a:cubicBezTo>
                  <a:lnTo>
                    <a:pt x="144" y="620"/>
                  </a:lnTo>
                  <a:lnTo>
                    <a:pt x="155" y="644"/>
                  </a:lnTo>
                  <a:cubicBezTo>
                    <a:pt x="155" y="644"/>
                    <a:pt x="179" y="656"/>
                    <a:pt x="203" y="667"/>
                  </a:cubicBezTo>
                  <a:cubicBezTo>
                    <a:pt x="239" y="679"/>
                    <a:pt x="263" y="679"/>
                    <a:pt x="274" y="703"/>
                  </a:cubicBezTo>
                  <a:lnTo>
                    <a:pt x="322" y="703"/>
                  </a:lnTo>
                  <a:lnTo>
                    <a:pt x="322" y="679"/>
                  </a:lnTo>
                  <a:cubicBezTo>
                    <a:pt x="334" y="667"/>
                    <a:pt x="322" y="656"/>
                    <a:pt x="334" y="644"/>
                  </a:cubicBezTo>
                  <a:lnTo>
                    <a:pt x="334" y="608"/>
                  </a:lnTo>
                  <a:lnTo>
                    <a:pt x="334" y="584"/>
                  </a:lnTo>
                  <a:cubicBezTo>
                    <a:pt x="334" y="584"/>
                    <a:pt x="358" y="584"/>
                    <a:pt x="322" y="560"/>
                  </a:cubicBezTo>
                  <a:cubicBezTo>
                    <a:pt x="370" y="560"/>
                    <a:pt x="334" y="548"/>
                    <a:pt x="334" y="548"/>
                  </a:cubicBezTo>
                  <a:cubicBezTo>
                    <a:pt x="358" y="548"/>
                    <a:pt x="322" y="525"/>
                    <a:pt x="358" y="501"/>
                  </a:cubicBezTo>
                  <a:cubicBezTo>
                    <a:pt x="370" y="501"/>
                    <a:pt x="358" y="489"/>
                    <a:pt x="370" y="477"/>
                  </a:cubicBezTo>
                  <a:cubicBezTo>
                    <a:pt x="382" y="465"/>
                    <a:pt x="370" y="429"/>
                    <a:pt x="382" y="429"/>
                  </a:cubicBezTo>
                  <a:cubicBezTo>
                    <a:pt x="394" y="417"/>
                    <a:pt x="394" y="406"/>
                    <a:pt x="417" y="382"/>
                  </a:cubicBezTo>
                  <a:cubicBezTo>
                    <a:pt x="429" y="370"/>
                    <a:pt x="429" y="358"/>
                    <a:pt x="441" y="346"/>
                  </a:cubicBezTo>
                  <a:cubicBezTo>
                    <a:pt x="477" y="322"/>
                    <a:pt x="489" y="298"/>
                    <a:pt x="501" y="263"/>
                  </a:cubicBezTo>
                  <a:cubicBezTo>
                    <a:pt x="513" y="251"/>
                    <a:pt x="513" y="239"/>
                    <a:pt x="536" y="227"/>
                  </a:cubicBezTo>
                  <a:cubicBezTo>
                    <a:pt x="548" y="215"/>
                    <a:pt x="548" y="191"/>
                    <a:pt x="548" y="179"/>
                  </a:cubicBezTo>
                  <a:lnTo>
                    <a:pt x="548" y="144"/>
                  </a:lnTo>
                  <a:cubicBezTo>
                    <a:pt x="548" y="144"/>
                    <a:pt x="548" y="132"/>
                    <a:pt x="489" y="120"/>
                  </a:cubicBezTo>
                  <a:lnTo>
                    <a:pt x="477" y="108"/>
                  </a:lnTo>
                  <a:cubicBezTo>
                    <a:pt x="453" y="96"/>
                    <a:pt x="429" y="72"/>
                    <a:pt x="382" y="60"/>
                  </a:cubicBezTo>
                  <a:cubicBezTo>
                    <a:pt x="358" y="48"/>
                    <a:pt x="334" y="48"/>
                    <a:pt x="310" y="25"/>
                  </a:cubicBezTo>
                  <a:cubicBezTo>
                    <a:pt x="251" y="1"/>
                    <a:pt x="215" y="1"/>
                    <a:pt x="2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7"/>
            <p:cNvSpPr/>
            <p:nvPr/>
          </p:nvSpPr>
          <p:spPr>
            <a:xfrm>
              <a:off x="5918875" y="5198400"/>
              <a:ext cx="15800" cy="18175"/>
            </a:xfrm>
            <a:custGeom>
              <a:avLst/>
              <a:gdLst/>
              <a:ahLst/>
              <a:cxnLst/>
              <a:rect l="l" t="t" r="r" b="b"/>
              <a:pathLst>
                <a:path w="632" h="727" extrusionOk="0">
                  <a:moveTo>
                    <a:pt x="525" y="286"/>
                  </a:moveTo>
                  <a:cubicBezTo>
                    <a:pt x="529" y="290"/>
                    <a:pt x="533" y="291"/>
                    <a:pt x="535" y="291"/>
                  </a:cubicBezTo>
                  <a:cubicBezTo>
                    <a:pt x="541" y="291"/>
                    <a:pt x="541" y="286"/>
                    <a:pt x="525" y="286"/>
                  </a:cubicBezTo>
                  <a:close/>
                  <a:moveTo>
                    <a:pt x="346" y="0"/>
                  </a:moveTo>
                  <a:cubicBezTo>
                    <a:pt x="346" y="0"/>
                    <a:pt x="334" y="0"/>
                    <a:pt x="298" y="12"/>
                  </a:cubicBezTo>
                  <a:cubicBezTo>
                    <a:pt x="251" y="36"/>
                    <a:pt x="215" y="60"/>
                    <a:pt x="215" y="71"/>
                  </a:cubicBezTo>
                  <a:lnTo>
                    <a:pt x="191" y="95"/>
                  </a:lnTo>
                  <a:lnTo>
                    <a:pt x="179" y="95"/>
                  </a:lnTo>
                  <a:cubicBezTo>
                    <a:pt x="167" y="95"/>
                    <a:pt x="167" y="95"/>
                    <a:pt x="120" y="107"/>
                  </a:cubicBezTo>
                  <a:cubicBezTo>
                    <a:pt x="96" y="119"/>
                    <a:pt x="72" y="131"/>
                    <a:pt x="48" y="155"/>
                  </a:cubicBezTo>
                  <a:lnTo>
                    <a:pt x="37" y="167"/>
                  </a:lnTo>
                  <a:lnTo>
                    <a:pt x="13" y="179"/>
                  </a:lnTo>
                  <a:cubicBezTo>
                    <a:pt x="1" y="191"/>
                    <a:pt x="13" y="191"/>
                    <a:pt x="13" y="191"/>
                  </a:cubicBezTo>
                  <a:cubicBezTo>
                    <a:pt x="37" y="191"/>
                    <a:pt x="37" y="202"/>
                    <a:pt x="37" y="202"/>
                  </a:cubicBezTo>
                  <a:cubicBezTo>
                    <a:pt x="37" y="226"/>
                    <a:pt x="60" y="226"/>
                    <a:pt x="60" y="250"/>
                  </a:cubicBezTo>
                  <a:cubicBezTo>
                    <a:pt x="60" y="262"/>
                    <a:pt x="72" y="262"/>
                    <a:pt x="72" y="262"/>
                  </a:cubicBezTo>
                  <a:cubicBezTo>
                    <a:pt x="72" y="286"/>
                    <a:pt x="96" y="286"/>
                    <a:pt x="96" y="298"/>
                  </a:cubicBezTo>
                  <a:cubicBezTo>
                    <a:pt x="96" y="298"/>
                    <a:pt x="96" y="303"/>
                    <a:pt x="100" y="303"/>
                  </a:cubicBezTo>
                  <a:cubicBezTo>
                    <a:pt x="100" y="303"/>
                    <a:pt x="100" y="303"/>
                    <a:pt x="101" y="303"/>
                  </a:cubicBezTo>
                  <a:lnTo>
                    <a:pt x="101" y="303"/>
                  </a:lnTo>
                  <a:cubicBezTo>
                    <a:pt x="80" y="320"/>
                    <a:pt x="119" y="311"/>
                    <a:pt x="108" y="321"/>
                  </a:cubicBezTo>
                  <a:cubicBezTo>
                    <a:pt x="108" y="345"/>
                    <a:pt x="132" y="345"/>
                    <a:pt x="132" y="357"/>
                  </a:cubicBezTo>
                  <a:cubicBezTo>
                    <a:pt x="132" y="369"/>
                    <a:pt x="156" y="369"/>
                    <a:pt x="156" y="381"/>
                  </a:cubicBezTo>
                  <a:cubicBezTo>
                    <a:pt x="156" y="405"/>
                    <a:pt x="179" y="417"/>
                    <a:pt x="179" y="429"/>
                  </a:cubicBezTo>
                  <a:cubicBezTo>
                    <a:pt x="179" y="441"/>
                    <a:pt x="191" y="464"/>
                    <a:pt x="191" y="476"/>
                  </a:cubicBezTo>
                  <a:cubicBezTo>
                    <a:pt x="191" y="488"/>
                    <a:pt x="215" y="500"/>
                    <a:pt x="215" y="524"/>
                  </a:cubicBezTo>
                  <a:cubicBezTo>
                    <a:pt x="215" y="548"/>
                    <a:pt x="227" y="583"/>
                    <a:pt x="227" y="607"/>
                  </a:cubicBezTo>
                  <a:cubicBezTo>
                    <a:pt x="227" y="619"/>
                    <a:pt x="239" y="643"/>
                    <a:pt x="239" y="667"/>
                  </a:cubicBezTo>
                  <a:cubicBezTo>
                    <a:pt x="239" y="679"/>
                    <a:pt x="251" y="702"/>
                    <a:pt x="275" y="714"/>
                  </a:cubicBezTo>
                  <a:lnTo>
                    <a:pt x="287" y="726"/>
                  </a:lnTo>
                  <a:cubicBezTo>
                    <a:pt x="287" y="726"/>
                    <a:pt x="298" y="726"/>
                    <a:pt x="346" y="702"/>
                  </a:cubicBezTo>
                  <a:cubicBezTo>
                    <a:pt x="358" y="679"/>
                    <a:pt x="358" y="679"/>
                    <a:pt x="370" y="679"/>
                  </a:cubicBezTo>
                  <a:cubicBezTo>
                    <a:pt x="394" y="679"/>
                    <a:pt x="418" y="667"/>
                    <a:pt x="465" y="643"/>
                  </a:cubicBezTo>
                  <a:cubicBezTo>
                    <a:pt x="489" y="619"/>
                    <a:pt x="513" y="607"/>
                    <a:pt x="537" y="595"/>
                  </a:cubicBezTo>
                  <a:cubicBezTo>
                    <a:pt x="596" y="560"/>
                    <a:pt x="632" y="548"/>
                    <a:pt x="608" y="536"/>
                  </a:cubicBezTo>
                  <a:cubicBezTo>
                    <a:pt x="596" y="536"/>
                    <a:pt x="596" y="524"/>
                    <a:pt x="584" y="524"/>
                  </a:cubicBezTo>
                  <a:cubicBezTo>
                    <a:pt x="572" y="524"/>
                    <a:pt x="548" y="500"/>
                    <a:pt x="572" y="488"/>
                  </a:cubicBezTo>
                  <a:cubicBezTo>
                    <a:pt x="572" y="476"/>
                    <a:pt x="572" y="476"/>
                    <a:pt x="548" y="464"/>
                  </a:cubicBezTo>
                  <a:cubicBezTo>
                    <a:pt x="548" y="464"/>
                    <a:pt x="548" y="441"/>
                    <a:pt x="537" y="441"/>
                  </a:cubicBezTo>
                  <a:cubicBezTo>
                    <a:pt x="537" y="441"/>
                    <a:pt x="525" y="441"/>
                    <a:pt x="537" y="429"/>
                  </a:cubicBezTo>
                  <a:cubicBezTo>
                    <a:pt x="541" y="425"/>
                    <a:pt x="541" y="423"/>
                    <a:pt x="539" y="423"/>
                  </a:cubicBezTo>
                  <a:cubicBezTo>
                    <a:pt x="535" y="423"/>
                    <a:pt x="525" y="429"/>
                    <a:pt x="525" y="429"/>
                  </a:cubicBezTo>
                  <a:cubicBezTo>
                    <a:pt x="537" y="417"/>
                    <a:pt x="525" y="417"/>
                    <a:pt x="525" y="417"/>
                  </a:cubicBezTo>
                  <a:cubicBezTo>
                    <a:pt x="525" y="417"/>
                    <a:pt x="538" y="397"/>
                    <a:pt x="530" y="397"/>
                  </a:cubicBezTo>
                  <a:cubicBezTo>
                    <a:pt x="527" y="397"/>
                    <a:pt x="522" y="399"/>
                    <a:pt x="513" y="405"/>
                  </a:cubicBezTo>
                  <a:cubicBezTo>
                    <a:pt x="513" y="405"/>
                    <a:pt x="526" y="385"/>
                    <a:pt x="513" y="385"/>
                  </a:cubicBezTo>
                  <a:cubicBezTo>
                    <a:pt x="511" y="385"/>
                    <a:pt x="508" y="385"/>
                    <a:pt x="505" y="386"/>
                  </a:cubicBezTo>
                  <a:lnTo>
                    <a:pt x="505" y="386"/>
                  </a:lnTo>
                  <a:cubicBezTo>
                    <a:pt x="510" y="379"/>
                    <a:pt x="504" y="369"/>
                    <a:pt x="489" y="369"/>
                  </a:cubicBezTo>
                  <a:lnTo>
                    <a:pt x="489" y="369"/>
                  </a:lnTo>
                  <a:cubicBezTo>
                    <a:pt x="489" y="369"/>
                    <a:pt x="489" y="369"/>
                    <a:pt x="489" y="369"/>
                  </a:cubicBezTo>
                  <a:cubicBezTo>
                    <a:pt x="477" y="369"/>
                    <a:pt x="477" y="369"/>
                    <a:pt x="477" y="357"/>
                  </a:cubicBezTo>
                  <a:cubicBezTo>
                    <a:pt x="477" y="357"/>
                    <a:pt x="489" y="345"/>
                    <a:pt x="477" y="345"/>
                  </a:cubicBezTo>
                  <a:cubicBezTo>
                    <a:pt x="471" y="345"/>
                    <a:pt x="465" y="348"/>
                    <a:pt x="462" y="348"/>
                  </a:cubicBezTo>
                  <a:cubicBezTo>
                    <a:pt x="459" y="348"/>
                    <a:pt x="459" y="345"/>
                    <a:pt x="465" y="333"/>
                  </a:cubicBezTo>
                  <a:lnTo>
                    <a:pt x="453" y="333"/>
                  </a:lnTo>
                  <a:lnTo>
                    <a:pt x="465" y="310"/>
                  </a:lnTo>
                  <a:lnTo>
                    <a:pt x="525" y="286"/>
                  </a:lnTo>
                  <a:cubicBezTo>
                    <a:pt x="537" y="274"/>
                    <a:pt x="513" y="274"/>
                    <a:pt x="525" y="250"/>
                  </a:cubicBezTo>
                  <a:cubicBezTo>
                    <a:pt x="525" y="238"/>
                    <a:pt x="525" y="238"/>
                    <a:pt x="513" y="238"/>
                  </a:cubicBezTo>
                  <a:cubicBezTo>
                    <a:pt x="489" y="238"/>
                    <a:pt x="477" y="226"/>
                    <a:pt x="477" y="214"/>
                  </a:cubicBezTo>
                  <a:lnTo>
                    <a:pt x="429" y="167"/>
                  </a:lnTo>
                  <a:cubicBezTo>
                    <a:pt x="429" y="155"/>
                    <a:pt x="418" y="155"/>
                    <a:pt x="418" y="131"/>
                  </a:cubicBezTo>
                  <a:cubicBezTo>
                    <a:pt x="418" y="119"/>
                    <a:pt x="406" y="119"/>
                    <a:pt x="406" y="107"/>
                  </a:cubicBezTo>
                  <a:cubicBezTo>
                    <a:pt x="406" y="95"/>
                    <a:pt x="394" y="95"/>
                    <a:pt x="394" y="95"/>
                  </a:cubicBezTo>
                  <a:cubicBezTo>
                    <a:pt x="370" y="71"/>
                    <a:pt x="370" y="60"/>
                    <a:pt x="358" y="60"/>
                  </a:cubicBezTo>
                  <a:cubicBezTo>
                    <a:pt x="358" y="60"/>
                    <a:pt x="334" y="60"/>
                    <a:pt x="346" y="48"/>
                  </a:cubicBezTo>
                  <a:cubicBezTo>
                    <a:pt x="358" y="36"/>
                    <a:pt x="358" y="36"/>
                    <a:pt x="346" y="36"/>
                  </a:cubicBezTo>
                  <a:lnTo>
                    <a:pt x="346" y="12"/>
                  </a:lnTo>
                  <a:cubicBezTo>
                    <a:pt x="358" y="0"/>
                    <a:pt x="358" y="0"/>
                    <a:pt x="3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7"/>
            <p:cNvSpPr/>
            <p:nvPr/>
          </p:nvSpPr>
          <p:spPr>
            <a:xfrm>
              <a:off x="5945375" y="5244825"/>
              <a:ext cx="25325" cy="35925"/>
            </a:xfrm>
            <a:custGeom>
              <a:avLst/>
              <a:gdLst/>
              <a:ahLst/>
              <a:cxnLst/>
              <a:rect l="l" t="t" r="r" b="b"/>
              <a:pathLst>
                <a:path w="1013" h="1437" extrusionOk="0">
                  <a:moveTo>
                    <a:pt x="298" y="0"/>
                  </a:moveTo>
                  <a:cubicBezTo>
                    <a:pt x="298" y="0"/>
                    <a:pt x="286" y="0"/>
                    <a:pt x="250" y="12"/>
                  </a:cubicBezTo>
                  <a:cubicBezTo>
                    <a:pt x="203" y="36"/>
                    <a:pt x="167" y="60"/>
                    <a:pt x="167" y="72"/>
                  </a:cubicBezTo>
                  <a:lnTo>
                    <a:pt x="167" y="96"/>
                  </a:lnTo>
                  <a:lnTo>
                    <a:pt x="143" y="96"/>
                  </a:lnTo>
                  <a:cubicBezTo>
                    <a:pt x="131" y="96"/>
                    <a:pt x="120" y="96"/>
                    <a:pt x="84" y="108"/>
                  </a:cubicBezTo>
                  <a:cubicBezTo>
                    <a:pt x="60" y="119"/>
                    <a:pt x="48" y="131"/>
                    <a:pt x="24" y="155"/>
                  </a:cubicBezTo>
                  <a:cubicBezTo>
                    <a:pt x="12" y="167"/>
                    <a:pt x="24" y="167"/>
                    <a:pt x="24" y="167"/>
                  </a:cubicBezTo>
                  <a:cubicBezTo>
                    <a:pt x="24" y="167"/>
                    <a:pt x="24" y="179"/>
                    <a:pt x="12" y="191"/>
                  </a:cubicBezTo>
                  <a:cubicBezTo>
                    <a:pt x="0" y="215"/>
                    <a:pt x="12" y="215"/>
                    <a:pt x="12" y="215"/>
                  </a:cubicBezTo>
                  <a:cubicBezTo>
                    <a:pt x="24" y="227"/>
                    <a:pt x="24" y="239"/>
                    <a:pt x="48" y="250"/>
                  </a:cubicBezTo>
                  <a:cubicBezTo>
                    <a:pt x="60" y="286"/>
                    <a:pt x="84" y="310"/>
                    <a:pt x="108" y="346"/>
                  </a:cubicBezTo>
                  <a:cubicBezTo>
                    <a:pt x="108" y="358"/>
                    <a:pt x="131" y="369"/>
                    <a:pt x="143" y="405"/>
                  </a:cubicBezTo>
                  <a:cubicBezTo>
                    <a:pt x="167" y="417"/>
                    <a:pt x="179" y="453"/>
                    <a:pt x="191" y="465"/>
                  </a:cubicBezTo>
                  <a:cubicBezTo>
                    <a:pt x="191" y="477"/>
                    <a:pt x="191" y="477"/>
                    <a:pt x="227" y="477"/>
                  </a:cubicBezTo>
                  <a:cubicBezTo>
                    <a:pt x="191" y="512"/>
                    <a:pt x="239" y="524"/>
                    <a:pt x="239" y="536"/>
                  </a:cubicBezTo>
                  <a:cubicBezTo>
                    <a:pt x="239" y="572"/>
                    <a:pt x="286" y="584"/>
                    <a:pt x="286" y="608"/>
                  </a:cubicBezTo>
                  <a:cubicBezTo>
                    <a:pt x="286" y="643"/>
                    <a:pt x="310" y="643"/>
                    <a:pt x="310" y="667"/>
                  </a:cubicBezTo>
                  <a:cubicBezTo>
                    <a:pt x="322" y="715"/>
                    <a:pt x="358" y="727"/>
                    <a:pt x="370" y="774"/>
                  </a:cubicBezTo>
                  <a:cubicBezTo>
                    <a:pt x="381" y="810"/>
                    <a:pt x="405" y="834"/>
                    <a:pt x="417" y="881"/>
                  </a:cubicBezTo>
                  <a:cubicBezTo>
                    <a:pt x="429" y="929"/>
                    <a:pt x="441" y="953"/>
                    <a:pt x="465" y="989"/>
                  </a:cubicBezTo>
                  <a:cubicBezTo>
                    <a:pt x="477" y="1048"/>
                    <a:pt x="501" y="1108"/>
                    <a:pt x="536" y="1179"/>
                  </a:cubicBezTo>
                  <a:cubicBezTo>
                    <a:pt x="548" y="1227"/>
                    <a:pt x="584" y="1251"/>
                    <a:pt x="584" y="1298"/>
                  </a:cubicBezTo>
                  <a:lnTo>
                    <a:pt x="620" y="1382"/>
                  </a:lnTo>
                  <a:cubicBezTo>
                    <a:pt x="643" y="1405"/>
                    <a:pt x="655" y="1417"/>
                    <a:pt x="655" y="1429"/>
                  </a:cubicBezTo>
                  <a:cubicBezTo>
                    <a:pt x="655" y="1434"/>
                    <a:pt x="657" y="1437"/>
                    <a:pt x="663" y="1437"/>
                  </a:cubicBezTo>
                  <a:cubicBezTo>
                    <a:pt x="671" y="1437"/>
                    <a:pt x="687" y="1431"/>
                    <a:pt x="715" y="1417"/>
                  </a:cubicBezTo>
                  <a:cubicBezTo>
                    <a:pt x="719" y="1413"/>
                    <a:pt x="721" y="1412"/>
                    <a:pt x="724" y="1412"/>
                  </a:cubicBezTo>
                  <a:cubicBezTo>
                    <a:pt x="728" y="1412"/>
                    <a:pt x="731" y="1417"/>
                    <a:pt x="739" y="1417"/>
                  </a:cubicBezTo>
                  <a:cubicBezTo>
                    <a:pt x="774" y="1417"/>
                    <a:pt x="786" y="1417"/>
                    <a:pt x="846" y="1370"/>
                  </a:cubicBezTo>
                  <a:cubicBezTo>
                    <a:pt x="882" y="1358"/>
                    <a:pt x="893" y="1346"/>
                    <a:pt x="917" y="1322"/>
                  </a:cubicBezTo>
                  <a:cubicBezTo>
                    <a:pt x="977" y="1298"/>
                    <a:pt x="1012" y="1262"/>
                    <a:pt x="1001" y="1262"/>
                  </a:cubicBezTo>
                  <a:cubicBezTo>
                    <a:pt x="977" y="1251"/>
                    <a:pt x="965" y="1227"/>
                    <a:pt x="953" y="1203"/>
                  </a:cubicBezTo>
                  <a:cubicBezTo>
                    <a:pt x="917" y="1191"/>
                    <a:pt x="905" y="1167"/>
                    <a:pt x="905" y="1131"/>
                  </a:cubicBezTo>
                  <a:cubicBezTo>
                    <a:pt x="905" y="1120"/>
                    <a:pt x="893" y="1084"/>
                    <a:pt x="882" y="1072"/>
                  </a:cubicBezTo>
                  <a:cubicBezTo>
                    <a:pt x="858" y="1060"/>
                    <a:pt x="858" y="1048"/>
                    <a:pt x="846" y="1024"/>
                  </a:cubicBezTo>
                  <a:cubicBezTo>
                    <a:pt x="834" y="1024"/>
                    <a:pt x="834" y="1012"/>
                    <a:pt x="834" y="1001"/>
                  </a:cubicBezTo>
                  <a:cubicBezTo>
                    <a:pt x="840" y="995"/>
                    <a:pt x="837" y="995"/>
                    <a:pt x="832" y="995"/>
                  </a:cubicBezTo>
                  <a:cubicBezTo>
                    <a:pt x="828" y="995"/>
                    <a:pt x="822" y="995"/>
                    <a:pt x="822" y="989"/>
                  </a:cubicBezTo>
                  <a:cubicBezTo>
                    <a:pt x="834" y="965"/>
                    <a:pt x="822" y="953"/>
                    <a:pt x="822" y="941"/>
                  </a:cubicBezTo>
                  <a:cubicBezTo>
                    <a:pt x="822" y="931"/>
                    <a:pt x="831" y="903"/>
                    <a:pt x="811" y="903"/>
                  </a:cubicBezTo>
                  <a:cubicBezTo>
                    <a:pt x="807" y="903"/>
                    <a:pt x="803" y="904"/>
                    <a:pt x="798" y="905"/>
                  </a:cubicBezTo>
                  <a:lnTo>
                    <a:pt x="798" y="893"/>
                  </a:lnTo>
                  <a:cubicBezTo>
                    <a:pt x="798" y="881"/>
                    <a:pt x="834" y="846"/>
                    <a:pt x="774" y="846"/>
                  </a:cubicBezTo>
                  <a:lnTo>
                    <a:pt x="774" y="834"/>
                  </a:lnTo>
                  <a:lnTo>
                    <a:pt x="774" y="822"/>
                  </a:lnTo>
                  <a:lnTo>
                    <a:pt x="762" y="822"/>
                  </a:lnTo>
                  <a:cubicBezTo>
                    <a:pt x="766" y="818"/>
                    <a:pt x="769" y="817"/>
                    <a:pt x="771" y="817"/>
                  </a:cubicBezTo>
                  <a:cubicBezTo>
                    <a:pt x="774" y="817"/>
                    <a:pt x="774" y="822"/>
                    <a:pt x="774" y="822"/>
                  </a:cubicBezTo>
                  <a:cubicBezTo>
                    <a:pt x="786" y="822"/>
                    <a:pt x="786" y="810"/>
                    <a:pt x="774" y="810"/>
                  </a:cubicBezTo>
                  <a:cubicBezTo>
                    <a:pt x="762" y="810"/>
                    <a:pt x="739" y="798"/>
                    <a:pt x="739" y="774"/>
                  </a:cubicBezTo>
                  <a:lnTo>
                    <a:pt x="739" y="762"/>
                  </a:lnTo>
                  <a:cubicBezTo>
                    <a:pt x="727" y="762"/>
                    <a:pt x="703" y="762"/>
                    <a:pt x="727" y="739"/>
                  </a:cubicBezTo>
                  <a:cubicBezTo>
                    <a:pt x="733" y="727"/>
                    <a:pt x="733" y="721"/>
                    <a:pt x="730" y="721"/>
                  </a:cubicBezTo>
                  <a:lnTo>
                    <a:pt x="730" y="721"/>
                  </a:lnTo>
                  <a:cubicBezTo>
                    <a:pt x="727" y="721"/>
                    <a:pt x="721" y="727"/>
                    <a:pt x="715" y="739"/>
                  </a:cubicBezTo>
                  <a:lnTo>
                    <a:pt x="727" y="715"/>
                  </a:lnTo>
                  <a:cubicBezTo>
                    <a:pt x="715" y="715"/>
                    <a:pt x="727" y="703"/>
                    <a:pt x="703" y="703"/>
                  </a:cubicBezTo>
                  <a:cubicBezTo>
                    <a:pt x="715" y="667"/>
                    <a:pt x="679" y="667"/>
                    <a:pt x="679" y="643"/>
                  </a:cubicBezTo>
                  <a:cubicBezTo>
                    <a:pt x="679" y="631"/>
                    <a:pt x="667" y="608"/>
                    <a:pt x="655" y="596"/>
                  </a:cubicBezTo>
                  <a:cubicBezTo>
                    <a:pt x="620" y="584"/>
                    <a:pt x="608" y="560"/>
                    <a:pt x="596" y="524"/>
                  </a:cubicBezTo>
                  <a:cubicBezTo>
                    <a:pt x="560" y="477"/>
                    <a:pt x="536" y="453"/>
                    <a:pt x="524" y="405"/>
                  </a:cubicBezTo>
                  <a:cubicBezTo>
                    <a:pt x="501" y="369"/>
                    <a:pt x="489" y="358"/>
                    <a:pt x="477" y="346"/>
                  </a:cubicBezTo>
                  <a:cubicBezTo>
                    <a:pt x="465" y="310"/>
                    <a:pt x="429" y="298"/>
                    <a:pt x="429" y="274"/>
                  </a:cubicBezTo>
                  <a:cubicBezTo>
                    <a:pt x="429" y="262"/>
                    <a:pt x="405" y="239"/>
                    <a:pt x="381" y="227"/>
                  </a:cubicBezTo>
                  <a:cubicBezTo>
                    <a:pt x="370" y="191"/>
                    <a:pt x="358" y="167"/>
                    <a:pt x="322" y="155"/>
                  </a:cubicBezTo>
                  <a:cubicBezTo>
                    <a:pt x="310" y="155"/>
                    <a:pt x="298" y="143"/>
                    <a:pt x="310" y="119"/>
                  </a:cubicBezTo>
                  <a:cubicBezTo>
                    <a:pt x="322" y="108"/>
                    <a:pt x="310" y="96"/>
                    <a:pt x="310" y="96"/>
                  </a:cubicBezTo>
                  <a:cubicBezTo>
                    <a:pt x="298" y="72"/>
                    <a:pt x="298" y="60"/>
                    <a:pt x="310" y="48"/>
                  </a:cubicBezTo>
                  <a:cubicBezTo>
                    <a:pt x="310" y="36"/>
                    <a:pt x="310" y="12"/>
                    <a:pt x="2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7"/>
            <p:cNvSpPr/>
            <p:nvPr/>
          </p:nvSpPr>
          <p:spPr>
            <a:xfrm>
              <a:off x="5979600" y="5310000"/>
              <a:ext cx="15500" cy="18200"/>
            </a:xfrm>
            <a:custGeom>
              <a:avLst/>
              <a:gdLst/>
              <a:ahLst/>
              <a:cxnLst/>
              <a:rect l="l" t="t" r="r" b="b"/>
              <a:pathLst>
                <a:path w="620" h="728" extrusionOk="0">
                  <a:moveTo>
                    <a:pt x="538" y="281"/>
                  </a:moveTo>
                  <a:cubicBezTo>
                    <a:pt x="536" y="281"/>
                    <a:pt x="532" y="283"/>
                    <a:pt x="525" y="287"/>
                  </a:cubicBezTo>
                  <a:cubicBezTo>
                    <a:pt x="532" y="287"/>
                    <a:pt x="540" y="281"/>
                    <a:pt x="538" y="281"/>
                  </a:cubicBezTo>
                  <a:close/>
                  <a:moveTo>
                    <a:pt x="346" y="1"/>
                  </a:moveTo>
                  <a:cubicBezTo>
                    <a:pt x="346" y="1"/>
                    <a:pt x="322" y="1"/>
                    <a:pt x="298" y="13"/>
                  </a:cubicBezTo>
                  <a:cubicBezTo>
                    <a:pt x="251" y="37"/>
                    <a:pt x="203" y="60"/>
                    <a:pt x="203" y="72"/>
                  </a:cubicBezTo>
                  <a:lnTo>
                    <a:pt x="191" y="96"/>
                  </a:lnTo>
                  <a:lnTo>
                    <a:pt x="179" y="96"/>
                  </a:lnTo>
                  <a:cubicBezTo>
                    <a:pt x="167" y="96"/>
                    <a:pt x="167" y="96"/>
                    <a:pt x="120" y="108"/>
                  </a:cubicBezTo>
                  <a:cubicBezTo>
                    <a:pt x="84" y="120"/>
                    <a:pt x="72" y="132"/>
                    <a:pt x="48" y="156"/>
                  </a:cubicBezTo>
                  <a:lnTo>
                    <a:pt x="24" y="168"/>
                  </a:lnTo>
                  <a:lnTo>
                    <a:pt x="13" y="179"/>
                  </a:lnTo>
                  <a:cubicBezTo>
                    <a:pt x="1" y="191"/>
                    <a:pt x="13" y="191"/>
                    <a:pt x="13" y="191"/>
                  </a:cubicBezTo>
                  <a:cubicBezTo>
                    <a:pt x="24" y="191"/>
                    <a:pt x="24" y="203"/>
                    <a:pt x="24" y="203"/>
                  </a:cubicBezTo>
                  <a:cubicBezTo>
                    <a:pt x="24" y="227"/>
                    <a:pt x="60" y="227"/>
                    <a:pt x="60" y="251"/>
                  </a:cubicBezTo>
                  <a:cubicBezTo>
                    <a:pt x="60" y="263"/>
                    <a:pt x="72" y="263"/>
                    <a:pt x="72" y="263"/>
                  </a:cubicBezTo>
                  <a:cubicBezTo>
                    <a:pt x="72" y="287"/>
                    <a:pt x="84" y="287"/>
                    <a:pt x="84" y="299"/>
                  </a:cubicBezTo>
                  <a:cubicBezTo>
                    <a:pt x="84" y="299"/>
                    <a:pt x="84" y="304"/>
                    <a:pt x="91" y="304"/>
                  </a:cubicBezTo>
                  <a:cubicBezTo>
                    <a:pt x="95" y="304"/>
                    <a:pt x="100" y="302"/>
                    <a:pt x="108" y="299"/>
                  </a:cubicBezTo>
                  <a:lnTo>
                    <a:pt x="108" y="299"/>
                  </a:lnTo>
                  <a:cubicBezTo>
                    <a:pt x="72" y="322"/>
                    <a:pt x="120" y="310"/>
                    <a:pt x="108" y="322"/>
                  </a:cubicBezTo>
                  <a:cubicBezTo>
                    <a:pt x="108" y="346"/>
                    <a:pt x="132" y="346"/>
                    <a:pt x="132" y="358"/>
                  </a:cubicBezTo>
                  <a:cubicBezTo>
                    <a:pt x="132" y="370"/>
                    <a:pt x="144" y="370"/>
                    <a:pt x="144" y="382"/>
                  </a:cubicBezTo>
                  <a:cubicBezTo>
                    <a:pt x="144" y="406"/>
                    <a:pt x="179" y="418"/>
                    <a:pt x="179" y="429"/>
                  </a:cubicBezTo>
                  <a:cubicBezTo>
                    <a:pt x="179" y="441"/>
                    <a:pt x="191" y="465"/>
                    <a:pt x="191" y="477"/>
                  </a:cubicBezTo>
                  <a:cubicBezTo>
                    <a:pt x="191" y="489"/>
                    <a:pt x="203" y="501"/>
                    <a:pt x="203" y="525"/>
                  </a:cubicBezTo>
                  <a:cubicBezTo>
                    <a:pt x="203" y="549"/>
                    <a:pt x="227" y="584"/>
                    <a:pt x="227" y="608"/>
                  </a:cubicBezTo>
                  <a:cubicBezTo>
                    <a:pt x="227" y="620"/>
                    <a:pt x="239" y="644"/>
                    <a:pt x="239" y="668"/>
                  </a:cubicBezTo>
                  <a:cubicBezTo>
                    <a:pt x="239" y="679"/>
                    <a:pt x="251" y="703"/>
                    <a:pt x="263" y="715"/>
                  </a:cubicBezTo>
                  <a:lnTo>
                    <a:pt x="286" y="727"/>
                  </a:lnTo>
                  <a:cubicBezTo>
                    <a:pt x="286" y="727"/>
                    <a:pt x="298" y="727"/>
                    <a:pt x="346" y="703"/>
                  </a:cubicBezTo>
                  <a:cubicBezTo>
                    <a:pt x="358" y="679"/>
                    <a:pt x="358" y="679"/>
                    <a:pt x="370" y="679"/>
                  </a:cubicBezTo>
                  <a:cubicBezTo>
                    <a:pt x="382" y="679"/>
                    <a:pt x="417" y="668"/>
                    <a:pt x="465" y="644"/>
                  </a:cubicBezTo>
                  <a:cubicBezTo>
                    <a:pt x="489" y="620"/>
                    <a:pt x="501" y="608"/>
                    <a:pt x="536" y="596"/>
                  </a:cubicBezTo>
                  <a:cubicBezTo>
                    <a:pt x="596" y="560"/>
                    <a:pt x="620" y="549"/>
                    <a:pt x="608" y="537"/>
                  </a:cubicBezTo>
                  <a:cubicBezTo>
                    <a:pt x="596" y="537"/>
                    <a:pt x="596" y="525"/>
                    <a:pt x="584" y="525"/>
                  </a:cubicBezTo>
                  <a:cubicBezTo>
                    <a:pt x="560" y="525"/>
                    <a:pt x="548" y="501"/>
                    <a:pt x="560" y="489"/>
                  </a:cubicBezTo>
                  <a:cubicBezTo>
                    <a:pt x="560" y="477"/>
                    <a:pt x="560" y="477"/>
                    <a:pt x="548" y="465"/>
                  </a:cubicBezTo>
                  <a:cubicBezTo>
                    <a:pt x="548" y="465"/>
                    <a:pt x="548" y="441"/>
                    <a:pt x="536" y="441"/>
                  </a:cubicBezTo>
                  <a:cubicBezTo>
                    <a:pt x="536" y="441"/>
                    <a:pt x="525" y="441"/>
                    <a:pt x="536" y="429"/>
                  </a:cubicBezTo>
                  <a:cubicBezTo>
                    <a:pt x="540" y="426"/>
                    <a:pt x="540" y="424"/>
                    <a:pt x="539" y="424"/>
                  </a:cubicBezTo>
                  <a:cubicBezTo>
                    <a:pt x="535" y="424"/>
                    <a:pt x="525" y="429"/>
                    <a:pt x="525" y="429"/>
                  </a:cubicBezTo>
                  <a:cubicBezTo>
                    <a:pt x="536" y="418"/>
                    <a:pt x="525" y="418"/>
                    <a:pt x="525" y="418"/>
                  </a:cubicBezTo>
                  <a:cubicBezTo>
                    <a:pt x="525" y="418"/>
                    <a:pt x="538" y="397"/>
                    <a:pt x="525" y="397"/>
                  </a:cubicBezTo>
                  <a:cubicBezTo>
                    <a:pt x="520" y="397"/>
                    <a:pt x="513" y="400"/>
                    <a:pt x="501" y="406"/>
                  </a:cubicBezTo>
                  <a:cubicBezTo>
                    <a:pt x="501" y="406"/>
                    <a:pt x="521" y="386"/>
                    <a:pt x="511" y="386"/>
                  </a:cubicBezTo>
                  <a:cubicBezTo>
                    <a:pt x="508" y="386"/>
                    <a:pt x="503" y="387"/>
                    <a:pt x="495" y="391"/>
                  </a:cubicBezTo>
                  <a:lnTo>
                    <a:pt x="495" y="391"/>
                  </a:lnTo>
                  <a:cubicBezTo>
                    <a:pt x="500" y="384"/>
                    <a:pt x="498" y="370"/>
                    <a:pt x="489" y="370"/>
                  </a:cubicBezTo>
                  <a:lnTo>
                    <a:pt x="489" y="370"/>
                  </a:lnTo>
                  <a:cubicBezTo>
                    <a:pt x="489" y="370"/>
                    <a:pt x="489" y="370"/>
                    <a:pt x="489" y="370"/>
                  </a:cubicBezTo>
                  <a:cubicBezTo>
                    <a:pt x="477" y="370"/>
                    <a:pt x="477" y="370"/>
                    <a:pt x="477" y="358"/>
                  </a:cubicBezTo>
                  <a:cubicBezTo>
                    <a:pt x="477" y="358"/>
                    <a:pt x="489" y="346"/>
                    <a:pt x="477" y="346"/>
                  </a:cubicBezTo>
                  <a:cubicBezTo>
                    <a:pt x="471" y="346"/>
                    <a:pt x="462" y="349"/>
                    <a:pt x="458" y="349"/>
                  </a:cubicBezTo>
                  <a:cubicBezTo>
                    <a:pt x="453" y="349"/>
                    <a:pt x="453" y="346"/>
                    <a:pt x="465" y="334"/>
                  </a:cubicBezTo>
                  <a:lnTo>
                    <a:pt x="441" y="334"/>
                  </a:lnTo>
                  <a:lnTo>
                    <a:pt x="465" y="310"/>
                  </a:lnTo>
                  <a:lnTo>
                    <a:pt x="525" y="287"/>
                  </a:lnTo>
                  <a:cubicBezTo>
                    <a:pt x="536" y="275"/>
                    <a:pt x="501" y="275"/>
                    <a:pt x="525" y="251"/>
                  </a:cubicBezTo>
                  <a:cubicBezTo>
                    <a:pt x="525" y="239"/>
                    <a:pt x="525" y="239"/>
                    <a:pt x="501" y="239"/>
                  </a:cubicBezTo>
                  <a:cubicBezTo>
                    <a:pt x="489" y="239"/>
                    <a:pt x="477" y="227"/>
                    <a:pt x="477" y="215"/>
                  </a:cubicBezTo>
                  <a:lnTo>
                    <a:pt x="429" y="168"/>
                  </a:lnTo>
                  <a:cubicBezTo>
                    <a:pt x="429" y="156"/>
                    <a:pt x="417" y="156"/>
                    <a:pt x="417" y="132"/>
                  </a:cubicBezTo>
                  <a:cubicBezTo>
                    <a:pt x="417" y="120"/>
                    <a:pt x="405" y="120"/>
                    <a:pt x="405" y="108"/>
                  </a:cubicBezTo>
                  <a:cubicBezTo>
                    <a:pt x="405" y="96"/>
                    <a:pt x="382" y="96"/>
                    <a:pt x="382" y="96"/>
                  </a:cubicBezTo>
                  <a:cubicBezTo>
                    <a:pt x="370" y="72"/>
                    <a:pt x="370" y="60"/>
                    <a:pt x="358" y="60"/>
                  </a:cubicBezTo>
                  <a:cubicBezTo>
                    <a:pt x="358" y="60"/>
                    <a:pt x="322" y="60"/>
                    <a:pt x="346" y="48"/>
                  </a:cubicBezTo>
                  <a:cubicBezTo>
                    <a:pt x="358" y="37"/>
                    <a:pt x="358" y="37"/>
                    <a:pt x="346" y="37"/>
                  </a:cubicBezTo>
                  <a:lnTo>
                    <a:pt x="346" y="13"/>
                  </a:lnTo>
                  <a:cubicBezTo>
                    <a:pt x="358" y="1"/>
                    <a:pt x="358" y="1"/>
                    <a:pt x="3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8" name="Google Shape;458;p37"/>
          <p:cNvGrpSpPr/>
          <p:nvPr/>
        </p:nvGrpSpPr>
        <p:grpSpPr>
          <a:xfrm>
            <a:off x="6087348" y="4301900"/>
            <a:ext cx="623711" cy="604393"/>
            <a:chOff x="5481325" y="2142350"/>
            <a:chExt cx="461700" cy="447400"/>
          </a:xfrm>
        </p:grpSpPr>
        <p:sp>
          <p:nvSpPr>
            <p:cNvPr id="459" name="Google Shape;459;p37"/>
            <p:cNvSpPr/>
            <p:nvPr/>
          </p:nvSpPr>
          <p:spPr>
            <a:xfrm>
              <a:off x="5481325" y="2374525"/>
              <a:ext cx="246775" cy="215225"/>
            </a:xfrm>
            <a:custGeom>
              <a:avLst/>
              <a:gdLst/>
              <a:ahLst/>
              <a:cxnLst/>
              <a:rect l="l" t="t" r="r" b="b"/>
              <a:pathLst>
                <a:path w="9871" h="8609" extrusionOk="0">
                  <a:moveTo>
                    <a:pt x="3453" y="1"/>
                  </a:moveTo>
                  <a:cubicBezTo>
                    <a:pt x="3025" y="1108"/>
                    <a:pt x="2906" y="2203"/>
                    <a:pt x="2751" y="3275"/>
                  </a:cubicBezTo>
                  <a:cubicBezTo>
                    <a:pt x="1798" y="3418"/>
                    <a:pt x="870" y="3465"/>
                    <a:pt x="1" y="3965"/>
                  </a:cubicBezTo>
                  <a:cubicBezTo>
                    <a:pt x="655" y="4704"/>
                    <a:pt x="1465" y="5144"/>
                    <a:pt x="2203" y="5656"/>
                  </a:cubicBezTo>
                  <a:cubicBezTo>
                    <a:pt x="2013" y="6621"/>
                    <a:pt x="1763" y="7561"/>
                    <a:pt x="1953" y="8609"/>
                  </a:cubicBezTo>
                  <a:cubicBezTo>
                    <a:pt x="2775" y="7978"/>
                    <a:pt x="3561" y="7454"/>
                    <a:pt x="4263" y="6763"/>
                  </a:cubicBezTo>
                  <a:cubicBezTo>
                    <a:pt x="4763" y="7240"/>
                    <a:pt x="5192" y="7775"/>
                    <a:pt x="5787" y="8156"/>
                  </a:cubicBezTo>
                  <a:cubicBezTo>
                    <a:pt x="5941" y="8256"/>
                    <a:pt x="6081" y="8376"/>
                    <a:pt x="6243" y="8376"/>
                  </a:cubicBezTo>
                  <a:cubicBezTo>
                    <a:pt x="6295" y="8376"/>
                    <a:pt x="6349" y="8364"/>
                    <a:pt x="6406" y="8335"/>
                  </a:cubicBezTo>
                  <a:cubicBezTo>
                    <a:pt x="6644" y="8216"/>
                    <a:pt x="6656" y="7978"/>
                    <a:pt x="6644" y="7740"/>
                  </a:cubicBezTo>
                  <a:cubicBezTo>
                    <a:pt x="6585" y="6978"/>
                    <a:pt x="6787" y="6263"/>
                    <a:pt x="6787" y="5478"/>
                  </a:cubicBezTo>
                  <a:cubicBezTo>
                    <a:pt x="7323" y="5597"/>
                    <a:pt x="7835" y="5751"/>
                    <a:pt x="8335" y="5787"/>
                  </a:cubicBezTo>
                  <a:cubicBezTo>
                    <a:pt x="8650" y="5803"/>
                    <a:pt x="8980" y="5902"/>
                    <a:pt x="9326" y="5902"/>
                  </a:cubicBezTo>
                  <a:cubicBezTo>
                    <a:pt x="9504" y="5902"/>
                    <a:pt x="9685" y="5876"/>
                    <a:pt x="9871" y="5799"/>
                  </a:cubicBezTo>
                  <a:cubicBezTo>
                    <a:pt x="9418" y="5097"/>
                    <a:pt x="8978" y="4477"/>
                    <a:pt x="8383" y="3989"/>
                  </a:cubicBezTo>
                  <a:cubicBezTo>
                    <a:pt x="7787" y="3513"/>
                    <a:pt x="7621" y="3001"/>
                    <a:pt x="7954" y="2263"/>
                  </a:cubicBezTo>
                  <a:cubicBezTo>
                    <a:pt x="8192" y="1703"/>
                    <a:pt x="8490" y="1108"/>
                    <a:pt x="8275" y="322"/>
                  </a:cubicBezTo>
                  <a:lnTo>
                    <a:pt x="8275" y="322"/>
                  </a:lnTo>
                  <a:cubicBezTo>
                    <a:pt x="7216" y="798"/>
                    <a:pt x="6359" y="1525"/>
                    <a:pt x="5418" y="2096"/>
                  </a:cubicBezTo>
                  <a:cubicBezTo>
                    <a:pt x="4704" y="1465"/>
                    <a:pt x="4239" y="632"/>
                    <a:pt x="34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7"/>
            <p:cNvSpPr/>
            <p:nvPr/>
          </p:nvSpPr>
          <p:spPr>
            <a:xfrm>
              <a:off x="5611700" y="2142350"/>
              <a:ext cx="256300" cy="233925"/>
            </a:xfrm>
            <a:custGeom>
              <a:avLst/>
              <a:gdLst/>
              <a:ahLst/>
              <a:cxnLst/>
              <a:rect l="l" t="t" r="r" b="b"/>
              <a:pathLst>
                <a:path w="10252" h="9357" extrusionOk="0">
                  <a:moveTo>
                    <a:pt x="6192" y="929"/>
                  </a:moveTo>
                  <a:cubicBezTo>
                    <a:pt x="6251" y="1632"/>
                    <a:pt x="6311" y="2215"/>
                    <a:pt x="6347" y="2775"/>
                  </a:cubicBezTo>
                  <a:cubicBezTo>
                    <a:pt x="6395" y="3250"/>
                    <a:pt x="6554" y="3448"/>
                    <a:pt x="6938" y="3448"/>
                  </a:cubicBezTo>
                  <a:cubicBezTo>
                    <a:pt x="7026" y="3448"/>
                    <a:pt x="7126" y="3438"/>
                    <a:pt x="7240" y="3418"/>
                  </a:cubicBezTo>
                  <a:cubicBezTo>
                    <a:pt x="7787" y="3335"/>
                    <a:pt x="8359" y="3227"/>
                    <a:pt x="9002" y="3108"/>
                  </a:cubicBezTo>
                  <a:lnTo>
                    <a:pt x="9002" y="3108"/>
                  </a:lnTo>
                  <a:cubicBezTo>
                    <a:pt x="8561" y="3692"/>
                    <a:pt x="8180" y="4204"/>
                    <a:pt x="7775" y="4716"/>
                  </a:cubicBezTo>
                  <a:cubicBezTo>
                    <a:pt x="7549" y="5013"/>
                    <a:pt x="7537" y="5275"/>
                    <a:pt x="7728" y="5609"/>
                  </a:cubicBezTo>
                  <a:cubicBezTo>
                    <a:pt x="8061" y="6168"/>
                    <a:pt x="8347" y="6752"/>
                    <a:pt x="8680" y="7406"/>
                  </a:cubicBezTo>
                  <a:cubicBezTo>
                    <a:pt x="7704" y="7121"/>
                    <a:pt x="6811" y="6942"/>
                    <a:pt x="6061" y="6347"/>
                  </a:cubicBezTo>
                  <a:cubicBezTo>
                    <a:pt x="5950" y="6261"/>
                    <a:pt x="5854" y="6214"/>
                    <a:pt x="5767" y="6214"/>
                  </a:cubicBezTo>
                  <a:cubicBezTo>
                    <a:pt x="5648" y="6214"/>
                    <a:pt x="5545" y="6302"/>
                    <a:pt x="5442" y="6502"/>
                  </a:cubicBezTo>
                  <a:cubicBezTo>
                    <a:pt x="5132" y="7109"/>
                    <a:pt x="4775" y="7692"/>
                    <a:pt x="4430" y="8288"/>
                  </a:cubicBezTo>
                  <a:cubicBezTo>
                    <a:pt x="4382" y="8288"/>
                    <a:pt x="4323" y="8276"/>
                    <a:pt x="4263" y="8276"/>
                  </a:cubicBezTo>
                  <a:lnTo>
                    <a:pt x="4263" y="6490"/>
                  </a:lnTo>
                  <a:cubicBezTo>
                    <a:pt x="4263" y="5975"/>
                    <a:pt x="4144" y="5769"/>
                    <a:pt x="3770" y="5769"/>
                  </a:cubicBezTo>
                  <a:cubicBezTo>
                    <a:pt x="3686" y="5769"/>
                    <a:pt x="3589" y="5779"/>
                    <a:pt x="3477" y="5799"/>
                  </a:cubicBezTo>
                  <a:cubicBezTo>
                    <a:pt x="2703" y="5954"/>
                    <a:pt x="1917" y="6085"/>
                    <a:pt x="965" y="6263"/>
                  </a:cubicBezTo>
                  <a:cubicBezTo>
                    <a:pt x="1584" y="5716"/>
                    <a:pt x="2108" y="5275"/>
                    <a:pt x="2596" y="4823"/>
                  </a:cubicBezTo>
                  <a:cubicBezTo>
                    <a:pt x="3310" y="4144"/>
                    <a:pt x="3310" y="4073"/>
                    <a:pt x="2810" y="3215"/>
                  </a:cubicBezTo>
                  <a:cubicBezTo>
                    <a:pt x="2572" y="2799"/>
                    <a:pt x="2334" y="2394"/>
                    <a:pt x="2048" y="1906"/>
                  </a:cubicBezTo>
                  <a:lnTo>
                    <a:pt x="2048" y="1906"/>
                  </a:lnTo>
                  <a:cubicBezTo>
                    <a:pt x="2775" y="2108"/>
                    <a:pt x="3334" y="2465"/>
                    <a:pt x="3894" y="2763"/>
                  </a:cubicBezTo>
                  <a:cubicBezTo>
                    <a:pt x="4157" y="2907"/>
                    <a:pt x="4346" y="2985"/>
                    <a:pt x="4507" y="2985"/>
                  </a:cubicBezTo>
                  <a:cubicBezTo>
                    <a:pt x="4731" y="2985"/>
                    <a:pt x="4901" y="2834"/>
                    <a:pt x="5144" y="2501"/>
                  </a:cubicBezTo>
                  <a:cubicBezTo>
                    <a:pt x="5489" y="2025"/>
                    <a:pt x="5799" y="1513"/>
                    <a:pt x="6192" y="929"/>
                  </a:cubicBezTo>
                  <a:close/>
                  <a:moveTo>
                    <a:pt x="6432" y="1"/>
                  </a:moveTo>
                  <a:cubicBezTo>
                    <a:pt x="6329" y="1"/>
                    <a:pt x="6214" y="51"/>
                    <a:pt x="6097" y="156"/>
                  </a:cubicBezTo>
                  <a:cubicBezTo>
                    <a:pt x="5870" y="358"/>
                    <a:pt x="5680" y="608"/>
                    <a:pt x="5513" y="858"/>
                  </a:cubicBezTo>
                  <a:cubicBezTo>
                    <a:pt x="5156" y="1430"/>
                    <a:pt x="4823" y="1989"/>
                    <a:pt x="4465" y="2584"/>
                  </a:cubicBezTo>
                  <a:cubicBezTo>
                    <a:pt x="3644" y="2001"/>
                    <a:pt x="2834" y="1549"/>
                    <a:pt x="1965" y="1203"/>
                  </a:cubicBezTo>
                  <a:cubicBezTo>
                    <a:pt x="1836" y="1160"/>
                    <a:pt x="1693" y="1082"/>
                    <a:pt x="1551" y="1082"/>
                  </a:cubicBezTo>
                  <a:cubicBezTo>
                    <a:pt x="1458" y="1082"/>
                    <a:pt x="1364" y="1116"/>
                    <a:pt x="1275" y="1215"/>
                  </a:cubicBezTo>
                  <a:cubicBezTo>
                    <a:pt x="1072" y="1465"/>
                    <a:pt x="1227" y="1691"/>
                    <a:pt x="1346" y="1906"/>
                  </a:cubicBezTo>
                  <a:cubicBezTo>
                    <a:pt x="1763" y="2596"/>
                    <a:pt x="2167" y="3287"/>
                    <a:pt x="2584" y="3966"/>
                  </a:cubicBezTo>
                  <a:cubicBezTo>
                    <a:pt x="1917" y="4716"/>
                    <a:pt x="1203" y="5359"/>
                    <a:pt x="477" y="5978"/>
                  </a:cubicBezTo>
                  <a:cubicBezTo>
                    <a:pt x="298" y="6133"/>
                    <a:pt x="1" y="6287"/>
                    <a:pt x="143" y="6573"/>
                  </a:cubicBezTo>
                  <a:cubicBezTo>
                    <a:pt x="240" y="6751"/>
                    <a:pt x="396" y="6800"/>
                    <a:pt x="572" y="6800"/>
                  </a:cubicBezTo>
                  <a:cubicBezTo>
                    <a:pt x="679" y="6800"/>
                    <a:pt x="793" y="6782"/>
                    <a:pt x="905" y="6764"/>
                  </a:cubicBezTo>
                  <a:cubicBezTo>
                    <a:pt x="1763" y="6621"/>
                    <a:pt x="2632" y="6514"/>
                    <a:pt x="3584" y="6383"/>
                  </a:cubicBezTo>
                  <a:lnTo>
                    <a:pt x="3584" y="6383"/>
                  </a:lnTo>
                  <a:cubicBezTo>
                    <a:pt x="3537" y="7240"/>
                    <a:pt x="3691" y="8061"/>
                    <a:pt x="3787" y="8835"/>
                  </a:cubicBezTo>
                  <a:cubicBezTo>
                    <a:pt x="3822" y="9061"/>
                    <a:pt x="3834" y="9288"/>
                    <a:pt x="4084" y="9347"/>
                  </a:cubicBezTo>
                  <a:cubicBezTo>
                    <a:pt x="4115" y="9354"/>
                    <a:pt x="4143" y="9357"/>
                    <a:pt x="4169" y="9357"/>
                  </a:cubicBezTo>
                  <a:cubicBezTo>
                    <a:pt x="4377" y="9357"/>
                    <a:pt x="4455" y="9161"/>
                    <a:pt x="4561" y="9002"/>
                  </a:cubicBezTo>
                  <a:cubicBezTo>
                    <a:pt x="4989" y="8299"/>
                    <a:pt x="5442" y="7597"/>
                    <a:pt x="5882" y="6883"/>
                  </a:cubicBezTo>
                  <a:cubicBezTo>
                    <a:pt x="6835" y="7537"/>
                    <a:pt x="7954" y="7776"/>
                    <a:pt x="8918" y="8311"/>
                  </a:cubicBezTo>
                  <a:cubicBezTo>
                    <a:pt x="9074" y="8403"/>
                    <a:pt x="9247" y="8487"/>
                    <a:pt x="9411" y="8487"/>
                  </a:cubicBezTo>
                  <a:cubicBezTo>
                    <a:pt x="9523" y="8487"/>
                    <a:pt x="9632" y="8448"/>
                    <a:pt x="9728" y="8347"/>
                  </a:cubicBezTo>
                  <a:cubicBezTo>
                    <a:pt x="9966" y="8097"/>
                    <a:pt x="9787" y="7823"/>
                    <a:pt x="9621" y="7573"/>
                  </a:cubicBezTo>
                  <a:cubicBezTo>
                    <a:pt x="9109" y="6764"/>
                    <a:pt x="8787" y="5847"/>
                    <a:pt x="8180" y="5097"/>
                  </a:cubicBezTo>
                  <a:cubicBezTo>
                    <a:pt x="8704" y="4418"/>
                    <a:pt x="9216" y="3775"/>
                    <a:pt x="9847" y="3227"/>
                  </a:cubicBezTo>
                  <a:cubicBezTo>
                    <a:pt x="10038" y="3061"/>
                    <a:pt x="10252" y="2882"/>
                    <a:pt x="10133" y="2596"/>
                  </a:cubicBezTo>
                  <a:cubicBezTo>
                    <a:pt x="10060" y="2426"/>
                    <a:pt x="9904" y="2405"/>
                    <a:pt x="9745" y="2405"/>
                  </a:cubicBezTo>
                  <a:cubicBezTo>
                    <a:pt x="9691" y="2405"/>
                    <a:pt x="9638" y="2407"/>
                    <a:pt x="9586" y="2407"/>
                  </a:cubicBezTo>
                  <a:cubicBezTo>
                    <a:pt x="9566" y="2407"/>
                    <a:pt x="9545" y="2407"/>
                    <a:pt x="9526" y="2406"/>
                  </a:cubicBezTo>
                  <a:cubicBezTo>
                    <a:pt x="9432" y="2400"/>
                    <a:pt x="9338" y="2397"/>
                    <a:pt x="9246" y="2397"/>
                  </a:cubicBezTo>
                  <a:cubicBezTo>
                    <a:pt x="8469" y="2397"/>
                    <a:pt x="7728" y="2605"/>
                    <a:pt x="6930" y="2775"/>
                  </a:cubicBezTo>
                  <a:lnTo>
                    <a:pt x="6930" y="2049"/>
                  </a:lnTo>
                  <a:cubicBezTo>
                    <a:pt x="6918" y="1501"/>
                    <a:pt x="6978" y="953"/>
                    <a:pt x="6811" y="394"/>
                  </a:cubicBezTo>
                  <a:cubicBezTo>
                    <a:pt x="6737" y="135"/>
                    <a:pt x="6599" y="1"/>
                    <a:pt x="6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7"/>
            <p:cNvSpPr/>
            <p:nvPr/>
          </p:nvSpPr>
          <p:spPr>
            <a:xfrm>
              <a:off x="5776300" y="2410575"/>
              <a:ext cx="154525" cy="147100"/>
            </a:xfrm>
            <a:custGeom>
              <a:avLst/>
              <a:gdLst/>
              <a:ahLst/>
              <a:cxnLst/>
              <a:rect l="l" t="t" r="r" b="b"/>
              <a:pathLst>
                <a:path w="6181" h="5884" extrusionOk="0">
                  <a:moveTo>
                    <a:pt x="3513" y="1059"/>
                  </a:moveTo>
                  <a:cubicBezTo>
                    <a:pt x="3727" y="1535"/>
                    <a:pt x="3513" y="2154"/>
                    <a:pt x="4073" y="2285"/>
                  </a:cubicBezTo>
                  <a:cubicBezTo>
                    <a:pt x="4124" y="2298"/>
                    <a:pt x="4174" y="2304"/>
                    <a:pt x="4224" y="2304"/>
                  </a:cubicBezTo>
                  <a:cubicBezTo>
                    <a:pt x="4582" y="2304"/>
                    <a:pt x="4923" y="1997"/>
                    <a:pt x="5382" y="1809"/>
                  </a:cubicBezTo>
                  <a:lnTo>
                    <a:pt x="5382" y="1809"/>
                  </a:lnTo>
                  <a:cubicBezTo>
                    <a:pt x="5120" y="2226"/>
                    <a:pt x="4989" y="2571"/>
                    <a:pt x="4751" y="2821"/>
                  </a:cubicBezTo>
                  <a:cubicBezTo>
                    <a:pt x="4275" y="3297"/>
                    <a:pt x="4049" y="3797"/>
                    <a:pt x="4513" y="4583"/>
                  </a:cubicBezTo>
                  <a:cubicBezTo>
                    <a:pt x="4024" y="4180"/>
                    <a:pt x="3771" y="3972"/>
                    <a:pt x="3533" y="3972"/>
                  </a:cubicBezTo>
                  <a:cubicBezTo>
                    <a:pt x="3279" y="3972"/>
                    <a:pt x="3041" y="4210"/>
                    <a:pt x="2549" y="4702"/>
                  </a:cubicBezTo>
                  <a:cubicBezTo>
                    <a:pt x="2561" y="4357"/>
                    <a:pt x="2584" y="4071"/>
                    <a:pt x="2596" y="3809"/>
                  </a:cubicBezTo>
                  <a:cubicBezTo>
                    <a:pt x="2615" y="3405"/>
                    <a:pt x="2527" y="3228"/>
                    <a:pt x="2251" y="3228"/>
                  </a:cubicBezTo>
                  <a:cubicBezTo>
                    <a:pt x="2169" y="3228"/>
                    <a:pt x="2071" y="3244"/>
                    <a:pt x="1953" y="3274"/>
                  </a:cubicBezTo>
                  <a:cubicBezTo>
                    <a:pt x="1751" y="3333"/>
                    <a:pt x="1537" y="3404"/>
                    <a:pt x="1251" y="3452"/>
                  </a:cubicBezTo>
                  <a:cubicBezTo>
                    <a:pt x="2144" y="2857"/>
                    <a:pt x="1787" y="2214"/>
                    <a:pt x="1227" y="1440"/>
                  </a:cubicBezTo>
                  <a:lnTo>
                    <a:pt x="1227" y="1440"/>
                  </a:lnTo>
                  <a:cubicBezTo>
                    <a:pt x="1743" y="1631"/>
                    <a:pt x="2224" y="1900"/>
                    <a:pt x="2634" y="1900"/>
                  </a:cubicBezTo>
                  <a:cubicBezTo>
                    <a:pt x="2990" y="1900"/>
                    <a:pt x="3291" y="1696"/>
                    <a:pt x="3513" y="1059"/>
                  </a:cubicBezTo>
                  <a:close/>
                  <a:moveTo>
                    <a:pt x="3809" y="0"/>
                  </a:moveTo>
                  <a:cubicBezTo>
                    <a:pt x="3628" y="0"/>
                    <a:pt x="3535" y="164"/>
                    <a:pt x="3442" y="309"/>
                  </a:cubicBezTo>
                  <a:cubicBezTo>
                    <a:pt x="3203" y="702"/>
                    <a:pt x="2965" y="1071"/>
                    <a:pt x="2715" y="1452"/>
                  </a:cubicBezTo>
                  <a:cubicBezTo>
                    <a:pt x="2191" y="1202"/>
                    <a:pt x="1715" y="964"/>
                    <a:pt x="1227" y="737"/>
                  </a:cubicBezTo>
                  <a:cubicBezTo>
                    <a:pt x="1135" y="701"/>
                    <a:pt x="1031" y="670"/>
                    <a:pt x="932" y="670"/>
                  </a:cubicBezTo>
                  <a:cubicBezTo>
                    <a:pt x="838" y="670"/>
                    <a:pt x="749" y="698"/>
                    <a:pt x="679" y="773"/>
                  </a:cubicBezTo>
                  <a:cubicBezTo>
                    <a:pt x="513" y="952"/>
                    <a:pt x="584" y="1178"/>
                    <a:pt x="679" y="1369"/>
                  </a:cubicBezTo>
                  <a:cubicBezTo>
                    <a:pt x="715" y="1476"/>
                    <a:pt x="775" y="1559"/>
                    <a:pt x="834" y="1666"/>
                  </a:cubicBezTo>
                  <a:cubicBezTo>
                    <a:pt x="1358" y="2559"/>
                    <a:pt x="1358" y="2559"/>
                    <a:pt x="644" y="3262"/>
                  </a:cubicBezTo>
                  <a:cubicBezTo>
                    <a:pt x="548" y="3345"/>
                    <a:pt x="453" y="3440"/>
                    <a:pt x="358" y="3535"/>
                  </a:cubicBezTo>
                  <a:cubicBezTo>
                    <a:pt x="239" y="3690"/>
                    <a:pt x="1" y="3809"/>
                    <a:pt x="167" y="4071"/>
                  </a:cubicBezTo>
                  <a:cubicBezTo>
                    <a:pt x="260" y="4081"/>
                    <a:pt x="352" y="4085"/>
                    <a:pt x="445" y="4085"/>
                  </a:cubicBezTo>
                  <a:cubicBezTo>
                    <a:pt x="935" y="4085"/>
                    <a:pt x="1423" y="3970"/>
                    <a:pt x="1894" y="3940"/>
                  </a:cubicBezTo>
                  <a:cubicBezTo>
                    <a:pt x="1930" y="4476"/>
                    <a:pt x="1941" y="4952"/>
                    <a:pt x="1965" y="5429"/>
                  </a:cubicBezTo>
                  <a:cubicBezTo>
                    <a:pt x="1989" y="5607"/>
                    <a:pt x="1989" y="5786"/>
                    <a:pt x="2180" y="5857"/>
                  </a:cubicBezTo>
                  <a:cubicBezTo>
                    <a:pt x="2224" y="5876"/>
                    <a:pt x="2264" y="5884"/>
                    <a:pt x="2301" y="5884"/>
                  </a:cubicBezTo>
                  <a:cubicBezTo>
                    <a:pt x="2456" y="5884"/>
                    <a:pt x="2560" y="5744"/>
                    <a:pt x="2656" y="5619"/>
                  </a:cubicBezTo>
                  <a:cubicBezTo>
                    <a:pt x="2930" y="5238"/>
                    <a:pt x="3227" y="4833"/>
                    <a:pt x="3418" y="4583"/>
                  </a:cubicBezTo>
                  <a:cubicBezTo>
                    <a:pt x="3787" y="4881"/>
                    <a:pt x="4144" y="5167"/>
                    <a:pt x="4501" y="5464"/>
                  </a:cubicBezTo>
                  <a:cubicBezTo>
                    <a:pt x="4595" y="5542"/>
                    <a:pt x="4699" y="5595"/>
                    <a:pt x="4806" y="5595"/>
                  </a:cubicBezTo>
                  <a:cubicBezTo>
                    <a:pt x="4863" y="5595"/>
                    <a:pt x="4920" y="5580"/>
                    <a:pt x="4978" y="5548"/>
                  </a:cubicBezTo>
                  <a:cubicBezTo>
                    <a:pt x="5144" y="5464"/>
                    <a:pt x="5108" y="5262"/>
                    <a:pt x="5085" y="5131"/>
                  </a:cubicBezTo>
                  <a:cubicBezTo>
                    <a:pt x="5025" y="4821"/>
                    <a:pt x="4942" y="4488"/>
                    <a:pt x="4847" y="4190"/>
                  </a:cubicBezTo>
                  <a:cubicBezTo>
                    <a:pt x="4716" y="3857"/>
                    <a:pt x="4799" y="3619"/>
                    <a:pt x="5001" y="3321"/>
                  </a:cubicBezTo>
                  <a:cubicBezTo>
                    <a:pt x="5394" y="2762"/>
                    <a:pt x="5692" y="2131"/>
                    <a:pt x="6037" y="1535"/>
                  </a:cubicBezTo>
                  <a:cubicBezTo>
                    <a:pt x="6121" y="1369"/>
                    <a:pt x="6180" y="1190"/>
                    <a:pt x="6061" y="1035"/>
                  </a:cubicBezTo>
                  <a:cubicBezTo>
                    <a:pt x="6002" y="964"/>
                    <a:pt x="5941" y="938"/>
                    <a:pt x="5878" y="938"/>
                  </a:cubicBezTo>
                  <a:cubicBezTo>
                    <a:pt x="5763" y="938"/>
                    <a:pt x="5645" y="1025"/>
                    <a:pt x="5537" y="1071"/>
                  </a:cubicBezTo>
                  <a:cubicBezTo>
                    <a:pt x="5097" y="1261"/>
                    <a:pt x="4692" y="1595"/>
                    <a:pt x="4132" y="1714"/>
                  </a:cubicBezTo>
                  <a:cubicBezTo>
                    <a:pt x="4132" y="1273"/>
                    <a:pt x="4132" y="916"/>
                    <a:pt x="4156" y="535"/>
                  </a:cubicBezTo>
                  <a:cubicBezTo>
                    <a:pt x="4144" y="321"/>
                    <a:pt x="4144" y="71"/>
                    <a:pt x="3894" y="11"/>
                  </a:cubicBezTo>
                  <a:cubicBezTo>
                    <a:pt x="3864" y="4"/>
                    <a:pt x="3835" y="0"/>
                    <a:pt x="38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7"/>
            <p:cNvSpPr/>
            <p:nvPr/>
          </p:nvSpPr>
          <p:spPr>
            <a:xfrm>
              <a:off x="5922750" y="2206950"/>
              <a:ext cx="20275" cy="22350"/>
            </a:xfrm>
            <a:custGeom>
              <a:avLst/>
              <a:gdLst/>
              <a:ahLst/>
              <a:cxnLst/>
              <a:rect l="l" t="t" r="r" b="b"/>
              <a:pathLst>
                <a:path w="811" h="894" extrusionOk="0">
                  <a:moveTo>
                    <a:pt x="382" y="0"/>
                  </a:moveTo>
                  <a:cubicBezTo>
                    <a:pt x="120" y="12"/>
                    <a:pt x="1" y="215"/>
                    <a:pt x="1" y="465"/>
                  </a:cubicBezTo>
                  <a:cubicBezTo>
                    <a:pt x="1" y="703"/>
                    <a:pt x="72" y="893"/>
                    <a:pt x="334" y="893"/>
                  </a:cubicBezTo>
                  <a:cubicBezTo>
                    <a:pt x="632" y="893"/>
                    <a:pt x="774" y="715"/>
                    <a:pt x="810" y="453"/>
                  </a:cubicBezTo>
                  <a:cubicBezTo>
                    <a:pt x="798" y="179"/>
                    <a:pt x="667" y="0"/>
                    <a:pt x="3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7"/>
            <p:cNvSpPr/>
            <p:nvPr/>
          </p:nvSpPr>
          <p:spPr>
            <a:xfrm>
              <a:off x="5879000" y="2315000"/>
              <a:ext cx="20850" cy="21175"/>
            </a:xfrm>
            <a:custGeom>
              <a:avLst/>
              <a:gdLst/>
              <a:ahLst/>
              <a:cxnLst/>
              <a:rect l="l" t="t" r="r" b="b"/>
              <a:pathLst>
                <a:path w="834" h="847" extrusionOk="0">
                  <a:moveTo>
                    <a:pt x="405" y="0"/>
                  </a:moveTo>
                  <a:cubicBezTo>
                    <a:pt x="119" y="12"/>
                    <a:pt x="0" y="203"/>
                    <a:pt x="24" y="453"/>
                  </a:cubicBezTo>
                  <a:cubicBezTo>
                    <a:pt x="24" y="683"/>
                    <a:pt x="135" y="846"/>
                    <a:pt x="379" y="846"/>
                  </a:cubicBezTo>
                  <a:cubicBezTo>
                    <a:pt x="388" y="846"/>
                    <a:pt x="396" y="846"/>
                    <a:pt x="405" y="846"/>
                  </a:cubicBezTo>
                  <a:cubicBezTo>
                    <a:pt x="679" y="834"/>
                    <a:pt x="810" y="679"/>
                    <a:pt x="834" y="429"/>
                  </a:cubicBezTo>
                  <a:cubicBezTo>
                    <a:pt x="822" y="143"/>
                    <a:pt x="679" y="0"/>
                    <a:pt x="4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7"/>
            <p:cNvSpPr/>
            <p:nvPr/>
          </p:nvSpPr>
          <p:spPr>
            <a:xfrm>
              <a:off x="5550075" y="2281650"/>
              <a:ext cx="18500" cy="20000"/>
            </a:xfrm>
            <a:custGeom>
              <a:avLst/>
              <a:gdLst/>
              <a:ahLst/>
              <a:cxnLst/>
              <a:rect l="l" t="t" r="r" b="b"/>
              <a:pathLst>
                <a:path w="740" h="800" extrusionOk="0">
                  <a:moveTo>
                    <a:pt x="346" y="1"/>
                  </a:moveTo>
                  <a:cubicBezTo>
                    <a:pt x="108" y="1"/>
                    <a:pt x="1" y="156"/>
                    <a:pt x="1" y="382"/>
                  </a:cubicBezTo>
                  <a:cubicBezTo>
                    <a:pt x="25" y="620"/>
                    <a:pt x="144" y="775"/>
                    <a:pt x="394" y="799"/>
                  </a:cubicBezTo>
                  <a:cubicBezTo>
                    <a:pt x="403" y="799"/>
                    <a:pt x="412" y="799"/>
                    <a:pt x="420" y="799"/>
                  </a:cubicBezTo>
                  <a:cubicBezTo>
                    <a:pt x="651" y="799"/>
                    <a:pt x="739" y="646"/>
                    <a:pt x="739" y="394"/>
                  </a:cubicBezTo>
                  <a:cubicBezTo>
                    <a:pt x="739" y="180"/>
                    <a:pt x="632" y="25"/>
                    <a:pt x="3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7"/>
            <p:cNvSpPr/>
            <p:nvPr/>
          </p:nvSpPr>
          <p:spPr>
            <a:xfrm>
              <a:off x="5521225" y="2320650"/>
              <a:ext cx="19075" cy="18475"/>
            </a:xfrm>
            <a:custGeom>
              <a:avLst/>
              <a:gdLst/>
              <a:ahLst/>
              <a:cxnLst/>
              <a:rect l="l" t="t" r="r" b="b"/>
              <a:pathLst>
                <a:path w="763" h="739" extrusionOk="0">
                  <a:moveTo>
                    <a:pt x="369" y="1"/>
                  </a:moveTo>
                  <a:cubicBezTo>
                    <a:pt x="143" y="1"/>
                    <a:pt x="0" y="120"/>
                    <a:pt x="0" y="346"/>
                  </a:cubicBezTo>
                  <a:cubicBezTo>
                    <a:pt x="0" y="608"/>
                    <a:pt x="119" y="739"/>
                    <a:pt x="381" y="739"/>
                  </a:cubicBezTo>
                  <a:cubicBezTo>
                    <a:pt x="607" y="739"/>
                    <a:pt x="738" y="644"/>
                    <a:pt x="762" y="405"/>
                  </a:cubicBezTo>
                  <a:cubicBezTo>
                    <a:pt x="762" y="155"/>
                    <a:pt x="619" y="24"/>
                    <a:pt x="3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93823175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/>
          <p:cNvSpPr/>
          <p:nvPr/>
        </p:nvSpPr>
        <p:spPr>
          <a:xfrm>
            <a:off x="110613" y="268515"/>
            <a:ext cx="903338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đến 9h ngày</a:t>
            </a:r>
            <a:r>
              <a:rPr lang="vi-VN" sz="2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2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vi-VN" sz="2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/202</a:t>
            </a:r>
            <a:r>
              <a:rPr lang="en-US" sz="2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theo thống kê của worldometers.info:</a:t>
            </a:r>
          </a:p>
          <a:p>
            <a:pPr algn="just" fontAlgn="base"/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 Thế giới: </a:t>
            </a:r>
            <a:r>
              <a:rPr lang="en-US" sz="2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203.687.662</a:t>
            </a:r>
            <a:r>
              <a:rPr lang="vi-VN" sz="2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mắc; </a:t>
            </a:r>
            <a:r>
              <a:rPr lang="vi-VN" sz="2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12.088</a:t>
            </a:r>
            <a:r>
              <a:rPr lang="vi-VN" sz="2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vong.</a:t>
            </a:r>
          </a:p>
          <a:p>
            <a:pPr algn="just" fontAlgn="base"/>
            <a:r>
              <a:rPr lang="vi-VN" sz="2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- 215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quốc gia, vùng lãnh thổ ghi nhận ca mắc COVID-19.</a:t>
            </a:r>
          </a:p>
          <a:p>
            <a:pPr algn="just" fontAlgn="base"/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Việt Nam đứng thứ </a:t>
            </a:r>
            <a:r>
              <a:rPr lang="vi-VN" sz="2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94</a:t>
            </a:r>
            <a:r>
              <a:rPr lang="vi-VN" sz="2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/215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quốc gia, vùng lãnh thổ có ca mắc trên thế giới; </a:t>
            </a:r>
            <a:r>
              <a:rPr lang="vi-VN" sz="2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6/11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quốc gia có ca mắc trong khu vực Đông Nam Á.</a:t>
            </a:r>
          </a:p>
          <a:p>
            <a:pPr algn="just" fontAlgn="base"/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 Việt Nam: </a:t>
            </a:r>
            <a:r>
              <a:rPr lang="en-US" sz="2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219.745</a:t>
            </a:r>
            <a:r>
              <a:rPr lang="vi-VN" sz="2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 mắc COVID-19, </a:t>
            </a:r>
            <a:r>
              <a:rPr lang="en-US" sz="2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3.757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tử vong.</a:t>
            </a:r>
          </a:p>
          <a:p>
            <a:pPr algn="just" fontAlgn="base"/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vi-VN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fontAlgn="base"/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Số ca bình phục: </a:t>
            </a:r>
            <a:r>
              <a:rPr lang="en-US" sz="2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75.920</a:t>
            </a:r>
            <a:endParaRPr lang="vi-VN" sz="24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vi-VN" sz="2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40.064</a:t>
            </a:r>
            <a:r>
              <a:rPr lang="vi-VN" sz="2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 </a:t>
            </a:r>
            <a:r>
              <a:rPr lang="vi-VN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đang </a:t>
            </a:r>
            <a:r>
              <a:rPr lang="vi-VN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vi-V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00080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="" xmlns:a16="http://schemas.microsoft.com/office/drawing/2014/main" id="{B0856EEC-385E-4CC1-B7C6-4C299E8E4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43" y="765015"/>
            <a:ext cx="2466966" cy="1466628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8">
            <a:extLst>
              <a:ext uri="{FF2B5EF4-FFF2-40B4-BE49-F238E27FC236}">
                <a16:creationId xmlns="" xmlns:a16="http://schemas.microsoft.com/office/drawing/2014/main" id="{B4B7EC2B-6C5A-4E13-9469-C2DCC9279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17" y="2617093"/>
            <a:ext cx="2370492" cy="1571140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9">
            <a:extLst>
              <a:ext uri="{FF2B5EF4-FFF2-40B4-BE49-F238E27FC236}">
                <a16:creationId xmlns="" xmlns:a16="http://schemas.microsoft.com/office/drawing/2014/main" id="{7DFB71D3-B917-4852-830E-D6FDFD633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033" y="3001408"/>
            <a:ext cx="2513938" cy="1882278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WordArt 11">
            <a:extLst>
              <a:ext uri="{FF2B5EF4-FFF2-40B4-BE49-F238E27FC236}">
                <a16:creationId xmlns="" xmlns:a16="http://schemas.microsoft.com/office/drawing/2014/main" id="{6CDAC826-20CC-4CBA-B143-34B59F59FDA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17388" y="185651"/>
            <a:ext cx="5440884" cy="38663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b="1" kern="10" dirty="0" err="1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5400" b="1" kern="10" dirty="0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kern="10" dirty="0" err="1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400" b="1" kern="10" dirty="0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kern="10" dirty="0" err="1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5400" b="1" kern="10" dirty="0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kern="10" dirty="0" err="1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5400" b="1" kern="10" dirty="0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kern="10" dirty="0" err="1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400" b="1" kern="10" dirty="0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kern="10" dirty="0" err="1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5400" b="1" kern="10" dirty="0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kern="10" dirty="0" err="1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5400" b="1" kern="10" dirty="0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kern="10" dirty="0" err="1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5400" b="1" kern="10" dirty="0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kern="10" dirty="0" err="1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5400" b="1" kern="10" dirty="0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kern="10" dirty="0" err="1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5400" b="1" kern="10" dirty="0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kern="10" dirty="0" err="1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5400" b="1" kern="10" dirty="0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kern="10" dirty="0" err="1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5400" b="1" kern="10" dirty="0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8" name="Group 12">
            <a:extLst>
              <a:ext uri="{FF2B5EF4-FFF2-40B4-BE49-F238E27FC236}">
                <a16:creationId xmlns="" xmlns:a16="http://schemas.microsoft.com/office/drawing/2014/main" id="{C06D988B-59FB-4C01-B520-61D32AED261F}"/>
              </a:ext>
            </a:extLst>
          </p:cNvPr>
          <p:cNvGrpSpPr>
            <a:grpSpLocks/>
          </p:cNvGrpSpPr>
          <p:nvPr/>
        </p:nvGrpSpPr>
        <p:grpSpPr bwMode="auto">
          <a:xfrm>
            <a:off x="6241381" y="512934"/>
            <a:ext cx="1805242" cy="1404576"/>
            <a:chOff x="960" y="1584"/>
            <a:chExt cx="2160" cy="2160"/>
          </a:xfrm>
        </p:grpSpPr>
        <p:sp>
          <p:nvSpPr>
            <p:cNvPr id="9" name="Oval 13">
              <a:extLst>
                <a:ext uri="{FF2B5EF4-FFF2-40B4-BE49-F238E27FC236}">
                  <a16:creationId xmlns="" xmlns:a16="http://schemas.microsoft.com/office/drawing/2014/main" id="{6BD4668E-2E9A-45EE-A501-003E87C2AA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1584"/>
              <a:ext cx="2160" cy="2160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rgbClr val="CC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0" name="Oval 14">
              <a:extLst>
                <a:ext uri="{FF2B5EF4-FFF2-40B4-BE49-F238E27FC236}">
                  <a16:creationId xmlns="" xmlns:a16="http://schemas.microsoft.com/office/drawing/2014/main" id="{5BABBC37-8359-4D3F-A04E-C3087D51F1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8" y="1752"/>
              <a:ext cx="1824" cy="1824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CC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1" name="Rectangle 15">
              <a:extLst>
                <a:ext uri="{FF2B5EF4-FFF2-40B4-BE49-F238E27FC236}">
                  <a16:creationId xmlns="" xmlns:a16="http://schemas.microsoft.com/office/drawing/2014/main" id="{E133FA0F-EEB9-45F3-993D-6518BB79802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133781">
              <a:off x="1957" y="1740"/>
              <a:ext cx="143" cy="1839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rgbClr val="CC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2" name="Rectangle 16">
              <a:extLst>
                <a:ext uri="{FF2B5EF4-FFF2-40B4-BE49-F238E27FC236}">
                  <a16:creationId xmlns="" xmlns:a16="http://schemas.microsoft.com/office/drawing/2014/main" id="{42C78520-9A5B-4B0E-99C6-E58D900AFC4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3108279">
              <a:off x="1952" y="1744"/>
              <a:ext cx="144" cy="1839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rgbClr val="CC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13" name="Text Box 17">
            <a:extLst>
              <a:ext uri="{FF2B5EF4-FFF2-40B4-BE49-F238E27FC236}">
                <a16:creationId xmlns="" xmlns:a16="http://schemas.microsoft.com/office/drawing/2014/main" id="{3FD00B39-6095-4EBC-A0B4-D43CA09F94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8272" y="1858154"/>
            <a:ext cx="219132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/>
              <a:t>CẤM DỪNG VÀ ĐỖ XE</a:t>
            </a:r>
          </a:p>
        </p:txBody>
      </p:sp>
      <p:grpSp>
        <p:nvGrpSpPr>
          <p:cNvPr id="14" name="Group 19">
            <a:extLst>
              <a:ext uri="{FF2B5EF4-FFF2-40B4-BE49-F238E27FC236}">
                <a16:creationId xmlns="" xmlns:a16="http://schemas.microsoft.com/office/drawing/2014/main" id="{FC974A63-F263-45A2-8835-E15B84766DA9}"/>
              </a:ext>
            </a:extLst>
          </p:cNvPr>
          <p:cNvGrpSpPr>
            <a:grpSpLocks/>
          </p:cNvGrpSpPr>
          <p:nvPr/>
        </p:nvGrpSpPr>
        <p:grpSpPr bwMode="auto">
          <a:xfrm>
            <a:off x="3208974" y="765015"/>
            <a:ext cx="2085480" cy="3592016"/>
            <a:chOff x="2256" y="560"/>
            <a:chExt cx="1665" cy="3509"/>
          </a:xfrm>
        </p:grpSpPr>
        <p:sp>
          <p:nvSpPr>
            <p:cNvPr id="15" name="WordArt 10">
              <a:extLst>
                <a:ext uri="{FF2B5EF4-FFF2-40B4-BE49-F238E27FC236}">
                  <a16:creationId xmlns="" xmlns:a16="http://schemas.microsoft.com/office/drawing/2014/main" id="{65052B62-B584-487B-A5AA-83701E59D184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256" y="2544"/>
              <a:ext cx="1520" cy="15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8000" kern="10" dirty="0">
                  <a:gradFill rotWithShape="1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.VnArial" panose="020B7200000000000000" pitchFamily="34" charset="0"/>
                </a:rPr>
                <a:t>X</a:t>
              </a:r>
            </a:p>
          </p:txBody>
        </p:sp>
        <p:sp>
          <p:nvSpPr>
            <p:cNvPr id="16" name="WordArt 18">
              <a:extLst>
                <a:ext uri="{FF2B5EF4-FFF2-40B4-BE49-F238E27FC236}">
                  <a16:creationId xmlns="" xmlns:a16="http://schemas.microsoft.com/office/drawing/2014/main" id="{84A85DB1-D966-4747-BBB1-046B68388945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296" y="560"/>
              <a:ext cx="1625" cy="172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.VnArial" panose="020B7200000000000000" pitchFamily="34" charset="0"/>
                </a:rPr>
                <a:t>+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20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>
            <a:extLst>
              <a:ext uri="{FF2B5EF4-FFF2-40B4-BE49-F238E27FC236}">
                <a16:creationId xmlns="" xmlns:a16="http://schemas.microsoft.com/office/drawing/2014/main" id="{04EABBA2-6AB1-4A0A-B7EB-702DBB2C04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3635" y="-15803"/>
            <a:ext cx="787503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8" name="Text Box 55">
            <a:extLst>
              <a:ext uri="{FF2B5EF4-FFF2-40B4-BE49-F238E27FC236}">
                <a16:creationId xmlns="" xmlns:a16="http://schemas.microsoft.com/office/drawing/2014/main" id="{F36A9F40-6CEF-4196-B943-3EDD487DD0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6905" y="1851896"/>
            <a:ext cx="9411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29" name="Text Box 56">
            <a:extLst>
              <a:ext uri="{FF2B5EF4-FFF2-40B4-BE49-F238E27FC236}">
                <a16:creationId xmlns="" xmlns:a16="http://schemas.microsoft.com/office/drawing/2014/main" id="{DCDAD6FC-4E21-4C06-AEF8-B852CC1CF9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9006" y="1979260"/>
            <a:ext cx="9715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30" name="Text Box 57">
            <a:extLst>
              <a:ext uri="{FF2B5EF4-FFF2-40B4-BE49-F238E27FC236}">
                <a16:creationId xmlns="" xmlns:a16="http://schemas.microsoft.com/office/drawing/2014/main" id="{6CDF5126-E368-4BDF-A882-E9EF1CA944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8796" y="4705126"/>
            <a:ext cx="96040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56" name="Text Box 94">
            <a:extLst>
              <a:ext uri="{FF2B5EF4-FFF2-40B4-BE49-F238E27FC236}">
                <a16:creationId xmlns="" xmlns:a16="http://schemas.microsoft.com/office/drawing/2014/main" id="{E6A1DC19-6C7D-40DC-956B-D05828B457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3368" y="4580131"/>
            <a:ext cx="10125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57" name="Text Box 95">
            <a:extLst>
              <a:ext uri="{FF2B5EF4-FFF2-40B4-BE49-F238E27FC236}">
                <a16:creationId xmlns="" xmlns:a16="http://schemas.microsoft.com/office/drawing/2014/main" id="{74BF91DF-5CB9-4B7F-AD78-7DD17C7F16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2507" y="4520460"/>
            <a:ext cx="96040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sp>
        <p:nvSpPr>
          <p:cNvPr id="82" name="iSľïdê">
            <a:extLst>
              <a:ext uri="{FF2B5EF4-FFF2-40B4-BE49-F238E27FC236}">
                <a16:creationId xmlns="" xmlns:a16="http://schemas.microsoft.com/office/drawing/2014/main" id="{BC72220A-EC77-469C-BD0E-F55AFF489752}"/>
              </a:ext>
            </a:extLst>
          </p:cNvPr>
          <p:cNvSpPr/>
          <p:nvPr/>
        </p:nvSpPr>
        <p:spPr>
          <a:xfrm>
            <a:off x="-51009" y="17963"/>
            <a:ext cx="1700009" cy="581227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Autofit/>
          </a:bodyPr>
          <a:lstStyle/>
          <a:p>
            <a:pPr algn="ctr"/>
            <a:r>
              <a:rPr lang="en-US" altLang="zh-CN" sz="2800" spc="3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altLang="zh-CN" sz="2800" spc="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spc="3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altLang="zh-CN" sz="2800" spc="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endParaRPr lang="zh-CN" altLang="en-US" sz="2800" spc="3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3BA72A9-B2C6-4A57-86BA-87E8326197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828" y="2599910"/>
            <a:ext cx="2497836" cy="15072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D954EC2-035C-4966-BD25-871E7AC54A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770" y="686428"/>
            <a:ext cx="2372868" cy="1392936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="" xmlns:a16="http://schemas.microsoft.com/office/drawing/2014/main" id="{D2DBF1B5-2D69-4F40-9772-95EDCDE026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6370" y="726512"/>
            <a:ext cx="2115312" cy="1648968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="" xmlns:a16="http://schemas.microsoft.com/office/drawing/2014/main" id="{98710FA0-6B01-4B34-BB0F-A8FDD97C64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0266" y="2563124"/>
            <a:ext cx="1077468" cy="1935480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="" xmlns:a16="http://schemas.microsoft.com/office/drawing/2014/main" id="{3C8941B3-0F2F-4F3A-9EFA-2DDD37F668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5347" y="2898526"/>
            <a:ext cx="1877568" cy="141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166383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2" name="Google Shape;432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38">
            <a:off x="142044" y="1576668"/>
            <a:ext cx="1648538" cy="1707658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37"/>
          <p:cNvSpPr txBox="1">
            <a:spLocks noGrp="1"/>
          </p:cNvSpPr>
          <p:nvPr>
            <p:ph type="title"/>
          </p:nvPr>
        </p:nvSpPr>
        <p:spPr>
          <a:xfrm>
            <a:off x="1784453" y="1529624"/>
            <a:ext cx="6998040" cy="190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5" name="Google Shape;435;p37"/>
          <p:cNvSpPr txBox="1">
            <a:spLocks noGrp="1"/>
          </p:cNvSpPr>
          <p:nvPr>
            <p:ph type="title" idx="2"/>
          </p:nvPr>
        </p:nvSpPr>
        <p:spPr>
          <a:xfrm>
            <a:off x="238161" y="1964157"/>
            <a:ext cx="1308600" cy="81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2</a:t>
            </a:r>
            <a:endParaRPr dirty="0">
              <a:solidFill>
                <a:schemeClr val="lt1"/>
              </a:solidFill>
            </a:endParaRPr>
          </a:p>
        </p:txBody>
      </p:sp>
      <p:pic>
        <p:nvPicPr>
          <p:cNvPr id="436" name="Google Shape;436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54559" y="1045434"/>
            <a:ext cx="377700" cy="37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92218" y="1514504"/>
            <a:ext cx="217475" cy="229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1459" y="4083309"/>
            <a:ext cx="377700" cy="37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5543134" y="3829084"/>
            <a:ext cx="377700" cy="3716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1" name="Google Shape;441;p37"/>
          <p:cNvGrpSpPr/>
          <p:nvPr/>
        </p:nvGrpSpPr>
        <p:grpSpPr>
          <a:xfrm rot="-1645724">
            <a:off x="7960930" y="1043597"/>
            <a:ext cx="1257228" cy="1043734"/>
            <a:chOff x="5543550" y="5098075"/>
            <a:chExt cx="531025" cy="440850"/>
          </a:xfrm>
        </p:grpSpPr>
        <p:sp>
          <p:nvSpPr>
            <p:cNvPr id="442" name="Google Shape;442;p37"/>
            <p:cNvSpPr/>
            <p:nvPr/>
          </p:nvSpPr>
          <p:spPr>
            <a:xfrm>
              <a:off x="5980200" y="5300550"/>
              <a:ext cx="94375" cy="104425"/>
            </a:xfrm>
            <a:custGeom>
              <a:avLst/>
              <a:gdLst/>
              <a:ahLst/>
              <a:cxnLst/>
              <a:rect l="l" t="t" r="r" b="b"/>
              <a:pathLst>
                <a:path w="3775" h="4177" extrusionOk="0">
                  <a:moveTo>
                    <a:pt x="1905" y="1"/>
                  </a:moveTo>
                  <a:cubicBezTo>
                    <a:pt x="1849" y="1"/>
                    <a:pt x="1792" y="40"/>
                    <a:pt x="1775" y="117"/>
                  </a:cubicBezTo>
                  <a:lnTo>
                    <a:pt x="1655" y="605"/>
                  </a:lnTo>
                  <a:cubicBezTo>
                    <a:pt x="1524" y="1200"/>
                    <a:pt x="1084" y="1677"/>
                    <a:pt x="548" y="1843"/>
                  </a:cubicBezTo>
                  <a:lnTo>
                    <a:pt x="131" y="1962"/>
                  </a:lnTo>
                  <a:cubicBezTo>
                    <a:pt x="0" y="1998"/>
                    <a:pt x="0" y="2212"/>
                    <a:pt x="131" y="2260"/>
                  </a:cubicBezTo>
                  <a:lnTo>
                    <a:pt x="548" y="2379"/>
                  </a:lnTo>
                  <a:cubicBezTo>
                    <a:pt x="1096" y="2522"/>
                    <a:pt x="1513" y="2998"/>
                    <a:pt x="1655" y="3605"/>
                  </a:cubicBezTo>
                  <a:lnTo>
                    <a:pt x="1763" y="4070"/>
                  </a:lnTo>
                  <a:cubicBezTo>
                    <a:pt x="1786" y="4141"/>
                    <a:pt x="1846" y="4177"/>
                    <a:pt x="1903" y="4177"/>
                  </a:cubicBezTo>
                  <a:cubicBezTo>
                    <a:pt x="1959" y="4177"/>
                    <a:pt x="2013" y="4141"/>
                    <a:pt x="2025" y="4070"/>
                  </a:cubicBezTo>
                  <a:lnTo>
                    <a:pt x="2132" y="3605"/>
                  </a:lnTo>
                  <a:cubicBezTo>
                    <a:pt x="2263" y="3010"/>
                    <a:pt x="2703" y="2534"/>
                    <a:pt x="3239" y="2379"/>
                  </a:cubicBezTo>
                  <a:lnTo>
                    <a:pt x="3632" y="2260"/>
                  </a:lnTo>
                  <a:cubicBezTo>
                    <a:pt x="3775" y="2224"/>
                    <a:pt x="3775" y="1998"/>
                    <a:pt x="3644" y="1974"/>
                  </a:cubicBezTo>
                  <a:lnTo>
                    <a:pt x="3310" y="1879"/>
                  </a:lnTo>
                  <a:cubicBezTo>
                    <a:pt x="2775" y="1736"/>
                    <a:pt x="2334" y="1272"/>
                    <a:pt x="2191" y="677"/>
                  </a:cubicBezTo>
                  <a:lnTo>
                    <a:pt x="2036" y="117"/>
                  </a:lnTo>
                  <a:cubicBezTo>
                    <a:pt x="2019" y="40"/>
                    <a:pt x="1962" y="1"/>
                    <a:pt x="19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7"/>
            <p:cNvSpPr/>
            <p:nvPr/>
          </p:nvSpPr>
          <p:spPr>
            <a:xfrm>
              <a:off x="5543550" y="5192000"/>
              <a:ext cx="69950" cy="78600"/>
            </a:xfrm>
            <a:custGeom>
              <a:avLst/>
              <a:gdLst/>
              <a:ahLst/>
              <a:cxnLst/>
              <a:rect l="l" t="t" r="r" b="b"/>
              <a:pathLst>
                <a:path w="2798" h="3144" extrusionOk="0">
                  <a:moveTo>
                    <a:pt x="1421" y="0"/>
                  </a:moveTo>
                  <a:cubicBezTo>
                    <a:pt x="1381" y="0"/>
                    <a:pt x="1339" y="30"/>
                    <a:pt x="1322" y="89"/>
                  </a:cubicBezTo>
                  <a:lnTo>
                    <a:pt x="1238" y="470"/>
                  </a:lnTo>
                  <a:cubicBezTo>
                    <a:pt x="1131" y="911"/>
                    <a:pt x="822" y="1268"/>
                    <a:pt x="417" y="1387"/>
                  </a:cubicBezTo>
                  <a:lnTo>
                    <a:pt x="107" y="1482"/>
                  </a:lnTo>
                  <a:cubicBezTo>
                    <a:pt x="0" y="1506"/>
                    <a:pt x="0" y="1673"/>
                    <a:pt x="107" y="1697"/>
                  </a:cubicBezTo>
                  <a:lnTo>
                    <a:pt x="417" y="1792"/>
                  </a:lnTo>
                  <a:cubicBezTo>
                    <a:pt x="822" y="1911"/>
                    <a:pt x="1131" y="2268"/>
                    <a:pt x="1238" y="2709"/>
                  </a:cubicBezTo>
                  <a:lnTo>
                    <a:pt x="1310" y="3054"/>
                  </a:lnTo>
                  <a:cubicBezTo>
                    <a:pt x="1322" y="3114"/>
                    <a:pt x="1363" y="3143"/>
                    <a:pt x="1405" y="3143"/>
                  </a:cubicBezTo>
                  <a:cubicBezTo>
                    <a:pt x="1447" y="3143"/>
                    <a:pt x="1488" y="3114"/>
                    <a:pt x="1500" y="3054"/>
                  </a:cubicBezTo>
                  <a:lnTo>
                    <a:pt x="1572" y="2709"/>
                  </a:lnTo>
                  <a:cubicBezTo>
                    <a:pt x="1679" y="2268"/>
                    <a:pt x="1988" y="1911"/>
                    <a:pt x="2393" y="1792"/>
                  </a:cubicBezTo>
                  <a:lnTo>
                    <a:pt x="2691" y="1697"/>
                  </a:lnTo>
                  <a:cubicBezTo>
                    <a:pt x="2798" y="1673"/>
                    <a:pt x="2798" y="1506"/>
                    <a:pt x="2703" y="1482"/>
                  </a:cubicBezTo>
                  <a:lnTo>
                    <a:pt x="2453" y="1399"/>
                  </a:lnTo>
                  <a:cubicBezTo>
                    <a:pt x="2048" y="1292"/>
                    <a:pt x="1738" y="958"/>
                    <a:pt x="1619" y="506"/>
                  </a:cubicBezTo>
                  <a:lnTo>
                    <a:pt x="1512" y="89"/>
                  </a:lnTo>
                  <a:cubicBezTo>
                    <a:pt x="1500" y="30"/>
                    <a:pt x="1462" y="0"/>
                    <a:pt x="14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7"/>
            <p:cNvSpPr/>
            <p:nvPr/>
          </p:nvSpPr>
          <p:spPr>
            <a:xfrm>
              <a:off x="5652175" y="5434500"/>
              <a:ext cx="94100" cy="104425"/>
            </a:xfrm>
            <a:custGeom>
              <a:avLst/>
              <a:gdLst/>
              <a:ahLst/>
              <a:cxnLst/>
              <a:rect l="l" t="t" r="r" b="b"/>
              <a:pathLst>
                <a:path w="3764" h="4177" extrusionOk="0">
                  <a:moveTo>
                    <a:pt x="1895" y="1"/>
                  </a:moveTo>
                  <a:cubicBezTo>
                    <a:pt x="1837" y="1"/>
                    <a:pt x="1781" y="39"/>
                    <a:pt x="1763" y="117"/>
                  </a:cubicBezTo>
                  <a:lnTo>
                    <a:pt x="1644" y="605"/>
                  </a:lnTo>
                  <a:cubicBezTo>
                    <a:pt x="1513" y="1200"/>
                    <a:pt x="1084" y="1676"/>
                    <a:pt x="548" y="1843"/>
                  </a:cubicBezTo>
                  <a:lnTo>
                    <a:pt x="132" y="1962"/>
                  </a:lnTo>
                  <a:cubicBezTo>
                    <a:pt x="1" y="1998"/>
                    <a:pt x="1" y="2212"/>
                    <a:pt x="132" y="2260"/>
                  </a:cubicBezTo>
                  <a:lnTo>
                    <a:pt x="548" y="2379"/>
                  </a:lnTo>
                  <a:cubicBezTo>
                    <a:pt x="1084" y="2522"/>
                    <a:pt x="1501" y="2998"/>
                    <a:pt x="1644" y="3605"/>
                  </a:cubicBezTo>
                  <a:lnTo>
                    <a:pt x="1751" y="4070"/>
                  </a:lnTo>
                  <a:cubicBezTo>
                    <a:pt x="1775" y="4141"/>
                    <a:pt x="1834" y="4177"/>
                    <a:pt x="1892" y="4177"/>
                  </a:cubicBezTo>
                  <a:cubicBezTo>
                    <a:pt x="1950" y="4177"/>
                    <a:pt x="2007" y="4141"/>
                    <a:pt x="2025" y="4070"/>
                  </a:cubicBezTo>
                  <a:lnTo>
                    <a:pt x="2132" y="3605"/>
                  </a:lnTo>
                  <a:cubicBezTo>
                    <a:pt x="2263" y="3010"/>
                    <a:pt x="2692" y="2534"/>
                    <a:pt x="3227" y="2379"/>
                  </a:cubicBezTo>
                  <a:lnTo>
                    <a:pt x="3632" y="2260"/>
                  </a:lnTo>
                  <a:cubicBezTo>
                    <a:pt x="3763" y="2212"/>
                    <a:pt x="3763" y="1986"/>
                    <a:pt x="3644" y="1974"/>
                  </a:cubicBezTo>
                  <a:lnTo>
                    <a:pt x="3299" y="1879"/>
                  </a:lnTo>
                  <a:cubicBezTo>
                    <a:pt x="2763" y="1736"/>
                    <a:pt x="2334" y="1272"/>
                    <a:pt x="2180" y="676"/>
                  </a:cubicBezTo>
                  <a:lnTo>
                    <a:pt x="2037" y="117"/>
                  </a:lnTo>
                  <a:cubicBezTo>
                    <a:pt x="2013" y="39"/>
                    <a:pt x="1953" y="1"/>
                    <a:pt x="18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7"/>
            <p:cNvSpPr/>
            <p:nvPr/>
          </p:nvSpPr>
          <p:spPr>
            <a:xfrm>
              <a:off x="5829875" y="5098075"/>
              <a:ext cx="117300" cy="131225"/>
            </a:xfrm>
            <a:custGeom>
              <a:avLst/>
              <a:gdLst/>
              <a:ahLst/>
              <a:cxnLst/>
              <a:rect l="l" t="t" r="r" b="b"/>
              <a:pathLst>
                <a:path w="4692" h="5249" extrusionOk="0">
                  <a:moveTo>
                    <a:pt x="2370" y="1"/>
                  </a:moveTo>
                  <a:cubicBezTo>
                    <a:pt x="2299" y="1"/>
                    <a:pt x="2227" y="48"/>
                    <a:pt x="2203" y="143"/>
                  </a:cubicBezTo>
                  <a:lnTo>
                    <a:pt x="2061" y="751"/>
                  </a:lnTo>
                  <a:cubicBezTo>
                    <a:pt x="1882" y="1513"/>
                    <a:pt x="1358" y="2108"/>
                    <a:pt x="691" y="2299"/>
                  </a:cubicBezTo>
                  <a:lnTo>
                    <a:pt x="168" y="2453"/>
                  </a:lnTo>
                  <a:cubicBezTo>
                    <a:pt x="1" y="2489"/>
                    <a:pt x="1" y="2775"/>
                    <a:pt x="168" y="2822"/>
                  </a:cubicBezTo>
                  <a:lnTo>
                    <a:pt x="691" y="2965"/>
                  </a:lnTo>
                  <a:cubicBezTo>
                    <a:pt x="1358" y="3180"/>
                    <a:pt x="1882" y="3763"/>
                    <a:pt x="2061" y="4525"/>
                  </a:cubicBezTo>
                  <a:lnTo>
                    <a:pt x="2192" y="5096"/>
                  </a:lnTo>
                  <a:cubicBezTo>
                    <a:pt x="2215" y="5198"/>
                    <a:pt x="2287" y="5248"/>
                    <a:pt x="2358" y="5248"/>
                  </a:cubicBezTo>
                  <a:cubicBezTo>
                    <a:pt x="2430" y="5248"/>
                    <a:pt x="2501" y="5198"/>
                    <a:pt x="2525" y="5096"/>
                  </a:cubicBezTo>
                  <a:lnTo>
                    <a:pt x="2656" y="4525"/>
                  </a:lnTo>
                  <a:cubicBezTo>
                    <a:pt x="2835" y="3763"/>
                    <a:pt x="3358" y="3168"/>
                    <a:pt x="4025" y="2965"/>
                  </a:cubicBezTo>
                  <a:lnTo>
                    <a:pt x="4513" y="2822"/>
                  </a:lnTo>
                  <a:cubicBezTo>
                    <a:pt x="4692" y="2763"/>
                    <a:pt x="4692" y="2501"/>
                    <a:pt x="4525" y="2465"/>
                  </a:cubicBezTo>
                  <a:lnTo>
                    <a:pt x="4108" y="2346"/>
                  </a:lnTo>
                  <a:cubicBezTo>
                    <a:pt x="3442" y="2168"/>
                    <a:pt x="2906" y="1584"/>
                    <a:pt x="2715" y="846"/>
                  </a:cubicBezTo>
                  <a:lnTo>
                    <a:pt x="2537" y="143"/>
                  </a:lnTo>
                  <a:cubicBezTo>
                    <a:pt x="2513" y="48"/>
                    <a:pt x="2442" y="1"/>
                    <a:pt x="23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7"/>
            <p:cNvSpPr/>
            <p:nvPr/>
          </p:nvSpPr>
          <p:spPr>
            <a:xfrm>
              <a:off x="5593850" y="5260300"/>
              <a:ext cx="14000" cy="18775"/>
            </a:xfrm>
            <a:custGeom>
              <a:avLst/>
              <a:gdLst/>
              <a:ahLst/>
              <a:cxnLst/>
              <a:rect l="l" t="t" r="r" b="b"/>
              <a:pathLst>
                <a:path w="560" h="751" extrusionOk="0">
                  <a:moveTo>
                    <a:pt x="500" y="334"/>
                  </a:moveTo>
                  <a:cubicBezTo>
                    <a:pt x="500" y="338"/>
                    <a:pt x="504" y="339"/>
                    <a:pt x="508" y="339"/>
                  </a:cubicBezTo>
                  <a:cubicBezTo>
                    <a:pt x="516" y="339"/>
                    <a:pt x="524" y="334"/>
                    <a:pt x="500" y="334"/>
                  </a:cubicBezTo>
                  <a:close/>
                  <a:moveTo>
                    <a:pt x="357" y="1"/>
                  </a:moveTo>
                  <a:cubicBezTo>
                    <a:pt x="357" y="1"/>
                    <a:pt x="334" y="1"/>
                    <a:pt x="310" y="12"/>
                  </a:cubicBezTo>
                  <a:cubicBezTo>
                    <a:pt x="262" y="24"/>
                    <a:pt x="214" y="36"/>
                    <a:pt x="203" y="60"/>
                  </a:cubicBezTo>
                  <a:lnTo>
                    <a:pt x="191" y="72"/>
                  </a:lnTo>
                  <a:lnTo>
                    <a:pt x="179" y="72"/>
                  </a:lnTo>
                  <a:cubicBezTo>
                    <a:pt x="155" y="72"/>
                    <a:pt x="155" y="72"/>
                    <a:pt x="119" y="84"/>
                  </a:cubicBezTo>
                  <a:cubicBezTo>
                    <a:pt x="84" y="96"/>
                    <a:pt x="60" y="96"/>
                    <a:pt x="36" y="120"/>
                  </a:cubicBezTo>
                  <a:cubicBezTo>
                    <a:pt x="24" y="120"/>
                    <a:pt x="24" y="120"/>
                    <a:pt x="24" y="131"/>
                  </a:cubicBezTo>
                  <a:lnTo>
                    <a:pt x="12" y="143"/>
                  </a:lnTo>
                  <a:cubicBezTo>
                    <a:pt x="0" y="143"/>
                    <a:pt x="0" y="143"/>
                    <a:pt x="12" y="155"/>
                  </a:cubicBezTo>
                  <a:cubicBezTo>
                    <a:pt x="24" y="155"/>
                    <a:pt x="24" y="167"/>
                    <a:pt x="24" y="167"/>
                  </a:cubicBezTo>
                  <a:cubicBezTo>
                    <a:pt x="24" y="191"/>
                    <a:pt x="60" y="203"/>
                    <a:pt x="60" y="215"/>
                  </a:cubicBezTo>
                  <a:cubicBezTo>
                    <a:pt x="60" y="227"/>
                    <a:pt x="72" y="227"/>
                    <a:pt x="72" y="251"/>
                  </a:cubicBezTo>
                  <a:cubicBezTo>
                    <a:pt x="72" y="262"/>
                    <a:pt x="84" y="262"/>
                    <a:pt x="84" y="274"/>
                  </a:cubicBezTo>
                  <a:cubicBezTo>
                    <a:pt x="84" y="274"/>
                    <a:pt x="84" y="286"/>
                    <a:pt x="95" y="286"/>
                  </a:cubicBezTo>
                  <a:cubicBezTo>
                    <a:pt x="72" y="310"/>
                    <a:pt x="95" y="310"/>
                    <a:pt x="95" y="322"/>
                  </a:cubicBezTo>
                  <a:cubicBezTo>
                    <a:pt x="84" y="334"/>
                    <a:pt x="131" y="334"/>
                    <a:pt x="119" y="346"/>
                  </a:cubicBezTo>
                  <a:cubicBezTo>
                    <a:pt x="95" y="370"/>
                    <a:pt x="131" y="370"/>
                    <a:pt x="131" y="382"/>
                  </a:cubicBezTo>
                  <a:cubicBezTo>
                    <a:pt x="131" y="393"/>
                    <a:pt x="155" y="405"/>
                    <a:pt x="155" y="429"/>
                  </a:cubicBezTo>
                  <a:cubicBezTo>
                    <a:pt x="155" y="441"/>
                    <a:pt x="179" y="453"/>
                    <a:pt x="155" y="465"/>
                  </a:cubicBezTo>
                  <a:lnTo>
                    <a:pt x="155" y="524"/>
                  </a:lnTo>
                  <a:lnTo>
                    <a:pt x="155" y="620"/>
                  </a:lnTo>
                  <a:cubicBezTo>
                    <a:pt x="155" y="632"/>
                    <a:pt x="179" y="667"/>
                    <a:pt x="155" y="679"/>
                  </a:cubicBezTo>
                  <a:cubicBezTo>
                    <a:pt x="155" y="691"/>
                    <a:pt x="179" y="703"/>
                    <a:pt x="179" y="727"/>
                  </a:cubicBezTo>
                  <a:cubicBezTo>
                    <a:pt x="179" y="739"/>
                    <a:pt x="191" y="739"/>
                    <a:pt x="191" y="751"/>
                  </a:cubicBezTo>
                  <a:cubicBezTo>
                    <a:pt x="191" y="751"/>
                    <a:pt x="203" y="751"/>
                    <a:pt x="250" y="739"/>
                  </a:cubicBezTo>
                  <a:lnTo>
                    <a:pt x="274" y="739"/>
                  </a:lnTo>
                  <a:cubicBezTo>
                    <a:pt x="298" y="739"/>
                    <a:pt x="322" y="739"/>
                    <a:pt x="381" y="703"/>
                  </a:cubicBezTo>
                  <a:cubicBezTo>
                    <a:pt x="417" y="691"/>
                    <a:pt x="441" y="691"/>
                    <a:pt x="476" y="679"/>
                  </a:cubicBezTo>
                  <a:cubicBezTo>
                    <a:pt x="536" y="667"/>
                    <a:pt x="560" y="643"/>
                    <a:pt x="560" y="643"/>
                  </a:cubicBezTo>
                  <a:cubicBezTo>
                    <a:pt x="548" y="643"/>
                    <a:pt x="548" y="632"/>
                    <a:pt x="524" y="620"/>
                  </a:cubicBezTo>
                  <a:cubicBezTo>
                    <a:pt x="512" y="608"/>
                    <a:pt x="512" y="608"/>
                    <a:pt x="512" y="572"/>
                  </a:cubicBezTo>
                  <a:lnTo>
                    <a:pt x="512" y="548"/>
                  </a:lnTo>
                  <a:cubicBezTo>
                    <a:pt x="512" y="548"/>
                    <a:pt x="512" y="524"/>
                    <a:pt x="500" y="524"/>
                  </a:cubicBezTo>
                  <a:cubicBezTo>
                    <a:pt x="500" y="524"/>
                    <a:pt x="488" y="524"/>
                    <a:pt x="500" y="512"/>
                  </a:cubicBezTo>
                  <a:lnTo>
                    <a:pt x="488" y="512"/>
                  </a:lnTo>
                  <a:cubicBezTo>
                    <a:pt x="500" y="501"/>
                    <a:pt x="500" y="501"/>
                    <a:pt x="488" y="501"/>
                  </a:cubicBezTo>
                  <a:cubicBezTo>
                    <a:pt x="488" y="501"/>
                    <a:pt x="512" y="489"/>
                    <a:pt x="476" y="489"/>
                  </a:cubicBezTo>
                  <a:cubicBezTo>
                    <a:pt x="476" y="489"/>
                    <a:pt x="497" y="469"/>
                    <a:pt x="481" y="469"/>
                  </a:cubicBezTo>
                  <a:cubicBezTo>
                    <a:pt x="476" y="469"/>
                    <a:pt x="467" y="471"/>
                    <a:pt x="453" y="477"/>
                  </a:cubicBezTo>
                  <a:lnTo>
                    <a:pt x="476" y="453"/>
                  </a:lnTo>
                  <a:cubicBezTo>
                    <a:pt x="453" y="453"/>
                    <a:pt x="453" y="441"/>
                    <a:pt x="453" y="441"/>
                  </a:cubicBezTo>
                  <a:cubicBezTo>
                    <a:pt x="453" y="441"/>
                    <a:pt x="476" y="429"/>
                    <a:pt x="453" y="429"/>
                  </a:cubicBezTo>
                  <a:cubicBezTo>
                    <a:pt x="441" y="429"/>
                    <a:pt x="429" y="429"/>
                    <a:pt x="453" y="417"/>
                  </a:cubicBezTo>
                  <a:lnTo>
                    <a:pt x="441" y="417"/>
                  </a:lnTo>
                  <a:cubicBezTo>
                    <a:pt x="500" y="346"/>
                    <a:pt x="500" y="346"/>
                    <a:pt x="500" y="334"/>
                  </a:cubicBezTo>
                  <a:cubicBezTo>
                    <a:pt x="536" y="322"/>
                    <a:pt x="488" y="322"/>
                    <a:pt x="500" y="310"/>
                  </a:cubicBezTo>
                  <a:cubicBezTo>
                    <a:pt x="512" y="298"/>
                    <a:pt x="500" y="298"/>
                    <a:pt x="488" y="298"/>
                  </a:cubicBezTo>
                  <a:lnTo>
                    <a:pt x="453" y="262"/>
                  </a:lnTo>
                  <a:cubicBezTo>
                    <a:pt x="453" y="251"/>
                    <a:pt x="429" y="239"/>
                    <a:pt x="429" y="203"/>
                  </a:cubicBezTo>
                  <a:cubicBezTo>
                    <a:pt x="429" y="191"/>
                    <a:pt x="417" y="191"/>
                    <a:pt x="417" y="167"/>
                  </a:cubicBezTo>
                  <a:cubicBezTo>
                    <a:pt x="417" y="155"/>
                    <a:pt x="393" y="143"/>
                    <a:pt x="393" y="131"/>
                  </a:cubicBezTo>
                  <a:cubicBezTo>
                    <a:pt x="393" y="120"/>
                    <a:pt x="381" y="120"/>
                    <a:pt x="381" y="96"/>
                  </a:cubicBezTo>
                  <a:cubicBezTo>
                    <a:pt x="369" y="84"/>
                    <a:pt x="381" y="72"/>
                    <a:pt x="357" y="48"/>
                  </a:cubicBezTo>
                  <a:cubicBezTo>
                    <a:pt x="357" y="48"/>
                    <a:pt x="322" y="48"/>
                    <a:pt x="334" y="36"/>
                  </a:cubicBezTo>
                  <a:cubicBezTo>
                    <a:pt x="357" y="24"/>
                    <a:pt x="357" y="24"/>
                    <a:pt x="334" y="24"/>
                  </a:cubicBezTo>
                  <a:cubicBezTo>
                    <a:pt x="334" y="24"/>
                    <a:pt x="334" y="12"/>
                    <a:pt x="357" y="12"/>
                  </a:cubicBezTo>
                  <a:cubicBezTo>
                    <a:pt x="369" y="1"/>
                    <a:pt x="369" y="1"/>
                    <a:pt x="3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7"/>
            <p:cNvSpPr/>
            <p:nvPr/>
          </p:nvSpPr>
          <p:spPr>
            <a:xfrm>
              <a:off x="5609325" y="5307325"/>
              <a:ext cx="19075" cy="34175"/>
            </a:xfrm>
            <a:custGeom>
              <a:avLst/>
              <a:gdLst/>
              <a:ahLst/>
              <a:cxnLst/>
              <a:rect l="l" t="t" r="r" b="b"/>
              <a:pathLst>
                <a:path w="763" h="1367" extrusionOk="0">
                  <a:moveTo>
                    <a:pt x="298" y="1"/>
                  </a:moveTo>
                  <a:cubicBezTo>
                    <a:pt x="250" y="25"/>
                    <a:pt x="215" y="36"/>
                    <a:pt x="215" y="48"/>
                  </a:cubicBezTo>
                  <a:cubicBezTo>
                    <a:pt x="215" y="48"/>
                    <a:pt x="215" y="60"/>
                    <a:pt x="191" y="60"/>
                  </a:cubicBezTo>
                  <a:lnTo>
                    <a:pt x="119" y="60"/>
                  </a:lnTo>
                  <a:cubicBezTo>
                    <a:pt x="96" y="72"/>
                    <a:pt x="60" y="72"/>
                    <a:pt x="48" y="96"/>
                  </a:cubicBezTo>
                  <a:cubicBezTo>
                    <a:pt x="36" y="96"/>
                    <a:pt x="36" y="108"/>
                    <a:pt x="36" y="108"/>
                  </a:cubicBezTo>
                  <a:cubicBezTo>
                    <a:pt x="36" y="108"/>
                    <a:pt x="36" y="120"/>
                    <a:pt x="12" y="144"/>
                  </a:cubicBezTo>
                  <a:cubicBezTo>
                    <a:pt x="0" y="155"/>
                    <a:pt x="12" y="155"/>
                    <a:pt x="12" y="155"/>
                  </a:cubicBezTo>
                  <a:cubicBezTo>
                    <a:pt x="36" y="167"/>
                    <a:pt x="36" y="179"/>
                    <a:pt x="36" y="191"/>
                  </a:cubicBezTo>
                  <a:cubicBezTo>
                    <a:pt x="36" y="227"/>
                    <a:pt x="60" y="251"/>
                    <a:pt x="72" y="286"/>
                  </a:cubicBezTo>
                  <a:cubicBezTo>
                    <a:pt x="72" y="298"/>
                    <a:pt x="96" y="310"/>
                    <a:pt x="107" y="346"/>
                  </a:cubicBezTo>
                  <a:cubicBezTo>
                    <a:pt x="107" y="358"/>
                    <a:pt x="119" y="394"/>
                    <a:pt x="131" y="406"/>
                  </a:cubicBezTo>
                  <a:cubicBezTo>
                    <a:pt x="131" y="417"/>
                    <a:pt x="131" y="417"/>
                    <a:pt x="167" y="441"/>
                  </a:cubicBezTo>
                  <a:cubicBezTo>
                    <a:pt x="131" y="465"/>
                    <a:pt x="179" y="465"/>
                    <a:pt x="167" y="501"/>
                  </a:cubicBezTo>
                  <a:cubicBezTo>
                    <a:pt x="167" y="525"/>
                    <a:pt x="191" y="536"/>
                    <a:pt x="191" y="572"/>
                  </a:cubicBezTo>
                  <a:cubicBezTo>
                    <a:pt x="191" y="584"/>
                    <a:pt x="215" y="596"/>
                    <a:pt x="215" y="632"/>
                  </a:cubicBezTo>
                  <a:cubicBezTo>
                    <a:pt x="215" y="656"/>
                    <a:pt x="238" y="691"/>
                    <a:pt x="250" y="739"/>
                  </a:cubicBezTo>
                  <a:cubicBezTo>
                    <a:pt x="250" y="763"/>
                    <a:pt x="274" y="798"/>
                    <a:pt x="274" y="822"/>
                  </a:cubicBezTo>
                  <a:cubicBezTo>
                    <a:pt x="274" y="858"/>
                    <a:pt x="286" y="882"/>
                    <a:pt x="286" y="929"/>
                  </a:cubicBezTo>
                  <a:cubicBezTo>
                    <a:pt x="286" y="989"/>
                    <a:pt x="298" y="1048"/>
                    <a:pt x="310" y="1108"/>
                  </a:cubicBezTo>
                  <a:cubicBezTo>
                    <a:pt x="310" y="1156"/>
                    <a:pt x="334" y="1179"/>
                    <a:pt x="346" y="1227"/>
                  </a:cubicBezTo>
                  <a:cubicBezTo>
                    <a:pt x="346" y="1251"/>
                    <a:pt x="357" y="1287"/>
                    <a:pt x="369" y="1310"/>
                  </a:cubicBezTo>
                  <a:cubicBezTo>
                    <a:pt x="369" y="1334"/>
                    <a:pt x="393" y="1346"/>
                    <a:pt x="405" y="1358"/>
                  </a:cubicBezTo>
                  <a:cubicBezTo>
                    <a:pt x="405" y="1364"/>
                    <a:pt x="408" y="1367"/>
                    <a:pt x="417" y="1367"/>
                  </a:cubicBezTo>
                  <a:cubicBezTo>
                    <a:pt x="426" y="1367"/>
                    <a:pt x="441" y="1364"/>
                    <a:pt x="465" y="1358"/>
                  </a:cubicBezTo>
                  <a:lnTo>
                    <a:pt x="488" y="1358"/>
                  </a:lnTo>
                  <a:cubicBezTo>
                    <a:pt x="524" y="1358"/>
                    <a:pt x="536" y="1358"/>
                    <a:pt x="596" y="1346"/>
                  </a:cubicBezTo>
                  <a:cubicBezTo>
                    <a:pt x="631" y="1334"/>
                    <a:pt x="655" y="1334"/>
                    <a:pt x="667" y="1310"/>
                  </a:cubicBezTo>
                  <a:cubicBezTo>
                    <a:pt x="727" y="1298"/>
                    <a:pt x="762" y="1287"/>
                    <a:pt x="750" y="1275"/>
                  </a:cubicBezTo>
                  <a:cubicBezTo>
                    <a:pt x="727" y="1251"/>
                    <a:pt x="715" y="1227"/>
                    <a:pt x="715" y="1215"/>
                  </a:cubicBezTo>
                  <a:cubicBezTo>
                    <a:pt x="703" y="1179"/>
                    <a:pt x="691" y="1167"/>
                    <a:pt x="691" y="1132"/>
                  </a:cubicBezTo>
                  <a:cubicBezTo>
                    <a:pt x="691" y="1120"/>
                    <a:pt x="691" y="1108"/>
                    <a:pt x="667" y="1072"/>
                  </a:cubicBezTo>
                  <a:cubicBezTo>
                    <a:pt x="667" y="1060"/>
                    <a:pt x="667" y="1048"/>
                    <a:pt x="655" y="1037"/>
                  </a:cubicBezTo>
                  <a:cubicBezTo>
                    <a:pt x="655" y="1013"/>
                    <a:pt x="643" y="1013"/>
                    <a:pt x="655" y="1001"/>
                  </a:cubicBezTo>
                  <a:cubicBezTo>
                    <a:pt x="661" y="995"/>
                    <a:pt x="658" y="995"/>
                    <a:pt x="654" y="995"/>
                  </a:cubicBezTo>
                  <a:cubicBezTo>
                    <a:pt x="649" y="995"/>
                    <a:pt x="643" y="995"/>
                    <a:pt x="643" y="989"/>
                  </a:cubicBezTo>
                  <a:cubicBezTo>
                    <a:pt x="655" y="977"/>
                    <a:pt x="643" y="953"/>
                    <a:pt x="643" y="953"/>
                  </a:cubicBezTo>
                  <a:cubicBezTo>
                    <a:pt x="643" y="941"/>
                    <a:pt x="667" y="929"/>
                    <a:pt x="631" y="929"/>
                  </a:cubicBezTo>
                  <a:cubicBezTo>
                    <a:pt x="631" y="917"/>
                    <a:pt x="655" y="882"/>
                    <a:pt x="608" y="882"/>
                  </a:cubicBezTo>
                  <a:lnTo>
                    <a:pt x="608" y="870"/>
                  </a:lnTo>
                  <a:cubicBezTo>
                    <a:pt x="608" y="870"/>
                    <a:pt x="631" y="858"/>
                    <a:pt x="608" y="858"/>
                  </a:cubicBezTo>
                  <a:cubicBezTo>
                    <a:pt x="631" y="858"/>
                    <a:pt x="631" y="834"/>
                    <a:pt x="608" y="834"/>
                  </a:cubicBezTo>
                  <a:cubicBezTo>
                    <a:pt x="596" y="822"/>
                    <a:pt x="596" y="810"/>
                    <a:pt x="596" y="810"/>
                  </a:cubicBezTo>
                  <a:cubicBezTo>
                    <a:pt x="596" y="810"/>
                    <a:pt x="608" y="798"/>
                    <a:pt x="596" y="798"/>
                  </a:cubicBezTo>
                  <a:cubicBezTo>
                    <a:pt x="584" y="798"/>
                    <a:pt x="548" y="798"/>
                    <a:pt x="584" y="763"/>
                  </a:cubicBezTo>
                  <a:cubicBezTo>
                    <a:pt x="596" y="763"/>
                    <a:pt x="584" y="751"/>
                    <a:pt x="572" y="751"/>
                  </a:cubicBezTo>
                  <a:lnTo>
                    <a:pt x="584" y="739"/>
                  </a:lnTo>
                  <a:cubicBezTo>
                    <a:pt x="584" y="691"/>
                    <a:pt x="596" y="679"/>
                    <a:pt x="572" y="679"/>
                  </a:cubicBezTo>
                  <a:cubicBezTo>
                    <a:pt x="584" y="644"/>
                    <a:pt x="548" y="644"/>
                    <a:pt x="572" y="632"/>
                  </a:cubicBezTo>
                  <a:cubicBezTo>
                    <a:pt x="572" y="620"/>
                    <a:pt x="572" y="596"/>
                    <a:pt x="548" y="584"/>
                  </a:cubicBezTo>
                  <a:cubicBezTo>
                    <a:pt x="536" y="572"/>
                    <a:pt x="524" y="536"/>
                    <a:pt x="512" y="513"/>
                  </a:cubicBezTo>
                  <a:cubicBezTo>
                    <a:pt x="488" y="465"/>
                    <a:pt x="477" y="441"/>
                    <a:pt x="465" y="394"/>
                  </a:cubicBezTo>
                  <a:cubicBezTo>
                    <a:pt x="465" y="382"/>
                    <a:pt x="453" y="346"/>
                    <a:pt x="453" y="334"/>
                  </a:cubicBezTo>
                  <a:cubicBezTo>
                    <a:pt x="453" y="298"/>
                    <a:pt x="417" y="286"/>
                    <a:pt x="417" y="263"/>
                  </a:cubicBezTo>
                  <a:cubicBezTo>
                    <a:pt x="417" y="239"/>
                    <a:pt x="405" y="227"/>
                    <a:pt x="393" y="215"/>
                  </a:cubicBezTo>
                  <a:cubicBezTo>
                    <a:pt x="369" y="179"/>
                    <a:pt x="369" y="155"/>
                    <a:pt x="357" y="144"/>
                  </a:cubicBezTo>
                  <a:cubicBezTo>
                    <a:pt x="357" y="144"/>
                    <a:pt x="334" y="120"/>
                    <a:pt x="346" y="108"/>
                  </a:cubicBezTo>
                  <a:cubicBezTo>
                    <a:pt x="357" y="96"/>
                    <a:pt x="357" y="96"/>
                    <a:pt x="346" y="84"/>
                  </a:cubicBezTo>
                  <a:cubicBezTo>
                    <a:pt x="334" y="60"/>
                    <a:pt x="346" y="48"/>
                    <a:pt x="346" y="48"/>
                  </a:cubicBezTo>
                  <a:cubicBezTo>
                    <a:pt x="357" y="36"/>
                    <a:pt x="346" y="25"/>
                    <a:pt x="3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7"/>
            <p:cNvSpPr/>
            <p:nvPr/>
          </p:nvSpPr>
          <p:spPr>
            <a:xfrm>
              <a:off x="5628675" y="5369550"/>
              <a:ext cx="19075" cy="34175"/>
            </a:xfrm>
            <a:custGeom>
              <a:avLst/>
              <a:gdLst/>
              <a:ahLst/>
              <a:cxnLst/>
              <a:rect l="l" t="t" r="r" b="b"/>
              <a:pathLst>
                <a:path w="763" h="1367" extrusionOk="0">
                  <a:moveTo>
                    <a:pt x="298" y="0"/>
                  </a:moveTo>
                  <a:cubicBezTo>
                    <a:pt x="250" y="12"/>
                    <a:pt x="215" y="36"/>
                    <a:pt x="215" y="48"/>
                  </a:cubicBezTo>
                  <a:cubicBezTo>
                    <a:pt x="215" y="48"/>
                    <a:pt x="215" y="60"/>
                    <a:pt x="191" y="60"/>
                  </a:cubicBezTo>
                  <a:lnTo>
                    <a:pt x="119" y="60"/>
                  </a:lnTo>
                  <a:cubicBezTo>
                    <a:pt x="95" y="72"/>
                    <a:pt x="60" y="72"/>
                    <a:pt x="48" y="83"/>
                  </a:cubicBezTo>
                  <a:cubicBezTo>
                    <a:pt x="36" y="83"/>
                    <a:pt x="36" y="107"/>
                    <a:pt x="36" y="107"/>
                  </a:cubicBezTo>
                  <a:cubicBezTo>
                    <a:pt x="36" y="107"/>
                    <a:pt x="36" y="119"/>
                    <a:pt x="12" y="131"/>
                  </a:cubicBezTo>
                  <a:cubicBezTo>
                    <a:pt x="0" y="143"/>
                    <a:pt x="12" y="143"/>
                    <a:pt x="12" y="143"/>
                  </a:cubicBezTo>
                  <a:cubicBezTo>
                    <a:pt x="36" y="167"/>
                    <a:pt x="36" y="179"/>
                    <a:pt x="36" y="191"/>
                  </a:cubicBezTo>
                  <a:cubicBezTo>
                    <a:pt x="36" y="226"/>
                    <a:pt x="60" y="250"/>
                    <a:pt x="72" y="286"/>
                  </a:cubicBezTo>
                  <a:cubicBezTo>
                    <a:pt x="72" y="298"/>
                    <a:pt x="95" y="310"/>
                    <a:pt x="107" y="345"/>
                  </a:cubicBezTo>
                  <a:cubicBezTo>
                    <a:pt x="107" y="357"/>
                    <a:pt x="119" y="381"/>
                    <a:pt x="131" y="405"/>
                  </a:cubicBezTo>
                  <a:cubicBezTo>
                    <a:pt x="131" y="417"/>
                    <a:pt x="131" y="417"/>
                    <a:pt x="167" y="429"/>
                  </a:cubicBezTo>
                  <a:cubicBezTo>
                    <a:pt x="131" y="464"/>
                    <a:pt x="179" y="464"/>
                    <a:pt x="167" y="488"/>
                  </a:cubicBezTo>
                  <a:cubicBezTo>
                    <a:pt x="167" y="524"/>
                    <a:pt x="191" y="536"/>
                    <a:pt x="191" y="560"/>
                  </a:cubicBezTo>
                  <a:cubicBezTo>
                    <a:pt x="191" y="583"/>
                    <a:pt x="215" y="595"/>
                    <a:pt x="215" y="631"/>
                  </a:cubicBezTo>
                  <a:cubicBezTo>
                    <a:pt x="215" y="655"/>
                    <a:pt x="238" y="691"/>
                    <a:pt x="250" y="726"/>
                  </a:cubicBezTo>
                  <a:cubicBezTo>
                    <a:pt x="250" y="762"/>
                    <a:pt x="274" y="786"/>
                    <a:pt x="274" y="822"/>
                  </a:cubicBezTo>
                  <a:cubicBezTo>
                    <a:pt x="274" y="845"/>
                    <a:pt x="286" y="881"/>
                    <a:pt x="286" y="929"/>
                  </a:cubicBezTo>
                  <a:cubicBezTo>
                    <a:pt x="286" y="988"/>
                    <a:pt x="298" y="1036"/>
                    <a:pt x="310" y="1107"/>
                  </a:cubicBezTo>
                  <a:cubicBezTo>
                    <a:pt x="310" y="1143"/>
                    <a:pt x="334" y="1179"/>
                    <a:pt x="345" y="1226"/>
                  </a:cubicBezTo>
                  <a:cubicBezTo>
                    <a:pt x="345" y="1250"/>
                    <a:pt x="357" y="1286"/>
                    <a:pt x="369" y="1310"/>
                  </a:cubicBezTo>
                  <a:cubicBezTo>
                    <a:pt x="369" y="1322"/>
                    <a:pt x="393" y="1334"/>
                    <a:pt x="405" y="1357"/>
                  </a:cubicBezTo>
                  <a:cubicBezTo>
                    <a:pt x="405" y="1363"/>
                    <a:pt x="408" y="1366"/>
                    <a:pt x="417" y="1366"/>
                  </a:cubicBezTo>
                  <a:cubicBezTo>
                    <a:pt x="426" y="1366"/>
                    <a:pt x="441" y="1363"/>
                    <a:pt x="465" y="1357"/>
                  </a:cubicBezTo>
                  <a:lnTo>
                    <a:pt x="488" y="1357"/>
                  </a:lnTo>
                  <a:cubicBezTo>
                    <a:pt x="524" y="1357"/>
                    <a:pt x="536" y="1357"/>
                    <a:pt x="596" y="1334"/>
                  </a:cubicBezTo>
                  <a:cubicBezTo>
                    <a:pt x="631" y="1322"/>
                    <a:pt x="655" y="1322"/>
                    <a:pt x="667" y="1310"/>
                  </a:cubicBezTo>
                  <a:cubicBezTo>
                    <a:pt x="726" y="1298"/>
                    <a:pt x="762" y="1274"/>
                    <a:pt x="750" y="1262"/>
                  </a:cubicBezTo>
                  <a:cubicBezTo>
                    <a:pt x="726" y="1250"/>
                    <a:pt x="715" y="1226"/>
                    <a:pt x="715" y="1203"/>
                  </a:cubicBezTo>
                  <a:cubicBezTo>
                    <a:pt x="703" y="1179"/>
                    <a:pt x="691" y="1155"/>
                    <a:pt x="691" y="1131"/>
                  </a:cubicBezTo>
                  <a:cubicBezTo>
                    <a:pt x="691" y="1119"/>
                    <a:pt x="691" y="1095"/>
                    <a:pt x="667" y="1072"/>
                  </a:cubicBezTo>
                  <a:cubicBezTo>
                    <a:pt x="667" y="1060"/>
                    <a:pt x="667" y="1036"/>
                    <a:pt x="655" y="1024"/>
                  </a:cubicBezTo>
                  <a:cubicBezTo>
                    <a:pt x="655" y="1012"/>
                    <a:pt x="643" y="1012"/>
                    <a:pt x="655" y="1000"/>
                  </a:cubicBezTo>
                  <a:cubicBezTo>
                    <a:pt x="661" y="988"/>
                    <a:pt x="658" y="988"/>
                    <a:pt x="654" y="988"/>
                  </a:cubicBezTo>
                  <a:cubicBezTo>
                    <a:pt x="649" y="988"/>
                    <a:pt x="643" y="988"/>
                    <a:pt x="643" y="976"/>
                  </a:cubicBezTo>
                  <a:cubicBezTo>
                    <a:pt x="655" y="964"/>
                    <a:pt x="643" y="953"/>
                    <a:pt x="643" y="953"/>
                  </a:cubicBezTo>
                  <a:cubicBezTo>
                    <a:pt x="643" y="941"/>
                    <a:pt x="667" y="917"/>
                    <a:pt x="631" y="917"/>
                  </a:cubicBezTo>
                  <a:cubicBezTo>
                    <a:pt x="631" y="905"/>
                    <a:pt x="655" y="881"/>
                    <a:pt x="607" y="881"/>
                  </a:cubicBezTo>
                  <a:lnTo>
                    <a:pt x="607" y="857"/>
                  </a:lnTo>
                  <a:cubicBezTo>
                    <a:pt x="607" y="857"/>
                    <a:pt x="631" y="845"/>
                    <a:pt x="607" y="845"/>
                  </a:cubicBezTo>
                  <a:cubicBezTo>
                    <a:pt x="631" y="845"/>
                    <a:pt x="631" y="834"/>
                    <a:pt x="607" y="834"/>
                  </a:cubicBezTo>
                  <a:cubicBezTo>
                    <a:pt x="596" y="822"/>
                    <a:pt x="596" y="810"/>
                    <a:pt x="596" y="810"/>
                  </a:cubicBezTo>
                  <a:cubicBezTo>
                    <a:pt x="596" y="810"/>
                    <a:pt x="607" y="786"/>
                    <a:pt x="596" y="786"/>
                  </a:cubicBezTo>
                  <a:cubicBezTo>
                    <a:pt x="584" y="786"/>
                    <a:pt x="548" y="786"/>
                    <a:pt x="584" y="762"/>
                  </a:cubicBezTo>
                  <a:cubicBezTo>
                    <a:pt x="596" y="762"/>
                    <a:pt x="584" y="750"/>
                    <a:pt x="572" y="750"/>
                  </a:cubicBezTo>
                  <a:lnTo>
                    <a:pt x="584" y="726"/>
                  </a:lnTo>
                  <a:cubicBezTo>
                    <a:pt x="584" y="691"/>
                    <a:pt x="607" y="667"/>
                    <a:pt x="572" y="667"/>
                  </a:cubicBezTo>
                  <a:cubicBezTo>
                    <a:pt x="584" y="643"/>
                    <a:pt x="548" y="643"/>
                    <a:pt x="572" y="631"/>
                  </a:cubicBezTo>
                  <a:cubicBezTo>
                    <a:pt x="572" y="607"/>
                    <a:pt x="572" y="595"/>
                    <a:pt x="548" y="583"/>
                  </a:cubicBezTo>
                  <a:cubicBezTo>
                    <a:pt x="536" y="572"/>
                    <a:pt x="524" y="536"/>
                    <a:pt x="512" y="512"/>
                  </a:cubicBezTo>
                  <a:cubicBezTo>
                    <a:pt x="488" y="464"/>
                    <a:pt x="476" y="429"/>
                    <a:pt x="465" y="393"/>
                  </a:cubicBezTo>
                  <a:cubicBezTo>
                    <a:pt x="465" y="369"/>
                    <a:pt x="453" y="345"/>
                    <a:pt x="453" y="333"/>
                  </a:cubicBezTo>
                  <a:cubicBezTo>
                    <a:pt x="453" y="298"/>
                    <a:pt x="417" y="286"/>
                    <a:pt x="417" y="250"/>
                  </a:cubicBezTo>
                  <a:cubicBezTo>
                    <a:pt x="417" y="238"/>
                    <a:pt x="405" y="226"/>
                    <a:pt x="393" y="214"/>
                  </a:cubicBezTo>
                  <a:cubicBezTo>
                    <a:pt x="369" y="179"/>
                    <a:pt x="369" y="143"/>
                    <a:pt x="357" y="131"/>
                  </a:cubicBezTo>
                  <a:cubicBezTo>
                    <a:pt x="357" y="131"/>
                    <a:pt x="334" y="119"/>
                    <a:pt x="345" y="107"/>
                  </a:cubicBezTo>
                  <a:cubicBezTo>
                    <a:pt x="357" y="95"/>
                    <a:pt x="357" y="95"/>
                    <a:pt x="345" y="72"/>
                  </a:cubicBezTo>
                  <a:cubicBezTo>
                    <a:pt x="334" y="60"/>
                    <a:pt x="345" y="48"/>
                    <a:pt x="345" y="48"/>
                  </a:cubicBezTo>
                  <a:cubicBezTo>
                    <a:pt x="357" y="36"/>
                    <a:pt x="345" y="12"/>
                    <a:pt x="3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7"/>
            <p:cNvSpPr/>
            <p:nvPr/>
          </p:nvSpPr>
          <p:spPr>
            <a:xfrm>
              <a:off x="5646825" y="5431450"/>
              <a:ext cx="14300" cy="18775"/>
            </a:xfrm>
            <a:custGeom>
              <a:avLst/>
              <a:gdLst/>
              <a:ahLst/>
              <a:cxnLst/>
              <a:rect l="l" t="t" r="r" b="b"/>
              <a:pathLst>
                <a:path w="572" h="751" extrusionOk="0">
                  <a:moveTo>
                    <a:pt x="358" y="1"/>
                  </a:moveTo>
                  <a:cubicBezTo>
                    <a:pt x="358" y="1"/>
                    <a:pt x="346" y="1"/>
                    <a:pt x="322" y="12"/>
                  </a:cubicBezTo>
                  <a:cubicBezTo>
                    <a:pt x="274" y="24"/>
                    <a:pt x="227" y="36"/>
                    <a:pt x="215" y="60"/>
                  </a:cubicBezTo>
                  <a:lnTo>
                    <a:pt x="203" y="72"/>
                  </a:lnTo>
                  <a:lnTo>
                    <a:pt x="179" y="72"/>
                  </a:lnTo>
                  <a:cubicBezTo>
                    <a:pt x="167" y="72"/>
                    <a:pt x="167" y="72"/>
                    <a:pt x="120" y="84"/>
                  </a:cubicBezTo>
                  <a:cubicBezTo>
                    <a:pt x="96" y="96"/>
                    <a:pt x="60" y="96"/>
                    <a:pt x="48" y="120"/>
                  </a:cubicBezTo>
                  <a:cubicBezTo>
                    <a:pt x="36" y="120"/>
                    <a:pt x="36" y="120"/>
                    <a:pt x="36" y="132"/>
                  </a:cubicBezTo>
                  <a:lnTo>
                    <a:pt x="24" y="143"/>
                  </a:lnTo>
                  <a:cubicBezTo>
                    <a:pt x="0" y="143"/>
                    <a:pt x="0" y="143"/>
                    <a:pt x="24" y="155"/>
                  </a:cubicBezTo>
                  <a:cubicBezTo>
                    <a:pt x="36" y="155"/>
                    <a:pt x="36" y="167"/>
                    <a:pt x="36" y="167"/>
                  </a:cubicBezTo>
                  <a:cubicBezTo>
                    <a:pt x="36" y="191"/>
                    <a:pt x="60" y="203"/>
                    <a:pt x="60" y="215"/>
                  </a:cubicBezTo>
                  <a:cubicBezTo>
                    <a:pt x="60" y="227"/>
                    <a:pt x="84" y="227"/>
                    <a:pt x="84" y="251"/>
                  </a:cubicBezTo>
                  <a:cubicBezTo>
                    <a:pt x="84" y="263"/>
                    <a:pt x="96" y="263"/>
                    <a:pt x="96" y="274"/>
                  </a:cubicBezTo>
                  <a:cubicBezTo>
                    <a:pt x="96" y="274"/>
                    <a:pt x="96" y="286"/>
                    <a:pt x="108" y="286"/>
                  </a:cubicBezTo>
                  <a:cubicBezTo>
                    <a:pt x="84" y="310"/>
                    <a:pt x="108" y="310"/>
                    <a:pt x="108" y="322"/>
                  </a:cubicBezTo>
                  <a:cubicBezTo>
                    <a:pt x="96" y="334"/>
                    <a:pt x="143" y="334"/>
                    <a:pt x="120" y="346"/>
                  </a:cubicBezTo>
                  <a:cubicBezTo>
                    <a:pt x="108" y="370"/>
                    <a:pt x="143" y="370"/>
                    <a:pt x="143" y="382"/>
                  </a:cubicBezTo>
                  <a:cubicBezTo>
                    <a:pt x="143" y="393"/>
                    <a:pt x="167" y="405"/>
                    <a:pt x="167" y="429"/>
                  </a:cubicBezTo>
                  <a:cubicBezTo>
                    <a:pt x="167" y="441"/>
                    <a:pt x="179" y="453"/>
                    <a:pt x="167" y="465"/>
                  </a:cubicBezTo>
                  <a:lnTo>
                    <a:pt x="167" y="524"/>
                  </a:lnTo>
                  <a:lnTo>
                    <a:pt x="167" y="620"/>
                  </a:lnTo>
                  <a:cubicBezTo>
                    <a:pt x="167" y="632"/>
                    <a:pt x="179" y="667"/>
                    <a:pt x="167" y="679"/>
                  </a:cubicBezTo>
                  <a:cubicBezTo>
                    <a:pt x="167" y="691"/>
                    <a:pt x="179" y="703"/>
                    <a:pt x="179" y="727"/>
                  </a:cubicBezTo>
                  <a:cubicBezTo>
                    <a:pt x="179" y="739"/>
                    <a:pt x="191" y="739"/>
                    <a:pt x="191" y="751"/>
                  </a:cubicBezTo>
                  <a:cubicBezTo>
                    <a:pt x="191" y="751"/>
                    <a:pt x="215" y="751"/>
                    <a:pt x="262" y="739"/>
                  </a:cubicBezTo>
                  <a:lnTo>
                    <a:pt x="286" y="739"/>
                  </a:lnTo>
                  <a:cubicBezTo>
                    <a:pt x="298" y="739"/>
                    <a:pt x="334" y="739"/>
                    <a:pt x="393" y="703"/>
                  </a:cubicBezTo>
                  <a:cubicBezTo>
                    <a:pt x="417" y="691"/>
                    <a:pt x="453" y="691"/>
                    <a:pt x="477" y="679"/>
                  </a:cubicBezTo>
                  <a:cubicBezTo>
                    <a:pt x="536" y="667"/>
                    <a:pt x="572" y="644"/>
                    <a:pt x="572" y="644"/>
                  </a:cubicBezTo>
                  <a:cubicBezTo>
                    <a:pt x="560" y="644"/>
                    <a:pt x="560" y="632"/>
                    <a:pt x="536" y="620"/>
                  </a:cubicBezTo>
                  <a:cubicBezTo>
                    <a:pt x="524" y="608"/>
                    <a:pt x="524" y="608"/>
                    <a:pt x="524" y="572"/>
                  </a:cubicBezTo>
                  <a:lnTo>
                    <a:pt x="524" y="548"/>
                  </a:lnTo>
                  <a:cubicBezTo>
                    <a:pt x="524" y="548"/>
                    <a:pt x="524" y="524"/>
                    <a:pt x="512" y="524"/>
                  </a:cubicBezTo>
                  <a:cubicBezTo>
                    <a:pt x="512" y="524"/>
                    <a:pt x="501" y="524"/>
                    <a:pt x="512" y="513"/>
                  </a:cubicBezTo>
                  <a:lnTo>
                    <a:pt x="501" y="513"/>
                  </a:lnTo>
                  <a:cubicBezTo>
                    <a:pt x="512" y="501"/>
                    <a:pt x="512" y="501"/>
                    <a:pt x="501" y="501"/>
                  </a:cubicBezTo>
                  <a:cubicBezTo>
                    <a:pt x="501" y="501"/>
                    <a:pt x="524" y="489"/>
                    <a:pt x="477" y="489"/>
                  </a:cubicBezTo>
                  <a:cubicBezTo>
                    <a:pt x="477" y="489"/>
                    <a:pt x="504" y="469"/>
                    <a:pt x="492" y="469"/>
                  </a:cubicBezTo>
                  <a:cubicBezTo>
                    <a:pt x="488" y="469"/>
                    <a:pt x="480" y="471"/>
                    <a:pt x="465" y="477"/>
                  </a:cubicBezTo>
                  <a:lnTo>
                    <a:pt x="477" y="453"/>
                  </a:lnTo>
                  <a:cubicBezTo>
                    <a:pt x="465" y="453"/>
                    <a:pt x="465" y="441"/>
                    <a:pt x="465" y="441"/>
                  </a:cubicBezTo>
                  <a:cubicBezTo>
                    <a:pt x="465" y="441"/>
                    <a:pt x="477" y="429"/>
                    <a:pt x="465" y="429"/>
                  </a:cubicBezTo>
                  <a:cubicBezTo>
                    <a:pt x="453" y="429"/>
                    <a:pt x="441" y="429"/>
                    <a:pt x="465" y="417"/>
                  </a:cubicBezTo>
                  <a:lnTo>
                    <a:pt x="453" y="417"/>
                  </a:lnTo>
                  <a:cubicBezTo>
                    <a:pt x="512" y="346"/>
                    <a:pt x="512" y="346"/>
                    <a:pt x="512" y="334"/>
                  </a:cubicBezTo>
                  <a:cubicBezTo>
                    <a:pt x="536" y="322"/>
                    <a:pt x="501" y="322"/>
                    <a:pt x="512" y="310"/>
                  </a:cubicBezTo>
                  <a:cubicBezTo>
                    <a:pt x="524" y="298"/>
                    <a:pt x="512" y="298"/>
                    <a:pt x="501" y="298"/>
                  </a:cubicBezTo>
                  <a:lnTo>
                    <a:pt x="465" y="263"/>
                  </a:lnTo>
                  <a:cubicBezTo>
                    <a:pt x="465" y="251"/>
                    <a:pt x="441" y="239"/>
                    <a:pt x="441" y="203"/>
                  </a:cubicBezTo>
                  <a:cubicBezTo>
                    <a:pt x="441" y="191"/>
                    <a:pt x="417" y="191"/>
                    <a:pt x="417" y="167"/>
                  </a:cubicBezTo>
                  <a:cubicBezTo>
                    <a:pt x="417" y="155"/>
                    <a:pt x="405" y="143"/>
                    <a:pt x="405" y="132"/>
                  </a:cubicBezTo>
                  <a:cubicBezTo>
                    <a:pt x="405" y="120"/>
                    <a:pt x="393" y="120"/>
                    <a:pt x="393" y="96"/>
                  </a:cubicBezTo>
                  <a:cubicBezTo>
                    <a:pt x="381" y="84"/>
                    <a:pt x="393" y="72"/>
                    <a:pt x="358" y="48"/>
                  </a:cubicBezTo>
                  <a:cubicBezTo>
                    <a:pt x="358" y="48"/>
                    <a:pt x="334" y="48"/>
                    <a:pt x="346" y="36"/>
                  </a:cubicBezTo>
                  <a:cubicBezTo>
                    <a:pt x="358" y="24"/>
                    <a:pt x="358" y="24"/>
                    <a:pt x="346" y="24"/>
                  </a:cubicBezTo>
                  <a:cubicBezTo>
                    <a:pt x="346" y="24"/>
                    <a:pt x="346" y="12"/>
                    <a:pt x="358" y="12"/>
                  </a:cubicBezTo>
                  <a:cubicBezTo>
                    <a:pt x="381" y="1"/>
                    <a:pt x="381" y="1"/>
                    <a:pt x="3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7"/>
            <p:cNvSpPr/>
            <p:nvPr/>
          </p:nvSpPr>
          <p:spPr>
            <a:xfrm>
              <a:off x="5733150" y="5432050"/>
              <a:ext cx="14000" cy="17575"/>
            </a:xfrm>
            <a:custGeom>
              <a:avLst/>
              <a:gdLst/>
              <a:ahLst/>
              <a:cxnLst/>
              <a:rect l="l" t="t" r="r" b="b"/>
              <a:pathLst>
                <a:path w="560" h="703" extrusionOk="0">
                  <a:moveTo>
                    <a:pt x="227" y="0"/>
                  </a:moveTo>
                  <a:lnTo>
                    <a:pt x="227" y="48"/>
                  </a:lnTo>
                  <a:cubicBezTo>
                    <a:pt x="227" y="60"/>
                    <a:pt x="227" y="72"/>
                    <a:pt x="215" y="84"/>
                  </a:cubicBezTo>
                  <a:cubicBezTo>
                    <a:pt x="203" y="84"/>
                    <a:pt x="203" y="108"/>
                    <a:pt x="203" y="119"/>
                  </a:cubicBezTo>
                  <a:cubicBezTo>
                    <a:pt x="203" y="131"/>
                    <a:pt x="179" y="131"/>
                    <a:pt x="203" y="131"/>
                  </a:cubicBezTo>
                  <a:cubicBezTo>
                    <a:pt x="203" y="131"/>
                    <a:pt x="203" y="143"/>
                    <a:pt x="179" y="143"/>
                  </a:cubicBezTo>
                  <a:cubicBezTo>
                    <a:pt x="167" y="143"/>
                    <a:pt x="203" y="167"/>
                    <a:pt x="179" y="167"/>
                  </a:cubicBezTo>
                  <a:cubicBezTo>
                    <a:pt x="167" y="167"/>
                    <a:pt x="167" y="167"/>
                    <a:pt x="167" y="179"/>
                  </a:cubicBezTo>
                  <a:cubicBezTo>
                    <a:pt x="167" y="179"/>
                    <a:pt x="119" y="179"/>
                    <a:pt x="167" y="191"/>
                  </a:cubicBezTo>
                  <a:cubicBezTo>
                    <a:pt x="167" y="191"/>
                    <a:pt x="119" y="191"/>
                    <a:pt x="167" y="203"/>
                  </a:cubicBezTo>
                  <a:lnTo>
                    <a:pt x="143" y="203"/>
                  </a:lnTo>
                  <a:cubicBezTo>
                    <a:pt x="155" y="227"/>
                    <a:pt x="143" y="227"/>
                    <a:pt x="143" y="239"/>
                  </a:cubicBezTo>
                  <a:cubicBezTo>
                    <a:pt x="155" y="250"/>
                    <a:pt x="167" y="250"/>
                    <a:pt x="143" y="250"/>
                  </a:cubicBezTo>
                  <a:cubicBezTo>
                    <a:pt x="125" y="233"/>
                    <a:pt x="116" y="227"/>
                    <a:pt x="112" y="227"/>
                  </a:cubicBezTo>
                  <a:cubicBezTo>
                    <a:pt x="107" y="227"/>
                    <a:pt x="107" y="233"/>
                    <a:pt x="107" y="239"/>
                  </a:cubicBezTo>
                  <a:cubicBezTo>
                    <a:pt x="111" y="235"/>
                    <a:pt x="114" y="233"/>
                    <a:pt x="115" y="233"/>
                  </a:cubicBezTo>
                  <a:lnTo>
                    <a:pt x="115" y="233"/>
                  </a:lnTo>
                  <a:cubicBezTo>
                    <a:pt x="118" y="233"/>
                    <a:pt x="115" y="239"/>
                    <a:pt x="107" y="239"/>
                  </a:cubicBezTo>
                  <a:cubicBezTo>
                    <a:pt x="84" y="239"/>
                    <a:pt x="107" y="250"/>
                    <a:pt x="96" y="250"/>
                  </a:cubicBezTo>
                  <a:cubicBezTo>
                    <a:pt x="84" y="250"/>
                    <a:pt x="84" y="262"/>
                    <a:pt x="96" y="262"/>
                  </a:cubicBezTo>
                  <a:cubicBezTo>
                    <a:pt x="107" y="286"/>
                    <a:pt x="96" y="298"/>
                    <a:pt x="96" y="310"/>
                  </a:cubicBezTo>
                  <a:cubicBezTo>
                    <a:pt x="84" y="322"/>
                    <a:pt x="96" y="358"/>
                    <a:pt x="84" y="369"/>
                  </a:cubicBezTo>
                  <a:cubicBezTo>
                    <a:pt x="84" y="381"/>
                    <a:pt x="84" y="405"/>
                    <a:pt x="60" y="405"/>
                  </a:cubicBezTo>
                  <a:cubicBezTo>
                    <a:pt x="48" y="417"/>
                    <a:pt x="60" y="429"/>
                    <a:pt x="48" y="441"/>
                  </a:cubicBezTo>
                  <a:cubicBezTo>
                    <a:pt x="36" y="441"/>
                    <a:pt x="48" y="465"/>
                    <a:pt x="48" y="477"/>
                  </a:cubicBezTo>
                  <a:cubicBezTo>
                    <a:pt x="48" y="489"/>
                    <a:pt x="36" y="512"/>
                    <a:pt x="48" y="524"/>
                  </a:cubicBezTo>
                  <a:cubicBezTo>
                    <a:pt x="48" y="524"/>
                    <a:pt x="60" y="536"/>
                    <a:pt x="48" y="536"/>
                  </a:cubicBezTo>
                  <a:cubicBezTo>
                    <a:pt x="36" y="536"/>
                    <a:pt x="36" y="536"/>
                    <a:pt x="36" y="548"/>
                  </a:cubicBezTo>
                  <a:cubicBezTo>
                    <a:pt x="36" y="548"/>
                    <a:pt x="36" y="560"/>
                    <a:pt x="24" y="560"/>
                  </a:cubicBezTo>
                  <a:cubicBezTo>
                    <a:pt x="0" y="560"/>
                    <a:pt x="0" y="560"/>
                    <a:pt x="0" y="584"/>
                  </a:cubicBezTo>
                  <a:cubicBezTo>
                    <a:pt x="0" y="584"/>
                    <a:pt x="24" y="596"/>
                    <a:pt x="36" y="596"/>
                  </a:cubicBezTo>
                  <a:cubicBezTo>
                    <a:pt x="84" y="608"/>
                    <a:pt x="119" y="620"/>
                    <a:pt x="143" y="620"/>
                  </a:cubicBezTo>
                  <a:lnTo>
                    <a:pt x="155" y="620"/>
                  </a:lnTo>
                  <a:lnTo>
                    <a:pt x="167" y="643"/>
                  </a:lnTo>
                  <a:cubicBezTo>
                    <a:pt x="167" y="643"/>
                    <a:pt x="179" y="655"/>
                    <a:pt x="215" y="667"/>
                  </a:cubicBezTo>
                  <a:cubicBezTo>
                    <a:pt x="238" y="679"/>
                    <a:pt x="274" y="679"/>
                    <a:pt x="286" y="703"/>
                  </a:cubicBezTo>
                  <a:lnTo>
                    <a:pt x="334" y="703"/>
                  </a:lnTo>
                  <a:lnTo>
                    <a:pt x="334" y="679"/>
                  </a:lnTo>
                  <a:cubicBezTo>
                    <a:pt x="346" y="667"/>
                    <a:pt x="334" y="655"/>
                    <a:pt x="346" y="643"/>
                  </a:cubicBezTo>
                  <a:lnTo>
                    <a:pt x="346" y="608"/>
                  </a:lnTo>
                  <a:lnTo>
                    <a:pt x="346" y="584"/>
                  </a:lnTo>
                  <a:cubicBezTo>
                    <a:pt x="346" y="584"/>
                    <a:pt x="357" y="584"/>
                    <a:pt x="334" y="560"/>
                  </a:cubicBezTo>
                  <a:cubicBezTo>
                    <a:pt x="381" y="560"/>
                    <a:pt x="346" y="548"/>
                    <a:pt x="346" y="548"/>
                  </a:cubicBezTo>
                  <a:cubicBezTo>
                    <a:pt x="357" y="548"/>
                    <a:pt x="334" y="524"/>
                    <a:pt x="357" y="500"/>
                  </a:cubicBezTo>
                  <a:cubicBezTo>
                    <a:pt x="381" y="500"/>
                    <a:pt x="357" y="489"/>
                    <a:pt x="381" y="477"/>
                  </a:cubicBezTo>
                  <a:cubicBezTo>
                    <a:pt x="393" y="465"/>
                    <a:pt x="381" y="429"/>
                    <a:pt x="393" y="429"/>
                  </a:cubicBezTo>
                  <a:cubicBezTo>
                    <a:pt x="405" y="417"/>
                    <a:pt x="405" y="405"/>
                    <a:pt x="417" y="381"/>
                  </a:cubicBezTo>
                  <a:cubicBezTo>
                    <a:pt x="429" y="369"/>
                    <a:pt x="429" y="358"/>
                    <a:pt x="453" y="346"/>
                  </a:cubicBezTo>
                  <a:cubicBezTo>
                    <a:pt x="477" y="322"/>
                    <a:pt x="488" y="298"/>
                    <a:pt x="512" y="262"/>
                  </a:cubicBezTo>
                  <a:cubicBezTo>
                    <a:pt x="524" y="250"/>
                    <a:pt x="524" y="239"/>
                    <a:pt x="536" y="227"/>
                  </a:cubicBezTo>
                  <a:cubicBezTo>
                    <a:pt x="560" y="215"/>
                    <a:pt x="560" y="191"/>
                    <a:pt x="560" y="179"/>
                  </a:cubicBezTo>
                  <a:lnTo>
                    <a:pt x="560" y="143"/>
                  </a:lnTo>
                  <a:cubicBezTo>
                    <a:pt x="560" y="143"/>
                    <a:pt x="560" y="131"/>
                    <a:pt x="488" y="119"/>
                  </a:cubicBezTo>
                  <a:lnTo>
                    <a:pt x="477" y="108"/>
                  </a:lnTo>
                  <a:cubicBezTo>
                    <a:pt x="465" y="96"/>
                    <a:pt x="441" y="72"/>
                    <a:pt x="393" y="60"/>
                  </a:cubicBezTo>
                  <a:cubicBezTo>
                    <a:pt x="357" y="48"/>
                    <a:pt x="346" y="48"/>
                    <a:pt x="322" y="24"/>
                  </a:cubicBezTo>
                  <a:cubicBezTo>
                    <a:pt x="262" y="0"/>
                    <a:pt x="227" y="0"/>
                    <a:pt x="2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7"/>
            <p:cNvSpPr/>
            <p:nvPr/>
          </p:nvSpPr>
          <p:spPr>
            <a:xfrm>
              <a:off x="5751900" y="5372325"/>
              <a:ext cx="20250" cy="32950"/>
            </a:xfrm>
            <a:custGeom>
              <a:avLst/>
              <a:gdLst/>
              <a:ahLst/>
              <a:cxnLst/>
              <a:rect l="l" t="t" r="r" b="b"/>
              <a:pathLst>
                <a:path w="810" h="1318" extrusionOk="0">
                  <a:moveTo>
                    <a:pt x="298" y="401"/>
                  </a:moveTo>
                  <a:cubicBezTo>
                    <a:pt x="298" y="401"/>
                    <a:pt x="310" y="401"/>
                    <a:pt x="310" y="413"/>
                  </a:cubicBezTo>
                  <a:cubicBezTo>
                    <a:pt x="298" y="413"/>
                    <a:pt x="298" y="413"/>
                    <a:pt x="298" y="401"/>
                  </a:cubicBezTo>
                  <a:close/>
                  <a:moveTo>
                    <a:pt x="518" y="0"/>
                  </a:moveTo>
                  <a:cubicBezTo>
                    <a:pt x="507" y="0"/>
                    <a:pt x="500" y="3"/>
                    <a:pt x="500" y="8"/>
                  </a:cubicBezTo>
                  <a:cubicBezTo>
                    <a:pt x="500" y="44"/>
                    <a:pt x="489" y="56"/>
                    <a:pt x="489" y="80"/>
                  </a:cubicBezTo>
                  <a:cubicBezTo>
                    <a:pt x="489" y="115"/>
                    <a:pt x="477" y="139"/>
                    <a:pt x="465" y="163"/>
                  </a:cubicBezTo>
                  <a:cubicBezTo>
                    <a:pt x="441" y="175"/>
                    <a:pt x="441" y="187"/>
                    <a:pt x="429" y="199"/>
                  </a:cubicBezTo>
                  <a:cubicBezTo>
                    <a:pt x="429" y="222"/>
                    <a:pt x="417" y="234"/>
                    <a:pt x="417" y="246"/>
                  </a:cubicBezTo>
                  <a:cubicBezTo>
                    <a:pt x="417" y="258"/>
                    <a:pt x="417" y="258"/>
                    <a:pt x="405" y="282"/>
                  </a:cubicBezTo>
                  <a:cubicBezTo>
                    <a:pt x="381" y="282"/>
                    <a:pt x="417" y="294"/>
                    <a:pt x="405" y="294"/>
                  </a:cubicBezTo>
                  <a:cubicBezTo>
                    <a:pt x="369" y="294"/>
                    <a:pt x="381" y="306"/>
                    <a:pt x="369" y="318"/>
                  </a:cubicBezTo>
                  <a:cubicBezTo>
                    <a:pt x="369" y="342"/>
                    <a:pt x="322" y="318"/>
                    <a:pt x="358" y="353"/>
                  </a:cubicBezTo>
                  <a:lnTo>
                    <a:pt x="346" y="353"/>
                  </a:lnTo>
                  <a:cubicBezTo>
                    <a:pt x="322" y="365"/>
                    <a:pt x="298" y="353"/>
                    <a:pt x="322" y="401"/>
                  </a:cubicBezTo>
                  <a:lnTo>
                    <a:pt x="286" y="401"/>
                  </a:lnTo>
                  <a:cubicBezTo>
                    <a:pt x="298" y="413"/>
                    <a:pt x="286" y="425"/>
                    <a:pt x="262" y="437"/>
                  </a:cubicBezTo>
                  <a:cubicBezTo>
                    <a:pt x="262" y="437"/>
                    <a:pt x="250" y="437"/>
                    <a:pt x="250" y="461"/>
                  </a:cubicBezTo>
                  <a:cubicBezTo>
                    <a:pt x="262" y="472"/>
                    <a:pt x="286" y="484"/>
                    <a:pt x="239" y="484"/>
                  </a:cubicBezTo>
                  <a:cubicBezTo>
                    <a:pt x="227" y="484"/>
                    <a:pt x="239" y="496"/>
                    <a:pt x="250" y="496"/>
                  </a:cubicBezTo>
                  <a:cubicBezTo>
                    <a:pt x="250" y="496"/>
                    <a:pt x="250" y="496"/>
                    <a:pt x="250" y="496"/>
                  </a:cubicBezTo>
                  <a:lnTo>
                    <a:pt x="250" y="496"/>
                  </a:lnTo>
                  <a:cubicBezTo>
                    <a:pt x="247" y="496"/>
                    <a:pt x="243" y="496"/>
                    <a:pt x="239" y="496"/>
                  </a:cubicBezTo>
                  <a:cubicBezTo>
                    <a:pt x="242" y="504"/>
                    <a:pt x="245" y="507"/>
                    <a:pt x="247" y="507"/>
                  </a:cubicBezTo>
                  <a:cubicBezTo>
                    <a:pt x="250" y="507"/>
                    <a:pt x="250" y="497"/>
                    <a:pt x="250" y="496"/>
                  </a:cubicBezTo>
                  <a:lnTo>
                    <a:pt x="250" y="496"/>
                  </a:lnTo>
                  <a:cubicBezTo>
                    <a:pt x="282" y="497"/>
                    <a:pt x="265" y="499"/>
                    <a:pt x="286" y="520"/>
                  </a:cubicBezTo>
                  <a:cubicBezTo>
                    <a:pt x="250" y="520"/>
                    <a:pt x="262" y="544"/>
                    <a:pt x="250" y="556"/>
                  </a:cubicBezTo>
                  <a:cubicBezTo>
                    <a:pt x="239" y="556"/>
                    <a:pt x="239" y="592"/>
                    <a:pt x="239" y="603"/>
                  </a:cubicBezTo>
                  <a:cubicBezTo>
                    <a:pt x="239" y="627"/>
                    <a:pt x="239" y="663"/>
                    <a:pt x="227" y="675"/>
                  </a:cubicBezTo>
                  <a:cubicBezTo>
                    <a:pt x="203" y="723"/>
                    <a:pt x="191" y="746"/>
                    <a:pt x="179" y="794"/>
                  </a:cubicBezTo>
                  <a:cubicBezTo>
                    <a:pt x="167" y="806"/>
                    <a:pt x="167" y="842"/>
                    <a:pt x="143" y="853"/>
                  </a:cubicBezTo>
                  <a:cubicBezTo>
                    <a:pt x="131" y="865"/>
                    <a:pt x="131" y="913"/>
                    <a:pt x="119" y="925"/>
                  </a:cubicBezTo>
                  <a:cubicBezTo>
                    <a:pt x="108" y="949"/>
                    <a:pt x="108" y="961"/>
                    <a:pt x="108" y="996"/>
                  </a:cubicBezTo>
                  <a:cubicBezTo>
                    <a:pt x="84" y="1020"/>
                    <a:pt x="72" y="1032"/>
                    <a:pt x="72" y="1080"/>
                  </a:cubicBezTo>
                  <a:cubicBezTo>
                    <a:pt x="72" y="1092"/>
                    <a:pt x="84" y="1115"/>
                    <a:pt x="72" y="1115"/>
                  </a:cubicBezTo>
                  <a:cubicBezTo>
                    <a:pt x="60" y="1115"/>
                    <a:pt x="60" y="1127"/>
                    <a:pt x="60" y="1127"/>
                  </a:cubicBezTo>
                  <a:cubicBezTo>
                    <a:pt x="60" y="1139"/>
                    <a:pt x="48" y="1139"/>
                    <a:pt x="24" y="1151"/>
                  </a:cubicBezTo>
                  <a:cubicBezTo>
                    <a:pt x="12" y="1151"/>
                    <a:pt x="0" y="1163"/>
                    <a:pt x="0" y="1187"/>
                  </a:cubicBezTo>
                  <a:lnTo>
                    <a:pt x="24" y="1211"/>
                  </a:lnTo>
                  <a:cubicBezTo>
                    <a:pt x="72" y="1223"/>
                    <a:pt x="119" y="1246"/>
                    <a:pt x="131" y="1246"/>
                  </a:cubicBezTo>
                  <a:lnTo>
                    <a:pt x="143" y="1246"/>
                  </a:lnTo>
                  <a:lnTo>
                    <a:pt x="167" y="1258"/>
                  </a:lnTo>
                  <a:cubicBezTo>
                    <a:pt x="167" y="1270"/>
                    <a:pt x="179" y="1270"/>
                    <a:pt x="203" y="1294"/>
                  </a:cubicBezTo>
                  <a:cubicBezTo>
                    <a:pt x="239" y="1306"/>
                    <a:pt x="262" y="1306"/>
                    <a:pt x="286" y="1318"/>
                  </a:cubicBezTo>
                  <a:lnTo>
                    <a:pt x="298" y="1318"/>
                  </a:lnTo>
                  <a:cubicBezTo>
                    <a:pt x="298" y="1318"/>
                    <a:pt x="298" y="1306"/>
                    <a:pt x="322" y="1306"/>
                  </a:cubicBezTo>
                  <a:cubicBezTo>
                    <a:pt x="334" y="1306"/>
                    <a:pt x="334" y="1306"/>
                    <a:pt x="334" y="1294"/>
                  </a:cubicBezTo>
                  <a:cubicBezTo>
                    <a:pt x="334" y="1270"/>
                    <a:pt x="334" y="1258"/>
                    <a:pt x="358" y="1246"/>
                  </a:cubicBezTo>
                  <a:cubicBezTo>
                    <a:pt x="369" y="1211"/>
                    <a:pt x="369" y="1187"/>
                    <a:pt x="381" y="1151"/>
                  </a:cubicBezTo>
                  <a:cubicBezTo>
                    <a:pt x="393" y="1139"/>
                    <a:pt x="381" y="1115"/>
                    <a:pt x="393" y="1092"/>
                  </a:cubicBezTo>
                  <a:cubicBezTo>
                    <a:pt x="417" y="1080"/>
                    <a:pt x="417" y="1056"/>
                    <a:pt x="417" y="1032"/>
                  </a:cubicBezTo>
                  <a:cubicBezTo>
                    <a:pt x="417" y="1020"/>
                    <a:pt x="429" y="1020"/>
                    <a:pt x="417" y="1008"/>
                  </a:cubicBezTo>
                  <a:cubicBezTo>
                    <a:pt x="453" y="1008"/>
                    <a:pt x="429" y="973"/>
                    <a:pt x="441" y="961"/>
                  </a:cubicBezTo>
                  <a:cubicBezTo>
                    <a:pt x="477" y="949"/>
                    <a:pt x="441" y="901"/>
                    <a:pt x="477" y="889"/>
                  </a:cubicBezTo>
                  <a:cubicBezTo>
                    <a:pt x="489" y="877"/>
                    <a:pt x="489" y="853"/>
                    <a:pt x="489" y="830"/>
                  </a:cubicBezTo>
                  <a:cubicBezTo>
                    <a:pt x="500" y="794"/>
                    <a:pt x="500" y="758"/>
                    <a:pt x="512" y="723"/>
                  </a:cubicBezTo>
                  <a:lnTo>
                    <a:pt x="560" y="639"/>
                  </a:lnTo>
                  <a:cubicBezTo>
                    <a:pt x="572" y="603"/>
                    <a:pt x="596" y="580"/>
                    <a:pt x="620" y="544"/>
                  </a:cubicBezTo>
                  <a:cubicBezTo>
                    <a:pt x="655" y="496"/>
                    <a:pt x="679" y="437"/>
                    <a:pt x="715" y="401"/>
                  </a:cubicBezTo>
                  <a:cubicBezTo>
                    <a:pt x="727" y="365"/>
                    <a:pt x="739" y="318"/>
                    <a:pt x="774" y="294"/>
                  </a:cubicBezTo>
                  <a:cubicBezTo>
                    <a:pt x="786" y="258"/>
                    <a:pt x="798" y="234"/>
                    <a:pt x="798" y="199"/>
                  </a:cubicBezTo>
                  <a:cubicBezTo>
                    <a:pt x="798" y="187"/>
                    <a:pt x="810" y="175"/>
                    <a:pt x="810" y="163"/>
                  </a:cubicBezTo>
                  <a:cubicBezTo>
                    <a:pt x="810" y="139"/>
                    <a:pt x="810" y="139"/>
                    <a:pt x="774" y="115"/>
                  </a:cubicBezTo>
                  <a:lnTo>
                    <a:pt x="750" y="103"/>
                  </a:lnTo>
                  <a:cubicBezTo>
                    <a:pt x="739" y="80"/>
                    <a:pt x="727" y="68"/>
                    <a:pt x="667" y="56"/>
                  </a:cubicBezTo>
                  <a:cubicBezTo>
                    <a:pt x="631" y="44"/>
                    <a:pt x="608" y="44"/>
                    <a:pt x="596" y="20"/>
                  </a:cubicBezTo>
                  <a:cubicBezTo>
                    <a:pt x="561" y="6"/>
                    <a:pt x="534" y="0"/>
                    <a:pt x="5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7"/>
            <p:cNvSpPr/>
            <p:nvPr/>
          </p:nvSpPr>
          <p:spPr>
            <a:xfrm>
              <a:off x="5777800" y="5312800"/>
              <a:ext cx="20550" cy="32950"/>
            </a:xfrm>
            <a:custGeom>
              <a:avLst/>
              <a:gdLst/>
              <a:ahLst/>
              <a:cxnLst/>
              <a:rect l="l" t="t" r="r" b="b"/>
              <a:pathLst>
                <a:path w="822" h="1318" extrusionOk="0">
                  <a:moveTo>
                    <a:pt x="298" y="401"/>
                  </a:moveTo>
                  <a:cubicBezTo>
                    <a:pt x="298" y="401"/>
                    <a:pt x="322" y="401"/>
                    <a:pt x="322" y="413"/>
                  </a:cubicBezTo>
                  <a:cubicBezTo>
                    <a:pt x="298" y="413"/>
                    <a:pt x="298" y="413"/>
                    <a:pt x="298" y="401"/>
                  </a:cubicBezTo>
                  <a:close/>
                  <a:moveTo>
                    <a:pt x="525" y="0"/>
                  </a:moveTo>
                  <a:cubicBezTo>
                    <a:pt x="516" y="0"/>
                    <a:pt x="512" y="3"/>
                    <a:pt x="512" y="8"/>
                  </a:cubicBezTo>
                  <a:cubicBezTo>
                    <a:pt x="512" y="44"/>
                    <a:pt x="500" y="56"/>
                    <a:pt x="500" y="79"/>
                  </a:cubicBezTo>
                  <a:cubicBezTo>
                    <a:pt x="500" y="115"/>
                    <a:pt x="476" y="139"/>
                    <a:pt x="465" y="163"/>
                  </a:cubicBezTo>
                  <a:cubicBezTo>
                    <a:pt x="453" y="175"/>
                    <a:pt x="453" y="187"/>
                    <a:pt x="441" y="198"/>
                  </a:cubicBezTo>
                  <a:cubicBezTo>
                    <a:pt x="441" y="222"/>
                    <a:pt x="417" y="234"/>
                    <a:pt x="417" y="246"/>
                  </a:cubicBezTo>
                  <a:cubicBezTo>
                    <a:pt x="417" y="258"/>
                    <a:pt x="417" y="258"/>
                    <a:pt x="405" y="282"/>
                  </a:cubicBezTo>
                  <a:cubicBezTo>
                    <a:pt x="393" y="282"/>
                    <a:pt x="417" y="294"/>
                    <a:pt x="405" y="294"/>
                  </a:cubicBezTo>
                  <a:cubicBezTo>
                    <a:pt x="381" y="294"/>
                    <a:pt x="393" y="306"/>
                    <a:pt x="381" y="317"/>
                  </a:cubicBezTo>
                  <a:cubicBezTo>
                    <a:pt x="381" y="341"/>
                    <a:pt x="334" y="317"/>
                    <a:pt x="357" y="353"/>
                  </a:cubicBezTo>
                  <a:lnTo>
                    <a:pt x="346" y="353"/>
                  </a:lnTo>
                  <a:cubicBezTo>
                    <a:pt x="334" y="365"/>
                    <a:pt x="298" y="353"/>
                    <a:pt x="334" y="401"/>
                  </a:cubicBezTo>
                  <a:lnTo>
                    <a:pt x="286" y="401"/>
                  </a:lnTo>
                  <a:cubicBezTo>
                    <a:pt x="298" y="413"/>
                    <a:pt x="286" y="425"/>
                    <a:pt x="274" y="437"/>
                  </a:cubicBezTo>
                  <a:cubicBezTo>
                    <a:pt x="274" y="437"/>
                    <a:pt x="262" y="437"/>
                    <a:pt x="262" y="460"/>
                  </a:cubicBezTo>
                  <a:cubicBezTo>
                    <a:pt x="274" y="472"/>
                    <a:pt x="286" y="484"/>
                    <a:pt x="238" y="484"/>
                  </a:cubicBezTo>
                  <a:cubicBezTo>
                    <a:pt x="226" y="484"/>
                    <a:pt x="238" y="496"/>
                    <a:pt x="262" y="496"/>
                  </a:cubicBezTo>
                  <a:cubicBezTo>
                    <a:pt x="262" y="496"/>
                    <a:pt x="262" y="496"/>
                    <a:pt x="262" y="496"/>
                  </a:cubicBezTo>
                  <a:lnTo>
                    <a:pt x="262" y="496"/>
                  </a:lnTo>
                  <a:cubicBezTo>
                    <a:pt x="257" y="496"/>
                    <a:pt x="250" y="496"/>
                    <a:pt x="238" y="496"/>
                  </a:cubicBezTo>
                  <a:cubicBezTo>
                    <a:pt x="246" y="504"/>
                    <a:pt x="252" y="507"/>
                    <a:pt x="255" y="507"/>
                  </a:cubicBezTo>
                  <a:cubicBezTo>
                    <a:pt x="261" y="507"/>
                    <a:pt x="262" y="498"/>
                    <a:pt x="262" y="496"/>
                  </a:cubicBezTo>
                  <a:lnTo>
                    <a:pt x="262" y="496"/>
                  </a:lnTo>
                  <a:cubicBezTo>
                    <a:pt x="277" y="497"/>
                    <a:pt x="268" y="502"/>
                    <a:pt x="286" y="520"/>
                  </a:cubicBezTo>
                  <a:cubicBezTo>
                    <a:pt x="262" y="520"/>
                    <a:pt x="274" y="544"/>
                    <a:pt x="262" y="556"/>
                  </a:cubicBezTo>
                  <a:cubicBezTo>
                    <a:pt x="238" y="556"/>
                    <a:pt x="238" y="591"/>
                    <a:pt x="238" y="603"/>
                  </a:cubicBezTo>
                  <a:cubicBezTo>
                    <a:pt x="238" y="627"/>
                    <a:pt x="238" y="663"/>
                    <a:pt x="226" y="675"/>
                  </a:cubicBezTo>
                  <a:cubicBezTo>
                    <a:pt x="215" y="722"/>
                    <a:pt x="203" y="746"/>
                    <a:pt x="179" y="794"/>
                  </a:cubicBezTo>
                  <a:cubicBezTo>
                    <a:pt x="167" y="806"/>
                    <a:pt x="167" y="841"/>
                    <a:pt x="155" y="853"/>
                  </a:cubicBezTo>
                  <a:cubicBezTo>
                    <a:pt x="143" y="865"/>
                    <a:pt x="143" y="913"/>
                    <a:pt x="119" y="925"/>
                  </a:cubicBezTo>
                  <a:cubicBezTo>
                    <a:pt x="107" y="948"/>
                    <a:pt x="107" y="960"/>
                    <a:pt x="107" y="996"/>
                  </a:cubicBezTo>
                  <a:cubicBezTo>
                    <a:pt x="95" y="1020"/>
                    <a:pt x="84" y="1032"/>
                    <a:pt x="84" y="1079"/>
                  </a:cubicBezTo>
                  <a:cubicBezTo>
                    <a:pt x="84" y="1091"/>
                    <a:pt x="95" y="1115"/>
                    <a:pt x="84" y="1115"/>
                  </a:cubicBezTo>
                  <a:cubicBezTo>
                    <a:pt x="60" y="1115"/>
                    <a:pt x="60" y="1127"/>
                    <a:pt x="60" y="1127"/>
                  </a:cubicBezTo>
                  <a:cubicBezTo>
                    <a:pt x="60" y="1139"/>
                    <a:pt x="48" y="1139"/>
                    <a:pt x="36" y="1151"/>
                  </a:cubicBezTo>
                  <a:cubicBezTo>
                    <a:pt x="24" y="1151"/>
                    <a:pt x="0" y="1163"/>
                    <a:pt x="0" y="1187"/>
                  </a:cubicBezTo>
                  <a:lnTo>
                    <a:pt x="36" y="1210"/>
                  </a:lnTo>
                  <a:cubicBezTo>
                    <a:pt x="84" y="1222"/>
                    <a:pt x="119" y="1246"/>
                    <a:pt x="143" y="1246"/>
                  </a:cubicBezTo>
                  <a:lnTo>
                    <a:pt x="155" y="1246"/>
                  </a:lnTo>
                  <a:lnTo>
                    <a:pt x="167" y="1258"/>
                  </a:lnTo>
                  <a:cubicBezTo>
                    <a:pt x="167" y="1270"/>
                    <a:pt x="179" y="1270"/>
                    <a:pt x="215" y="1294"/>
                  </a:cubicBezTo>
                  <a:cubicBezTo>
                    <a:pt x="238" y="1306"/>
                    <a:pt x="274" y="1306"/>
                    <a:pt x="286" y="1318"/>
                  </a:cubicBezTo>
                  <a:lnTo>
                    <a:pt x="298" y="1318"/>
                  </a:lnTo>
                  <a:cubicBezTo>
                    <a:pt x="298" y="1318"/>
                    <a:pt x="298" y="1306"/>
                    <a:pt x="334" y="1306"/>
                  </a:cubicBezTo>
                  <a:cubicBezTo>
                    <a:pt x="346" y="1306"/>
                    <a:pt x="346" y="1306"/>
                    <a:pt x="346" y="1294"/>
                  </a:cubicBezTo>
                  <a:cubicBezTo>
                    <a:pt x="346" y="1270"/>
                    <a:pt x="346" y="1258"/>
                    <a:pt x="357" y="1246"/>
                  </a:cubicBezTo>
                  <a:cubicBezTo>
                    <a:pt x="369" y="1210"/>
                    <a:pt x="369" y="1187"/>
                    <a:pt x="393" y="1151"/>
                  </a:cubicBezTo>
                  <a:cubicBezTo>
                    <a:pt x="405" y="1139"/>
                    <a:pt x="393" y="1115"/>
                    <a:pt x="405" y="1091"/>
                  </a:cubicBezTo>
                  <a:cubicBezTo>
                    <a:pt x="417" y="1079"/>
                    <a:pt x="417" y="1056"/>
                    <a:pt x="417" y="1032"/>
                  </a:cubicBezTo>
                  <a:cubicBezTo>
                    <a:pt x="417" y="1020"/>
                    <a:pt x="429" y="1020"/>
                    <a:pt x="417" y="1008"/>
                  </a:cubicBezTo>
                  <a:cubicBezTo>
                    <a:pt x="465" y="1008"/>
                    <a:pt x="429" y="972"/>
                    <a:pt x="453" y="960"/>
                  </a:cubicBezTo>
                  <a:cubicBezTo>
                    <a:pt x="476" y="948"/>
                    <a:pt x="453" y="901"/>
                    <a:pt x="476" y="889"/>
                  </a:cubicBezTo>
                  <a:cubicBezTo>
                    <a:pt x="488" y="877"/>
                    <a:pt x="488" y="853"/>
                    <a:pt x="488" y="829"/>
                  </a:cubicBezTo>
                  <a:cubicBezTo>
                    <a:pt x="512" y="794"/>
                    <a:pt x="512" y="758"/>
                    <a:pt x="524" y="722"/>
                  </a:cubicBezTo>
                  <a:lnTo>
                    <a:pt x="572" y="639"/>
                  </a:lnTo>
                  <a:cubicBezTo>
                    <a:pt x="584" y="603"/>
                    <a:pt x="596" y="579"/>
                    <a:pt x="631" y="544"/>
                  </a:cubicBezTo>
                  <a:cubicBezTo>
                    <a:pt x="655" y="496"/>
                    <a:pt x="691" y="437"/>
                    <a:pt x="715" y="401"/>
                  </a:cubicBezTo>
                  <a:cubicBezTo>
                    <a:pt x="727" y="365"/>
                    <a:pt x="750" y="317"/>
                    <a:pt x="774" y="294"/>
                  </a:cubicBezTo>
                  <a:cubicBezTo>
                    <a:pt x="786" y="258"/>
                    <a:pt x="810" y="234"/>
                    <a:pt x="810" y="198"/>
                  </a:cubicBezTo>
                  <a:cubicBezTo>
                    <a:pt x="810" y="187"/>
                    <a:pt x="822" y="175"/>
                    <a:pt x="822" y="163"/>
                  </a:cubicBezTo>
                  <a:cubicBezTo>
                    <a:pt x="822" y="139"/>
                    <a:pt x="822" y="139"/>
                    <a:pt x="774" y="115"/>
                  </a:cubicBezTo>
                  <a:lnTo>
                    <a:pt x="762" y="103"/>
                  </a:lnTo>
                  <a:cubicBezTo>
                    <a:pt x="750" y="79"/>
                    <a:pt x="727" y="67"/>
                    <a:pt x="679" y="56"/>
                  </a:cubicBezTo>
                  <a:cubicBezTo>
                    <a:pt x="643" y="44"/>
                    <a:pt x="607" y="44"/>
                    <a:pt x="596" y="20"/>
                  </a:cubicBezTo>
                  <a:cubicBezTo>
                    <a:pt x="561" y="6"/>
                    <a:pt x="538" y="0"/>
                    <a:pt x="5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7"/>
            <p:cNvSpPr/>
            <p:nvPr/>
          </p:nvSpPr>
          <p:spPr>
            <a:xfrm>
              <a:off x="5803700" y="5253250"/>
              <a:ext cx="20250" cy="32975"/>
            </a:xfrm>
            <a:custGeom>
              <a:avLst/>
              <a:gdLst/>
              <a:ahLst/>
              <a:cxnLst/>
              <a:rect l="l" t="t" r="r" b="b"/>
              <a:pathLst>
                <a:path w="810" h="1319" extrusionOk="0">
                  <a:moveTo>
                    <a:pt x="298" y="402"/>
                  </a:moveTo>
                  <a:cubicBezTo>
                    <a:pt x="298" y="402"/>
                    <a:pt x="310" y="402"/>
                    <a:pt x="310" y="413"/>
                  </a:cubicBezTo>
                  <a:cubicBezTo>
                    <a:pt x="298" y="413"/>
                    <a:pt x="298" y="413"/>
                    <a:pt x="298" y="402"/>
                  </a:cubicBezTo>
                  <a:close/>
                  <a:moveTo>
                    <a:pt x="518" y="1"/>
                  </a:moveTo>
                  <a:cubicBezTo>
                    <a:pt x="506" y="1"/>
                    <a:pt x="500" y="4"/>
                    <a:pt x="500" y="9"/>
                  </a:cubicBezTo>
                  <a:cubicBezTo>
                    <a:pt x="500" y="44"/>
                    <a:pt x="488" y="56"/>
                    <a:pt x="488" y="80"/>
                  </a:cubicBezTo>
                  <a:cubicBezTo>
                    <a:pt x="488" y="116"/>
                    <a:pt x="476" y="140"/>
                    <a:pt x="453" y="163"/>
                  </a:cubicBezTo>
                  <a:cubicBezTo>
                    <a:pt x="441" y="175"/>
                    <a:pt x="441" y="187"/>
                    <a:pt x="429" y="199"/>
                  </a:cubicBezTo>
                  <a:cubicBezTo>
                    <a:pt x="429" y="223"/>
                    <a:pt x="417" y="235"/>
                    <a:pt x="417" y="247"/>
                  </a:cubicBezTo>
                  <a:cubicBezTo>
                    <a:pt x="417" y="259"/>
                    <a:pt x="417" y="259"/>
                    <a:pt x="393" y="283"/>
                  </a:cubicBezTo>
                  <a:cubicBezTo>
                    <a:pt x="381" y="283"/>
                    <a:pt x="417" y="294"/>
                    <a:pt x="393" y="294"/>
                  </a:cubicBezTo>
                  <a:cubicBezTo>
                    <a:pt x="369" y="294"/>
                    <a:pt x="381" y="306"/>
                    <a:pt x="369" y="318"/>
                  </a:cubicBezTo>
                  <a:cubicBezTo>
                    <a:pt x="369" y="342"/>
                    <a:pt x="322" y="318"/>
                    <a:pt x="357" y="354"/>
                  </a:cubicBezTo>
                  <a:lnTo>
                    <a:pt x="333" y="354"/>
                  </a:lnTo>
                  <a:cubicBezTo>
                    <a:pt x="322" y="366"/>
                    <a:pt x="298" y="354"/>
                    <a:pt x="322" y="402"/>
                  </a:cubicBezTo>
                  <a:lnTo>
                    <a:pt x="274" y="402"/>
                  </a:lnTo>
                  <a:cubicBezTo>
                    <a:pt x="298" y="413"/>
                    <a:pt x="274" y="425"/>
                    <a:pt x="262" y="437"/>
                  </a:cubicBezTo>
                  <a:cubicBezTo>
                    <a:pt x="262" y="437"/>
                    <a:pt x="250" y="437"/>
                    <a:pt x="250" y="461"/>
                  </a:cubicBezTo>
                  <a:cubicBezTo>
                    <a:pt x="262" y="473"/>
                    <a:pt x="274" y="485"/>
                    <a:pt x="238" y="485"/>
                  </a:cubicBezTo>
                  <a:cubicBezTo>
                    <a:pt x="214" y="485"/>
                    <a:pt x="238" y="497"/>
                    <a:pt x="250" y="497"/>
                  </a:cubicBezTo>
                  <a:cubicBezTo>
                    <a:pt x="250" y="497"/>
                    <a:pt x="250" y="497"/>
                    <a:pt x="250" y="497"/>
                  </a:cubicBezTo>
                  <a:lnTo>
                    <a:pt x="250" y="497"/>
                  </a:lnTo>
                  <a:cubicBezTo>
                    <a:pt x="247" y="497"/>
                    <a:pt x="243" y="497"/>
                    <a:pt x="238" y="497"/>
                  </a:cubicBezTo>
                  <a:cubicBezTo>
                    <a:pt x="242" y="505"/>
                    <a:pt x="245" y="507"/>
                    <a:pt x="247" y="507"/>
                  </a:cubicBezTo>
                  <a:cubicBezTo>
                    <a:pt x="250" y="507"/>
                    <a:pt x="250" y="498"/>
                    <a:pt x="250" y="497"/>
                  </a:cubicBezTo>
                  <a:lnTo>
                    <a:pt x="250" y="497"/>
                  </a:lnTo>
                  <a:cubicBezTo>
                    <a:pt x="271" y="497"/>
                    <a:pt x="264" y="500"/>
                    <a:pt x="274" y="521"/>
                  </a:cubicBezTo>
                  <a:cubicBezTo>
                    <a:pt x="250" y="521"/>
                    <a:pt x="262" y="544"/>
                    <a:pt x="250" y="556"/>
                  </a:cubicBezTo>
                  <a:cubicBezTo>
                    <a:pt x="238" y="556"/>
                    <a:pt x="238" y="592"/>
                    <a:pt x="238" y="604"/>
                  </a:cubicBezTo>
                  <a:cubicBezTo>
                    <a:pt x="238" y="628"/>
                    <a:pt x="238" y="664"/>
                    <a:pt x="214" y="675"/>
                  </a:cubicBezTo>
                  <a:cubicBezTo>
                    <a:pt x="202" y="723"/>
                    <a:pt x="191" y="747"/>
                    <a:pt x="179" y="794"/>
                  </a:cubicBezTo>
                  <a:cubicBezTo>
                    <a:pt x="155" y="806"/>
                    <a:pt x="155" y="842"/>
                    <a:pt x="143" y="854"/>
                  </a:cubicBezTo>
                  <a:cubicBezTo>
                    <a:pt x="131" y="866"/>
                    <a:pt x="131" y="914"/>
                    <a:pt x="119" y="925"/>
                  </a:cubicBezTo>
                  <a:cubicBezTo>
                    <a:pt x="95" y="949"/>
                    <a:pt x="95" y="961"/>
                    <a:pt x="95" y="997"/>
                  </a:cubicBezTo>
                  <a:cubicBezTo>
                    <a:pt x="83" y="1021"/>
                    <a:pt x="72" y="1033"/>
                    <a:pt x="72" y="1080"/>
                  </a:cubicBezTo>
                  <a:cubicBezTo>
                    <a:pt x="72" y="1092"/>
                    <a:pt x="83" y="1116"/>
                    <a:pt x="72" y="1116"/>
                  </a:cubicBezTo>
                  <a:cubicBezTo>
                    <a:pt x="60" y="1116"/>
                    <a:pt x="60" y="1128"/>
                    <a:pt x="60" y="1128"/>
                  </a:cubicBezTo>
                  <a:cubicBezTo>
                    <a:pt x="60" y="1140"/>
                    <a:pt x="36" y="1140"/>
                    <a:pt x="24" y="1152"/>
                  </a:cubicBezTo>
                  <a:cubicBezTo>
                    <a:pt x="12" y="1152"/>
                    <a:pt x="0" y="1164"/>
                    <a:pt x="0" y="1187"/>
                  </a:cubicBezTo>
                  <a:lnTo>
                    <a:pt x="24" y="1211"/>
                  </a:lnTo>
                  <a:cubicBezTo>
                    <a:pt x="72" y="1223"/>
                    <a:pt x="119" y="1247"/>
                    <a:pt x="131" y="1247"/>
                  </a:cubicBezTo>
                  <a:lnTo>
                    <a:pt x="143" y="1247"/>
                  </a:lnTo>
                  <a:lnTo>
                    <a:pt x="155" y="1259"/>
                  </a:lnTo>
                  <a:cubicBezTo>
                    <a:pt x="155" y="1271"/>
                    <a:pt x="179" y="1271"/>
                    <a:pt x="202" y="1295"/>
                  </a:cubicBezTo>
                  <a:cubicBezTo>
                    <a:pt x="238" y="1306"/>
                    <a:pt x="262" y="1306"/>
                    <a:pt x="274" y="1318"/>
                  </a:cubicBezTo>
                  <a:lnTo>
                    <a:pt x="298" y="1318"/>
                  </a:lnTo>
                  <a:cubicBezTo>
                    <a:pt x="298" y="1318"/>
                    <a:pt x="298" y="1306"/>
                    <a:pt x="322" y="1306"/>
                  </a:cubicBezTo>
                  <a:cubicBezTo>
                    <a:pt x="333" y="1306"/>
                    <a:pt x="333" y="1306"/>
                    <a:pt x="333" y="1295"/>
                  </a:cubicBezTo>
                  <a:cubicBezTo>
                    <a:pt x="333" y="1271"/>
                    <a:pt x="333" y="1259"/>
                    <a:pt x="345" y="1247"/>
                  </a:cubicBezTo>
                  <a:cubicBezTo>
                    <a:pt x="369" y="1211"/>
                    <a:pt x="369" y="1187"/>
                    <a:pt x="381" y="1152"/>
                  </a:cubicBezTo>
                  <a:cubicBezTo>
                    <a:pt x="393" y="1140"/>
                    <a:pt x="381" y="1116"/>
                    <a:pt x="393" y="1092"/>
                  </a:cubicBezTo>
                  <a:cubicBezTo>
                    <a:pt x="405" y="1080"/>
                    <a:pt x="405" y="1056"/>
                    <a:pt x="405" y="1033"/>
                  </a:cubicBezTo>
                  <a:cubicBezTo>
                    <a:pt x="405" y="1021"/>
                    <a:pt x="429" y="1021"/>
                    <a:pt x="405" y="1009"/>
                  </a:cubicBezTo>
                  <a:cubicBezTo>
                    <a:pt x="453" y="1009"/>
                    <a:pt x="429" y="973"/>
                    <a:pt x="441" y="961"/>
                  </a:cubicBezTo>
                  <a:cubicBezTo>
                    <a:pt x="464" y="949"/>
                    <a:pt x="441" y="902"/>
                    <a:pt x="464" y="890"/>
                  </a:cubicBezTo>
                  <a:cubicBezTo>
                    <a:pt x="488" y="878"/>
                    <a:pt x="488" y="854"/>
                    <a:pt x="488" y="830"/>
                  </a:cubicBezTo>
                  <a:cubicBezTo>
                    <a:pt x="500" y="794"/>
                    <a:pt x="500" y="759"/>
                    <a:pt x="512" y="723"/>
                  </a:cubicBezTo>
                  <a:lnTo>
                    <a:pt x="560" y="640"/>
                  </a:lnTo>
                  <a:cubicBezTo>
                    <a:pt x="572" y="604"/>
                    <a:pt x="583" y="580"/>
                    <a:pt x="619" y="544"/>
                  </a:cubicBezTo>
                  <a:cubicBezTo>
                    <a:pt x="643" y="497"/>
                    <a:pt x="679" y="437"/>
                    <a:pt x="703" y="402"/>
                  </a:cubicBezTo>
                  <a:cubicBezTo>
                    <a:pt x="726" y="366"/>
                    <a:pt x="738" y="318"/>
                    <a:pt x="762" y="294"/>
                  </a:cubicBezTo>
                  <a:cubicBezTo>
                    <a:pt x="786" y="259"/>
                    <a:pt x="798" y="235"/>
                    <a:pt x="798" y="199"/>
                  </a:cubicBezTo>
                  <a:cubicBezTo>
                    <a:pt x="798" y="187"/>
                    <a:pt x="810" y="175"/>
                    <a:pt x="810" y="163"/>
                  </a:cubicBezTo>
                  <a:cubicBezTo>
                    <a:pt x="810" y="140"/>
                    <a:pt x="810" y="140"/>
                    <a:pt x="762" y="116"/>
                  </a:cubicBezTo>
                  <a:lnTo>
                    <a:pt x="750" y="104"/>
                  </a:lnTo>
                  <a:cubicBezTo>
                    <a:pt x="738" y="80"/>
                    <a:pt x="726" y="68"/>
                    <a:pt x="667" y="56"/>
                  </a:cubicBezTo>
                  <a:cubicBezTo>
                    <a:pt x="631" y="44"/>
                    <a:pt x="607" y="44"/>
                    <a:pt x="595" y="21"/>
                  </a:cubicBezTo>
                  <a:cubicBezTo>
                    <a:pt x="561" y="7"/>
                    <a:pt x="534" y="1"/>
                    <a:pt x="5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7"/>
            <p:cNvSpPr/>
            <p:nvPr/>
          </p:nvSpPr>
          <p:spPr>
            <a:xfrm>
              <a:off x="5830475" y="5208800"/>
              <a:ext cx="13725" cy="17600"/>
            </a:xfrm>
            <a:custGeom>
              <a:avLst/>
              <a:gdLst/>
              <a:ahLst/>
              <a:cxnLst/>
              <a:rect l="l" t="t" r="r" b="b"/>
              <a:pathLst>
                <a:path w="549" h="704" extrusionOk="0">
                  <a:moveTo>
                    <a:pt x="215" y="1"/>
                  </a:moveTo>
                  <a:lnTo>
                    <a:pt x="215" y="48"/>
                  </a:lnTo>
                  <a:cubicBezTo>
                    <a:pt x="215" y="60"/>
                    <a:pt x="215" y="72"/>
                    <a:pt x="203" y="84"/>
                  </a:cubicBezTo>
                  <a:cubicBezTo>
                    <a:pt x="191" y="84"/>
                    <a:pt x="191" y="108"/>
                    <a:pt x="191" y="120"/>
                  </a:cubicBezTo>
                  <a:cubicBezTo>
                    <a:pt x="191" y="132"/>
                    <a:pt x="179" y="132"/>
                    <a:pt x="191" y="132"/>
                  </a:cubicBezTo>
                  <a:cubicBezTo>
                    <a:pt x="191" y="132"/>
                    <a:pt x="191" y="144"/>
                    <a:pt x="179" y="144"/>
                  </a:cubicBezTo>
                  <a:cubicBezTo>
                    <a:pt x="155" y="144"/>
                    <a:pt x="191" y="167"/>
                    <a:pt x="179" y="167"/>
                  </a:cubicBezTo>
                  <a:cubicBezTo>
                    <a:pt x="155" y="167"/>
                    <a:pt x="155" y="167"/>
                    <a:pt x="155" y="179"/>
                  </a:cubicBezTo>
                  <a:cubicBezTo>
                    <a:pt x="155" y="179"/>
                    <a:pt x="120" y="179"/>
                    <a:pt x="155" y="191"/>
                  </a:cubicBezTo>
                  <a:cubicBezTo>
                    <a:pt x="155" y="191"/>
                    <a:pt x="120" y="191"/>
                    <a:pt x="155" y="203"/>
                  </a:cubicBezTo>
                  <a:lnTo>
                    <a:pt x="132" y="203"/>
                  </a:lnTo>
                  <a:cubicBezTo>
                    <a:pt x="144" y="227"/>
                    <a:pt x="132" y="227"/>
                    <a:pt x="132" y="239"/>
                  </a:cubicBezTo>
                  <a:cubicBezTo>
                    <a:pt x="144" y="251"/>
                    <a:pt x="155" y="251"/>
                    <a:pt x="132" y="251"/>
                  </a:cubicBezTo>
                  <a:cubicBezTo>
                    <a:pt x="104" y="237"/>
                    <a:pt x="96" y="231"/>
                    <a:pt x="95" y="231"/>
                  </a:cubicBezTo>
                  <a:lnTo>
                    <a:pt x="95" y="231"/>
                  </a:lnTo>
                  <a:cubicBezTo>
                    <a:pt x="94" y="231"/>
                    <a:pt x="96" y="234"/>
                    <a:pt x="96" y="239"/>
                  </a:cubicBezTo>
                  <a:cubicBezTo>
                    <a:pt x="72" y="239"/>
                    <a:pt x="96" y="251"/>
                    <a:pt x="84" y="251"/>
                  </a:cubicBezTo>
                  <a:cubicBezTo>
                    <a:pt x="72" y="251"/>
                    <a:pt x="72" y="263"/>
                    <a:pt x="84" y="263"/>
                  </a:cubicBezTo>
                  <a:cubicBezTo>
                    <a:pt x="96" y="286"/>
                    <a:pt x="84" y="298"/>
                    <a:pt x="84" y="310"/>
                  </a:cubicBezTo>
                  <a:cubicBezTo>
                    <a:pt x="72" y="322"/>
                    <a:pt x="84" y="358"/>
                    <a:pt x="72" y="370"/>
                  </a:cubicBezTo>
                  <a:cubicBezTo>
                    <a:pt x="72" y="382"/>
                    <a:pt x="72" y="406"/>
                    <a:pt x="60" y="406"/>
                  </a:cubicBezTo>
                  <a:cubicBezTo>
                    <a:pt x="36" y="417"/>
                    <a:pt x="60" y="429"/>
                    <a:pt x="36" y="441"/>
                  </a:cubicBezTo>
                  <a:cubicBezTo>
                    <a:pt x="24" y="441"/>
                    <a:pt x="36" y="465"/>
                    <a:pt x="36" y="477"/>
                  </a:cubicBezTo>
                  <a:cubicBezTo>
                    <a:pt x="36" y="489"/>
                    <a:pt x="24" y="513"/>
                    <a:pt x="36" y="525"/>
                  </a:cubicBezTo>
                  <a:cubicBezTo>
                    <a:pt x="36" y="525"/>
                    <a:pt x="60" y="537"/>
                    <a:pt x="36" y="537"/>
                  </a:cubicBezTo>
                  <a:cubicBezTo>
                    <a:pt x="24" y="537"/>
                    <a:pt x="24" y="537"/>
                    <a:pt x="24" y="548"/>
                  </a:cubicBezTo>
                  <a:cubicBezTo>
                    <a:pt x="24" y="548"/>
                    <a:pt x="24" y="560"/>
                    <a:pt x="13" y="560"/>
                  </a:cubicBezTo>
                  <a:cubicBezTo>
                    <a:pt x="1" y="560"/>
                    <a:pt x="1" y="560"/>
                    <a:pt x="1" y="584"/>
                  </a:cubicBezTo>
                  <a:cubicBezTo>
                    <a:pt x="1" y="584"/>
                    <a:pt x="13" y="596"/>
                    <a:pt x="24" y="596"/>
                  </a:cubicBezTo>
                  <a:cubicBezTo>
                    <a:pt x="72" y="608"/>
                    <a:pt x="120" y="620"/>
                    <a:pt x="132" y="620"/>
                  </a:cubicBezTo>
                  <a:lnTo>
                    <a:pt x="144" y="620"/>
                  </a:lnTo>
                  <a:lnTo>
                    <a:pt x="155" y="644"/>
                  </a:lnTo>
                  <a:cubicBezTo>
                    <a:pt x="155" y="644"/>
                    <a:pt x="179" y="656"/>
                    <a:pt x="203" y="667"/>
                  </a:cubicBezTo>
                  <a:cubicBezTo>
                    <a:pt x="239" y="679"/>
                    <a:pt x="263" y="679"/>
                    <a:pt x="274" y="703"/>
                  </a:cubicBezTo>
                  <a:lnTo>
                    <a:pt x="322" y="703"/>
                  </a:lnTo>
                  <a:lnTo>
                    <a:pt x="322" y="679"/>
                  </a:lnTo>
                  <a:cubicBezTo>
                    <a:pt x="334" y="667"/>
                    <a:pt x="322" y="656"/>
                    <a:pt x="334" y="644"/>
                  </a:cubicBezTo>
                  <a:lnTo>
                    <a:pt x="334" y="608"/>
                  </a:lnTo>
                  <a:lnTo>
                    <a:pt x="334" y="584"/>
                  </a:lnTo>
                  <a:cubicBezTo>
                    <a:pt x="334" y="584"/>
                    <a:pt x="358" y="584"/>
                    <a:pt x="322" y="560"/>
                  </a:cubicBezTo>
                  <a:cubicBezTo>
                    <a:pt x="370" y="560"/>
                    <a:pt x="334" y="548"/>
                    <a:pt x="334" y="548"/>
                  </a:cubicBezTo>
                  <a:cubicBezTo>
                    <a:pt x="358" y="548"/>
                    <a:pt x="322" y="525"/>
                    <a:pt x="358" y="501"/>
                  </a:cubicBezTo>
                  <a:cubicBezTo>
                    <a:pt x="370" y="501"/>
                    <a:pt x="358" y="489"/>
                    <a:pt x="370" y="477"/>
                  </a:cubicBezTo>
                  <a:cubicBezTo>
                    <a:pt x="382" y="465"/>
                    <a:pt x="370" y="429"/>
                    <a:pt x="382" y="429"/>
                  </a:cubicBezTo>
                  <a:cubicBezTo>
                    <a:pt x="394" y="417"/>
                    <a:pt x="394" y="406"/>
                    <a:pt x="417" y="382"/>
                  </a:cubicBezTo>
                  <a:cubicBezTo>
                    <a:pt x="429" y="370"/>
                    <a:pt x="429" y="358"/>
                    <a:pt x="441" y="346"/>
                  </a:cubicBezTo>
                  <a:cubicBezTo>
                    <a:pt x="477" y="322"/>
                    <a:pt x="489" y="298"/>
                    <a:pt x="501" y="263"/>
                  </a:cubicBezTo>
                  <a:cubicBezTo>
                    <a:pt x="513" y="251"/>
                    <a:pt x="513" y="239"/>
                    <a:pt x="536" y="227"/>
                  </a:cubicBezTo>
                  <a:cubicBezTo>
                    <a:pt x="548" y="215"/>
                    <a:pt x="548" y="191"/>
                    <a:pt x="548" y="179"/>
                  </a:cubicBezTo>
                  <a:lnTo>
                    <a:pt x="548" y="144"/>
                  </a:lnTo>
                  <a:cubicBezTo>
                    <a:pt x="548" y="144"/>
                    <a:pt x="548" y="132"/>
                    <a:pt x="489" y="120"/>
                  </a:cubicBezTo>
                  <a:lnTo>
                    <a:pt x="477" y="108"/>
                  </a:lnTo>
                  <a:cubicBezTo>
                    <a:pt x="453" y="96"/>
                    <a:pt x="429" y="72"/>
                    <a:pt x="382" y="60"/>
                  </a:cubicBezTo>
                  <a:cubicBezTo>
                    <a:pt x="358" y="48"/>
                    <a:pt x="334" y="48"/>
                    <a:pt x="310" y="25"/>
                  </a:cubicBezTo>
                  <a:cubicBezTo>
                    <a:pt x="251" y="1"/>
                    <a:pt x="215" y="1"/>
                    <a:pt x="2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7"/>
            <p:cNvSpPr/>
            <p:nvPr/>
          </p:nvSpPr>
          <p:spPr>
            <a:xfrm>
              <a:off x="5918875" y="5198400"/>
              <a:ext cx="15800" cy="18175"/>
            </a:xfrm>
            <a:custGeom>
              <a:avLst/>
              <a:gdLst/>
              <a:ahLst/>
              <a:cxnLst/>
              <a:rect l="l" t="t" r="r" b="b"/>
              <a:pathLst>
                <a:path w="632" h="727" extrusionOk="0">
                  <a:moveTo>
                    <a:pt x="525" y="286"/>
                  </a:moveTo>
                  <a:cubicBezTo>
                    <a:pt x="529" y="290"/>
                    <a:pt x="533" y="291"/>
                    <a:pt x="535" y="291"/>
                  </a:cubicBezTo>
                  <a:cubicBezTo>
                    <a:pt x="541" y="291"/>
                    <a:pt x="541" y="286"/>
                    <a:pt x="525" y="286"/>
                  </a:cubicBezTo>
                  <a:close/>
                  <a:moveTo>
                    <a:pt x="346" y="0"/>
                  </a:moveTo>
                  <a:cubicBezTo>
                    <a:pt x="346" y="0"/>
                    <a:pt x="334" y="0"/>
                    <a:pt x="298" y="12"/>
                  </a:cubicBezTo>
                  <a:cubicBezTo>
                    <a:pt x="251" y="36"/>
                    <a:pt x="215" y="60"/>
                    <a:pt x="215" y="71"/>
                  </a:cubicBezTo>
                  <a:lnTo>
                    <a:pt x="191" y="95"/>
                  </a:lnTo>
                  <a:lnTo>
                    <a:pt x="179" y="95"/>
                  </a:lnTo>
                  <a:cubicBezTo>
                    <a:pt x="167" y="95"/>
                    <a:pt x="167" y="95"/>
                    <a:pt x="120" y="107"/>
                  </a:cubicBezTo>
                  <a:cubicBezTo>
                    <a:pt x="96" y="119"/>
                    <a:pt x="72" y="131"/>
                    <a:pt x="48" y="155"/>
                  </a:cubicBezTo>
                  <a:lnTo>
                    <a:pt x="37" y="167"/>
                  </a:lnTo>
                  <a:lnTo>
                    <a:pt x="13" y="179"/>
                  </a:lnTo>
                  <a:cubicBezTo>
                    <a:pt x="1" y="191"/>
                    <a:pt x="13" y="191"/>
                    <a:pt x="13" y="191"/>
                  </a:cubicBezTo>
                  <a:cubicBezTo>
                    <a:pt x="37" y="191"/>
                    <a:pt x="37" y="202"/>
                    <a:pt x="37" y="202"/>
                  </a:cubicBezTo>
                  <a:cubicBezTo>
                    <a:pt x="37" y="226"/>
                    <a:pt x="60" y="226"/>
                    <a:pt x="60" y="250"/>
                  </a:cubicBezTo>
                  <a:cubicBezTo>
                    <a:pt x="60" y="262"/>
                    <a:pt x="72" y="262"/>
                    <a:pt x="72" y="262"/>
                  </a:cubicBezTo>
                  <a:cubicBezTo>
                    <a:pt x="72" y="286"/>
                    <a:pt x="96" y="286"/>
                    <a:pt x="96" y="298"/>
                  </a:cubicBezTo>
                  <a:cubicBezTo>
                    <a:pt x="96" y="298"/>
                    <a:pt x="96" y="303"/>
                    <a:pt x="100" y="303"/>
                  </a:cubicBezTo>
                  <a:cubicBezTo>
                    <a:pt x="100" y="303"/>
                    <a:pt x="100" y="303"/>
                    <a:pt x="101" y="303"/>
                  </a:cubicBezTo>
                  <a:lnTo>
                    <a:pt x="101" y="303"/>
                  </a:lnTo>
                  <a:cubicBezTo>
                    <a:pt x="80" y="320"/>
                    <a:pt x="119" y="311"/>
                    <a:pt x="108" y="321"/>
                  </a:cubicBezTo>
                  <a:cubicBezTo>
                    <a:pt x="108" y="345"/>
                    <a:pt x="132" y="345"/>
                    <a:pt x="132" y="357"/>
                  </a:cubicBezTo>
                  <a:cubicBezTo>
                    <a:pt x="132" y="369"/>
                    <a:pt x="156" y="369"/>
                    <a:pt x="156" y="381"/>
                  </a:cubicBezTo>
                  <a:cubicBezTo>
                    <a:pt x="156" y="405"/>
                    <a:pt x="179" y="417"/>
                    <a:pt x="179" y="429"/>
                  </a:cubicBezTo>
                  <a:cubicBezTo>
                    <a:pt x="179" y="441"/>
                    <a:pt x="191" y="464"/>
                    <a:pt x="191" y="476"/>
                  </a:cubicBezTo>
                  <a:cubicBezTo>
                    <a:pt x="191" y="488"/>
                    <a:pt x="215" y="500"/>
                    <a:pt x="215" y="524"/>
                  </a:cubicBezTo>
                  <a:cubicBezTo>
                    <a:pt x="215" y="548"/>
                    <a:pt x="227" y="583"/>
                    <a:pt x="227" y="607"/>
                  </a:cubicBezTo>
                  <a:cubicBezTo>
                    <a:pt x="227" y="619"/>
                    <a:pt x="239" y="643"/>
                    <a:pt x="239" y="667"/>
                  </a:cubicBezTo>
                  <a:cubicBezTo>
                    <a:pt x="239" y="679"/>
                    <a:pt x="251" y="702"/>
                    <a:pt x="275" y="714"/>
                  </a:cubicBezTo>
                  <a:lnTo>
                    <a:pt x="287" y="726"/>
                  </a:lnTo>
                  <a:cubicBezTo>
                    <a:pt x="287" y="726"/>
                    <a:pt x="298" y="726"/>
                    <a:pt x="346" y="702"/>
                  </a:cubicBezTo>
                  <a:cubicBezTo>
                    <a:pt x="358" y="679"/>
                    <a:pt x="358" y="679"/>
                    <a:pt x="370" y="679"/>
                  </a:cubicBezTo>
                  <a:cubicBezTo>
                    <a:pt x="394" y="679"/>
                    <a:pt x="418" y="667"/>
                    <a:pt x="465" y="643"/>
                  </a:cubicBezTo>
                  <a:cubicBezTo>
                    <a:pt x="489" y="619"/>
                    <a:pt x="513" y="607"/>
                    <a:pt x="537" y="595"/>
                  </a:cubicBezTo>
                  <a:cubicBezTo>
                    <a:pt x="596" y="560"/>
                    <a:pt x="632" y="548"/>
                    <a:pt x="608" y="536"/>
                  </a:cubicBezTo>
                  <a:cubicBezTo>
                    <a:pt x="596" y="536"/>
                    <a:pt x="596" y="524"/>
                    <a:pt x="584" y="524"/>
                  </a:cubicBezTo>
                  <a:cubicBezTo>
                    <a:pt x="572" y="524"/>
                    <a:pt x="548" y="500"/>
                    <a:pt x="572" y="488"/>
                  </a:cubicBezTo>
                  <a:cubicBezTo>
                    <a:pt x="572" y="476"/>
                    <a:pt x="572" y="476"/>
                    <a:pt x="548" y="464"/>
                  </a:cubicBezTo>
                  <a:cubicBezTo>
                    <a:pt x="548" y="464"/>
                    <a:pt x="548" y="441"/>
                    <a:pt x="537" y="441"/>
                  </a:cubicBezTo>
                  <a:cubicBezTo>
                    <a:pt x="537" y="441"/>
                    <a:pt x="525" y="441"/>
                    <a:pt x="537" y="429"/>
                  </a:cubicBezTo>
                  <a:cubicBezTo>
                    <a:pt x="541" y="425"/>
                    <a:pt x="541" y="423"/>
                    <a:pt x="539" y="423"/>
                  </a:cubicBezTo>
                  <a:cubicBezTo>
                    <a:pt x="535" y="423"/>
                    <a:pt x="525" y="429"/>
                    <a:pt x="525" y="429"/>
                  </a:cubicBezTo>
                  <a:cubicBezTo>
                    <a:pt x="537" y="417"/>
                    <a:pt x="525" y="417"/>
                    <a:pt x="525" y="417"/>
                  </a:cubicBezTo>
                  <a:cubicBezTo>
                    <a:pt x="525" y="417"/>
                    <a:pt x="538" y="397"/>
                    <a:pt x="530" y="397"/>
                  </a:cubicBezTo>
                  <a:cubicBezTo>
                    <a:pt x="527" y="397"/>
                    <a:pt x="522" y="399"/>
                    <a:pt x="513" y="405"/>
                  </a:cubicBezTo>
                  <a:cubicBezTo>
                    <a:pt x="513" y="405"/>
                    <a:pt x="526" y="385"/>
                    <a:pt x="513" y="385"/>
                  </a:cubicBezTo>
                  <a:cubicBezTo>
                    <a:pt x="511" y="385"/>
                    <a:pt x="508" y="385"/>
                    <a:pt x="505" y="386"/>
                  </a:cubicBezTo>
                  <a:lnTo>
                    <a:pt x="505" y="386"/>
                  </a:lnTo>
                  <a:cubicBezTo>
                    <a:pt x="510" y="379"/>
                    <a:pt x="504" y="369"/>
                    <a:pt x="489" y="369"/>
                  </a:cubicBezTo>
                  <a:lnTo>
                    <a:pt x="489" y="369"/>
                  </a:lnTo>
                  <a:cubicBezTo>
                    <a:pt x="489" y="369"/>
                    <a:pt x="489" y="369"/>
                    <a:pt x="489" y="369"/>
                  </a:cubicBezTo>
                  <a:cubicBezTo>
                    <a:pt x="477" y="369"/>
                    <a:pt x="477" y="369"/>
                    <a:pt x="477" y="357"/>
                  </a:cubicBezTo>
                  <a:cubicBezTo>
                    <a:pt x="477" y="357"/>
                    <a:pt x="489" y="345"/>
                    <a:pt x="477" y="345"/>
                  </a:cubicBezTo>
                  <a:cubicBezTo>
                    <a:pt x="471" y="345"/>
                    <a:pt x="465" y="348"/>
                    <a:pt x="462" y="348"/>
                  </a:cubicBezTo>
                  <a:cubicBezTo>
                    <a:pt x="459" y="348"/>
                    <a:pt x="459" y="345"/>
                    <a:pt x="465" y="333"/>
                  </a:cubicBezTo>
                  <a:lnTo>
                    <a:pt x="453" y="333"/>
                  </a:lnTo>
                  <a:lnTo>
                    <a:pt x="465" y="310"/>
                  </a:lnTo>
                  <a:lnTo>
                    <a:pt x="525" y="286"/>
                  </a:lnTo>
                  <a:cubicBezTo>
                    <a:pt x="537" y="274"/>
                    <a:pt x="513" y="274"/>
                    <a:pt x="525" y="250"/>
                  </a:cubicBezTo>
                  <a:cubicBezTo>
                    <a:pt x="525" y="238"/>
                    <a:pt x="525" y="238"/>
                    <a:pt x="513" y="238"/>
                  </a:cubicBezTo>
                  <a:cubicBezTo>
                    <a:pt x="489" y="238"/>
                    <a:pt x="477" y="226"/>
                    <a:pt x="477" y="214"/>
                  </a:cubicBezTo>
                  <a:lnTo>
                    <a:pt x="429" y="167"/>
                  </a:lnTo>
                  <a:cubicBezTo>
                    <a:pt x="429" y="155"/>
                    <a:pt x="418" y="155"/>
                    <a:pt x="418" y="131"/>
                  </a:cubicBezTo>
                  <a:cubicBezTo>
                    <a:pt x="418" y="119"/>
                    <a:pt x="406" y="119"/>
                    <a:pt x="406" y="107"/>
                  </a:cubicBezTo>
                  <a:cubicBezTo>
                    <a:pt x="406" y="95"/>
                    <a:pt x="394" y="95"/>
                    <a:pt x="394" y="95"/>
                  </a:cubicBezTo>
                  <a:cubicBezTo>
                    <a:pt x="370" y="71"/>
                    <a:pt x="370" y="60"/>
                    <a:pt x="358" y="60"/>
                  </a:cubicBezTo>
                  <a:cubicBezTo>
                    <a:pt x="358" y="60"/>
                    <a:pt x="334" y="60"/>
                    <a:pt x="346" y="48"/>
                  </a:cubicBezTo>
                  <a:cubicBezTo>
                    <a:pt x="358" y="36"/>
                    <a:pt x="358" y="36"/>
                    <a:pt x="346" y="36"/>
                  </a:cubicBezTo>
                  <a:lnTo>
                    <a:pt x="346" y="12"/>
                  </a:lnTo>
                  <a:cubicBezTo>
                    <a:pt x="358" y="0"/>
                    <a:pt x="358" y="0"/>
                    <a:pt x="3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7"/>
            <p:cNvSpPr/>
            <p:nvPr/>
          </p:nvSpPr>
          <p:spPr>
            <a:xfrm>
              <a:off x="5945375" y="5244825"/>
              <a:ext cx="25325" cy="35925"/>
            </a:xfrm>
            <a:custGeom>
              <a:avLst/>
              <a:gdLst/>
              <a:ahLst/>
              <a:cxnLst/>
              <a:rect l="l" t="t" r="r" b="b"/>
              <a:pathLst>
                <a:path w="1013" h="1437" extrusionOk="0">
                  <a:moveTo>
                    <a:pt x="298" y="0"/>
                  </a:moveTo>
                  <a:cubicBezTo>
                    <a:pt x="298" y="0"/>
                    <a:pt x="286" y="0"/>
                    <a:pt x="250" y="12"/>
                  </a:cubicBezTo>
                  <a:cubicBezTo>
                    <a:pt x="203" y="36"/>
                    <a:pt x="167" y="60"/>
                    <a:pt x="167" y="72"/>
                  </a:cubicBezTo>
                  <a:lnTo>
                    <a:pt x="167" y="96"/>
                  </a:lnTo>
                  <a:lnTo>
                    <a:pt x="143" y="96"/>
                  </a:lnTo>
                  <a:cubicBezTo>
                    <a:pt x="131" y="96"/>
                    <a:pt x="120" y="96"/>
                    <a:pt x="84" y="108"/>
                  </a:cubicBezTo>
                  <a:cubicBezTo>
                    <a:pt x="60" y="119"/>
                    <a:pt x="48" y="131"/>
                    <a:pt x="24" y="155"/>
                  </a:cubicBezTo>
                  <a:cubicBezTo>
                    <a:pt x="12" y="167"/>
                    <a:pt x="24" y="167"/>
                    <a:pt x="24" y="167"/>
                  </a:cubicBezTo>
                  <a:cubicBezTo>
                    <a:pt x="24" y="167"/>
                    <a:pt x="24" y="179"/>
                    <a:pt x="12" y="191"/>
                  </a:cubicBezTo>
                  <a:cubicBezTo>
                    <a:pt x="0" y="215"/>
                    <a:pt x="12" y="215"/>
                    <a:pt x="12" y="215"/>
                  </a:cubicBezTo>
                  <a:cubicBezTo>
                    <a:pt x="24" y="227"/>
                    <a:pt x="24" y="239"/>
                    <a:pt x="48" y="250"/>
                  </a:cubicBezTo>
                  <a:cubicBezTo>
                    <a:pt x="60" y="286"/>
                    <a:pt x="84" y="310"/>
                    <a:pt x="108" y="346"/>
                  </a:cubicBezTo>
                  <a:cubicBezTo>
                    <a:pt x="108" y="358"/>
                    <a:pt x="131" y="369"/>
                    <a:pt x="143" y="405"/>
                  </a:cubicBezTo>
                  <a:cubicBezTo>
                    <a:pt x="167" y="417"/>
                    <a:pt x="179" y="453"/>
                    <a:pt x="191" y="465"/>
                  </a:cubicBezTo>
                  <a:cubicBezTo>
                    <a:pt x="191" y="477"/>
                    <a:pt x="191" y="477"/>
                    <a:pt x="227" y="477"/>
                  </a:cubicBezTo>
                  <a:cubicBezTo>
                    <a:pt x="191" y="512"/>
                    <a:pt x="239" y="524"/>
                    <a:pt x="239" y="536"/>
                  </a:cubicBezTo>
                  <a:cubicBezTo>
                    <a:pt x="239" y="572"/>
                    <a:pt x="286" y="584"/>
                    <a:pt x="286" y="608"/>
                  </a:cubicBezTo>
                  <a:cubicBezTo>
                    <a:pt x="286" y="643"/>
                    <a:pt x="310" y="643"/>
                    <a:pt x="310" y="667"/>
                  </a:cubicBezTo>
                  <a:cubicBezTo>
                    <a:pt x="322" y="715"/>
                    <a:pt x="358" y="727"/>
                    <a:pt x="370" y="774"/>
                  </a:cubicBezTo>
                  <a:cubicBezTo>
                    <a:pt x="381" y="810"/>
                    <a:pt x="405" y="834"/>
                    <a:pt x="417" y="881"/>
                  </a:cubicBezTo>
                  <a:cubicBezTo>
                    <a:pt x="429" y="929"/>
                    <a:pt x="441" y="953"/>
                    <a:pt x="465" y="989"/>
                  </a:cubicBezTo>
                  <a:cubicBezTo>
                    <a:pt x="477" y="1048"/>
                    <a:pt x="501" y="1108"/>
                    <a:pt x="536" y="1179"/>
                  </a:cubicBezTo>
                  <a:cubicBezTo>
                    <a:pt x="548" y="1227"/>
                    <a:pt x="584" y="1251"/>
                    <a:pt x="584" y="1298"/>
                  </a:cubicBezTo>
                  <a:lnTo>
                    <a:pt x="620" y="1382"/>
                  </a:lnTo>
                  <a:cubicBezTo>
                    <a:pt x="643" y="1405"/>
                    <a:pt x="655" y="1417"/>
                    <a:pt x="655" y="1429"/>
                  </a:cubicBezTo>
                  <a:cubicBezTo>
                    <a:pt x="655" y="1434"/>
                    <a:pt x="657" y="1437"/>
                    <a:pt x="663" y="1437"/>
                  </a:cubicBezTo>
                  <a:cubicBezTo>
                    <a:pt x="671" y="1437"/>
                    <a:pt x="687" y="1431"/>
                    <a:pt x="715" y="1417"/>
                  </a:cubicBezTo>
                  <a:cubicBezTo>
                    <a:pt x="719" y="1413"/>
                    <a:pt x="721" y="1412"/>
                    <a:pt x="724" y="1412"/>
                  </a:cubicBezTo>
                  <a:cubicBezTo>
                    <a:pt x="728" y="1412"/>
                    <a:pt x="731" y="1417"/>
                    <a:pt x="739" y="1417"/>
                  </a:cubicBezTo>
                  <a:cubicBezTo>
                    <a:pt x="774" y="1417"/>
                    <a:pt x="786" y="1417"/>
                    <a:pt x="846" y="1370"/>
                  </a:cubicBezTo>
                  <a:cubicBezTo>
                    <a:pt x="882" y="1358"/>
                    <a:pt x="893" y="1346"/>
                    <a:pt x="917" y="1322"/>
                  </a:cubicBezTo>
                  <a:cubicBezTo>
                    <a:pt x="977" y="1298"/>
                    <a:pt x="1012" y="1262"/>
                    <a:pt x="1001" y="1262"/>
                  </a:cubicBezTo>
                  <a:cubicBezTo>
                    <a:pt x="977" y="1251"/>
                    <a:pt x="965" y="1227"/>
                    <a:pt x="953" y="1203"/>
                  </a:cubicBezTo>
                  <a:cubicBezTo>
                    <a:pt x="917" y="1191"/>
                    <a:pt x="905" y="1167"/>
                    <a:pt x="905" y="1131"/>
                  </a:cubicBezTo>
                  <a:cubicBezTo>
                    <a:pt x="905" y="1120"/>
                    <a:pt x="893" y="1084"/>
                    <a:pt x="882" y="1072"/>
                  </a:cubicBezTo>
                  <a:cubicBezTo>
                    <a:pt x="858" y="1060"/>
                    <a:pt x="858" y="1048"/>
                    <a:pt x="846" y="1024"/>
                  </a:cubicBezTo>
                  <a:cubicBezTo>
                    <a:pt x="834" y="1024"/>
                    <a:pt x="834" y="1012"/>
                    <a:pt x="834" y="1001"/>
                  </a:cubicBezTo>
                  <a:cubicBezTo>
                    <a:pt x="840" y="995"/>
                    <a:pt x="837" y="995"/>
                    <a:pt x="832" y="995"/>
                  </a:cubicBezTo>
                  <a:cubicBezTo>
                    <a:pt x="828" y="995"/>
                    <a:pt x="822" y="995"/>
                    <a:pt x="822" y="989"/>
                  </a:cubicBezTo>
                  <a:cubicBezTo>
                    <a:pt x="834" y="965"/>
                    <a:pt x="822" y="953"/>
                    <a:pt x="822" y="941"/>
                  </a:cubicBezTo>
                  <a:cubicBezTo>
                    <a:pt x="822" y="931"/>
                    <a:pt x="831" y="903"/>
                    <a:pt x="811" y="903"/>
                  </a:cubicBezTo>
                  <a:cubicBezTo>
                    <a:pt x="807" y="903"/>
                    <a:pt x="803" y="904"/>
                    <a:pt x="798" y="905"/>
                  </a:cubicBezTo>
                  <a:lnTo>
                    <a:pt x="798" y="893"/>
                  </a:lnTo>
                  <a:cubicBezTo>
                    <a:pt x="798" y="881"/>
                    <a:pt x="834" y="846"/>
                    <a:pt x="774" y="846"/>
                  </a:cubicBezTo>
                  <a:lnTo>
                    <a:pt x="774" y="834"/>
                  </a:lnTo>
                  <a:lnTo>
                    <a:pt x="774" y="822"/>
                  </a:lnTo>
                  <a:lnTo>
                    <a:pt x="762" y="822"/>
                  </a:lnTo>
                  <a:cubicBezTo>
                    <a:pt x="766" y="818"/>
                    <a:pt x="769" y="817"/>
                    <a:pt x="771" y="817"/>
                  </a:cubicBezTo>
                  <a:cubicBezTo>
                    <a:pt x="774" y="817"/>
                    <a:pt x="774" y="822"/>
                    <a:pt x="774" y="822"/>
                  </a:cubicBezTo>
                  <a:cubicBezTo>
                    <a:pt x="786" y="822"/>
                    <a:pt x="786" y="810"/>
                    <a:pt x="774" y="810"/>
                  </a:cubicBezTo>
                  <a:cubicBezTo>
                    <a:pt x="762" y="810"/>
                    <a:pt x="739" y="798"/>
                    <a:pt x="739" y="774"/>
                  </a:cubicBezTo>
                  <a:lnTo>
                    <a:pt x="739" y="762"/>
                  </a:lnTo>
                  <a:cubicBezTo>
                    <a:pt x="727" y="762"/>
                    <a:pt x="703" y="762"/>
                    <a:pt x="727" y="739"/>
                  </a:cubicBezTo>
                  <a:cubicBezTo>
                    <a:pt x="733" y="727"/>
                    <a:pt x="733" y="721"/>
                    <a:pt x="730" y="721"/>
                  </a:cubicBezTo>
                  <a:lnTo>
                    <a:pt x="730" y="721"/>
                  </a:lnTo>
                  <a:cubicBezTo>
                    <a:pt x="727" y="721"/>
                    <a:pt x="721" y="727"/>
                    <a:pt x="715" y="739"/>
                  </a:cubicBezTo>
                  <a:lnTo>
                    <a:pt x="727" y="715"/>
                  </a:lnTo>
                  <a:cubicBezTo>
                    <a:pt x="715" y="715"/>
                    <a:pt x="727" y="703"/>
                    <a:pt x="703" y="703"/>
                  </a:cubicBezTo>
                  <a:cubicBezTo>
                    <a:pt x="715" y="667"/>
                    <a:pt x="679" y="667"/>
                    <a:pt x="679" y="643"/>
                  </a:cubicBezTo>
                  <a:cubicBezTo>
                    <a:pt x="679" y="631"/>
                    <a:pt x="667" y="608"/>
                    <a:pt x="655" y="596"/>
                  </a:cubicBezTo>
                  <a:cubicBezTo>
                    <a:pt x="620" y="584"/>
                    <a:pt x="608" y="560"/>
                    <a:pt x="596" y="524"/>
                  </a:cubicBezTo>
                  <a:cubicBezTo>
                    <a:pt x="560" y="477"/>
                    <a:pt x="536" y="453"/>
                    <a:pt x="524" y="405"/>
                  </a:cubicBezTo>
                  <a:cubicBezTo>
                    <a:pt x="501" y="369"/>
                    <a:pt x="489" y="358"/>
                    <a:pt x="477" y="346"/>
                  </a:cubicBezTo>
                  <a:cubicBezTo>
                    <a:pt x="465" y="310"/>
                    <a:pt x="429" y="298"/>
                    <a:pt x="429" y="274"/>
                  </a:cubicBezTo>
                  <a:cubicBezTo>
                    <a:pt x="429" y="262"/>
                    <a:pt x="405" y="239"/>
                    <a:pt x="381" y="227"/>
                  </a:cubicBezTo>
                  <a:cubicBezTo>
                    <a:pt x="370" y="191"/>
                    <a:pt x="358" y="167"/>
                    <a:pt x="322" y="155"/>
                  </a:cubicBezTo>
                  <a:cubicBezTo>
                    <a:pt x="310" y="155"/>
                    <a:pt x="298" y="143"/>
                    <a:pt x="310" y="119"/>
                  </a:cubicBezTo>
                  <a:cubicBezTo>
                    <a:pt x="322" y="108"/>
                    <a:pt x="310" y="96"/>
                    <a:pt x="310" y="96"/>
                  </a:cubicBezTo>
                  <a:cubicBezTo>
                    <a:pt x="298" y="72"/>
                    <a:pt x="298" y="60"/>
                    <a:pt x="310" y="48"/>
                  </a:cubicBezTo>
                  <a:cubicBezTo>
                    <a:pt x="310" y="36"/>
                    <a:pt x="310" y="12"/>
                    <a:pt x="2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7"/>
            <p:cNvSpPr/>
            <p:nvPr/>
          </p:nvSpPr>
          <p:spPr>
            <a:xfrm>
              <a:off x="5979600" y="5310000"/>
              <a:ext cx="15500" cy="18200"/>
            </a:xfrm>
            <a:custGeom>
              <a:avLst/>
              <a:gdLst/>
              <a:ahLst/>
              <a:cxnLst/>
              <a:rect l="l" t="t" r="r" b="b"/>
              <a:pathLst>
                <a:path w="620" h="728" extrusionOk="0">
                  <a:moveTo>
                    <a:pt x="538" y="281"/>
                  </a:moveTo>
                  <a:cubicBezTo>
                    <a:pt x="536" y="281"/>
                    <a:pt x="532" y="283"/>
                    <a:pt x="525" y="287"/>
                  </a:cubicBezTo>
                  <a:cubicBezTo>
                    <a:pt x="532" y="287"/>
                    <a:pt x="540" y="281"/>
                    <a:pt x="538" y="281"/>
                  </a:cubicBezTo>
                  <a:close/>
                  <a:moveTo>
                    <a:pt x="346" y="1"/>
                  </a:moveTo>
                  <a:cubicBezTo>
                    <a:pt x="346" y="1"/>
                    <a:pt x="322" y="1"/>
                    <a:pt x="298" y="13"/>
                  </a:cubicBezTo>
                  <a:cubicBezTo>
                    <a:pt x="251" y="37"/>
                    <a:pt x="203" y="60"/>
                    <a:pt x="203" y="72"/>
                  </a:cubicBezTo>
                  <a:lnTo>
                    <a:pt x="191" y="96"/>
                  </a:lnTo>
                  <a:lnTo>
                    <a:pt x="179" y="96"/>
                  </a:lnTo>
                  <a:cubicBezTo>
                    <a:pt x="167" y="96"/>
                    <a:pt x="167" y="96"/>
                    <a:pt x="120" y="108"/>
                  </a:cubicBezTo>
                  <a:cubicBezTo>
                    <a:pt x="84" y="120"/>
                    <a:pt x="72" y="132"/>
                    <a:pt x="48" y="156"/>
                  </a:cubicBezTo>
                  <a:lnTo>
                    <a:pt x="24" y="168"/>
                  </a:lnTo>
                  <a:lnTo>
                    <a:pt x="13" y="179"/>
                  </a:lnTo>
                  <a:cubicBezTo>
                    <a:pt x="1" y="191"/>
                    <a:pt x="13" y="191"/>
                    <a:pt x="13" y="191"/>
                  </a:cubicBezTo>
                  <a:cubicBezTo>
                    <a:pt x="24" y="191"/>
                    <a:pt x="24" y="203"/>
                    <a:pt x="24" y="203"/>
                  </a:cubicBezTo>
                  <a:cubicBezTo>
                    <a:pt x="24" y="227"/>
                    <a:pt x="60" y="227"/>
                    <a:pt x="60" y="251"/>
                  </a:cubicBezTo>
                  <a:cubicBezTo>
                    <a:pt x="60" y="263"/>
                    <a:pt x="72" y="263"/>
                    <a:pt x="72" y="263"/>
                  </a:cubicBezTo>
                  <a:cubicBezTo>
                    <a:pt x="72" y="287"/>
                    <a:pt x="84" y="287"/>
                    <a:pt x="84" y="299"/>
                  </a:cubicBezTo>
                  <a:cubicBezTo>
                    <a:pt x="84" y="299"/>
                    <a:pt x="84" y="304"/>
                    <a:pt x="91" y="304"/>
                  </a:cubicBezTo>
                  <a:cubicBezTo>
                    <a:pt x="95" y="304"/>
                    <a:pt x="100" y="302"/>
                    <a:pt x="108" y="299"/>
                  </a:cubicBezTo>
                  <a:lnTo>
                    <a:pt x="108" y="299"/>
                  </a:lnTo>
                  <a:cubicBezTo>
                    <a:pt x="72" y="322"/>
                    <a:pt x="120" y="310"/>
                    <a:pt x="108" y="322"/>
                  </a:cubicBezTo>
                  <a:cubicBezTo>
                    <a:pt x="108" y="346"/>
                    <a:pt x="132" y="346"/>
                    <a:pt x="132" y="358"/>
                  </a:cubicBezTo>
                  <a:cubicBezTo>
                    <a:pt x="132" y="370"/>
                    <a:pt x="144" y="370"/>
                    <a:pt x="144" y="382"/>
                  </a:cubicBezTo>
                  <a:cubicBezTo>
                    <a:pt x="144" y="406"/>
                    <a:pt x="179" y="418"/>
                    <a:pt x="179" y="429"/>
                  </a:cubicBezTo>
                  <a:cubicBezTo>
                    <a:pt x="179" y="441"/>
                    <a:pt x="191" y="465"/>
                    <a:pt x="191" y="477"/>
                  </a:cubicBezTo>
                  <a:cubicBezTo>
                    <a:pt x="191" y="489"/>
                    <a:pt x="203" y="501"/>
                    <a:pt x="203" y="525"/>
                  </a:cubicBezTo>
                  <a:cubicBezTo>
                    <a:pt x="203" y="549"/>
                    <a:pt x="227" y="584"/>
                    <a:pt x="227" y="608"/>
                  </a:cubicBezTo>
                  <a:cubicBezTo>
                    <a:pt x="227" y="620"/>
                    <a:pt x="239" y="644"/>
                    <a:pt x="239" y="668"/>
                  </a:cubicBezTo>
                  <a:cubicBezTo>
                    <a:pt x="239" y="679"/>
                    <a:pt x="251" y="703"/>
                    <a:pt x="263" y="715"/>
                  </a:cubicBezTo>
                  <a:lnTo>
                    <a:pt x="286" y="727"/>
                  </a:lnTo>
                  <a:cubicBezTo>
                    <a:pt x="286" y="727"/>
                    <a:pt x="298" y="727"/>
                    <a:pt x="346" y="703"/>
                  </a:cubicBezTo>
                  <a:cubicBezTo>
                    <a:pt x="358" y="679"/>
                    <a:pt x="358" y="679"/>
                    <a:pt x="370" y="679"/>
                  </a:cubicBezTo>
                  <a:cubicBezTo>
                    <a:pt x="382" y="679"/>
                    <a:pt x="417" y="668"/>
                    <a:pt x="465" y="644"/>
                  </a:cubicBezTo>
                  <a:cubicBezTo>
                    <a:pt x="489" y="620"/>
                    <a:pt x="501" y="608"/>
                    <a:pt x="536" y="596"/>
                  </a:cubicBezTo>
                  <a:cubicBezTo>
                    <a:pt x="596" y="560"/>
                    <a:pt x="620" y="549"/>
                    <a:pt x="608" y="537"/>
                  </a:cubicBezTo>
                  <a:cubicBezTo>
                    <a:pt x="596" y="537"/>
                    <a:pt x="596" y="525"/>
                    <a:pt x="584" y="525"/>
                  </a:cubicBezTo>
                  <a:cubicBezTo>
                    <a:pt x="560" y="525"/>
                    <a:pt x="548" y="501"/>
                    <a:pt x="560" y="489"/>
                  </a:cubicBezTo>
                  <a:cubicBezTo>
                    <a:pt x="560" y="477"/>
                    <a:pt x="560" y="477"/>
                    <a:pt x="548" y="465"/>
                  </a:cubicBezTo>
                  <a:cubicBezTo>
                    <a:pt x="548" y="465"/>
                    <a:pt x="548" y="441"/>
                    <a:pt x="536" y="441"/>
                  </a:cubicBezTo>
                  <a:cubicBezTo>
                    <a:pt x="536" y="441"/>
                    <a:pt x="525" y="441"/>
                    <a:pt x="536" y="429"/>
                  </a:cubicBezTo>
                  <a:cubicBezTo>
                    <a:pt x="540" y="426"/>
                    <a:pt x="540" y="424"/>
                    <a:pt x="539" y="424"/>
                  </a:cubicBezTo>
                  <a:cubicBezTo>
                    <a:pt x="535" y="424"/>
                    <a:pt x="525" y="429"/>
                    <a:pt x="525" y="429"/>
                  </a:cubicBezTo>
                  <a:cubicBezTo>
                    <a:pt x="536" y="418"/>
                    <a:pt x="525" y="418"/>
                    <a:pt x="525" y="418"/>
                  </a:cubicBezTo>
                  <a:cubicBezTo>
                    <a:pt x="525" y="418"/>
                    <a:pt x="538" y="397"/>
                    <a:pt x="525" y="397"/>
                  </a:cubicBezTo>
                  <a:cubicBezTo>
                    <a:pt x="520" y="397"/>
                    <a:pt x="513" y="400"/>
                    <a:pt x="501" y="406"/>
                  </a:cubicBezTo>
                  <a:cubicBezTo>
                    <a:pt x="501" y="406"/>
                    <a:pt x="521" y="386"/>
                    <a:pt x="511" y="386"/>
                  </a:cubicBezTo>
                  <a:cubicBezTo>
                    <a:pt x="508" y="386"/>
                    <a:pt x="503" y="387"/>
                    <a:pt x="495" y="391"/>
                  </a:cubicBezTo>
                  <a:lnTo>
                    <a:pt x="495" y="391"/>
                  </a:lnTo>
                  <a:cubicBezTo>
                    <a:pt x="500" y="384"/>
                    <a:pt x="498" y="370"/>
                    <a:pt x="489" y="370"/>
                  </a:cubicBezTo>
                  <a:lnTo>
                    <a:pt x="489" y="370"/>
                  </a:lnTo>
                  <a:cubicBezTo>
                    <a:pt x="489" y="370"/>
                    <a:pt x="489" y="370"/>
                    <a:pt x="489" y="370"/>
                  </a:cubicBezTo>
                  <a:cubicBezTo>
                    <a:pt x="477" y="370"/>
                    <a:pt x="477" y="370"/>
                    <a:pt x="477" y="358"/>
                  </a:cubicBezTo>
                  <a:cubicBezTo>
                    <a:pt x="477" y="358"/>
                    <a:pt x="489" y="346"/>
                    <a:pt x="477" y="346"/>
                  </a:cubicBezTo>
                  <a:cubicBezTo>
                    <a:pt x="471" y="346"/>
                    <a:pt x="462" y="349"/>
                    <a:pt x="458" y="349"/>
                  </a:cubicBezTo>
                  <a:cubicBezTo>
                    <a:pt x="453" y="349"/>
                    <a:pt x="453" y="346"/>
                    <a:pt x="465" y="334"/>
                  </a:cubicBezTo>
                  <a:lnTo>
                    <a:pt x="441" y="334"/>
                  </a:lnTo>
                  <a:lnTo>
                    <a:pt x="465" y="310"/>
                  </a:lnTo>
                  <a:lnTo>
                    <a:pt x="525" y="287"/>
                  </a:lnTo>
                  <a:cubicBezTo>
                    <a:pt x="536" y="275"/>
                    <a:pt x="501" y="275"/>
                    <a:pt x="525" y="251"/>
                  </a:cubicBezTo>
                  <a:cubicBezTo>
                    <a:pt x="525" y="239"/>
                    <a:pt x="525" y="239"/>
                    <a:pt x="501" y="239"/>
                  </a:cubicBezTo>
                  <a:cubicBezTo>
                    <a:pt x="489" y="239"/>
                    <a:pt x="477" y="227"/>
                    <a:pt x="477" y="215"/>
                  </a:cubicBezTo>
                  <a:lnTo>
                    <a:pt x="429" y="168"/>
                  </a:lnTo>
                  <a:cubicBezTo>
                    <a:pt x="429" y="156"/>
                    <a:pt x="417" y="156"/>
                    <a:pt x="417" y="132"/>
                  </a:cubicBezTo>
                  <a:cubicBezTo>
                    <a:pt x="417" y="120"/>
                    <a:pt x="405" y="120"/>
                    <a:pt x="405" y="108"/>
                  </a:cubicBezTo>
                  <a:cubicBezTo>
                    <a:pt x="405" y="96"/>
                    <a:pt x="382" y="96"/>
                    <a:pt x="382" y="96"/>
                  </a:cubicBezTo>
                  <a:cubicBezTo>
                    <a:pt x="370" y="72"/>
                    <a:pt x="370" y="60"/>
                    <a:pt x="358" y="60"/>
                  </a:cubicBezTo>
                  <a:cubicBezTo>
                    <a:pt x="358" y="60"/>
                    <a:pt x="322" y="60"/>
                    <a:pt x="346" y="48"/>
                  </a:cubicBezTo>
                  <a:cubicBezTo>
                    <a:pt x="358" y="37"/>
                    <a:pt x="358" y="37"/>
                    <a:pt x="346" y="37"/>
                  </a:cubicBezTo>
                  <a:lnTo>
                    <a:pt x="346" y="13"/>
                  </a:lnTo>
                  <a:cubicBezTo>
                    <a:pt x="358" y="1"/>
                    <a:pt x="358" y="1"/>
                    <a:pt x="3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8" name="Google Shape;458;p37"/>
          <p:cNvGrpSpPr/>
          <p:nvPr/>
        </p:nvGrpSpPr>
        <p:grpSpPr>
          <a:xfrm>
            <a:off x="6087348" y="4301900"/>
            <a:ext cx="623711" cy="604393"/>
            <a:chOff x="5481325" y="2142350"/>
            <a:chExt cx="461700" cy="447400"/>
          </a:xfrm>
        </p:grpSpPr>
        <p:sp>
          <p:nvSpPr>
            <p:cNvPr id="459" name="Google Shape;459;p37"/>
            <p:cNvSpPr/>
            <p:nvPr/>
          </p:nvSpPr>
          <p:spPr>
            <a:xfrm>
              <a:off x="5481325" y="2374525"/>
              <a:ext cx="246775" cy="215225"/>
            </a:xfrm>
            <a:custGeom>
              <a:avLst/>
              <a:gdLst/>
              <a:ahLst/>
              <a:cxnLst/>
              <a:rect l="l" t="t" r="r" b="b"/>
              <a:pathLst>
                <a:path w="9871" h="8609" extrusionOk="0">
                  <a:moveTo>
                    <a:pt x="3453" y="1"/>
                  </a:moveTo>
                  <a:cubicBezTo>
                    <a:pt x="3025" y="1108"/>
                    <a:pt x="2906" y="2203"/>
                    <a:pt x="2751" y="3275"/>
                  </a:cubicBezTo>
                  <a:cubicBezTo>
                    <a:pt x="1798" y="3418"/>
                    <a:pt x="870" y="3465"/>
                    <a:pt x="1" y="3965"/>
                  </a:cubicBezTo>
                  <a:cubicBezTo>
                    <a:pt x="655" y="4704"/>
                    <a:pt x="1465" y="5144"/>
                    <a:pt x="2203" y="5656"/>
                  </a:cubicBezTo>
                  <a:cubicBezTo>
                    <a:pt x="2013" y="6621"/>
                    <a:pt x="1763" y="7561"/>
                    <a:pt x="1953" y="8609"/>
                  </a:cubicBezTo>
                  <a:cubicBezTo>
                    <a:pt x="2775" y="7978"/>
                    <a:pt x="3561" y="7454"/>
                    <a:pt x="4263" y="6763"/>
                  </a:cubicBezTo>
                  <a:cubicBezTo>
                    <a:pt x="4763" y="7240"/>
                    <a:pt x="5192" y="7775"/>
                    <a:pt x="5787" y="8156"/>
                  </a:cubicBezTo>
                  <a:cubicBezTo>
                    <a:pt x="5941" y="8256"/>
                    <a:pt x="6081" y="8376"/>
                    <a:pt x="6243" y="8376"/>
                  </a:cubicBezTo>
                  <a:cubicBezTo>
                    <a:pt x="6295" y="8376"/>
                    <a:pt x="6349" y="8364"/>
                    <a:pt x="6406" y="8335"/>
                  </a:cubicBezTo>
                  <a:cubicBezTo>
                    <a:pt x="6644" y="8216"/>
                    <a:pt x="6656" y="7978"/>
                    <a:pt x="6644" y="7740"/>
                  </a:cubicBezTo>
                  <a:cubicBezTo>
                    <a:pt x="6585" y="6978"/>
                    <a:pt x="6787" y="6263"/>
                    <a:pt x="6787" y="5478"/>
                  </a:cubicBezTo>
                  <a:cubicBezTo>
                    <a:pt x="7323" y="5597"/>
                    <a:pt x="7835" y="5751"/>
                    <a:pt x="8335" y="5787"/>
                  </a:cubicBezTo>
                  <a:cubicBezTo>
                    <a:pt x="8650" y="5803"/>
                    <a:pt x="8980" y="5902"/>
                    <a:pt x="9326" y="5902"/>
                  </a:cubicBezTo>
                  <a:cubicBezTo>
                    <a:pt x="9504" y="5902"/>
                    <a:pt x="9685" y="5876"/>
                    <a:pt x="9871" y="5799"/>
                  </a:cubicBezTo>
                  <a:cubicBezTo>
                    <a:pt x="9418" y="5097"/>
                    <a:pt x="8978" y="4477"/>
                    <a:pt x="8383" y="3989"/>
                  </a:cubicBezTo>
                  <a:cubicBezTo>
                    <a:pt x="7787" y="3513"/>
                    <a:pt x="7621" y="3001"/>
                    <a:pt x="7954" y="2263"/>
                  </a:cubicBezTo>
                  <a:cubicBezTo>
                    <a:pt x="8192" y="1703"/>
                    <a:pt x="8490" y="1108"/>
                    <a:pt x="8275" y="322"/>
                  </a:cubicBezTo>
                  <a:lnTo>
                    <a:pt x="8275" y="322"/>
                  </a:lnTo>
                  <a:cubicBezTo>
                    <a:pt x="7216" y="798"/>
                    <a:pt x="6359" y="1525"/>
                    <a:pt x="5418" y="2096"/>
                  </a:cubicBezTo>
                  <a:cubicBezTo>
                    <a:pt x="4704" y="1465"/>
                    <a:pt x="4239" y="632"/>
                    <a:pt x="34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7"/>
            <p:cNvSpPr/>
            <p:nvPr/>
          </p:nvSpPr>
          <p:spPr>
            <a:xfrm>
              <a:off x="5611700" y="2142350"/>
              <a:ext cx="256300" cy="233925"/>
            </a:xfrm>
            <a:custGeom>
              <a:avLst/>
              <a:gdLst/>
              <a:ahLst/>
              <a:cxnLst/>
              <a:rect l="l" t="t" r="r" b="b"/>
              <a:pathLst>
                <a:path w="10252" h="9357" extrusionOk="0">
                  <a:moveTo>
                    <a:pt x="6192" y="929"/>
                  </a:moveTo>
                  <a:cubicBezTo>
                    <a:pt x="6251" y="1632"/>
                    <a:pt x="6311" y="2215"/>
                    <a:pt x="6347" y="2775"/>
                  </a:cubicBezTo>
                  <a:cubicBezTo>
                    <a:pt x="6395" y="3250"/>
                    <a:pt x="6554" y="3448"/>
                    <a:pt x="6938" y="3448"/>
                  </a:cubicBezTo>
                  <a:cubicBezTo>
                    <a:pt x="7026" y="3448"/>
                    <a:pt x="7126" y="3438"/>
                    <a:pt x="7240" y="3418"/>
                  </a:cubicBezTo>
                  <a:cubicBezTo>
                    <a:pt x="7787" y="3335"/>
                    <a:pt x="8359" y="3227"/>
                    <a:pt x="9002" y="3108"/>
                  </a:cubicBezTo>
                  <a:lnTo>
                    <a:pt x="9002" y="3108"/>
                  </a:lnTo>
                  <a:cubicBezTo>
                    <a:pt x="8561" y="3692"/>
                    <a:pt x="8180" y="4204"/>
                    <a:pt x="7775" y="4716"/>
                  </a:cubicBezTo>
                  <a:cubicBezTo>
                    <a:pt x="7549" y="5013"/>
                    <a:pt x="7537" y="5275"/>
                    <a:pt x="7728" y="5609"/>
                  </a:cubicBezTo>
                  <a:cubicBezTo>
                    <a:pt x="8061" y="6168"/>
                    <a:pt x="8347" y="6752"/>
                    <a:pt x="8680" y="7406"/>
                  </a:cubicBezTo>
                  <a:cubicBezTo>
                    <a:pt x="7704" y="7121"/>
                    <a:pt x="6811" y="6942"/>
                    <a:pt x="6061" y="6347"/>
                  </a:cubicBezTo>
                  <a:cubicBezTo>
                    <a:pt x="5950" y="6261"/>
                    <a:pt x="5854" y="6214"/>
                    <a:pt x="5767" y="6214"/>
                  </a:cubicBezTo>
                  <a:cubicBezTo>
                    <a:pt x="5648" y="6214"/>
                    <a:pt x="5545" y="6302"/>
                    <a:pt x="5442" y="6502"/>
                  </a:cubicBezTo>
                  <a:cubicBezTo>
                    <a:pt x="5132" y="7109"/>
                    <a:pt x="4775" y="7692"/>
                    <a:pt x="4430" y="8288"/>
                  </a:cubicBezTo>
                  <a:cubicBezTo>
                    <a:pt x="4382" y="8288"/>
                    <a:pt x="4323" y="8276"/>
                    <a:pt x="4263" y="8276"/>
                  </a:cubicBezTo>
                  <a:lnTo>
                    <a:pt x="4263" y="6490"/>
                  </a:lnTo>
                  <a:cubicBezTo>
                    <a:pt x="4263" y="5975"/>
                    <a:pt x="4144" y="5769"/>
                    <a:pt x="3770" y="5769"/>
                  </a:cubicBezTo>
                  <a:cubicBezTo>
                    <a:pt x="3686" y="5769"/>
                    <a:pt x="3589" y="5779"/>
                    <a:pt x="3477" y="5799"/>
                  </a:cubicBezTo>
                  <a:cubicBezTo>
                    <a:pt x="2703" y="5954"/>
                    <a:pt x="1917" y="6085"/>
                    <a:pt x="965" y="6263"/>
                  </a:cubicBezTo>
                  <a:cubicBezTo>
                    <a:pt x="1584" y="5716"/>
                    <a:pt x="2108" y="5275"/>
                    <a:pt x="2596" y="4823"/>
                  </a:cubicBezTo>
                  <a:cubicBezTo>
                    <a:pt x="3310" y="4144"/>
                    <a:pt x="3310" y="4073"/>
                    <a:pt x="2810" y="3215"/>
                  </a:cubicBezTo>
                  <a:cubicBezTo>
                    <a:pt x="2572" y="2799"/>
                    <a:pt x="2334" y="2394"/>
                    <a:pt x="2048" y="1906"/>
                  </a:cubicBezTo>
                  <a:lnTo>
                    <a:pt x="2048" y="1906"/>
                  </a:lnTo>
                  <a:cubicBezTo>
                    <a:pt x="2775" y="2108"/>
                    <a:pt x="3334" y="2465"/>
                    <a:pt x="3894" y="2763"/>
                  </a:cubicBezTo>
                  <a:cubicBezTo>
                    <a:pt x="4157" y="2907"/>
                    <a:pt x="4346" y="2985"/>
                    <a:pt x="4507" y="2985"/>
                  </a:cubicBezTo>
                  <a:cubicBezTo>
                    <a:pt x="4731" y="2985"/>
                    <a:pt x="4901" y="2834"/>
                    <a:pt x="5144" y="2501"/>
                  </a:cubicBezTo>
                  <a:cubicBezTo>
                    <a:pt x="5489" y="2025"/>
                    <a:pt x="5799" y="1513"/>
                    <a:pt x="6192" y="929"/>
                  </a:cubicBezTo>
                  <a:close/>
                  <a:moveTo>
                    <a:pt x="6432" y="1"/>
                  </a:moveTo>
                  <a:cubicBezTo>
                    <a:pt x="6329" y="1"/>
                    <a:pt x="6214" y="51"/>
                    <a:pt x="6097" y="156"/>
                  </a:cubicBezTo>
                  <a:cubicBezTo>
                    <a:pt x="5870" y="358"/>
                    <a:pt x="5680" y="608"/>
                    <a:pt x="5513" y="858"/>
                  </a:cubicBezTo>
                  <a:cubicBezTo>
                    <a:pt x="5156" y="1430"/>
                    <a:pt x="4823" y="1989"/>
                    <a:pt x="4465" y="2584"/>
                  </a:cubicBezTo>
                  <a:cubicBezTo>
                    <a:pt x="3644" y="2001"/>
                    <a:pt x="2834" y="1549"/>
                    <a:pt x="1965" y="1203"/>
                  </a:cubicBezTo>
                  <a:cubicBezTo>
                    <a:pt x="1836" y="1160"/>
                    <a:pt x="1693" y="1082"/>
                    <a:pt x="1551" y="1082"/>
                  </a:cubicBezTo>
                  <a:cubicBezTo>
                    <a:pt x="1458" y="1082"/>
                    <a:pt x="1364" y="1116"/>
                    <a:pt x="1275" y="1215"/>
                  </a:cubicBezTo>
                  <a:cubicBezTo>
                    <a:pt x="1072" y="1465"/>
                    <a:pt x="1227" y="1691"/>
                    <a:pt x="1346" y="1906"/>
                  </a:cubicBezTo>
                  <a:cubicBezTo>
                    <a:pt x="1763" y="2596"/>
                    <a:pt x="2167" y="3287"/>
                    <a:pt x="2584" y="3966"/>
                  </a:cubicBezTo>
                  <a:cubicBezTo>
                    <a:pt x="1917" y="4716"/>
                    <a:pt x="1203" y="5359"/>
                    <a:pt x="477" y="5978"/>
                  </a:cubicBezTo>
                  <a:cubicBezTo>
                    <a:pt x="298" y="6133"/>
                    <a:pt x="1" y="6287"/>
                    <a:pt x="143" y="6573"/>
                  </a:cubicBezTo>
                  <a:cubicBezTo>
                    <a:pt x="240" y="6751"/>
                    <a:pt x="396" y="6800"/>
                    <a:pt x="572" y="6800"/>
                  </a:cubicBezTo>
                  <a:cubicBezTo>
                    <a:pt x="679" y="6800"/>
                    <a:pt x="793" y="6782"/>
                    <a:pt x="905" y="6764"/>
                  </a:cubicBezTo>
                  <a:cubicBezTo>
                    <a:pt x="1763" y="6621"/>
                    <a:pt x="2632" y="6514"/>
                    <a:pt x="3584" y="6383"/>
                  </a:cubicBezTo>
                  <a:lnTo>
                    <a:pt x="3584" y="6383"/>
                  </a:lnTo>
                  <a:cubicBezTo>
                    <a:pt x="3537" y="7240"/>
                    <a:pt x="3691" y="8061"/>
                    <a:pt x="3787" y="8835"/>
                  </a:cubicBezTo>
                  <a:cubicBezTo>
                    <a:pt x="3822" y="9061"/>
                    <a:pt x="3834" y="9288"/>
                    <a:pt x="4084" y="9347"/>
                  </a:cubicBezTo>
                  <a:cubicBezTo>
                    <a:pt x="4115" y="9354"/>
                    <a:pt x="4143" y="9357"/>
                    <a:pt x="4169" y="9357"/>
                  </a:cubicBezTo>
                  <a:cubicBezTo>
                    <a:pt x="4377" y="9357"/>
                    <a:pt x="4455" y="9161"/>
                    <a:pt x="4561" y="9002"/>
                  </a:cubicBezTo>
                  <a:cubicBezTo>
                    <a:pt x="4989" y="8299"/>
                    <a:pt x="5442" y="7597"/>
                    <a:pt x="5882" y="6883"/>
                  </a:cubicBezTo>
                  <a:cubicBezTo>
                    <a:pt x="6835" y="7537"/>
                    <a:pt x="7954" y="7776"/>
                    <a:pt x="8918" y="8311"/>
                  </a:cubicBezTo>
                  <a:cubicBezTo>
                    <a:pt x="9074" y="8403"/>
                    <a:pt x="9247" y="8487"/>
                    <a:pt x="9411" y="8487"/>
                  </a:cubicBezTo>
                  <a:cubicBezTo>
                    <a:pt x="9523" y="8487"/>
                    <a:pt x="9632" y="8448"/>
                    <a:pt x="9728" y="8347"/>
                  </a:cubicBezTo>
                  <a:cubicBezTo>
                    <a:pt x="9966" y="8097"/>
                    <a:pt x="9787" y="7823"/>
                    <a:pt x="9621" y="7573"/>
                  </a:cubicBezTo>
                  <a:cubicBezTo>
                    <a:pt x="9109" y="6764"/>
                    <a:pt x="8787" y="5847"/>
                    <a:pt x="8180" y="5097"/>
                  </a:cubicBezTo>
                  <a:cubicBezTo>
                    <a:pt x="8704" y="4418"/>
                    <a:pt x="9216" y="3775"/>
                    <a:pt x="9847" y="3227"/>
                  </a:cubicBezTo>
                  <a:cubicBezTo>
                    <a:pt x="10038" y="3061"/>
                    <a:pt x="10252" y="2882"/>
                    <a:pt x="10133" y="2596"/>
                  </a:cubicBezTo>
                  <a:cubicBezTo>
                    <a:pt x="10060" y="2426"/>
                    <a:pt x="9904" y="2405"/>
                    <a:pt x="9745" y="2405"/>
                  </a:cubicBezTo>
                  <a:cubicBezTo>
                    <a:pt x="9691" y="2405"/>
                    <a:pt x="9638" y="2407"/>
                    <a:pt x="9586" y="2407"/>
                  </a:cubicBezTo>
                  <a:cubicBezTo>
                    <a:pt x="9566" y="2407"/>
                    <a:pt x="9545" y="2407"/>
                    <a:pt x="9526" y="2406"/>
                  </a:cubicBezTo>
                  <a:cubicBezTo>
                    <a:pt x="9432" y="2400"/>
                    <a:pt x="9338" y="2397"/>
                    <a:pt x="9246" y="2397"/>
                  </a:cubicBezTo>
                  <a:cubicBezTo>
                    <a:pt x="8469" y="2397"/>
                    <a:pt x="7728" y="2605"/>
                    <a:pt x="6930" y="2775"/>
                  </a:cubicBezTo>
                  <a:lnTo>
                    <a:pt x="6930" y="2049"/>
                  </a:lnTo>
                  <a:cubicBezTo>
                    <a:pt x="6918" y="1501"/>
                    <a:pt x="6978" y="953"/>
                    <a:pt x="6811" y="394"/>
                  </a:cubicBezTo>
                  <a:cubicBezTo>
                    <a:pt x="6737" y="135"/>
                    <a:pt x="6599" y="1"/>
                    <a:pt x="6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7"/>
            <p:cNvSpPr/>
            <p:nvPr/>
          </p:nvSpPr>
          <p:spPr>
            <a:xfrm>
              <a:off x="5776300" y="2410575"/>
              <a:ext cx="154525" cy="147100"/>
            </a:xfrm>
            <a:custGeom>
              <a:avLst/>
              <a:gdLst/>
              <a:ahLst/>
              <a:cxnLst/>
              <a:rect l="l" t="t" r="r" b="b"/>
              <a:pathLst>
                <a:path w="6181" h="5884" extrusionOk="0">
                  <a:moveTo>
                    <a:pt x="3513" y="1059"/>
                  </a:moveTo>
                  <a:cubicBezTo>
                    <a:pt x="3727" y="1535"/>
                    <a:pt x="3513" y="2154"/>
                    <a:pt x="4073" y="2285"/>
                  </a:cubicBezTo>
                  <a:cubicBezTo>
                    <a:pt x="4124" y="2298"/>
                    <a:pt x="4174" y="2304"/>
                    <a:pt x="4224" y="2304"/>
                  </a:cubicBezTo>
                  <a:cubicBezTo>
                    <a:pt x="4582" y="2304"/>
                    <a:pt x="4923" y="1997"/>
                    <a:pt x="5382" y="1809"/>
                  </a:cubicBezTo>
                  <a:lnTo>
                    <a:pt x="5382" y="1809"/>
                  </a:lnTo>
                  <a:cubicBezTo>
                    <a:pt x="5120" y="2226"/>
                    <a:pt x="4989" y="2571"/>
                    <a:pt x="4751" y="2821"/>
                  </a:cubicBezTo>
                  <a:cubicBezTo>
                    <a:pt x="4275" y="3297"/>
                    <a:pt x="4049" y="3797"/>
                    <a:pt x="4513" y="4583"/>
                  </a:cubicBezTo>
                  <a:cubicBezTo>
                    <a:pt x="4024" y="4180"/>
                    <a:pt x="3771" y="3972"/>
                    <a:pt x="3533" y="3972"/>
                  </a:cubicBezTo>
                  <a:cubicBezTo>
                    <a:pt x="3279" y="3972"/>
                    <a:pt x="3041" y="4210"/>
                    <a:pt x="2549" y="4702"/>
                  </a:cubicBezTo>
                  <a:cubicBezTo>
                    <a:pt x="2561" y="4357"/>
                    <a:pt x="2584" y="4071"/>
                    <a:pt x="2596" y="3809"/>
                  </a:cubicBezTo>
                  <a:cubicBezTo>
                    <a:pt x="2615" y="3405"/>
                    <a:pt x="2527" y="3228"/>
                    <a:pt x="2251" y="3228"/>
                  </a:cubicBezTo>
                  <a:cubicBezTo>
                    <a:pt x="2169" y="3228"/>
                    <a:pt x="2071" y="3244"/>
                    <a:pt x="1953" y="3274"/>
                  </a:cubicBezTo>
                  <a:cubicBezTo>
                    <a:pt x="1751" y="3333"/>
                    <a:pt x="1537" y="3404"/>
                    <a:pt x="1251" y="3452"/>
                  </a:cubicBezTo>
                  <a:cubicBezTo>
                    <a:pt x="2144" y="2857"/>
                    <a:pt x="1787" y="2214"/>
                    <a:pt x="1227" y="1440"/>
                  </a:cubicBezTo>
                  <a:lnTo>
                    <a:pt x="1227" y="1440"/>
                  </a:lnTo>
                  <a:cubicBezTo>
                    <a:pt x="1743" y="1631"/>
                    <a:pt x="2224" y="1900"/>
                    <a:pt x="2634" y="1900"/>
                  </a:cubicBezTo>
                  <a:cubicBezTo>
                    <a:pt x="2990" y="1900"/>
                    <a:pt x="3291" y="1696"/>
                    <a:pt x="3513" y="1059"/>
                  </a:cubicBezTo>
                  <a:close/>
                  <a:moveTo>
                    <a:pt x="3809" y="0"/>
                  </a:moveTo>
                  <a:cubicBezTo>
                    <a:pt x="3628" y="0"/>
                    <a:pt x="3535" y="164"/>
                    <a:pt x="3442" y="309"/>
                  </a:cubicBezTo>
                  <a:cubicBezTo>
                    <a:pt x="3203" y="702"/>
                    <a:pt x="2965" y="1071"/>
                    <a:pt x="2715" y="1452"/>
                  </a:cubicBezTo>
                  <a:cubicBezTo>
                    <a:pt x="2191" y="1202"/>
                    <a:pt x="1715" y="964"/>
                    <a:pt x="1227" y="737"/>
                  </a:cubicBezTo>
                  <a:cubicBezTo>
                    <a:pt x="1135" y="701"/>
                    <a:pt x="1031" y="670"/>
                    <a:pt x="932" y="670"/>
                  </a:cubicBezTo>
                  <a:cubicBezTo>
                    <a:pt x="838" y="670"/>
                    <a:pt x="749" y="698"/>
                    <a:pt x="679" y="773"/>
                  </a:cubicBezTo>
                  <a:cubicBezTo>
                    <a:pt x="513" y="952"/>
                    <a:pt x="584" y="1178"/>
                    <a:pt x="679" y="1369"/>
                  </a:cubicBezTo>
                  <a:cubicBezTo>
                    <a:pt x="715" y="1476"/>
                    <a:pt x="775" y="1559"/>
                    <a:pt x="834" y="1666"/>
                  </a:cubicBezTo>
                  <a:cubicBezTo>
                    <a:pt x="1358" y="2559"/>
                    <a:pt x="1358" y="2559"/>
                    <a:pt x="644" y="3262"/>
                  </a:cubicBezTo>
                  <a:cubicBezTo>
                    <a:pt x="548" y="3345"/>
                    <a:pt x="453" y="3440"/>
                    <a:pt x="358" y="3535"/>
                  </a:cubicBezTo>
                  <a:cubicBezTo>
                    <a:pt x="239" y="3690"/>
                    <a:pt x="1" y="3809"/>
                    <a:pt x="167" y="4071"/>
                  </a:cubicBezTo>
                  <a:cubicBezTo>
                    <a:pt x="260" y="4081"/>
                    <a:pt x="352" y="4085"/>
                    <a:pt x="445" y="4085"/>
                  </a:cubicBezTo>
                  <a:cubicBezTo>
                    <a:pt x="935" y="4085"/>
                    <a:pt x="1423" y="3970"/>
                    <a:pt x="1894" y="3940"/>
                  </a:cubicBezTo>
                  <a:cubicBezTo>
                    <a:pt x="1930" y="4476"/>
                    <a:pt x="1941" y="4952"/>
                    <a:pt x="1965" y="5429"/>
                  </a:cubicBezTo>
                  <a:cubicBezTo>
                    <a:pt x="1989" y="5607"/>
                    <a:pt x="1989" y="5786"/>
                    <a:pt x="2180" y="5857"/>
                  </a:cubicBezTo>
                  <a:cubicBezTo>
                    <a:pt x="2224" y="5876"/>
                    <a:pt x="2264" y="5884"/>
                    <a:pt x="2301" y="5884"/>
                  </a:cubicBezTo>
                  <a:cubicBezTo>
                    <a:pt x="2456" y="5884"/>
                    <a:pt x="2560" y="5744"/>
                    <a:pt x="2656" y="5619"/>
                  </a:cubicBezTo>
                  <a:cubicBezTo>
                    <a:pt x="2930" y="5238"/>
                    <a:pt x="3227" y="4833"/>
                    <a:pt x="3418" y="4583"/>
                  </a:cubicBezTo>
                  <a:cubicBezTo>
                    <a:pt x="3787" y="4881"/>
                    <a:pt x="4144" y="5167"/>
                    <a:pt x="4501" y="5464"/>
                  </a:cubicBezTo>
                  <a:cubicBezTo>
                    <a:pt x="4595" y="5542"/>
                    <a:pt x="4699" y="5595"/>
                    <a:pt x="4806" y="5595"/>
                  </a:cubicBezTo>
                  <a:cubicBezTo>
                    <a:pt x="4863" y="5595"/>
                    <a:pt x="4920" y="5580"/>
                    <a:pt x="4978" y="5548"/>
                  </a:cubicBezTo>
                  <a:cubicBezTo>
                    <a:pt x="5144" y="5464"/>
                    <a:pt x="5108" y="5262"/>
                    <a:pt x="5085" y="5131"/>
                  </a:cubicBezTo>
                  <a:cubicBezTo>
                    <a:pt x="5025" y="4821"/>
                    <a:pt x="4942" y="4488"/>
                    <a:pt x="4847" y="4190"/>
                  </a:cubicBezTo>
                  <a:cubicBezTo>
                    <a:pt x="4716" y="3857"/>
                    <a:pt x="4799" y="3619"/>
                    <a:pt x="5001" y="3321"/>
                  </a:cubicBezTo>
                  <a:cubicBezTo>
                    <a:pt x="5394" y="2762"/>
                    <a:pt x="5692" y="2131"/>
                    <a:pt x="6037" y="1535"/>
                  </a:cubicBezTo>
                  <a:cubicBezTo>
                    <a:pt x="6121" y="1369"/>
                    <a:pt x="6180" y="1190"/>
                    <a:pt x="6061" y="1035"/>
                  </a:cubicBezTo>
                  <a:cubicBezTo>
                    <a:pt x="6002" y="964"/>
                    <a:pt x="5941" y="938"/>
                    <a:pt x="5878" y="938"/>
                  </a:cubicBezTo>
                  <a:cubicBezTo>
                    <a:pt x="5763" y="938"/>
                    <a:pt x="5645" y="1025"/>
                    <a:pt x="5537" y="1071"/>
                  </a:cubicBezTo>
                  <a:cubicBezTo>
                    <a:pt x="5097" y="1261"/>
                    <a:pt x="4692" y="1595"/>
                    <a:pt x="4132" y="1714"/>
                  </a:cubicBezTo>
                  <a:cubicBezTo>
                    <a:pt x="4132" y="1273"/>
                    <a:pt x="4132" y="916"/>
                    <a:pt x="4156" y="535"/>
                  </a:cubicBezTo>
                  <a:cubicBezTo>
                    <a:pt x="4144" y="321"/>
                    <a:pt x="4144" y="71"/>
                    <a:pt x="3894" y="11"/>
                  </a:cubicBezTo>
                  <a:cubicBezTo>
                    <a:pt x="3864" y="4"/>
                    <a:pt x="3835" y="0"/>
                    <a:pt x="38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7"/>
            <p:cNvSpPr/>
            <p:nvPr/>
          </p:nvSpPr>
          <p:spPr>
            <a:xfrm>
              <a:off x="5922750" y="2206950"/>
              <a:ext cx="20275" cy="22350"/>
            </a:xfrm>
            <a:custGeom>
              <a:avLst/>
              <a:gdLst/>
              <a:ahLst/>
              <a:cxnLst/>
              <a:rect l="l" t="t" r="r" b="b"/>
              <a:pathLst>
                <a:path w="811" h="894" extrusionOk="0">
                  <a:moveTo>
                    <a:pt x="382" y="0"/>
                  </a:moveTo>
                  <a:cubicBezTo>
                    <a:pt x="120" y="12"/>
                    <a:pt x="1" y="215"/>
                    <a:pt x="1" y="465"/>
                  </a:cubicBezTo>
                  <a:cubicBezTo>
                    <a:pt x="1" y="703"/>
                    <a:pt x="72" y="893"/>
                    <a:pt x="334" y="893"/>
                  </a:cubicBezTo>
                  <a:cubicBezTo>
                    <a:pt x="632" y="893"/>
                    <a:pt x="774" y="715"/>
                    <a:pt x="810" y="453"/>
                  </a:cubicBezTo>
                  <a:cubicBezTo>
                    <a:pt x="798" y="179"/>
                    <a:pt x="667" y="0"/>
                    <a:pt x="3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7"/>
            <p:cNvSpPr/>
            <p:nvPr/>
          </p:nvSpPr>
          <p:spPr>
            <a:xfrm>
              <a:off x="5879000" y="2315000"/>
              <a:ext cx="20850" cy="21175"/>
            </a:xfrm>
            <a:custGeom>
              <a:avLst/>
              <a:gdLst/>
              <a:ahLst/>
              <a:cxnLst/>
              <a:rect l="l" t="t" r="r" b="b"/>
              <a:pathLst>
                <a:path w="834" h="847" extrusionOk="0">
                  <a:moveTo>
                    <a:pt x="405" y="0"/>
                  </a:moveTo>
                  <a:cubicBezTo>
                    <a:pt x="119" y="12"/>
                    <a:pt x="0" y="203"/>
                    <a:pt x="24" y="453"/>
                  </a:cubicBezTo>
                  <a:cubicBezTo>
                    <a:pt x="24" y="683"/>
                    <a:pt x="135" y="846"/>
                    <a:pt x="379" y="846"/>
                  </a:cubicBezTo>
                  <a:cubicBezTo>
                    <a:pt x="388" y="846"/>
                    <a:pt x="396" y="846"/>
                    <a:pt x="405" y="846"/>
                  </a:cubicBezTo>
                  <a:cubicBezTo>
                    <a:pt x="679" y="834"/>
                    <a:pt x="810" y="679"/>
                    <a:pt x="834" y="429"/>
                  </a:cubicBezTo>
                  <a:cubicBezTo>
                    <a:pt x="822" y="143"/>
                    <a:pt x="679" y="0"/>
                    <a:pt x="4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7"/>
            <p:cNvSpPr/>
            <p:nvPr/>
          </p:nvSpPr>
          <p:spPr>
            <a:xfrm>
              <a:off x="5550075" y="2281650"/>
              <a:ext cx="18500" cy="20000"/>
            </a:xfrm>
            <a:custGeom>
              <a:avLst/>
              <a:gdLst/>
              <a:ahLst/>
              <a:cxnLst/>
              <a:rect l="l" t="t" r="r" b="b"/>
              <a:pathLst>
                <a:path w="740" h="800" extrusionOk="0">
                  <a:moveTo>
                    <a:pt x="346" y="1"/>
                  </a:moveTo>
                  <a:cubicBezTo>
                    <a:pt x="108" y="1"/>
                    <a:pt x="1" y="156"/>
                    <a:pt x="1" y="382"/>
                  </a:cubicBezTo>
                  <a:cubicBezTo>
                    <a:pt x="25" y="620"/>
                    <a:pt x="144" y="775"/>
                    <a:pt x="394" y="799"/>
                  </a:cubicBezTo>
                  <a:cubicBezTo>
                    <a:pt x="403" y="799"/>
                    <a:pt x="412" y="799"/>
                    <a:pt x="420" y="799"/>
                  </a:cubicBezTo>
                  <a:cubicBezTo>
                    <a:pt x="651" y="799"/>
                    <a:pt x="739" y="646"/>
                    <a:pt x="739" y="394"/>
                  </a:cubicBezTo>
                  <a:cubicBezTo>
                    <a:pt x="739" y="180"/>
                    <a:pt x="632" y="25"/>
                    <a:pt x="3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7"/>
            <p:cNvSpPr/>
            <p:nvPr/>
          </p:nvSpPr>
          <p:spPr>
            <a:xfrm>
              <a:off x="5521225" y="2320650"/>
              <a:ext cx="19075" cy="18475"/>
            </a:xfrm>
            <a:custGeom>
              <a:avLst/>
              <a:gdLst/>
              <a:ahLst/>
              <a:cxnLst/>
              <a:rect l="l" t="t" r="r" b="b"/>
              <a:pathLst>
                <a:path w="763" h="739" extrusionOk="0">
                  <a:moveTo>
                    <a:pt x="369" y="1"/>
                  </a:moveTo>
                  <a:cubicBezTo>
                    <a:pt x="143" y="1"/>
                    <a:pt x="0" y="120"/>
                    <a:pt x="0" y="346"/>
                  </a:cubicBezTo>
                  <a:cubicBezTo>
                    <a:pt x="0" y="608"/>
                    <a:pt x="119" y="739"/>
                    <a:pt x="381" y="739"/>
                  </a:cubicBezTo>
                  <a:cubicBezTo>
                    <a:pt x="607" y="739"/>
                    <a:pt x="738" y="644"/>
                    <a:pt x="762" y="405"/>
                  </a:cubicBezTo>
                  <a:cubicBezTo>
                    <a:pt x="762" y="155"/>
                    <a:pt x="619" y="24"/>
                    <a:pt x="3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31092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816EDB1-5D22-416F-847F-38BABADA85E2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200" y="2567656"/>
            <a:ext cx="3266934" cy="182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17">
            <a:extLst>
              <a:ext uri="{FF2B5EF4-FFF2-40B4-BE49-F238E27FC236}">
                <a16:creationId xmlns="" xmlns:a16="http://schemas.microsoft.com/office/drawing/2014/main" id="{99FF5361-C3A4-4C4B-BCBD-C126924B3C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34" y="1"/>
            <a:ext cx="7683332" cy="19989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id="{6DBC6ED9-B25B-437B-8DD2-C412C2F6D220}"/>
                  </a:ext>
                </a:extLst>
              </p:cNvPr>
              <p:cNvSpPr txBox="1"/>
              <p:nvPr/>
            </p:nvSpPr>
            <p:spPr>
              <a:xfrm>
                <a:off x="157904" y="493339"/>
                <a:ext cx="7522992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So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sánh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 So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sánh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Dự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đoán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kết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rút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ra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a), b)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DBC6ED9-B25B-437B-8DD2-C412C2F6D2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904" y="493339"/>
                <a:ext cx="7522992" cy="1384995"/>
              </a:xfrm>
              <a:prstGeom prst="rect">
                <a:avLst/>
              </a:prstGeom>
              <a:blipFill>
                <a:blip r:embed="rId4"/>
                <a:stretch>
                  <a:fillRect l="-1702" t="-4846" r="-891" b="-1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13B0DB0A-98D6-4C94-B156-8F32365C6BCA}"/>
              </a:ext>
            </a:extLst>
          </p:cNvPr>
          <p:cNvSpPr/>
          <p:nvPr/>
        </p:nvSpPr>
        <p:spPr>
          <a:xfrm>
            <a:off x="321200" y="125406"/>
            <a:ext cx="408080" cy="367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?3</a:t>
            </a:r>
          </a:p>
        </p:txBody>
      </p:sp>
    </p:spTree>
    <p:extLst>
      <p:ext uri="{BB962C8B-B14F-4D97-AF65-F5344CB8AC3E}">
        <p14:creationId xmlns:p14="http://schemas.microsoft.com/office/powerpoint/2010/main" val="215378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="" xmlns:a16="http://schemas.microsoft.com/office/drawing/2014/main" id="{04A56316-4728-49E4-9055-B4F3EEBC1701}"/>
              </a:ext>
            </a:extLst>
          </p:cNvPr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43C72E5-D903-4083-8BE0-D24A203445A6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60734" y="927283"/>
            <a:ext cx="2773427" cy="1959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ounded Rectangle 48">
            <a:extLst>
              <a:ext uri="{FF2B5EF4-FFF2-40B4-BE49-F238E27FC236}">
                <a16:creationId xmlns="" xmlns:a16="http://schemas.microsoft.com/office/drawing/2014/main" id="{51BE6B25-9256-43FB-BB14-DD32594C4A7D}"/>
              </a:ext>
            </a:extLst>
          </p:cNvPr>
          <p:cNvSpPr/>
          <p:nvPr/>
        </p:nvSpPr>
        <p:spPr>
          <a:xfrm>
            <a:off x="583722" y="21229"/>
            <a:ext cx="5477012" cy="184396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id="{C46ACC0C-6E76-41F2-A206-A3B54236BBC9}"/>
                  </a:ext>
                </a:extLst>
              </p:cNvPr>
              <p:cNvSpPr txBox="1"/>
              <p:nvPr/>
            </p:nvSpPr>
            <p:spPr>
              <a:xfrm>
                <a:off x="793393" y="21229"/>
                <a:ext cx="5524185" cy="1843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u="sng" dirty="0">
                    <a:latin typeface="Times New Roman" panose="02020603050405020304" pitchFamily="18" charset="0"/>
                    <a:cs typeface="Times New Roman" pitchFamily="18" charset="0"/>
                  </a:rPr>
                  <a:t>Tập </a:t>
                </a:r>
                <a:r>
                  <a:rPr lang="en-US" sz="2800" b="1" u="sng" dirty="0" err="1">
                    <a:latin typeface="Times New Roman" pitchFamily="18" charset="0"/>
                    <a:cs typeface="Times New Roman" pitchFamily="18" charset="0"/>
                  </a:rPr>
                  <a:t>suy</a:t>
                </a:r>
                <a:r>
                  <a:rPr lang="en-US" sz="2800" b="1" u="sng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800" b="1" u="sng" dirty="0" err="1">
                    <a:latin typeface="Times New Roman" pitchFamily="18" charset="0"/>
                    <a:cs typeface="Times New Roman" pitchFamily="18" charset="0"/>
                  </a:rPr>
                  <a:t>luận</a:t>
                </a:r>
                <a:r>
                  <a:rPr lang="en-US" sz="2800" b="1" u="sng" dirty="0">
                    <a:latin typeface="Times New Roman" panose="02020603050405020304" pitchFamily="18" charset="0"/>
                    <a:cs typeface="Times New Roman" pitchFamily="18" charset="0"/>
                  </a:rPr>
                  <a:t>:</a:t>
                </a:r>
              </a:p>
              <a:p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Quan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sát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không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thực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hiện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đo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hãy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so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sánh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đo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>
                                <a:latin typeface="Cambria Math"/>
                                <a:cs typeface="Times New Roman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2800" b="0" i="1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>
                                <a:latin typeface="Cambria Math"/>
                                <a:cs typeface="Times New Roman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2800" b="0" i="1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46ACC0C-6E76-41F2-A206-A3B54236BB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393" y="21229"/>
                <a:ext cx="5524185" cy="1843966"/>
              </a:xfrm>
              <a:prstGeom prst="rect">
                <a:avLst/>
              </a:prstGeom>
              <a:blipFill rotWithShape="0">
                <a:blip r:embed="rId4"/>
                <a:stretch>
                  <a:fillRect l="-2208" t="-3300" b="-82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3901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6" name="Google Shape;496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6007935" flipH="1">
            <a:off x="346874" y="2491790"/>
            <a:ext cx="2248884" cy="2116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97" name="Google Shape;497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">
            <a:off x="289643" y="1506551"/>
            <a:ext cx="1068317" cy="1116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8" name="Google Shape;498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9581674" flipH="1">
            <a:off x="7822951" y="3775449"/>
            <a:ext cx="1136842" cy="1265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07" name="Google Shape;507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25700" y="1506550"/>
            <a:ext cx="282000" cy="27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8" name="Google Shape;508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80684" y="3633577"/>
            <a:ext cx="1264300" cy="1332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p3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655479" y="2803782"/>
            <a:ext cx="282000" cy="297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356FDA06-A943-4143-BE72-FF1E36EA98E5}"/>
              </a:ext>
            </a:extLst>
          </p:cNvPr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07700" y="1366120"/>
            <a:ext cx="355473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594846E2-E8A8-40AA-A3DC-8C5117605412}"/>
              </a:ext>
            </a:extLst>
          </p:cNvPr>
          <p:cNvSpPr txBox="1"/>
          <p:nvPr/>
        </p:nvSpPr>
        <p:spPr>
          <a:xfrm>
            <a:off x="1611184" y="375326"/>
            <a:ext cx="746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*Tính chất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="" xmlns:a16="http://schemas.microsoft.com/office/drawing/2014/main" id="{E7E7E877-1EBE-460B-9F60-00160E539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843" y="795988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(Đ),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(S)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D797876-D391-44EF-9C12-B7DBFE323846}"/>
              </a:ext>
            </a:extLst>
          </p:cNvPr>
          <p:cNvSpPr txBox="1"/>
          <p:nvPr/>
        </p:nvSpPr>
        <p:spPr>
          <a:xfrm>
            <a:off x="1092624" y="3453917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4064790-A5A0-41EA-9229-BC1C69013041}"/>
              </a:ext>
            </a:extLst>
          </p:cNvPr>
          <p:cNvSpPr txBox="1"/>
          <p:nvPr/>
        </p:nvSpPr>
        <p:spPr>
          <a:xfrm>
            <a:off x="1092624" y="2344570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51E073D-6A02-445A-9C22-EA209F5F9744}"/>
              </a:ext>
            </a:extLst>
          </p:cNvPr>
          <p:cNvSpPr/>
          <p:nvPr/>
        </p:nvSpPr>
        <p:spPr>
          <a:xfrm>
            <a:off x="7493424" y="3456995"/>
            <a:ext cx="609600" cy="57554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13AAFB49-CE04-457E-A06A-821273CE3315}"/>
              </a:ext>
            </a:extLst>
          </p:cNvPr>
          <p:cNvSpPr/>
          <p:nvPr/>
        </p:nvSpPr>
        <p:spPr>
          <a:xfrm>
            <a:off x="7493424" y="2344569"/>
            <a:ext cx="609600" cy="5232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CCE5A762-6767-4AFC-B2FC-B2360FFFC10D}"/>
              </a:ext>
            </a:extLst>
          </p:cNvPr>
          <p:cNvSpPr/>
          <p:nvPr/>
        </p:nvSpPr>
        <p:spPr>
          <a:xfrm>
            <a:off x="7493424" y="3445427"/>
            <a:ext cx="609600" cy="57554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E67ADC57-E7C0-4C09-9B0C-3D256C87551C}"/>
              </a:ext>
            </a:extLst>
          </p:cNvPr>
          <p:cNvSpPr/>
          <p:nvPr/>
        </p:nvSpPr>
        <p:spPr>
          <a:xfrm>
            <a:off x="7493424" y="2354749"/>
            <a:ext cx="609600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Đ</a:t>
            </a:r>
            <a:endParaRPr lang="en-US" b="1" dirty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4" name="iSľïdê">
            <a:extLst>
              <a:ext uri="{FF2B5EF4-FFF2-40B4-BE49-F238E27FC236}">
                <a16:creationId xmlns="" xmlns:a16="http://schemas.microsoft.com/office/drawing/2014/main" id="{1831FCB4-6495-4727-9970-32A54DFF05EB}"/>
              </a:ext>
            </a:extLst>
          </p:cNvPr>
          <p:cNvSpPr/>
          <p:nvPr/>
        </p:nvSpPr>
        <p:spPr>
          <a:xfrm>
            <a:off x="214430" y="99140"/>
            <a:ext cx="1756388" cy="562174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Autofit/>
          </a:bodyPr>
          <a:lstStyle/>
          <a:p>
            <a:pPr algn="ctr"/>
            <a:r>
              <a:rPr lang="en-US" altLang="zh-CN" sz="2800" spc="3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zh-CN" sz="2800" spc="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spc="3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zh-CN" sz="2800" spc="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zh-CN" altLang="en-US" sz="2800" spc="3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2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Wizard's App Pitch Deck by Slidesgo">
  <a:themeElements>
    <a:clrScheme name="Simple Light">
      <a:dk1>
        <a:srgbClr val="0F1416"/>
      </a:dk1>
      <a:lt1>
        <a:srgbClr val="FFFFFF"/>
      </a:lt1>
      <a:dk2>
        <a:srgbClr val="595959"/>
      </a:dk2>
      <a:lt2>
        <a:srgbClr val="FFFFFF"/>
      </a:lt2>
      <a:accent1>
        <a:srgbClr val="F7DBB3"/>
      </a:accent1>
      <a:accent2>
        <a:srgbClr val="F99C57"/>
      </a:accent2>
      <a:accent3>
        <a:srgbClr val="90A48B"/>
      </a:accent3>
      <a:accent4>
        <a:srgbClr val="456860"/>
      </a:accent4>
      <a:accent5>
        <a:srgbClr val="122F35"/>
      </a:accent5>
      <a:accent6>
        <a:srgbClr val="0F1416"/>
      </a:accent6>
      <a:hlink>
        <a:srgbClr val="0F141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858</Words>
  <Application>Microsoft Office PowerPoint</Application>
  <PresentationFormat>On-screen Show (16:9)</PresentationFormat>
  <Paragraphs>214</Paragraphs>
  <Slides>27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Wizard's App Pitch Deck by Slidesgo</vt:lpstr>
      <vt:lpstr>Office Theme</vt:lpstr>
      <vt:lpstr>PowerPoint Presentation</vt:lpstr>
      <vt:lpstr>PowerPoint Presentation</vt:lpstr>
      <vt:lpstr>PowerPoint Presentation</vt:lpstr>
      <vt:lpstr>PowerPoint Presentation</vt:lpstr>
      <vt:lpstr>Tính chất của hai góc đối đỉnh</vt:lpstr>
      <vt:lpstr>PowerPoint Presentation</vt:lpstr>
      <vt:lpstr>PowerPoint Presentation</vt:lpstr>
      <vt:lpstr>PowerPoint Presentation</vt:lpstr>
      <vt:lpstr>Điền đúng (Đ), sai(S) vào ô trống sao cho phù hợp: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Kiến thức cần nhớ</vt:lpstr>
      <vt:lpstr>PowerPoint Presentation</vt:lpstr>
      <vt:lpstr>PowerPoint Presentation</vt:lpstr>
      <vt:lpstr>MỤC TIÊU BÀI HỌC</vt:lpstr>
      <vt:lpstr>CẤU TRÚC BÀI HỌC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1: HAI GÓC ĐỐI ĐỈNH</vt:lpstr>
      <vt:lpstr>Thế nào là hai góc đối đỉnh?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Wizard's App Pitch Deck</dc:title>
  <dc:creator>Minhthangpc.VN</dc:creator>
  <cp:lastModifiedBy>HP</cp:lastModifiedBy>
  <cp:revision>38</cp:revision>
  <dcterms:modified xsi:type="dcterms:W3CDTF">2021-09-08T00:37:10Z</dcterms:modified>
</cp:coreProperties>
</file>