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9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0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1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2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3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4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5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6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7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18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19.xml" ContentType="application/vnd.openxmlformats-officedocument.theme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20.xml" ContentType="application/vnd.openxmlformats-officedocument.theme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21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theme/theme22.xml" ContentType="application/vnd.openxmlformats-officedocument.theme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theme/theme23.xml" ContentType="application/vnd.openxmlformats-officedocument.theme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theme/theme24.xml" ContentType="application/vnd.openxmlformats-officedocument.theme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theme/theme25.xml" ContentType="application/vnd.openxmlformats-officedocument.theme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theme/theme26.xml" ContentType="application/vnd.openxmlformats-officedocument.theme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theme/theme27.xml" ContentType="application/vnd.openxmlformats-officedocument.theme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theme/theme28.xml" ContentType="application/vnd.openxmlformats-officedocument.theme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theme/theme29.xml" ContentType="application/vnd.openxmlformats-officedocument.theme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theme/theme30.xml" ContentType="application/vnd.openxmlformats-officedocument.theme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theme/theme31.xml" ContentType="application/vnd.openxmlformats-officedocument.theme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theme/theme32.xml" ContentType="application/vnd.openxmlformats-officedocument.theme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theme/theme33.xml" ContentType="application/vnd.openxmlformats-officedocument.theme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theme/theme34.xml" ContentType="application/vnd.openxmlformats-officedocument.theme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theme/theme35.xml" ContentType="application/vnd.openxmlformats-officedocument.theme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theme/theme36.xml" ContentType="application/vnd.openxmlformats-officedocument.theme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theme/theme37.xml" ContentType="application/vnd.openxmlformats-officedocument.theme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theme/theme38.xml" ContentType="application/vnd.openxmlformats-officedocument.theme+xml"/>
  <Override PartName="/ppt/theme/theme3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03a5a10f5002441e" Type="http://schemas.microsoft.com/office/2006/relationships/ui/extensibility" Target="customUI/customUI.xml"/><Relationship Id="Rf77419a7b4954fd7" Type="http://schemas.microsoft.com/office/2007/relationships/ui/extensibility" Target="customUI/customUI14.xml"/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0" r:id="rId1"/>
    <p:sldMasterId id="2147483802" r:id="rId2"/>
    <p:sldMasterId id="2147483838" r:id="rId3"/>
    <p:sldMasterId id="2147483850" r:id="rId4"/>
    <p:sldMasterId id="2147483862" r:id="rId5"/>
    <p:sldMasterId id="2147483874" r:id="rId6"/>
    <p:sldMasterId id="2147483886" r:id="rId7"/>
    <p:sldMasterId id="2147483924" r:id="rId8"/>
    <p:sldMasterId id="2147483936" r:id="rId9"/>
    <p:sldMasterId id="2147483948" r:id="rId10"/>
    <p:sldMasterId id="2147483960" r:id="rId11"/>
    <p:sldMasterId id="2147483972" r:id="rId12"/>
    <p:sldMasterId id="2147483984" r:id="rId13"/>
    <p:sldMasterId id="2147483996" r:id="rId14"/>
    <p:sldMasterId id="2147484008" r:id="rId15"/>
    <p:sldMasterId id="2147484020" r:id="rId16"/>
    <p:sldMasterId id="2147484032" r:id="rId17"/>
    <p:sldMasterId id="2147484044" r:id="rId18"/>
    <p:sldMasterId id="2147484056" r:id="rId19"/>
    <p:sldMasterId id="2147484068" r:id="rId20"/>
    <p:sldMasterId id="2147484080" r:id="rId21"/>
    <p:sldMasterId id="2147484092" r:id="rId22"/>
    <p:sldMasterId id="2147484104" r:id="rId23"/>
    <p:sldMasterId id="2147484116" r:id="rId24"/>
    <p:sldMasterId id="2147484128" r:id="rId25"/>
    <p:sldMasterId id="2147484140" r:id="rId26"/>
    <p:sldMasterId id="2147484152" r:id="rId27"/>
    <p:sldMasterId id="2147484164" r:id="rId28"/>
    <p:sldMasterId id="2147484176" r:id="rId29"/>
    <p:sldMasterId id="2147484200" r:id="rId30"/>
    <p:sldMasterId id="2147484212" r:id="rId31"/>
    <p:sldMasterId id="2147484224" r:id="rId32"/>
    <p:sldMasterId id="2147484536" r:id="rId33"/>
    <p:sldMasterId id="2147484548" r:id="rId34"/>
    <p:sldMasterId id="2147484560" r:id="rId35"/>
    <p:sldMasterId id="2147484572" r:id="rId36"/>
    <p:sldMasterId id="2147484584" r:id="rId37"/>
    <p:sldMasterId id="2147484596" r:id="rId38"/>
  </p:sldMasterIdLst>
  <p:notesMasterIdLst>
    <p:notesMasterId r:id="rId91"/>
  </p:notesMasterIdLst>
  <p:sldIdLst>
    <p:sldId id="361" r:id="rId39"/>
    <p:sldId id="287" r:id="rId40"/>
    <p:sldId id="288" r:id="rId41"/>
    <p:sldId id="360" r:id="rId42"/>
    <p:sldId id="348" r:id="rId43"/>
    <p:sldId id="301" r:id="rId44"/>
    <p:sldId id="302" r:id="rId45"/>
    <p:sldId id="350" r:id="rId46"/>
    <p:sldId id="351" r:id="rId47"/>
    <p:sldId id="347" r:id="rId48"/>
    <p:sldId id="352" r:id="rId49"/>
    <p:sldId id="353" r:id="rId50"/>
    <p:sldId id="303" r:id="rId51"/>
    <p:sldId id="305" r:id="rId52"/>
    <p:sldId id="304" r:id="rId53"/>
    <p:sldId id="306" r:id="rId54"/>
    <p:sldId id="355" r:id="rId55"/>
    <p:sldId id="356" r:id="rId56"/>
    <p:sldId id="357" r:id="rId57"/>
    <p:sldId id="307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2" r:id="rId80"/>
    <p:sldId id="354" r:id="rId81"/>
    <p:sldId id="358" r:id="rId82"/>
    <p:sldId id="338" r:id="rId83"/>
    <p:sldId id="359" r:id="rId84"/>
    <p:sldId id="333" r:id="rId85"/>
    <p:sldId id="334" r:id="rId86"/>
    <p:sldId id="340" r:id="rId87"/>
    <p:sldId id="339" r:id="rId88"/>
    <p:sldId id="341" r:id="rId89"/>
    <p:sldId id="342" r:id="rId90"/>
  </p:sldIdLst>
  <p:sldSz cx="12192000" cy="6858000"/>
  <p:notesSz cx="7315200" cy="9601200"/>
  <p:custDataLst>
    <p:tags r:id="rId9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FF1D"/>
    <a:srgbClr val="594029"/>
    <a:srgbClr val="354800"/>
    <a:srgbClr val="75A7D5"/>
    <a:srgbClr val="183550"/>
    <a:srgbClr val="7EADD8"/>
    <a:srgbClr val="D17100"/>
    <a:srgbClr val="5C42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>
      <p:cViewPr varScale="1">
        <p:scale>
          <a:sx n="74" d="100"/>
          <a:sy n="74" d="100"/>
        </p:scale>
        <p:origin x="51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4.xml"/><Relationship Id="rId47" Type="http://schemas.openxmlformats.org/officeDocument/2006/relationships/slide" Target="slides/slide9.xml"/><Relationship Id="rId63" Type="http://schemas.openxmlformats.org/officeDocument/2006/relationships/slide" Target="slides/slide25.xml"/><Relationship Id="rId68" Type="http://schemas.openxmlformats.org/officeDocument/2006/relationships/slide" Target="slides/slide30.xml"/><Relationship Id="rId84" Type="http://schemas.openxmlformats.org/officeDocument/2006/relationships/slide" Target="slides/slide46.xml"/><Relationship Id="rId89" Type="http://schemas.openxmlformats.org/officeDocument/2006/relationships/slide" Target="slides/slide51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" Target="slides/slide15.xml"/><Relationship Id="rId58" Type="http://schemas.openxmlformats.org/officeDocument/2006/relationships/slide" Target="slides/slide20.xml"/><Relationship Id="rId74" Type="http://schemas.openxmlformats.org/officeDocument/2006/relationships/slide" Target="slides/slide36.xml"/><Relationship Id="rId79" Type="http://schemas.openxmlformats.org/officeDocument/2006/relationships/slide" Target="slides/slide4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52.xml"/><Relationship Id="rId95" Type="http://schemas.openxmlformats.org/officeDocument/2006/relationships/theme" Target="theme/theme1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5.xml"/><Relationship Id="rId48" Type="http://schemas.openxmlformats.org/officeDocument/2006/relationships/slide" Target="slides/slide10.xml"/><Relationship Id="rId64" Type="http://schemas.openxmlformats.org/officeDocument/2006/relationships/slide" Target="slides/slide26.xml"/><Relationship Id="rId69" Type="http://schemas.openxmlformats.org/officeDocument/2006/relationships/slide" Target="slides/slide3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3.xml"/><Relationship Id="rId72" Type="http://schemas.openxmlformats.org/officeDocument/2006/relationships/slide" Target="slides/slide34.xml"/><Relationship Id="rId80" Type="http://schemas.openxmlformats.org/officeDocument/2006/relationships/slide" Target="slides/slide42.xml"/><Relationship Id="rId85" Type="http://schemas.openxmlformats.org/officeDocument/2006/relationships/slide" Target="slides/slide47.xml"/><Relationship Id="rId9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" Target="slides/slide8.xml"/><Relationship Id="rId59" Type="http://schemas.openxmlformats.org/officeDocument/2006/relationships/slide" Target="slides/slide21.xml"/><Relationship Id="rId67" Type="http://schemas.openxmlformats.org/officeDocument/2006/relationships/slide" Target="slides/slide29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3.xml"/><Relationship Id="rId54" Type="http://schemas.openxmlformats.org/officeDocument/2006/relationships/slide" Target="slides/slide16.xml"/><Relationship Id="rId62" Type="http://schemas.openxmlformats.org/officeDocument/2006/relationships/slide" Target="slides/slide24.xml"/><Relationship Id="rId70" Type="http://schemas.openxmlformats.org/officeDocument/2006/relationships/slide" Target="slides/slide32.xml"/><Relationship Id="rId75" Type="http://schemas.openxmlformats.org/officeDocument/2006/relationships/slide" Target="slides/slide37.xml"/><Relationship Id="rId83" Type="http://schemas.openxmlformats.org/officeDocument/2006/relationships/slide" Target="slides/slide45.xml"/><Relationship Id="rId88" Type="http://schemas.openxmlformats.org/officeDocument/2006/relationships/slide" Target="slides/slide50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11.xml"/><Relationship Id="rId57" Type="http://schemas.openxmlformats.org/officeDocument/2006/relationships/slide" Target="slides/slide19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6.xml"/><Relationship Id="rId52" Type="http://schemas.openxmlformats.org/officeDocument/2006/relationships/slide" Target="slides/slide14.xml"/><Relationship Id="rId60" Type="http://schemas.openxmlformats.org/officeDocument/2006/relationships/slide" Target="slides/slide22.xml"/><Relationship Id="rId65" Type="http://schemas.openxmlformats.org/officeDocument/2006/relationships/slide" Target="slides/slide27.xml"/><Relationship Id="rId73" Type="http://schemas.openxmlformats.org/officeDocument/2006/relationships/slide" Target="slides/slide35.xml"/><Relationship Id="rId78" Type="http://schemas.openxmlformats.org/officeDocument/2006/relationships/slide" Target="slides/slide40.xml"/><Relationship Id="rId81" Type="http://schemas.openxmlformats.org/officeDocument/2006/relationships/slide" Target="slides/slide43.xml"/><Relationship Id="rId86" Type="http://schemas.openxmlformats.org/officeDocument/2006/relationships/slide" Target="slides/slide48.xml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12.xml"/><Relationship Id="rId55" Type="http://schemas.openxmlformats.org/officeDocument/2006/relationships/slide" Target="slides/slide17.xml"/><Relationship Id="rId76" Type="http://schemas.openxmlformats.org/officeDocument/2006/relationships/slide" Target="slides/slide3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3.xml"/><Relationship Id="rId92" Type="http://schemas.openxmlformats.org/officeDocument/2006/relationships/tags" Target="tags/tag1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2.xml"/><Relationship Id="rId45" Type="http://schemas.openxmlformats.org/officeDocument/2006/relationships/slide" Target="slides/slide7.xml"/><Relationship Id="rId66" Type="http://schemas.openxmlformats.org/officeDocument/2006/relationships/slide" Target="slides/slide28.xml"/><Relationship Id="rId87" Type="http://schemas.openxmlformats.org/officeDocument/2006/relationships/slide" Target="slides/slide49.xml"/><Relationship Id="rId61" Type="http://schemas.openxmlformats.org/officeDocument/2006/relationships/slide" Target="slides/slide23.xml"/><Relationship Id="rId82" Type="http://schemas.openxmlformats.org/officeDocument/2006/relationships/slide" Target="slides/slide44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18.xml"/><Relationship Id="rId77" Type="http://schemas.openxmlformats.org/officeDocument/2006/relationships/slide" Target="slides/slide3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4E2BFFC-179A-4DA5-A2FF-EF6606765F17}" type="datetimeFigureOut">
              <a:rPr lang="en-US"/>
              <a:pPr>
                <a:defRPr/>
              </a:pPr>
              <a:t>10/31/2022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2B979B6-8E7C-4E90-8C9D-F537DFD708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317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85372" indent="-302066">
              <a:defRPr sz="14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208265" indent="-241653">
              <a:defRPr sz="14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91571" indent="-241653">
              <a:defRPr sz="14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174878" indent="-241653">
              <a:defRPr sz="14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658184" indent="-241653" defTabSz="72495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3141490" indent="-241653" defTabSz="72495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624796" indent="-241653" defTabSz="72495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4108102" indent="-241653" defTabSz="72495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300">
                <a:solidFill>
                  <a:prstClr val="black"/>
                </a:solidFill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1</a:t>
            </a:fld>
            <a:endParaRPr lang="zh-CN" altLang="en-US" sz="1300" dirty="0">
              <a:solidFill>
                <a:prstClr val="black"/>
              </a:solidFill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86500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949F9030-76F3-400E-B05E-1CAC5106036D}" type="slidenum">
              <a:rPr lang="en-US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26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2920991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A033524D-945A-4D82-8F7D-0908F663F2BD}" type="slidenum">
              <a:rPr lang="en-US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27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691982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72372954-7A05-4B15-B038-58F8C6645A65}" type="slidenum">
              <a:rPr lang="en-US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28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73288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72372954-7A05-4B15-B038-58F8C6645A65}" type="slidenum">
              <a:rPr lang="en-US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29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732880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CC882E02-287C-44DD-94CF-032C24CAD063}" type="slidenum">
              <a:rPr lang="en-US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30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209329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58D72795-12F4-4667-884B-20DFADC2AC9D}" type="slidenum">
              <a:rPr lang="en-US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31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443411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0C694B71-23E5-459F-ADE5-05D696FD5763}" type="slidenum">
              <a:rPr lang="en-US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32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798744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8A9062F1-5BCE-4276-80B4-6C85BBE21925}" type="slidenum">
              <a:rPr lang="en-US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33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154193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FAFA1B35-6B40-4426-A56D-14F5C72F37B5}" type="slidenum">
              <a:rPr lang="en-US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34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62931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5C3319A4-795B-4DCF-A96C-7FEABBFF1738}" type="slidenum">
              <a:rPr lang="en-US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35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25904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Cỡ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chỉnh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định</a:t>
            </a:r>
            <a:r>
              <a:rPr lang="en-US" baseline="0" dirty="0" smtClean="0"/>
              <a:t> (28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), </a:t>
            </a:r>
            <a:r>
              <a:rPr lang="en-US" baseline="0" dirty="0" err="1" smtClean="0"/>
              <a:t>xem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chỉnh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nhé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5866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0AA7AD6E-9422-4E73-B6F0-3521E23E3082}" type="slidenum">
              <a:rPr lang="en-US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36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346815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0623D284-E387-40A9-AE30-01A1F86F4B2E}" type="slidenum">
              <a:rPr lang="en-US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37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431105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E4173A47-5B73-43CF-8168-5703CF8989B7}" type="slidenum">
              <a:rPr lang="en-US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38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928621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62A4D27F-D73A-4A17-87B9-EA849C966D66}" type="slidenum">
              <a:rPr lang="en-US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39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623111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B6172AC4-3F7B-456A-B1A0-F8CB77434F0D}" type="slidenum">
              <a:rPr lang="en-US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40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33655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5C0DC884-FF36-4A97-B3BB-7F510E7C763C}" type="slidenum">
              <a:rPr lang="en-US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41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48638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Cỡ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chỉnh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định</a:t>
            </a:r>
            <a:r>
              <a:rPr lang="en-US" baseline="0" dirty="0" smtClean="0"/>
              <a:t> (28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), </a:t>
            </a:r>
            <a:r>
              <a:rPr lang="en-US" baseline="0" dirty="0" err="1" smtClean="0"/>
              <a:t>xem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chỉnh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nhé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125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1 slide </a:t>
            </a:r>
            <a:r>
              <a:rPr lang="en-US" baseline="0" dirty="0" err="1" smtClean="0"/>
              <a:t>nhìn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đối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431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547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8E5895A3-3581-4453-988A-8B50DA3F2DFF}" type="slidenum">
              <a:rPr lang="en-US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21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73817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1AA2E5E3-1C61-40CD-8E1A-68A1C1BE1782}" type="slidenum">
              <a:rPr lang="en-US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22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4724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952DC34F-735D-4101-8D86-6806DDB01CDD}" type="slidenum">
              <a:rPr lang="en-US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23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60568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01F240B3-3EFE-4CBD-8FFF-9C0E8D16BE0B}" type="slidenum">
              <a:rPr lang="en-US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24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973662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6971038E-2C2A-477B-B461-D2BEAEFC07AD}" type="slidenum">
              <a:rPr lang="en-US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25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32484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360D74-E893-4C89-8AB6-6ABB07464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8408692-9659-4CC9-A008-4193E7F34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313029-B389-4F72-9B67-758183A50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7038CA-302A-4079-AD03-A97171003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5E6CA0-3C4E-444B-B7A5-73384C866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79711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3F3C40-DE10-4E12-A051-0564757FF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C60606B-C4DB-4FC0-9E15-02BCF7E9B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390871-85AA-451A-886B-54A317D54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E3E90A-3586-4722-A65D-7C862A4DA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0240CA1-4873-4E15-8D5F-765F058C5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99009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6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60613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60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71840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08539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57889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36522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05382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8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60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24495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73716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33142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202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18FE08B-C4CB-45A7-B952-75A0A46B0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E4BCD1F-A53F-4A77-8ECC-A3A742EDC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8FDCC-ADD3-4C1E-96DD-A5C9B1047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BDB11D-9841-4925-B7FC-485A79DF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EED16A-3529-49C4-BFE2-8EDF84088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50789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187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6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15423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60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27234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64119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059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91890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6036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8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57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84254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42506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926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360D74-E893-4C89-8AB6-6ABB07464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8408692-9659-4CC9-A008-4193E7F34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313029-B389-4F72-9B67-758183A50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7038CA-302A-4079-AD03-A97171003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5E6CA0-3C4E-444B-B7A5-73384C866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96607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34955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599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6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497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60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61904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83925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22451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31167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56046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8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55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34742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3655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62FEFE-E03D-4639-B953-4B41B8FC7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4EDA159-D36F-4241-8D49-B1319B831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7A65205-8E92-4DC9-9064-78350950F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DA059F-2E3B-489E-9DD6-7C72CEDF5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E7AE230-09E5-470C-9F55-E1EB49BD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0089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20134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31834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642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6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05446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60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2072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7557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37563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60144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52652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8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52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9634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C62548-4AE9-424D-B6EC-293CD4AE3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87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5DB216F-FFB7-417B-A349-4DC3961AD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9074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C20F18-6BC9-4540-8258-08F9D927D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58837D-B161-4F5C-8C96-6C02A07C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9ADFDC-1026-4FEB-8DEC-BE92356F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74246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15310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00413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99704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075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6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19119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60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22248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13845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32177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37326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3805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A703DD-AE29-49D2-B9C2-899132854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ECFA57-701A-479C-B5A5-B70019F37A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3A912A-1CA5-4ED2-BC3F-CB9A26280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3C041C-BE80-4541-A7F9-1109E2F9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ADCE014-C75F-4630-9A89-B4B59B1E3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1C6693A-48B2-4956-8661-63960D733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48369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8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49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46886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73927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3059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1982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975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6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01089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60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89025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59973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15628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6542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D1456F-E221-4314-891E-4DCC5292D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EA7B618-AE1E-4FEB-946C-485CD7125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355CAB8-8F0E-411B-B1C2-96B74F4AE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113477A-5800-4F4E-A8F4-9D77D7F59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DA2AFFB-65FD-46BF-B273-37398E0BE7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1DB2F6A-274C-42AE-82A8-E75AFF799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118E466-4819-4C08-B49C-8AD35D92D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CB2C92C-6E1F-4FAA-98EE-5DEAE8F48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72785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6960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8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12890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95062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47057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99996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115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6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55350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60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81027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39014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8880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47DBDD-2D46-4CD6-AA87-E79E7491D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B9175F8-399F-438B-8B33-9AE67BDDE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A78A58F-859C-45F9-9A20-9A5685BA2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AF6C233-4D00-4CE1-9162-1827026D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39129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3903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79843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8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42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54675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28855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48098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28556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426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6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79204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60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21721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966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B5D1008-996D-45C6-ABA4-A9EC3162B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BE20EE8-F048-47CA-8F4F-0285DACB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A3C9425-7191-4C83-8646-D5A75AFE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23190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06725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3903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79843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8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39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54675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28855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48098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28556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426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6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79204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60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2172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B5D1008-996D-45C6-ABA4-A9EC3162B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BE20EE8-F048-47CA-8F4F-0285DACB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A3C9425-7191-4C83-8646-D5A75AFE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70110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96600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06725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58353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89605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8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35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64402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95951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89626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14446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098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6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49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62FEFE-E03D-4639-B953-4B41B8FC7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4EDA159-D36F-4241-8D49-B1319B831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7A65205-8E92-4DC9-9064-78350950F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DA059F-2E3B-489E-9DD6-7C72CEDF5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E7AE230-09E5-470C-9F55-E1EB49BD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716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B5D1008-996D-45C6-ABA4-A9EC3162B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BE20EE8-F048-47CA-8F4F-0285DACB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A3C9425-7191-4C83-8646-D5A75AFE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55522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60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19190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11883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24805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93966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80107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8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31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77207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12593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43619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17131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256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B5D1008-996D-45C6-ABA4-A9EC3162B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BE20EE8-F048-47CA-8F4F-0285DACB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A3C9425-7191-4C83-8646-D5A75AFE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28825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6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8819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60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88479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64294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09817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89691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88001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8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2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18906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98554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65751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0589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B5D1008-996D-45C6-ABA4-A9EC3162B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BE20EE8-F048-47CA-8F4F-0285DACB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A3C9425-7191-4C83-8646-D5A75AFE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09721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872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6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28579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60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85580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90584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31560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65157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35292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8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22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73570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14571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046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19048A-1D58-4DB0-A9F2-A6DA36F9C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62F3B85-398C-4973-BA09-18C053E23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6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D55F9F0-7DC6-4104-BF3F-6C36A6B60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535E34A-EF01-41A5-889D-FA74AEB4B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87C1EC5-441E-4223-9F19-666A334D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9CA6780-C0F4-4190-985B-6A087ED58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197928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62960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575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6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7828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60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799773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197823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316258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186467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35073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8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18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91597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6925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285A3D-CA0E-4110-832F-B31C8500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BE63488-7939-4632-9E5E-9A22DE578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6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E1DAF57-4DA7-4C7D-8BE9-4E8328959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D3016B7-1322-4EFB-8AB7-12F66596E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08590A4-A5B4-4AF9-8318-414A5FF4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F8C2A8C-600C-440E-81BD-EF83D73DC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755505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127525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37200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176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6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115171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60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475662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338437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280626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171356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84296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8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13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5392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3F3C40-DE10-4E12-A051-0564757FF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C60606B-C4DB-4FC0-9E15-02BCF7E9B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390871-85AA-451A-886B-54A317D54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E3E90A-3586-4722-A65D-7C862A4DA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0240CA1-4873-4E15-8D5F-765F058C5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309019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04258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982485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444683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37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6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371406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60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496574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23349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446631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56270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46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18FE08B-C4CB-45A7-B952-75A0A46B0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E4BCD1F-A53F-4A77-8ECC-A3A742EDC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8FDCC-ADD3-4C1E-96DD-A5C9B1047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BDB11D-9841-4925-B7FC-485A79DF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EED16A-3529-49C4-BFE2-8EDF84088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845537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8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08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687883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147208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046931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748252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554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6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155332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60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891850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216647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085563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7798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73968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964283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8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03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979754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701555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009582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660865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719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6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429093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60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098634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362271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2973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298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673139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366116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8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97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965074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487874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710197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806843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013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6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650320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60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427355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6685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946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797966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248828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790815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8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92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100473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62512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990359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558537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404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6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768807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60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254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C62548-4AE9-424D-B6EC-293CD4AE3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87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5DB216F-FFB7-417B-A349-4DC3961AD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9074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C20F18-6BC9-4540-8258-08F9D927D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58837D-B161-4F5C-8C96-6C02A07C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9ADFDC-1026-4FEB-8DEC-BE92356F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4815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726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832247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560081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148606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974096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8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8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345392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886049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34357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776384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620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6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9492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533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60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03032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336431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313322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634732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803680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8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80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520893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067208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981535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958986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098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746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056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6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935582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60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908679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368601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026129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46882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190791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7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74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567068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346460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6283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8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73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658310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362675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08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920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075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223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563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6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010194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60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468939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818130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9359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562001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036727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088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093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122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60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514851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670011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471726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38642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209214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2258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819987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099510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887845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006326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550327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521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856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3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280382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960376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036975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2923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786109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463939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740904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388106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177104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392389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532139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184563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967485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262528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2978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477987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706213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150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344422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084398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131858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978686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360D74-E893-4C89-8AB6-6ABB07464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8408692-9659-4CC9-A008-4193E7F34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313029-B389-4F72-9B67-758183A50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7038CA-302A-4079-AD03-A97171003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5E6CA0-3C4E-444B-B7A5-73384C866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67863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62FEFE-E03D-4639-B953-4B41B8FC7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4EDA159-D36F-4241-8D49-B1319B831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7A65205-8E92-4DC9-9064-78350950F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DA059F-2E3B-489E-9DD6-7C72CEDF5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E7AE230-09E5-470C-9F55-E1EB49BD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092927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C62548-4AE9-424D-B6EC-293CD4AE3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5DB216F-FFB7-417B-A349-4DC3961AD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6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C20F18-6BC9-4540-8258-08F9D927D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58837D-B161-4F5C-8C96-6C02A07C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9ADFDC-1026-4FEB-8DEC-BE92356F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556071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A703DD-AE29-49D2-B9C2-899132854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ECFA57-701A-479C-B5A5-B70019F37A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3A912A-1CA5-4ED2-BC3F-CB9A26280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3C041C-BE80-4541-A7F9-1109E2F9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ADCE014-C75F-4630-9A89-B4B59B1E3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1C6693A-48B2-4956-8661-63960D733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1485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6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502330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D1456F-E221-4314-891E-4DCC5292D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EA7B618-AE1E-4FEB-946C-485CD7125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355CAB8-8F0E-411B-B1C2-96B74F4AE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113477A-5800-4F4E-A8F4-9D77D7F59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DA2AFFB-65FD-46BF-B273-37398E0BE7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1DB2F6A-274C-42AE-82A8-E75AFF799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118E466-4819-4C08-B49C-8AD35D92D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CB2C92C-6E1F-4FAA-98EE-5DEAE8F48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024107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47DBDD-2D46-4CD6-AA87-E79E7491D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B9175F8-399F-438B-8B33-9AE67BDDE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A78A58F-859C-45F9-9A20-9A5685BA2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AF6C233-4D00-4CE1-9162-1827026D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899832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B5D1008-996D-45C6-ABA4-A9EC3162B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BE20EE8-F048-47CA-8F4F-0285DACB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A3C9425-7191-4C83-8646-D5A75AFE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66017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B5D1008-996D-45C6-ABA4-A9EC3162B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BE20EE8-F048-47CA-8F4F-0285DACB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A3C9425-7191-4C83-8646-D5A75AFE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79800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B5D1008-996D-45C6-ABA4-A9EC3162B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BE20EE8-F048-47CA-8F4F-0285DACB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A3C9425-7191-4C83-8646-D5A75AFE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84763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B5D1008-996D-45C6-ABA4-A9EC3162B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BE20EE8-F048-47CA-8F4F-0285DACB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A3C9425-7191-4C83-8646-D5A75AFE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33329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19048A-1D58-4DB0-A9F2-A6DA36F9C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62F3B85-398C-4973-BA09-18C053E23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D55F9F0-7DC6-4104-BF3F-6C36A6B60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535E34A-EF01-41A5-889D-FA74AEB4B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87C1EC5-441E-4223-9F19-666A334D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9CA6780-C0F4-4190-985B-6A087ED58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002296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285A3D-CA0E-4110-832F-B31C8500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BE63488-7939-4632-9E5E-9A22DE578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E1DAF57-4DA7-4C7D-8BE9-4E8328959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D3016B7-1322-4EFB-8AB7-12F66596E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08590A4-A5B4-4AF9-8318-414A5FF4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F8C2A8C-600C-440E-81BD-EF83D73DC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833697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3F3C40-DE10-4E12-A051-0564757FF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C60606B-C4DB-4FC0-9E15-02BCF7E9B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390871-85AA-451A-886B-54A317D54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E3E90A-3586-4722-A65D-7C862A4DA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0240CA1-4873-4E15-8D5F-765F058C5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406318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18FE08B-C4CB-45A7-B952-75A0A46B0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E4BCD1F-A53F-4A77-8ECC-A3A742EDC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8FDCC-ADD3-4C1E-96DD-A5C9B1047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BDB11D-9841-4925-B7FC-485A79DF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EED16A-3529-49C4-BFE2-8EDF84088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5119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60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303164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360D74-E893-4C89-8AB6-6ABB07464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8408692-9659-4CC9-A008-4193E7F34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313029-B389-4F72-9B67-758183A50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7038CA-302A-4079-AD03-A97171003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5E6CA0-3C4E-444B-B7A5-73384C866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06600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62FEFE-E03D-4639-B953-4B41B8FC7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4EDA159-D36F-4241-8D49-B1319B831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7A65205-8E92-4DC9-9064-78350950F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DA059F-2E3B-489E-9DD6-7C72CEDF5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E7AE230-09E5-470C-9F55-E1EB49BD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07962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C62548-4AE9-424D-B6EC-293CD4AE3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5DB216F-FFB7-417B-A349-4DC3961AD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6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C20F18-6BC9-4540-8258-08F9D927D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58837D-B161-4F5C-8C96-6C02A07C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9ADFDC-1026-4FEB-8DEC-BE92356F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970885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A703DD-AE29-49D2-B9C2-899132854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ECFA57-701A-479C-B5A5-B70019F37A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3A912A-1CA5-4ED2-BC3F-CB9A26280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3C041C-BE80-4541-A7F9-1109E2F9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ADCE014-C75F-4630-9A89-B4B59B1E3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1C6693A-48B2-4956-8661-63960D733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6837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D1456F-E221-4314-891E-4DCC5292D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EA7B618-AE1E-4FEB-946C-485CD7125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355CAB8-8F0E-411B-B1C2-96B74F4AE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113477A-5800-4F4E-A8F4-9D77D7F59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DA2AFFB-65FD-46BF-B273-37398E0BE7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1DB2F6A-274C-42AE-82A8-E75AFF799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118E466-4819-4C08-B49C-8AD35D92D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CB2C92C-6E1F-4FAA-98EE-5DEAE8F48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210145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47DBDD-2D46-4CD6-AA87-E79E7491D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B9175F8-399F-438B-8B33-9AE67BDDE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A78A58F-859C-45F9-9A20-9A5685BA2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AF6C233-4D00-4CE1-9162-1827026D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924277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B5D1008-996D-45C6-ABA4-A9EC3162B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BE20EE8-F048-47CA-8F4F-0285DACB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A3C9425-7191-4C83-8646-D5A75AFE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91950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B5D1008-996D-45C6-ABA4-A9EC3162B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BE20EE8-F048-47CA-8F4F-0285DACB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A3C9425-7191-4C83-8646-D5A75AFE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48540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19048A-1D58-4DB0-A9F2-A6DA36F9C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62F3B85-398C-4973-BA09-18C053E23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D55F9F0-7DC6-4104-BF3F-6C36A6B60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535E34A-EF01-41A5-889D-FA74AEB4B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87C1EC5-441E-4223-9F19-666A334D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9CA6780-C0F4-4190-985B-6A087ED58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420294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285A3D-CA0E-4110-832F-B31C8500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BE63488-7939-4632-9E5E-9A22DE578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E1DAF57-4DA7-4C7D-8BE9-4E8328959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D3016B7-1322-4EFB-8AB7-12F66596E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08590A4-A5B4-4AF9-8318-414A5FF4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F8C2A8C-600C-440E-81BD-EF83D73DC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016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A703DD-AE29-49D2-B9C2-899132854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ECFA57-701A-479C-B5A5-B70019F37A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3A912A-1CA5-4ED2-BC3F-CB9A26280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3C041C-BE80-4541-A7F9-1109E2F9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ADCE014-C75F-4630-9A89-B4B59B1E3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1C6693A-48B2-4956-8661-63960D733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5140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399272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3F3C40-DE10-4E12-A051-0564757FF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C60606B-C4DB-4FC0-9E15-02BCF7E9B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390871-85AA-451A-886B-54A317D54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E3E90A-3586-4722-A65D-7C862A4DA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0240CA1-4873-4E15-8D5F-765F058C5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144449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18FE08B-C4CB-45A7-B952-75A0A46B0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E4BCD1F-A53F-4A77-8ECC-A3A742EDC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8FDCC-ADD3-4C1E-96DD-A5C9B1047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BDB11D-9841-4925-B7FC-485A79DF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EED16A-3529-49C4-BFE2-8EDF84088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941647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360D74-E893-4C89-8AB6-6ABB07464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8408692-9659-4CC9-A008-4193E7F34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313029-B389-4F72-9B67-758183A50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7038CA-302A-4079-AD03-A97171003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5E6CA0-3C4E-444B-B7A5-73384C866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79107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62FEFE-E03D-4639-B953-4B41B8FC7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4EDA159-D36F-4241-8D49-B1319B831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7A65205-8E92-4DC9-9064-78350950F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DA059F-2E3B-489E-9DD6-7C72CEDF5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E7AE230-09E5-470C-9F55-E1EB49BD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407496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C62548-4AE9-424D-B6EC-293CD4AE3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5DB216F-FFB7-417B-A349-4DC3961AD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6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C20F18-6BC9-4540-8258-08F9D927D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58837D-B161-4F5C-8C96-6C02A07C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9ADFDC-1026-4FEB-8DEC-BE92356F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731485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A703DD-AE29-49D2-B9C2-899132854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ECFA57-701A-479C-B5A5-B70019F37A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3A912A-1CA5-4ED2-BC3F-CB9A26280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3C041C-BE80-4541-A7F9-1109E2F9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ADCE014-C75F-4630-9A89-B4B59B1E3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1C6693A-48B2-4956-8661-63960D733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032635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D1456F-E221-4314-891E-4DCC5292D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EA7B618-AE1E-4FEB-946C-485CD7125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355CAB8-8F0E-411B-B1C2-96B74F4AE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113477A-5800-4F4E-A8F4-9D77D7F59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DA2AFFB-65FD-46BF-B273-37398E0BE7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1DB2F6A-274C-42AE-82A8-E75AFF799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118E466-4819-4C08-B49C-8AD35D92D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CB2C92C-6E1F-4FAA-98EE-5DEAE8F48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333684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47DBDD-2D46-4CD6-AA87-E79E7491D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B9175F8-399F-438B-8B33-9AE67BDDE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A78A58F-859C-45F9-9A20-9A5685BA2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AF6C233-4D00-4CE1-9162-1827026D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335731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B5D1008-996D-45C6-ABA4-A9EC3162B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BE20EE8-F048-47CA-8F4F-0285DACB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A3C9425-7191-4C83-8646-D5A75AFE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72584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B5D1008-996D-45C6-ABA4-A9EC3162B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BE20EE8-F048-47CA-8F4F-0285DACB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A3C9425-7191-4C83-8646-D5A75AFE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03255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638314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19048A-1D58-4DB0-A9F2-A6DA36F9C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62F3B85-398C-4973-BA09-18C053E23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D55F9F0-7DC6-4104-BF3F-6C36A6B60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535E34A-EF01-41A5-889D-FA74AEB4B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87C1EC5-441E-4223-9F19-666A334D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9CA6780-C0F4-4190-985B-6A087ED58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346764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285A3D-CA0E-4110-832F-B31C8500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BE63488-7939-4632-9E5E-9A22DE578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E1DAF57-4DA7-4C7D-8BE9-4E8328959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D3016B7-1322-4EFB-8AB7-12F66596E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08590A4-A5B4-4AF9-8318-414A5FF4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F8C2A8C-600C-440E-81BD-EF83D73DC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909970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3F3C40-DE10-4E12-A051-0564757FF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C60606B-C4DB-4FC0-9E15-02BCF7E9B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390871-85AA-451A-886B-54A317D54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E3E90A-3586-4722-A65D-7C862A4DA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0240CA1-4873-4E15-8D5F-765F058C5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569833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18FE08B-C4CB-45A7-B952-75A0A46B0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E4BCD1F-A53F-4A77-8ECC-A3A742EDC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8FDCC-ADD3-4C1E-96DD-A5C9B1047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BDB11D-9841-4925-B7FC-485A79DF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EED16A-3529-49C4-BFE2-8EDF84088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516954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551481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734362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1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67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744294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787043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087848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3660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005787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425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29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9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744981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9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030331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423889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14921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142624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245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003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8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64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8431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527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017879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435077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792981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553321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6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146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60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312730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334620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303833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360D74-E893-4C89-8AB6-6ABB07464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8408692-9659-4CC9-A008-4193E7F34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313029-B389-4F72-9B67-758183A50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7038CA-302A-4079-AD03-A97171003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5E6CA0-3C4E-444B-B7A5-73384C866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53389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62FEFE-E03D-4639-B953-4B41B8FC7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4EDA159-D36F-4241-8D49-B1319B831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7A65205-8E92-4DC9-9064-78350950F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DA059F-2E3B-489E-9DD6-7C72CEDF5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E7AE230-09E5-470C-9F55-E1EB49BD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5326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534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C62548-4AE9-424D-B6EC-293CD4AE3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5DB216F-FFB7-417B-A349-4DC3961AD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6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C20F18-6BC9-4540-8258-08F9D927D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58837D-B161-4F5C-8C96-6C02A07C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9ADFDC-1026-4FEB-8DEC-BE92356F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579482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A703DD-AE29-49D2-B9C2-899132854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ECFA57-701A-479C-B5A5-B70019F37A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3A912A-1CA5-4ED2-BC3F-CB9A26280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3C041C-BE80-4541-A7F9-1109E2F9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ADCE014-C75F-4630-9A89-B4B59B1E3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1C6693A-48B2-4956-8661-63960D733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190740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D1456F-E221-4314-891E-4DCC5292D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EA7B618-AE1E-4FEB-946C-485CD7125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355CAB8-8F0E-411B-B1C2-96B74F4AE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113477A-5800-4F4E-A8F4-9D77D7F59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DA2AFFB-65FD-46BF-B273-37398E0BE7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1DB2F6A-274C-42AE-82A8-E75AFF799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118E466-4819-4C08-B49C-8AD35D92D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CB2C92C-6E1F-4FAA-98EE-5DEAE8F48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463525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47DBDD-2D46-4CD6-AA87-E79E7491D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B9175F8-399F-438B-8B33-9AE67BDDE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A78A58F-859C-45F9-9A20-9A5685BA2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AF6C233-4D00-4CE1-9162-1827026D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488604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B5D1008-996D-45C6-ABA4-A9EC3162B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BE20EE8-F048-47CA-8F4F-0285DACB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A3C9425-7191-4C83-8646-D5A75AFE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77318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B5D1008-996D-45C6-ABA4-A9EC3162B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BE20EE8-F048-47CA-8F4F-0285DACB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A3C9425-7191-4C83-8646-D5A75AFE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49850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19048A-1D58-4DB0-A9F2-A6DA36F9C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62F3B85-398C-4973-BA09-18C053E23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D55F9F0-7DC6-4104-BF3F-6C36A6B60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535E34A-EF01-41A5-889D-FA74AEB4B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87C1EC5-441E-4223-9F19-666A334D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9CA6780-C0F4-4190-985B-6A087ED58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752548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285A3D-CA0E-4110-832F-B31C8500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BE63488-7939-4632-9E5E-9A22DE578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E1DAF57-4DA7-4C7D-8BE9-4E8328959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D3016B7-1322-4EFB-8AB7-12F66596E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08590A4-A5B4-4AF9-8318-414A5FF4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F8C2A8C-600C-440E-81BD-EF83D73DC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911896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3F3C40-DE10-4E12-A051-0564757FF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C60606B-C4DB-4FC0-9E15-02BCF7E9B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390871-85AA-451A-886B-54A317D54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E3E90A-3586-4722-A65D-7C862A4DA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0240CA1-4873-4E15-8D5F-765F058C5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85649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18FE08B-C4CB-45A7-B952-75A0A46B0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E4BCD1F-A53F-4A77-8ECC-A3A742EDC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8FDCC-ADD3-4C1E-96DD-A5C9B1047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BDB11D-9841-4925-B7FC-485A79DF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EED16A-3529-49C4-BFE2-8EDF84088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7514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357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375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8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72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491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646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28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D1456F-E221-4314-891E-4DCC5292D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EA7B618-AE1E-4FEB-946C-485CD7125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355CAB8-8F0E-411B-B1C2-96B74F4AE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113477A-5800-4F4E-A8F4-9D77D7F59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DA2AFFB-65FD-46BF-B273-37398E0BE7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1DB2F6A-274C-42AE-82A8-E75AFF799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118E466-4819-4C08-B49C-8AD35D92D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CB2C92C-6E1F-4FAA-98EE-5DEAE8F48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0280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6498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4196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6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3422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60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6167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1401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8062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255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565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460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8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71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296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47DBDD-2D46-4CD6-AA87-E79E7491D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B9175F8-399F-438B-8B33-9AE67BDDE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A78A58F-859C-45F9-9A20-9A5685BA2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AF6C233-4D00-4CE1-9162-1827026D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0420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0272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0978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596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7690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6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2622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60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9425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4452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2007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8588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081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B5D1008-996D-45C6-ABA4-A9EC3162B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BE20EE8-F048-47CA-8F4F-0285DACB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A3C9425-7191-4C83-8646-D5A75AFE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89983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179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8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6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3968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8918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8317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2751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693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6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7228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60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18435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9819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366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19048A-1D58-4DB0-A9F2-A6DA36F9C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62F3B85-398C-4973-BA09-18C053E23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6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D55F9F0-7DC6-4104-BF3F-6C36A6B60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535E34A-EF01-41A5-889D-FA74AEB4B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87C1EC5-441E-4223-9F19-666A334D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9CA6780-C0F4-4190-985B-6A087ED58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915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327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906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893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8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6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58868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0740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0048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95008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6923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6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77140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60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324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285A3D-CA0E-4110-832F-B31C8500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BE63488-7939-4632-9E5E-9A22DE578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6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E1DAF57-4DA7-4C7D-8BE9-4E8328959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D3016B7-1322-4EFB-8AB7-12F66596E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08590A4-A5B4-4AF9-8318-414A5FF4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F8C2A8C-600C-440E-81BD-EF83D73DC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7461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37162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833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85779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45530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8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62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12134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114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73035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28348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572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630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0.xml"/><Relationship Id="rId3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9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1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11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1.xml"/><Relationship Id="rId3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20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2.xml"/><Relationship Id="rId3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31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30.xml"/><Relationship Id="rId11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33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3.xml"/><Relationship Id="rId3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242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37.xml"/><Relationship Id="rId1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41.xml"/><Relationship Id="rId11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4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4.xml"/><Relationship Id="rId3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53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48.xml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5.xml"/><Relationship Id="rId3" Type="http://schemas.openxmlformats.org/officeDocument/2006/relationships/slideLayout" Target="../slideLayouts/slideLayout260.xml"/><Relationship Id="rId7" Type="http://schemas.openxmlformats.org/officeDocument/2006/relationships/slideLayout" Target="../slideLayouts/slideLayout264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59.xml"/><Relationship Id="rId1" Type="http://schemas.openxmlformats.org/officeDocument/2006/relationships/slideLayout" Target="../slideLayouts/slideLayout258.xml"/><Relationship Id="rId6" Type="http://schemas.openxmlformats.org/officeDocument/2006/relationships/slideLayout" Target="../slideLayouts/slideLayout263.xml"/><Relationship Id="rId11" Type="http://schemas.openxmlformats.org/officeDocument/2006/relationships/slideLayout" Target="../slideLayouts/slideLayout268.xml"/><Relationship Id="rId5" Type="http://schemas.openxmlformats.org/officeDocument/2006/relationships/slideLayout" Target="../slideLayouts/slideLayout262.xml"/><Relationship Id="rId10" Type="http://schemas.openxmlformats.org/officeDocument/2006/relationships/slideLayout" Target="../slideLayouts/slideLayout267.xml"/><Relationship Id="rId4" Type="http://schemas.openxmlformats.org/officeDocument/2006/relationships/slideLayout" Target="../slideLayouts/slideLayout261.xml"/><Relationship Id="rId9" Type="http://schemas.openxmlformats.org/officeDocument/2006/relationships/slideLayout" Target="../slideLayouts/slideLayout266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6.xml"/><Relationship Id="rId3" Type="http://schemas.openxmlformats.org/officeDocument/2006/relationships/slideLayout" Target="../slideLayouts/slideLayout271.xml"/><Relationship Id="rId7" Type="http://schemas.openxmlformats.org/officeDocument/2006/relationships/slideLayout" Target="../slideLayouts/slideLayout275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70.xml"/><Relationship Id="rId1" Type="http://schemas.openxmlformats.org/officeDocument/2006/relationships/slideLayout" Target="../slideLayouts/slideLayout269.xml"/><Relationship Id="rId6" Type="http://schemas.openxmlformats.org/officeDocument/2006/relationships/slideLayout" Target="../slideLayouts/slideLayout274.xml"/><Relationship Id="rId11" Type="http://schemas.openxmlformats.org/officeDocument/2006/relationships/slideLayout" Target="../slideLayouts/slideLayout279.xml"/><Relationship Id="rId5" Type="http://schemas.openxmlformats.org/officeDocument/2006/relationships/slideLayout" Target="../slideLayouts/slideLayout273.xml"/><Relationship Id="rId10" Type="http://schemas.openxmlformats.org/officeDocument/2006/relationships/slideLayout" Target="../slideLayouts/slideLayout278.xml"/><Relationship Id="rId4" Type="http://schemas.openxmlformats.org/officeDocument/2006/relationships/slideLayout" Target="../slideLayouts/slideLayout272.xml"/><Relationship Id="rId9" Type="http://schemas.openxmlformats.org/officeDocument/2006/relationships/slideLayout" Target="../slideLayouts/slideLayout277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7.xml"/><Relationship Id="rId3" Type="http://schemas.openxmlformats.org/officeDocument/2006/relationships/slideLayout" Target="../slideLayouts/slideLayout282.xml"/><Relationship Id="rId7" Type="http://schemas.openxmlformats.org/officeDocument/2006/relationships/slideLayout" Target="../slideLayouts/slideLayout286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81.xml"/><Relationship Id="rId1" Type="http://schemas.openxmlformats.org/officeDocument/2006/relationships/slideLayout" Target="../slideLayouts/slideLayout280.xml"/><Relationship Id="rId6" Type="http://schemas.openxmlformats.org/officeDocument/2006/relationships/slideLayout" Target="../slideLayouts/slideLayout285.xml"/><Relationship Id="rId11" Type="http://schemas.openxmlformats.org/officeDocument/2006/relationships/slideLayout" Target="../slideLayouts/slideLayout290.xml"/><Relationship Id="rId5" Type="http://schemas.openxmlformats.org/officeDocument/2006/relationships/slideLayout" Target="../slideLayouts/slideLayout284.xml"/><Relationship Id="rId10" Type="http://schemas.openxmlformats.org/officeDocument/2006/relationships/slideLayout" Target="../slideLayouts/slideLayout289.xml"/><Relationship Id="rId4" Type="http://schemas.openxmlformats.org/officeDocument/2006/relationships/slideLayout" Target="../slideLayouts/slideLayout283.xml"/><Relationship Id="rId9" Type="http://schemas.openxmlformats.org/officeDocument/2006/relationships/slideLayout" Target="../slideLayouts/slideLayout288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8.xml"/><Relationship Id="rId3" Type="http://schemas.openxmlformats.org/officeDocument/2006/relationships/slideLayout" Target="../slideLayouts/slideLayout293.xml"/><Relationship Id="rId7" Type="http://schemas.openxmlformats.org/officeDocument/2006/relationships/slideLayout" Target="../slideLayouts/slideLayout297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92.xml"/><Relationship Id="rId1" Type="http://schemas.openxmlformats.org/officeDocument/2006/relationships/slideLayout" Target="../slideLayouts/slideLayout291.xml"/><Relationship Id="rId6" Type="http://schemas.openxmlformats.org/officeDocument/2006/relationships/slideLayout" Target="../slideLayouts/slideLayout296.xml"/><Relationship Id="rId11" Type="http://schemas.openxmlformats.org/officeDocument/2006/relationships/slideLayout" Target="../slideLayouts/slideLayout301.xml"/><Relationship Id="rId5" Type="http://schemas.openxmlformats.org/officeDocument/2006/relationships/slideLayout" Target="../slideLayouts/slideLayout295.xml"/><Relationship Id="rId10" Type="http://schemas.openxmlformats.org/officeDocument/2006/relationships/slideLayout" Target="../slideLayouts/slideLayout300.xml"/><Relationship Id="rId4" Type="http://schemas.openxmlformats.org/officeDocument/2006/relationships/slideLayout" Target="../slideLayouts/slideLayout294.xml"/><Relationship Id="rId9" Type="http://schemas.openxmlformats.org/officeDocument/2006/relationships/slideLayout" Target="../slideLayouts/slideLayout299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9.xml"/><Relationship Id="rId3" Type="http://schemas.openxmlformats.org/officeDocument/2006/relationships/slideLayout" Target="../slideLayouts/slideLayout304.xml"/><Relationship Id="rId7" Type="http://schemas.openxmlformats.org/officeDocument/2006/relationships/slideLayout" Target="../slideLayouts/slideLayout308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303.xml"/><Relationship Id="rId1" Type="http://schemas.openxmlformats.org/officeDocument/2006/relationships/slideLayout" Target="../slideLayouts/slideLayout302.xml"/><Relationship Id="rId6" Type="http://schemas.openxmlformats.org/officeDocument/2006/relationships/slideLayout" Target="../slideLayouts/slideLayout307.xml"/><Relationship Id="rId11" Type="http://schemas.openxmlformats.org/officeDocument/2006/relationships/slideLayout" Target="../slideLayouts/slideLayout312.xml"/><Relationship Id="rId5" Type="http://schemas.openxmlformats.org/officeDocument/2006/relationships/slideLayout" Target="../slideLayouts/slideLayout306.xml"/><Relationship Id="rId10" Type="http://schemas.openxmlformats.org/officeDocument/2006/relationships/slideLayout" Target="../slideLayouts/slideLayout311.xml"/><Relationship Id="rId4" Type="http://schemas.openxmlformats.org/officeDocument/2006/relationships/slideLayout" Target="../slideLayouts/slideLayout305.xml"/><Relationship Id="rId9" Type="http://schemas.openxmlformats.org/officeDocument/2006/relationships/slideLayout" Target="../slideLayouts/slideLayout310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0.xml"/><Relationship Id="rId13" Type="http://schemas.openxmlformats.org/officeDocument/2006/relationships/theme" Target="../theme/theme28.xml"/><Relationship Id="rId3" Type="http://schemas.openxmlformats.org/officeDocument/2006/relationships/slideLayout" Target="../slideLayouts/slideLayout315.xml"/><Relationship Id="rId7" Type="http://schemas.openxmlformats.org/officeDocument/2006/relationships/slideLayout" Target="../slideLayouts/slideLayout319.xml"/><Relationship Id="rId12" Type="http://schemas.openxmlformats.org/officeDocument/2006/relationships/slideLayout" Target="../slideLayouts/slideLayout324.xml"/><Relationship Id="rId2" Type="http://schemas.openxmlformats.org/officeDocument/2006/relationships/slideLayout" Target="../slideLayouts/slideLayout314.xml"/><Relationship Id="rId1" Type="http://schemas.openxmlformats.org/officeDocument/2006/relationships/slideLayout" Target="../slideLayouts/slideLayout313.xml"/><Relationship Id="rId6" Type="http://schemas.openxmlformats.org/officeDocument/2006/relationships/slideLayout" Target="../slideLayouts/slideLayout318.xml"/><Relationship Id="rId11" Type="http://schemas.openxmlformats.org/officeDocument/2006/relationships/slideLayout" Target="../slideLayouts/slideLayout323.xml"/><Relationship Id="rId5" Type="http://schemas.openxmlformats.org/officeDocument/2006/relationships/slideLayout" Target="../slideLayouts/slideLayout317.xml"/><Relationship Id="rId10" Type="http://schemas.openxmlformats.org/officeDocument/2006/relationships/slideLayout" Target="../slideLayouts/slideLayout322.xml"/><Relationship Id="rId4" Type="http://schemas.openxmlformats.org/officeDocument/2006/relationships/slideLayout" Target="../slideLayouts/slideLayout316.xml"/><Relationship Id="rId9" Type="http://schemas.openxmlformats.org/officeDocument/2006/relationships/slideLayout" Target="../slideLayouts/slideLayout321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2.xml"/><Relationship Id="rId13" Type="http://schemas.openxmlformats.org/officeDocument/2006/relationships/slideLayout" Target="../slideLayouts/slideLayout337.xml"/><Relationship Id="rId3" Type="http://schemas.openxmlformats.org/officeDocument/2006/relationships/slideLayout" Target="../slideLayouts/slideLayout327.xml"/><Relationship Id="rId7" Type="http://schemas.openxmlformats.org/officeDocument/2006/relationships/slideLayout" Target="../slideLayouts/slideLayout331.xml"/><Relationship Id="rId12" Type="http://schemas.openxmlformats.org/officeDocument/2006/relationships/slideLayout" Target="../slideLayouts/slideLayout336.xml"/><Relationship Id="rId2" Type="http://schemas.openxmlformats.org/officeDocument/2006/relationships/slideLayout" Target="../slideLayouts/slideLayout326.xml"/><Relationship Id="rId16" Type="http://schemas.openxmlformats.org/officeDocument/2006/relationships/theme" Target="../theme/theme29.xml"/><Relationship Id="rId1" Type="http://schemas.openxmlformats.org/officeDocument/2006/relationships/slideLayout" Target="../slideLayouts/slideLayout325.xml"/><Relationship Id="rId6" Type="http://schemas.openxmlformats.org/officeDocument/2006/relationships/slideLayout" Target="../slideLayouts/slideLayout330.xml"/><Relationship Id="rId11" Type="http://schemas.openxmlformats.org/officeDocument/2006/relationships/slideLayout" Target="../slideLayouts/slideLayout335.xml"/><Relationship Id="rId5" Type="http://schemas.openxmlformats.org/officeDocument/2006/relationships/slideLayout" Target="../slideLayouts/slideLayout329.xml"/><Relationship Id="rId15" Type="http://schemas.openxmlformats.org/officeDocument/2006/relationships/slideLayout" Target="../slideLayouts/slideLayout339.xml"/><Relationship Id="rId10" Type="http://schemas.openxmlformats.org/officeDocument/2006/relationships/slideLayout" Target="../slideLayouts/slideLayout334.xml"/><Relationship Id="rId4" Type="http://schemas.openxmlformats.org/officeDocument/2006/relationships/slideLayout" Target="../slideLayouts/slideLayout328.xml"/><Relationship Id="rId9" Type="http://schemas.openxmlformats.org/officeDocument/2006/relationships/slideLayout" Target="../slideLayouts/slideLayout333.xml"/><Relationship Id="rId14" Type="http://schemas.openxmlformats.org/officeDocument/2006/relationships/slideLayout" Target="../slideLayouts/slideLayout3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7.xml"/><Relationship Id="rId13" Type="http://schemas.openxmlformats.org/officeDocument/2006/relationships/slideLayout" Target="../slideLayouts/slideLayout352.xml"/><Relationship Id="rId3" Type="http://schemas.openxmlformats.org/officeDocument/2006/relationships/slideLayout" Target="../slideLayouts/slideLayout342.xml"/><Relationship Id="rId7" Type="http://schemas.openxmlformats.org/officeDocument/2006/relationships/slideLayout" Target="../slideLayouts/slideLayout346.xml"/><Relationship Id="rId12" Type="http://schemas.openxmlformats.org/officeDocument/2006/relationships/slideLayout" Target="../slideLayouts/slideLayout351.xml"/><Relationship Id="rId2" Type="http://schemas.openxmlformats.org/officeDocument/2006/relationships/slideLayout" Target="../slideLayouts/slideLayout341.xml"/><Relationship Id="rId1" Type="http://schemas.openxmlformats.org/officeDocument/2006/relationships/slideLayout" Target="../slideLayouts/slideLayout340.xml"/><Relationship Id="rId6" Type="http://schemas.openxmlformats.org/officeDocument/2006/relationships/slideLayout" Target="../slideLayouts/slideLayout345.xml"/><Relationship Id="rId11" Type="http://schemas.openxmlformats.org/officeDocument/2006/relationships/slideLayout" Target="../slideLayouts/slideLayout350.xml"/><Relationship Id="rId5" Type="http://schemas.openxmlformats.org/officeDocument/2006/relationships/slideLayout" Target="../slideLayouts/slideLayout344.xml"/><Relationship Id="rId10" Type="http://schemas.openxmlformats.org/officeDocument/2006/relationships/slideLayout" Target="../slideLayouts/slideLayout349.xml"/><Relationship Id="rId4" Type="http://schemas.openxmlformats.org/officeDocument/2006/relationships/slideLayout" Target="../slideLayouts/slideLayout343.xml"/><Relationship Id="rId9" Type="http://schemas.openxmlformats.org/officeDocument/2006/relationships/slideLayout" Target="../slideLayouts/slideLayout348.xml"/><Relationship Id="rId14" Type="http://schemas.openxmlformats.org/officeDocument/2006/relationships/theme" Target="../theme/theme30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0.xml"/><Relationship Id="rId13" Type="http://schemas.openxmlformats.org/officeDocument/2006/relationships/theme" Target="../theme/theme31.xml"/><Relationship Id="rId3" Type="http://schemas.openxmlformats.org/officeDocument/2006/relationships/slideLayout" Target="../slideLayouts/slideLayout355.xml"/><Relationship Id="rId7" Type="http://schemas.openxmlformats.org/officeDocument/2006/relationships/slideLayout" Target="../slideLayouts/slideLayout359.xml"/><Relationship Id="rId12" Type="http://schemas.openxmlformats.org/officeDocument/2006/relationships/slideLayout" Target="../slideLayouts/slideLayout364.xml"/><Relationship Id="rId2" Type="http://schemas.openxmlformats.org/officeDocument/2006/relationships/slideLayout" Target="../slideLayouts/slideLayout354.xml"/><Relationship Id="rId1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8.xml"/><Relationship Id="rId11" Type="http://schemas.openxmlformats.org/officeDocument/2006/relationships/slideLayout" Target="../slideLayouts/slideLayout363.xml"/><Relationship Id="rId5" Type="http://schemas.openxmlformats.org/officeDocument/2006/relationships/slideLayout" Target="../slideLayouts/slideLayout357.xml"/><Relationship Id="rId10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61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2.xml"/><Relationship Id="rId3" Type="http://schemas.openxmlformats.org/officeDocument/2006/relationships/slideLayout" Target="../slideLayouts/slideLayout367.xml"/><Relationship Id="rId7" Type="http://schemas.openxmlformats.org/officeDocument/2006/relationships/slideLayout" Target="../slideLayouts/slideLayout371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66.xml"/><Relationship Id="rId1" Type="http://schemas.openxmlformats.org/officeDocument/2006/relationships/slideLayout" Target="../slideLayouts/slideLayout365.xml"/><Relationship Id="rId6" Type="http://schemas.openxmlformats.org/officeDocument/2006/relationships/slideLayout" Target="../slideLayouts/slideLayout370.xml"/><Relationship Id="rId11" Type="http://schemas.openxmlformats.org/officeDocument/2006/relationships/slideLayout" Target="../slideLayouts/slideLayout375.xml"/><Relationship Id="rId5" Type="http://schemas.openxmlformats.org/officeDocument/2006/relationships/slideLayout" Target="../slideLayouts/slideLayout369.xml"/><Relationship Id="rId10" Type="http://schemas.openxmlformats.org/officeDocument/2006/relationships/slideLayout" Target="../slideLayouts/slideLayout374.xml"/><Relationship Id="rId4" Type="http://schemas.openxmlformats.org/officeDocument/2006/relationships/slideLayout" Target="../slideLayouts/slideLayout368.xml"/><Relationship Id="rId9" Type="http://schemas.openxmlformats.org/officeDocument/2006/relationships/slideLayout" Target="../slideLayouts/slideLayout373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3.xml"/><Relationship Id="rId13" Type="http://schemas.openxmlformats.org/officeDocument/2006/relationships/slideLayout" Target="../slideLayouts/slideLayout388.xml"/><Relationship Id="rId3" Type="http://schemas.openxmlformats.org/officeDocument/2006/relationships/slideLayout" Target="../slideLayouts/slideLayout378.xml"/><Relationship Id="rId7" Type="http://schemas.openxmlformats.org/officeDocument/2006/relationships/slideLayout" Target="../slideLayouts/slideLayout382.xml"/><Relationship Id="rId12" Type="http://schemas.openxmlformats.org/officeDocument/2006/relationships/slideLayout" Target="../slideLayouts/slideLayout387.xml"/><Relationship Id="rId2" Type="http://schemas.openxmlformats.org/officeDocument/2006/relationships/slideLayout" Target="../slideLayouts/slideLayout377.xml"/><Relationship Id="rId1" Type="http://schemas.openxmlformats.org/officeDocument/2006/relationships/slideLayout" Target="../slideLayouts/slideLayout376.xml"/><Relationship Id="rId6" Type="http://schemas.openxmlformats.org/officeDocument/2006/relationships/slideLayout" Target="../slideLayouts/slideLayout381.xml"/><Relationship Id="rId11" Type="http://schemas.openxmlformats.org/officeDocument/2006/relationships/slideLayout" Target="../slideLayouts/slideLayout386.xml"/><Relationship Id="rId5" Type="http://schemas.openxmlformats.org/officeDocument/2006/relationships/slideLayout" Target="../slideLayouts/slideLayout380.xml"/><Relationship Id="rId15" Type="http://schemas.openxmlformats.org/officeDocument/2006/relationships/theme" Target="../theme/theme33.xml"/><Relationship Id="rId10" Type="http://schemas.openxmlformats.org/officeDocument/2006/relationships/slideLayout" Target="../slideLayouts/slideLayout385.xml"/><Relationship Id="rId4" Type="http://schemas.openxmlformats.org/officeDocument/2006/relationships/slideLayout" Target="../slideLayouts/slideLayout379.xml"/><Relationship Id="rId9" Type="http://schemas.openxmlformats.org/officeDocument/2006/relationships/slideLayout" Target="../slideLayouts/slideLayout384.xml"/><Relationship Id="rId14" Type="http://schemas.openxmlformats.org/officeDocument/2006/relationships/slideLayout" Target="../slideLayouts/slideLayout389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7.xml"/><Relationship Id="rId13" Type="http://schemas.openxmlformats.org/officeDocument/2006/relationships/theme" Target="../theme/theme34.xml"/><Relationship Id="rId3" Type="http://schemas.openxmlformats.org/officeDocument/2006/relationships/slideLayout" Target="../slideLayouts/slideLayout392.xml"/><Relationship Id="rId7" Type="http://schemas.openxmlformats.org/officeDocument/2006/relationships/slideLayout" Target="../slideLayouts/slideLayout396.xml"/><Relationship Id="rId12" Type="http://schemas.openxmlformats.org/officeDocument/2006/relationships/slideLayout" Target="../slideLayouts/slideLayout401.xml"/><Relationship Id="rId2" Type="http://schemas.openxmlformats.org/officeDocument/2006/relationships/slideLayout" Target="../slideLayouts/slideLayout391.xml"/><Relationship Id="rId1" Type="http://schemas.openxmlformats.org/officeDocument/2006/relationships/slideLayout" Target="../slideLayouts/slideLayout390.xml"/><Relationship Id="rId6" Type="http://schemas.openxmlformats.org/officeDocument/2006/relationships/slideLayout" Target="../slideLayouts/slideLayout395.xml"/><Relationship Id="rId11" Type="http://schemas.openxmlformats.org/officeDocument/2006/relationships/slideLayout" Target="../slideLayouts/slideLayout400.xml"/><Relationship Id="rId5" Type="http://schemas.openxmlformats.org/officeDocument/2006/relationships/slideLayout" Target="../slideLayouts/slideLayout394.xml"/><Relationship Id="rId10" Type="http://schemas.openxmlformats.org/officeDocument/2006/relationships/slideLayout" Target="../slideLayouts/slideLayout399.xml"/><Relationship Id="rId4" Type="http://schemas.openxmlformats.org/officeDocument/2006/relationships/slideLayout" Target="../slideLayouts/slideLayout393.xml"/><Relationship Id="rId9" Type="http://schemas.openxmlformats.org/officeDocument/2006/relationships/slideLayout" Target="../slideLayouts/slideLayout398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9.xml"/><Relationship Id="rId13" Type="http://schemas.openxmlformats.org/officeDocument/2006/relationships/theme" Target="../theme/theme35.xml"/><Relationship Id="rId3" Type="http://schemas.openxmlformats.org/officeDocument/2006/relationships/slideLayout" Target="../slideLayouts/slideLayout404.xml"/><Relationship Id="rId7" Type="http://schemas.openxmlformats.org/officeDocument/2006/relationships/slideLayout" Target="../slideLayouts/slideLayout408.xml"/><Relationship Id="rId12" Type="http://schemas.openxmlformats.org/officeDocument/2006/relationships/slideLayout" Target="../slideLayouts/slideLayout413.xml"/><Relationship Id="rId2" Type="http://schemas.openxmlformats.org/officeDocument/2006/relationships/slideLayout" Target="../slideLayouts/slideLayout403.xml"/><Relationship Id="rId1" Type="http://schemas.openxmlformats.org/officeDocument/2006/relationships/slideLayout" Target="../slideLayouts/slideLayout402.xml"/><Relationship Id="rId6" Type="http://schemas.openxmlformats.org/officeDocument/2006/relationships/slideLayout" Target="../slideLayouts/slideLayout407.xml"/><Relationship Id="rId11" Type="http://schemas.openxmlformats.org/officeDocument/2006/relationships/slideLayout" Target="../slideLayouts/slideLayout412.xml"/><Relationship Id="rId5" Type="http://schemas.openxmlformats.org/officeDocument/2006/relationships/slideLayout" Target="../slideLayouts/slideLayout406.xml"/><Relationship Id="rId10" Type="http://schemas.openxmlformats.org/officeDocument/2006/relationships/slideLayout" Target="../slideLayouts/slideLayout411.xml"/><Relationship Id="rId4" Type="http://schemas.openxmlformats.org/officeDocument/2006/relationships/slideLayout" Target="../slideLayouts/slideLayout405.xml"/><Relationship Id="rId9" Type="http://schemas.openxmlformats.org/officeDocument/2006/relationships/slideLayout" Target="../slideLayouts/slideLayout410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1.xml"/><Relationship Id="rId13" Type="http://schemas.openxmlformats.org/officeDocument/2006/relationships/theme" Target="../theme/theme36.xml"/><Relationship Id="rId3" Type="http://schemas.openxmlformats.org/officeDocument/2006/relationships/slideLayout" Target="../slideLayouts/slideLayout416.xml"/><Relationship Id="rId7" Type="http://schemas.openxmlformats.org/officeDocument/2006/relationships/slideLayout" Target="../slideLayouts/slideLayout420.xml"/><Relationship Id="rId12" Type="http://schemas.openxmlformats.org/officeDocument/2006/relationships/slideLayout" Target="../slideLayouts/slideLayout425.xml"/><Relationship Id="rId2" Type="http://schemas.openxmlformats.org/officeDocument/2006/relationships/slideLayout" Target="../slideLayouts/slideLayout415.xml"/><Relationship Id="rId1" Type="http://schemas.openxmlformats.org/officeDocument/2006/relationships/slideLayout" Target="../slideLayouts/slideLayout414.xml"/><Relationship Id="rId6" Type="http://schemas.openxmlformats.org/officeDocument/2006/relationships/slideLayout" Target="../slideLayouts/slideLayout419.xml"/><Relationship Id="rId11" Type="http://schemas.openxmlformats.org/officeDocument/2006/relationships/slideLayout" Target="../slideLayouts/slideLayout424.xml"/><Relationship Id="rId5" Type="http://schemas.openxmlformats.org/officeDocument/2006/relationships/slideLayout" Target="../slideLayouts/slideLayout418.xml"/><Relationship Id="rId10" Type="http://schemas.openxmlformats.org/officeDocument/2006/relationships/slideLayout" Target="../slideLayouts/slideLayout423.xml"/><Relationship Id="rId4" Type="http://schemas.openxmlformats.org/officeDocument/2006/relationships/slideLayout" Target="../slideLayouts/slideLayout417.xml"/><Relationship Id="rId9" Type="http://schemas.openxmlformats.org/officeDocument/2006/relationships/slideLayout" Target="../slideLayouts/slideLayout422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3.xml"/><Relationship Id="rId13" Type="http://schemas.openxmlformats.org/officeDocument/2006/relationships/theme" Target="../theme/theme37.xml"/><Relationship Id="rId3" Type="http://schemas.openxmlformats.org/officeDocument/2006/relationships/slideLayout" Target="../slideLayouts/slideLayout428.xml"/><Relationship Id="rId7" Type="http://schemas.openxmlformats.org/officeDocument/2006/relationships/slideLayout" Target="../slideLayouts/slideLayout432.xml"/><Relationship Id="rId12" Type="http://schemas.openxmlformats.org/officeDocument/2006/relationships/slideLayout" Target="../slideLayouts/slideLayout437.xml"/><Relationship Id="rId2" Type="http://schemas.openxmlformats.org/officeDocument/2006/relationships/slideLayout" Target="../slideLayouts/slideLayout427.xml"/><Relationship Id="rId1" Type="http://schemas.openxmlformats.org/officeDocument/2006/relationships/slideLayout" Target="../slideLayouts/slideLayout426.xml"/><Relationship Id="rId6" Type="http://schemas.openxmlformats.org/officeDocument/2006/relationships/slideLayout" Target="../slideLayouts/slideLayout431.xml"/><Relationship Id="rId11" Type="http://schemas.openxmlformats.org/officeDocument/2006/relationships/slideLayout" Target="../slideLayouts/slideLayout436.xml"/><Relationship Id="rId5" Type="http://schemas.openxmlformats.org/officeDocument/2006/relationships/slideLayout" Target="../slideLayouts/slideLayout430.xml"/><Relationship Id="rId10" Type="http://schemas.openxmlformats.org/officeDocument/2006/relationships/slideLayout" Target="../slideLayouts/slideLayout435.xml"/><Relationship Id="rId4" Type="http://schemas.openxmlformats.org/officeDocument/2006/relationships/slideLayout" Target="../slideLayouts/slideLayout429.xml"/><Relationship Id="rId9" Type="http://schemas.openxmlformats.org/officeDocument/2006/relationships/slideLayout" Target="../slideLayouts/slideLayout434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5.xml"/><Relationship Id="rId13" Type="http://schemas.openxmlformats.org/officeDocument/2006/relationships/theme" Target="../theme/theme38.xml"/><Relationship Id="rId3" Type="http://schemas.openxmlformats.org/officeDocument/2006/relationships/slideLayout" Target="../slideLayouts/slideLayout440.xml"/><Relationship Id="rId7" Type="http://schemas.openxmlformats.org/officeDocument/2006/relationships/slideLayout" Target="../slideLayouts/slideLayout444.xml"/><Relationship Id="rId12" Type="http://schemas.openxmlformats.org/officeDocument/2006/relationships/slideLayout" Target="../slideLayouts/slideLayout449.xml"/><Relationship Id="rId2" Type="http://schemas.openxmlformats.org/officeDocument/2006/relationships/slideLayout" Target="../slideLayouts/slideLayout439.xml"/><Relationship Id="rId1" Type="http://schemas.openxmlformats.org/officeDocument/2006/relationships/slideLayout" Target="../slideLayouts/slideLayout438.xml"/><Relationship Id="rId6" Type="http://schemas.openxmlformats.org/officeDocument/2006/relationships/slideLayout" Target="../slideLayouts/slideLayout443.xml"/><Relationship Id="rId11" Type="http://schemas.openxmlformats.org/officeDocument/2006/relationships/slideLayout" Target="../slideLayouts/slideLayout448.xml"/><Relationship Id="rId5" Type="http://schemas.openxmlformats.org/officeDocument/2006/relationships/slideLayout" Target="../slideLayouts/slideLayout442.xml"/><Relationship Id="rId10" Type="http://schemas.openxmlformats.org/officeDocument/2006/relationships/slideLayout" Target="../slideLayouts/slideLayout447.xml"/><Relationship Id="rId4" Type="http://schemas.openxmlformats.org/officeDocument/2006/relationships/slideLayout" Target="../slideLayouts/slideLayout441.xml"/><Relationship Id="rId9" Type="http://schemas.openxmlformats.org/officeDocument/2006/relationships/slideLayout" Target="../slideLayouts/slideLayout4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C1BFE4-AA55-444D-AE70-3B0265254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07D68E4-8B87-467B-B1C3-35BC81AE59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76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EDF14-9474-41C6-9319-2345718929E4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8F2EFC-AD95-415C-8369-5A07D3117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763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E3FC87-E14B-43D3-B70F-4D9355BCC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76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073C328-922F-4B0B-8525-8ACF096E8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Tiết... Bài....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85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baseline="0">
          <a:solidFill>
            <a:srgbClr val="FF0000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74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746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74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522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74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744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74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559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74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74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74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637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73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738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73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235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7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7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7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434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73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731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73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414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72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728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72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414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72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724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72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316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72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720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72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195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71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71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71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616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073C328-922F-4B0B-8525-8ACF096E8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C1BFE4-AA55-444D-AE70-3B0265254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07D68E4-8B87-467B-B1C3-35BC81AE59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76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8F2EFC-AD95-415C-8369-5A07D3117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763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E3FC87-E14B-43D3-B70F-4D9355BCC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76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278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4613" r:id="rId8"/>
    <p:sldLayoutId id="2147484612" r:id="rId9"/>
    <p:sldLayoutId id="2147484611" r:id="rId10"/>
    <p:sldLayoutId id="2147484608" r:id="rId11"/>
    <p:sldLayoutId id="2147483810" r:id="rId12"/>
    <p:sldLayoutId id="2147483811" r:id="rId13"/>
    <p:sldLayoutId id="2147483812" r:id="rId14"/>
    <p:sldLayoutId id="214748381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71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711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71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49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70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70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70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77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702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702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702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592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9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97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9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914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92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92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92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621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8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86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8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84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8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81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8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805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7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7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7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242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6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69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6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321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630" r:id="rId8"/>
    <p:sldLayoutId id="2147484172" r:id="rId9"/>
    <p:sldLayoutId id="2147484173" r:id="rId10"/>
    <p:sldLayoutId id="2147484174" r:id="rId11"/>
    <p:sldLayoutId id="21474841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6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62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6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336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637" r:id="rId8"/>
    <p:sldLayoutId id="2147484636" r:id="rId9"/>
    <p:sldLayoutId id="2147484631" r:id="rId10"/>
    <p:sldLayoutId id="2147484625" r:id="rId11"/>
    <p:sldLayoutId id="2147484184" r:id="rId12"/>
    <p:sldLayoutId id="2147484185" r:id="rId13"/>
    <p:sldLayoutId id="2147484186" r:id="rId14"/>
    <p:sldLayoutId id="214748418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76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76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022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4623" r:id="rId3"/>
    <p:sldLayoutId id="2147484621" r:id="rId4"/>
    <p:sldLayoutId id="2147484615" r:id="rId5"/>
    <p:sldLayoutId id="214748461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9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474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635" r:id="rId3"/>
    <p:sldLayoutId id="2147484634" r:id="rId4"/>
    <p:sldLayoutId id="2147484203" r:id="rId5"/>
    <p:sldLayoutId id="2147484204" r:id="rId6"/>
    <p:sldLayoutId id="2147484205" r:id="rId7"/>
    <p:sldLayoutId id="2147484206" r:id="rId8"/>
    <p:sldLayoutId id="2147484207" r:id="rId9"/>
    <p:sldLayoutId id="2147484208" r:id="rId10"/>
    <p:sldLayoutId id="2147484209" r:id="rId11"/>
    <p:sldLayoutId id="2147484210" r:id="rId12"/>
    <p:sldLayoutId id="214748421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2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479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638" r:id="rId3"/>
    <p:sldLayoutId id="2147484215" r:id="rId4"/>
    <p:sldLayoutId id="2147484216" r:id="rId5"/>
    <p:sldLayoutId id="2147484217" r:id="rId6"/>
    <p:sldLayoutId id="2147484218" r:id="rId7"/>
    <p:sldLayoutId id="2147484219" r:id="rId8"/>
    <p:sldLayoutId id="2147484220" r:id="rId9"/>
    <p:sldLayoutId id="2147484221" r:id="rId10"/>
    <p:sldLayoutId id="2147484222" r:id="rId11"/>
    <p:sldLayoutId id="214748422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760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073C328-922F-4B0B-8525-8ACF096E8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C1BFE4-AA55-444D-AE70-3B0265254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07D68E4-8B87-467B-B1C3-35BC81AE59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5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8F2EFC-AD95-415C-8369-5A07D3117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5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E3FC87-E14B-43D3-B70F-4D9355BCC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5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23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7" r:id="rId1"/>
    <p:sldLayoutId id="2147484538" r:id="rId2"/>
    <p:sldLayoutId id="2147484539" r:id="rId3"/>
    <p:sldLayoutId id="2147484540" r:id="rId4"/>
    <p:sldLayoutId id="2147484541" r:id="rId5"/>
    <p:sldLayoutId id="2147484542" r:id="rId6"/>
    <p:sldLayoutId id="2147484543" r:id="rId7"/>
    <p:sldLayoutId id="2147484627" r:id="rId8"/>
    <p:sldLayoutId id="2147484614" r:id="rId9"/>
    <p:sldLayoutId id="2147484609" r:id="rId10"/>
    <p:sldLayoutId id="2147484544" r:id="rId11"/>
    <p:sldLayoutId id="2147484545" r:id="rId12"/>
    <p:sldLayoutId id="2147484546" r:id="rId13"/>
    <p:sldLayoutId id="214748454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073C328-922F-4B0B-8525-8ACF096E8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C1BFE4-AA55-444D-AE70-3B0265254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07D68E4-8B87-467B-B1C3-35BC81AE59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5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8F2EFC-AD95-415C-8369-5A07D3117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5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E3FC87-E14B-43D3-B70F-4D9355BCC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5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096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9" r:id="rId1"/>
    <p:sldLayoutId id="2147484550" r:id="rId2"/>
    <p:sldLayoutId id="2147484551" r:id="rId3"/>
    <p:sldLayoutId id="2147484552" r:id="rId4"/>
    <p:sldLayoutId id="2147484553" r:id="rId5"/>
    <p:sldLayoutId id="2147484554" r:id="rId6"/>
    <p:sldLayoutId id="2147484555" r:id="rId7"/>
    <p:sldLayoutId id="2147484619" r:id="rId8"/>
    <p:sldLayoutId id="2147484556" r:id="rId9"/>
    <p:sldLayoutId id="2147484557" r:id="rId10"/>
    <p:sldLayoutId id="2147484558" r:id="rId11"/>
    <p:sldLayoutId id="21474845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073C328-922F-4B0B-8525-8ACF096E8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C1BFE4-AA55-444D-AE70-3B0265254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07D68E4-8B87-467B-B1C3-35BC81AE59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5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8F2EFC-AD95-415C-8369-5A07D3117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5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E3FC87-E14B-43D3-B70F-4D9355BCC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5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971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1" r:id="rId1"/>
    <p:sldLayoutId id="2147484562" r:id="rId2"/>
    <p:sldLayoutId id="2147484563" r:id="rId3"/>
    <p:sldLayoutId id="2147484564" r:id="rId4"/>
    <p:sldLayoutId id="2147484565" r:id="rId5"/>
    <p:sldLayoutId id="2147484566" r:id="rId6"/>
    <p:sldLayoutId id="2147484567" r:id="rId7"/>
    <p:sldLayoutId id="2147484620" r:id="rId8"/>
    <p:sldLayoutId id="2147484568" r:id="rId9"/>
    <p:sldLayoutId id="2147484569" r:id="rId10"/>
    <p:sldLayoutId id="2147484570" r:id="rId11"/>
    <p:sldLayoutId id="21474845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5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5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5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216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3" r:id="rId1"/>
    <p:sldLayoutId id="2147484574" r:id="rId2"/>
    <p:sldLayoutId id="2147484575" r:id="rId3"/>
    <p:sldLayoutId id="2147484576" r:id="rId4"/>
    <p:sldLayoutId id="2147484577" r:id="rId5"/>
    <p:sldLayoutId id="2147484578" r:id="rId6"/>
    <p:sldLayoutId id="2147484579" r:id="rId7"/>
    <p:sldLayoutId id="2147484632" r:id="rId8"/>
    <p:sldLayoutId id="2147484580" r:id="rId9"/>
    <p:sldLayoutId id="2147484581" r:id="rId10"/>
    <p:sldLayoutId id="2147484582" r:id="rId11"/>
    <p:sldLayoutId id="214748458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75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753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75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004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5" r:id="rId1"/>
    <p:sldLayoutId id="2147484586" r:id="rId2"/>
    <p:sldLayoutId id="2147484626" r:id="rId3"/>
    <p:sldLayoutId id="2147484587" r:id="rId4"/>
    <p:sldLayoutId id="2147484588" r:id="rId5"/>
    <p:sldLayoutId id="2147484589" r:id="rId6"/>
    <p:sldLayoutId id="2147484590" r:id="rId7"/>
    <p:sldLayoutId id="2147484591" r:id="rId8"/>
    <p:sldLayoutId id="2147484592" r:id="rId9"/>
    <p:sldLayoutId id="2147484593" r:id="rId10"/>
    <p:sldLayoutId id="2147484594" r:id="rId11"/>
    <p:sldLayoutId id="214748459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073C328-922F-4B0B-8525-8ACF096E8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C1BFE4-AA55-444D-AE70-3B0265254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07D68E4-8B87-467B-B1C3-35BC81AE59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5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8F2EFC-AD95-415C-8369-5A07D3117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5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E3FC87-E14B-43D3-B70F-4D9355BCC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5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009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7" r:id="rId1"/>
    <p:sldLayoutId id="2147484598" r:id="rId2"/>
    <p:sldLayoutId id="2147484599" r:id="rId3"/>
    <p:sldLayoutId id="2147484600" r:id="rId4"/>
    <p:sldLayoutId id="2147484601" r:id="rId5"/>
    <p:sldLayoutId id="2147484602" r:id="rId6"/>
    <p:sldLayoutId id="2147484603" r:id="rId7"/>
    <p:sldLayoutId id="2147484633" r:id="rId8"/>
    <p:sldLayoutId id="2147484604" r:id="rId9"/>
    <p:sldLayoutId id="2147484605" r:id="rId10"/>
    <p:sldLayoutId id="2147484606" r:id="rId11"/>
    <p:sldLayoutId id="214748460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76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76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76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63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4618" r:id="rId3"/>
    <p:sldLayoutId id="2147484617" r:id="rId4"/>
    <p:sldLayoutId id="2147484616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  <p:sldLayoutId id="2147483860" r:id="rId13"/>
    <p:sldLayoutId id="214748386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7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76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7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55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4622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75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756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75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571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4624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75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75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75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113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462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75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75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75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297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4629" r:id="rId8"/>
    <p:sldLayoutId id="2147483932" r:id="rId9"/>
    <p:sldLayoutId id="2147483933" r:id="rId10"/>
    <p:sldLayoutId id="2147483934" r:id="rId11"/>
    <p:sldLayoutId id="214748393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74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74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74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702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9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0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9.png"/><Relationship Id="rId4" Type="http://schemas.openxmlformats.org/officeDocument/2006/relationships/image" Target="../media/image40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0.wmf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44.png"/><Relationship Id="rId7" Type="http://schemas.openxmlformats.org/officeDocument/2006/relationships/image" Target="../media/image48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7.png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8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317882&amp;picture=abstract-background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hyperlink" Target="http://www.allwhitebackground.com/colorful-background-images.html" TargetMode="Externa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hyperlink" Target="https://www.publicdomainpictures.net/en/view-image.php?image=317882&amp;picture=abstract-background" TargetMode="External"/><Relationship Id="rId7" Type="http://schemas.openxmlformats.org/officeDocument/2006/relationships/hyperlink" Target="https://www.wisc-online.com/assetrepository/viewasset?id=1508" TargetMode="External"/><Relationship Id="rId12" Type="http://schemas.openxmlformats.org/officeDocument/2006/relationships/image" Target="../media/image1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jpeg"/><Relationship Id="rId11" Type="http://schemas.openxmlformats.org/officeDocument/2006/relationships/image" Target="../media/image15.png"/><Relationship Id="rId5" Type="http://schemas.openxmlformats.org/officeDocument/2006/relationships/hyperlink" Target="http://www.allwhitebackground.com/colorful-background-images.html" TargetMode="External"/><Relationship Id="rId10" Type="http://schemas.openxmlformats.org/officeDocument/2006/relationships/image" Target="../media/image14.png"/><Relationship Id="rId4" Type="http://schemas.openxmlformats.org/officeDocument/2006/relationships/image" Target="../media/image8.jp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0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3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20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34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4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3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3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8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5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37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4785533"/>
            <a:ext cx="12190992" cy="207246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990" y="4"/>
            <a:ext cx="2235015" cy="240568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24" y="4301869"/>
            <a:ext cx="3909245" cy="2169996"/>
          </a:xfrm>
          <a:prstGeom prst="rect">
            <a:avLst/>
          </a:prstGeom>
        </p:spPr>
      </p:pic>
      <p:pic>
        <p:nvPicPr>
          <p:cNvPr id="10" name="清新欢乐节奏流行进取电音乐">
            <a:hlinkClick r:id="" action="ppaction://media"/>
            <a:extLst>
              <a:ext uri="{FF2B5EF4-FFF2-40B4-BE49-F238E27FC236}">
                <a16:creationId xmlns:a16="http://schemas.microsoft.com/office/drawing/2014/main" xmlns="" id="{9D5BD8F3-9884-4B8F-A4DE-583E1BCD9E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59369" y="6218757"/>
            <a:ext cx="639244" cy="63924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8BA728DF-65D0-47CE-910A-7022149C9E23}"/>
              </a:ext>
            </a:extLst>
          </p:cNvPr>
          <p:cNvSpPr txBox="1"/>
          <p:nvPr/>
        </p:nvSpPr>
        <p:spPr>
          <a:xfrm>
            <a:off x="802891" y="909327"/>
            <a:ext cx="1076464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5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zh-CN" sz="5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5400" b="1" dirty="0" smtClean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smtClean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THẲNG</a:t>
            </a:r>
          </a:p>
          <a:p>
            <a:pPr algn="ctr"/>
            <a:r>
              <a:rPr lang="en-US" altLang="zh-CN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3)</a:t>
            </a:r>
            <a:endParaRPr lang="en-US" altLang="zh-CN" sz="5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: Shape 64">
            <a:extLst>
              <a:ext uri="{FF2B5EF4-FFF2-40B4-BE49-F238E27FC236}">
                <a16:creationId xmlns:a16="http://schemas.microsoft.com/office/drawing/2014/main" xmlns="" id="{61ABD889-CCEB-4BFD-B139-AA3762F04A82}"/>
              </a:ext>
            </a:extLst>
          </p:cNvPr>
          <p:cNvSpPr/>
          <p:nvPr/>
        </p:nvSpPr>
        <p:spPr>
          <a:xfrm rot="5400000">
            <a:off x="-272238" y="268177"/>
            <a:ext cx="3196156" cy="2659808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rgbClr val="F4E05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rot="18623729">
            <a:off x="-638973" y="781481"/>
            <a:ext cx="3237425" cy="77976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4267" b="1">
                <a:ln w="10160">
                  <a:solidFill>
                    <a:srgbClr val="FC6E51"/>
                  </a:solidFill>
                  <a:prstDash val="solid"/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CHƯƠNG 9</a:t>
            </a:r>
          </a:p>
        </p:txBody>
      </p:sp>
      <p:sp>
        <p:nvSpPr>
          <p:cNvPr id="14" name="Freeform: Shape 64">
            <a:extLst>
              <a:ext uri="{FF2B5EF4-FFF2-40B4-BE49-F238E27FC236}">
                <a16:creationId xmlns:a16="http://schemas.microsoft.com/office/drawing/2014/main" xmlns="" id="{61ABD889-CCEB-4BFD-B139-AA3762F04A82}"/>
              </a:ext>
            </a:extLst>
          </p:cNvPr>
          <p:cNvSpPr/>
          <p:nvPr/>
        </p:nvSpPr>
        <p:spPr>
          <a:xfrm rot="5400000">
            <a:off x="-272239" y="268179"/>
            <a:ext cx="3196156" cy="2659808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rot="18623729">
            <a:off x="-638973" y="781481"/>
            <a:ext cx="3237425" cy="77976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4267" b="1" dirty="0">
                <a:ln w="10160">
                  <a:solidFill>
                    <a:srgbClr val="FC6E51"/>
                  </a:solidFill>
                  <a:prstDash val="solid"/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CHƯƠNG 6</a:t>
            </a:r>
          </a:p>
        </p:txBody>
      </p:sp>
    </p:spTree>
    <p:extLst>
      <p:ext uri="{BB962C8B-B14F-4D97-AF65-F5344CB8AC3E}">
        <p14:creationId xmlns:p14="http://schemas.microsoft.com/office/powerpoint/2010/main" val="56136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3" showWhenStopped="0">
                <p:cTn id="2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lh3.googleusercontent.com/IkBNTSRFvAqHqCtguEkkH2bpEV5ewUrHmvxF2s9IBZLiPlC-XUAB-pb_30AJSkTMTMs632Y11f5d546pfpQKv10RuJgElOYtMCS-mXSAo50d5XpKycZ4b5ZsMwMyPj2TU_83hm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939" y="27709"/>
            <a:ext cx="9210261" cy="330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341;p46"/>
          <p:cNvSpPr txBox="1">
            <a:spLocks noGrp="1"/>
          </p:cNvSpPr>
          <p:nvPr/>
        </p:nvSpPr>
        <p:spPr>
          <a:xfrm>
            <a:off x="2590800" y="3581400"/>
            <a:ext cx="7315200" cy="1262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Special Elite"/>
              <a:buNone/>
              <a:defRPr sz="6000" b="0" i="0" u="none" strike="noStrike" cap="none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buClr>
                <a:prstClr val="black"/>
              </a:buClr>
            </a:pPr>
            <a:r>
              <a:rPr lang="en-US" altLang="en-GB" sz="4400" b="1" dirty="0" err="1" smtClean="0">
                <a:solidFill>
                  <a:srgbClr val="3B3838"/>
                </a:solidFill>
                <a:latin typeface="Times New Roman" panose="02020603050405020304" pitchFamily="18" charset="0"/>
                <a:ea typeface="思源黑体 Medium" panose="020B0600000000000000" charset="-122"/>
                <a:cs typeface="Times New Roman" panose="02020603050405020304" pitchFamily="18" charset="0"/>
              </a:rPr>
              <a:t>Tiết</a:t>
            </a:r>
            <a:r>
              <a:rPr lang="en-US" altLang="en-GB" sz="4400" b="1" dirty="0" smtClean="0">
                <a:solidFill>
                  <a:srgbClr val="3B3838"/>
                </a:solidFill>
                <a:latin typeface="Times New Roman" panose="02020603050405020304" pitchFamily="18" charset="0"/>
                <a:ea typeface="思源黑体 Medium" panose="020B0600000000000000" charset="-122"/>
                <a:cs typeface="Times New Roman" panose="02020603050405020304" pitchFamily="18" charset="0"/>
              </a:rPr>
              <a:t> 3</a:t>
            </a:r>
          </a:p>
          <a:p>
            <a:pPr>
              <a:buClr>
                <a:prstClr val="black"/>
              </a:buClr>
            </a:pPr>
            <a:r>
              <a:rPr lang="en-US" altLang="en-GB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思源黑体 Medium" panose="020B0600000000000000" charset="-122"/>
                <a:cs typeface="Times New Roman" panose="02020603050405020304" pitchFamily="18" charset="0"/>
              </a:rPr>
              <a:t>§3.  ĐOẠN THẲNG</a:t>
            </a:r>
            <a:endParaRPr lang="en-US" altLang="en-GB" b="1" dirty="0">
              <a:solidFill>
                <a:srgbClr val="FF0000"/>
              </a:solidFill>
              <a:latin typeface="Times New Roman" panose="02020603050405020304" pitchFamily="18" charset="0"/>
              <a:ea typeface="思源黑体 Medium" panose="020B0600000000000000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62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rot="323731">
            <a:off x="3607314" y="706325"/>
            <a:ext cx="3294062" cy="3009900"/>
            <a:chOff x="3448906" y="908337"/>
            <a:chExt cx="3294062" cy="3009900"/>
          </a:xfrm>
        </p:grpSpPr>
        <p:pic>
          <p:nvPicPr>
            <p:cNvPr id="3" name="Picture 55" descr="Cove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8906" y="908337"/>
              <a:ext cx="3294062" cy="3009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3833641" y="1258583"/>
              <a:ext cx="644457" cy="2894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574335" y="2799244"/>
            <a:ext cx="2822575" cy="1004887"/>
            <a:chOff x="3337227" y="2799244"/>
            <a:chExt cx="2822575" cy="1004887"/>
          </a:xfrm>
        </p:grpSpPr>
        <p:pic>
          <p:nvPicPr>
            <p:cNvPr id="6" name="Picture 45" descr="Cov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7227" y="2799244"/>
              <a:ext cx="2822575" cy="1004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3731420" y="3027054"/>
              <a:ext cx="286866" cy="289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041942" y="3202402"/>
            <a:ext cx="1011238" cy="2882494"/>
            <a:chOff x="5396773" y="2683161"/>
            <a:chExt cx="1011238" cy="2882494"/>
          </a:xfrm>
        </p:grpSpPr>
        <p:pic>
          <p:nvPicPr>
            <p:cNvPr id="12" name="Picture 14" descr="Cov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415957">
              <a:off x="4461145" y="3618789"/>
              <a:ext cx="2882494" cy="1011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5658107" y="4775316"/>
              <a:ext cx="257882" cy="3081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587787" y="710337"/>
            <a:ext cx="2407289" cy="2900391"/>
            <a:chOff x="5604597" y="889866"/>
            <a:chExt cx="2943225" cy="2786063"/>
          </a:xfrm>
        </p:grpSpPr>
        <p:pic>
          <p:nvPicPr>
            <p:cNvPr id="21" name="Picture 5" descr="Cove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4597" y="889866"/>
              <a:ext cx="2943225" cy="2786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7685314" y="1001486"/>
              <a:ext cx="370115" cy="2939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4" name="Google Shape;1341;p46"/>
          <p:cNvSpPr txBox="1">
            <a:spLocks noGrp="1"/>
          </p:cNvSpPr>
          <p:nvPr/>
        </p:nvSpPr>
        <p:spPr>
          <a:xfrm>
            <a:off x="4985603" y="2724206"/>
            <a:ext cx="2049987" cy="1285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Special Elite"/>
              <a:buNone/>
              <a:defRPr sz="6000" b="0" i="0" u="none" strike="noStrike" cap="none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buClr>
                <a:prstClr val="black"/>
              </a:buClr>
            </a:pPr>
            <a:endParaRPr lang="en-US" altLang="en-GB" sz="4800" b="1" dirty="0">
              <a:solidFill>
                <a:srgbClr val="FF0000"/>
              </a:solidFill>
              <a:latin typeface="Times New Roman" panose="02020603050405020304" pitchFamily="18" charset="0"/>
              <a:ea typeface="思源黑体 Medium" panose="020B0600000000000000" charset="-122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593177" y="775538"/>
            <a:ext cx="38259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600200" y="5424133"/>
            <a:ext cx="68962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iải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08237" y="152400"/>
            <a:ext cx="360607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 smtClean="0">
                <a:solidFill>
                  <a:srgbClr val="336600"/>
                </a:solidFill>
                <a:latin typeface="+mj-lt"/>
                <a:cs typeface="Arial" panose="020B0604020202020204" pitchFamily="34" charset="0"/>
              </a:rPr>
              <a:t>Nhận </a:t>
            </a:r>
            <a:r>
              <a:rPr lang="vi-VN" sz="2800" b="1" dirty="0">
                <a:solidFill>
                  <a:srgbClr val="336600"/>
                </a:solidFill>
                <a:latin typeface="+mj-lt"/>
                <a:cs typeface="Arial" panose="020B0604020202020204" pitchFamily="34" charset="0"/>
              </a:rPr>
              <a:t>biết </a:t>
            </a:r>
            <a:r>
              <a:rPr lang="en-US" sz="2800" b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b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2800" b="1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" name="Picture 39"/>
          <p:cNvPicPr/>
          <p:nvPr/>
        </p:nvPicPr>
        <p:blipFill>
          <a:blip r:embed="rId6"/>
          <a:stretch>
            <a:fillRect/>
          </a:stretch>
        </p:blipFill>
        <p:spPr>
          <a:xfrm>
            <a:off x="3581400" y="2209800"/>
            <a:ext cx="4572000" cy="23622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4111961" y="2892298"/>
            <a:ext cx="2519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84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36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6.googleusercontent.com/lKyqPKxvYOyX7-biL_0oGt43eX90vHhemuf98N7zusZ-7A4YPZ_BvsOP3hO0K6KV9Yp3H-6Nw5rTAKQnvwj_UMklACqI9Iqs-ZMxY6kr79jxpteRUq0ko0EZRtIs0Cm_TqZh_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2268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n 2">
            <a:extLst>
              <a:ext uri="{FF2B5EF4-FFF2-40B4-BE49-F238E27FC236}">
                <a16:creationId xmlns:a16="http://schemas.microsoft.com/office/drawing/2014/main" xmlns="" id="{6437E96C-B4D7-4CA6-90EE-43A5C748EF9C}"/>
              </a:ext>
            </a:extLst>
          </p:cNvPr>
          <p:cNvSpPr/>
          <p:nvPr/>
        </p:nvSpPr>
        <p:spPr>
          <a:xfrm>
            <a:off x="838200" y="1273629"/>
            <a:ext cx="41148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812FD0D-3345-4D97-BED4-5A0590056D2D}"/>
              </a:ext>
            </a:extLst>
          </p:cNvPr>
          <p:cNvSpPr txBox="1"/>
          <p:nvPr/>
        </p:nvSpPr>
        <p:spPr>
          <a:xfrm>
            <a:off x="5301343" y="2879114"/>
            <a:ext cx="62375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endParaRPr lang="en-US" sz="4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15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408" y="930607"/>
            <a:ext cx="10041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46). 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3268" y="5044745"/>
            <a:ext cx="4362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49" y="2590800"/>
            <a:ext cx="6553200" cy="198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685800" y="1524002"/>
            <a:ext cx="10591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Em có nhận xét gì về vị trí của điểm M đối với điểm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điểm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2000" y="2067580"/>
            <a:ext cx="54948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MA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MB?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9393237" y="3754574"/>
            <a:ext cx="3103563" cy="31035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66774" y="5638800"/>
                <a:ext cx="436245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𝑀𝐴</m:t>
                    </m:r>
                    <m:r>
                      <a:rPr lang="en-US" sz="2800" i="1">
                        <a:latin typeface="Cambria Math"/>
                      </a:rPr>
                      <m:t>=</m:t>
                    </m:r>
                    <m:r>
                      <a:rPr lang="en-US" sz="2800" i="1">
                        <a:latin typeface="Cambria Math"/>
                      </a:rPr>
                      <m:t>𝑀𝐵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774" y="5638800"/>
                <a:ext cx="4362451" cy="5232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304800" y="228600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thẳng: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30607"/>
            <a:ext cx="990608" cy="593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500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  <p:bldP spid="10" grpId="0"/>
      <p:bldP spid="14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104" y="2870915"/>
            <a:ext cx="4914631" cy="4430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104" y="2870915"/>
            <a:ext cx="4914631" cy="443089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2499727" y="2743200"/>
            <a:ext cx="221826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718737" y="2743200"/>
            <a:ext cx="221826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Callout 15"/>
          <p:cNvSpPr/>
          <p:nvPr/>
        </p:nvSpPr>
        <p:spPr>
          <a:xfrm>
            <a:off x="4348480" y="3627120"/>
            <a:ext cx="4109720" cy="1249680"/>
          </a:xfrm>
          <a:prstGeom prst="wedgeEllipseCallout">
            <a:avLst>
              <a:gd name="adj1" fmla="val -33750"/>
              <a:gd name="adj2" fmla="val -887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AB</a:t>
            </a:r>
            <a:endParaRPr lang="en-US" sz="2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6355030"/>
              </p:ext>
            </p:extLst>
          </p:nvPr>
        </p:nvGraphicFramePr>
        <p:xfrm>
          <a:off x="3911600" y="2746375"/>
          <a:ext cx="169333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" name="Equation" r:id="rId6" imgW="126720" imgH="190440" progId="Equation.DSMT4">
                  <p:embed/>
                </p:oleObj>
              </mc:Choice>
              <mc:Fallback>
                <p:oleObj name="Equation" r:id="rId6" imgW="12672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911600" y="2746375"/>
                        <a:ext cx="169333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713408" y="5410200"/>
            <a:ext cx="11019367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rgbClr val="FFFF00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rgbClr val="FFFF00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rgbClr val="FFFF00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rgbClr val="FFFF00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rgbClr val="FFFF00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.VnTime" pitchFamily="34" charset="0"/>
              </a:defRPr>
            </a:lvl9pPr>
          </a:lstStyle>
          <a:p>
            <a:pPr eaLnBrk="1" hangingPunct="1">
              <a:defRPr/>
            </a:pPr>
            <a:r>
              <a:rPr lang="pt-BR" sz="2800" b="1" i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 ý</a:t>
            </a:r>
            <a:r>
              <a:rPr lang="pt-BR" sz="2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pt-BR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Trung </a:t>
            </a:r>
            <a:r>
              <a:rPr lang="pt-BR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 của đoạn thẳng còn được gọi là điểm chính giữa của đoạn thẳng đó</a:t>
            </a:r>
            <a:r>
              <a:rPr lang="pt-BR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ja-JP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42063" y="695980"/>
            <a:ext cx="2410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b="1" u="sng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niệm:</a:t>
            </a:r>
            <a:endParaRPr lang="en-US" sz="2800" b="1" u="sng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304800" y="1306393"/>
                <a:ext cx="11658599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Trung </a:t>
                </a:r>
                <a:r>
                  <a:rPr lang="en-US" sz="28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điểm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/>
                        <a:cs typeface="Times New Roman" panose="02020603050405020304" pitchFamily="18" charset="0"/>
                      </a:rPr>
                      <m:t>𝑀𝐴</m:t>
                    </m:r>
                    <m:r>
                      <a:rPr lang="en-US" sz="2800" b="0" i="1" dirty="0" smtClean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dirty="0" smtClean="0">
                        <a:latin typeface="Cambria Math"/>
                        <a:cs typeface="Times New Roman" panose="02020603050405020304" pitchFamily="18" charset="0"/>
                      </a:rPr>
                      <m:t>𝑀𝐵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306393"/>
                <a:ext cx="11658599" cy="738664"/>
              </a:xfrm>
              <a:prstGeom prst="rect">
                <a:avLst/>
              </a:prstGeom>
              <a:blipFill>
                <a:blip r:embed="rId8"/>
                <a:stretch>
                  <a:fillRect l="-1046" b="-12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5685656" y="1448744"/>
            <a:ext cx="24192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74485" y="1448744"/>
            <a:ext cx="13596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76200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thẳng: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2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1" grpId="0" animBg="1"/>
      <p:bldP spid="33" grpId="0"/>
      <p:bldP spid="34" grpId="0"/>
      <p:bldP spid="3" grpId="0"/>
      <p:bldP spid="5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1229380"/>
            <a:ext cx="1120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SGK/87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47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thẳng.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67" y="1828801"/>
            <a:ext cx="11294533" cy="3069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90600" y="4876800"/>
            <a:ext cx="10380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MN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5334000"/>
            <a:ext cx="10380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CD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3667" y="5867400"/>
            <a:ext cx="10380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KH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3667" y="6334780"/>
            <a:ext cx="10380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ST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2063" y="695980"/>
            <a:ext cx="2410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b="1" u="sng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niệm:</a:t>
            </a:r>
            <a:endParaRPr lang="en-US" sz="2800" b="1" u="sng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76200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thẳng: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00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  <p:bldP spid="8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28673" y="1027093"/>
                <a:ext cx="10298643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i="1" dirty="0">
                    <a:solidFill>
                      <a:prstClr val="black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Ví </a:t>
                </a:r>
                <a:r>
                  <a:rPr lang="en-US" sz="2800" b="1" i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2800" b="1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en-US" sz="28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=5</m:t>
                    </m:r>
                    <m:r>
                      <a:rPr lang="en-US" sz="28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AB.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673" y="1027093"/>
                <a:ext cx="10298643" cy="954107"/>
              </a:xfrm>
              <a:prstGeom prst="rect">
                <a:avLst/>
              </a:prstGeom>
              <a:blipFill rotWithShape="1">
                <a:blip r:embed="rId2"/>
                <a:stretch>
                  <a:fillRect l="-1243"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4305300"/>
            <a:ext cx="10287000" cy="800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7759" y="4203739"/>
            <a:ext cx="5054700" cy="2055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4691" y="4203740"/>
            <a:ext cx="5054700" cy="2055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88557" y="3343280"/>
            <a:ext cx="1244600" cy="9620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4305298"/>
            <a:ext cx="10287000" cy="8001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14861" y="3343280"/>
            <a:ext cx="1244600" cy="9620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79524" y="4326188"/>
            <a:ext cx="931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49196" y="4326080"/>
            <a:ext cx="931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82836" y="4367132"/>
            <a:ext cx="931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9343" y="4203848"/>
            <a:ext cx="5054700" cy="2055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8093" y="4081249"/>
            <a:ext cx="566371" cy="44308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4753" y="4080294"/>
            <a:ext cx="566371" cy="44308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81073" y="1941493"/>
            <a:ext cx="102986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i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fr-FR" sz="2800" i="1" dirty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A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vạch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0,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B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vạch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M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AB 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vạch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2,5.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3408" y="5410200"/>
            <a:ext cx="11019367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rgbClr val="FFFF00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rgbClr val="FFFF00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rgbClr val="FFFF00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rgbClr val="FFFF00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rgbClr val="FFFF00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.VnTime" pitchFamily="34" charset="0"/>
              </a:defRPr>
            </a:lvl9pPr>
          </a:lstStyle>
          <a:p>
            <a:pPr eaLnBrk="1" hangingPunct="1">
              <a:defRPr/>
            </a:pPr>
            <a:r>
              <a:rPr lang="pt-BR" sz="2800" b="1" i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 ý</a:t>
            </a:r>
            <a:r>
              <a:rPr lang="pt-BR" sz="2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pt-BR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Nếu M là trung điểm của đoạn thẳng AB thì độ dài của mỗi đoạn thẳng MA, MB đều bằng một nửa độ dài của đoạn thẳng AB.</a:t>
            </a:r>
            <a:endParaRPr lang="en-US" altLang="ja-JP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2063" y="543580"/>
            <a:ext cx="2410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b="1" u="sng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niệm:</a:t>
            </a:r>
            <a:endParaRPr lang="en-US" sz="2800" b="1" u="sng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4800" y="-76200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thẳng: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3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81481E-6 L 0.39583 0.0048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2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8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2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20"/>
                            </p:stCondLst>
                            <p:childTnLst>
                              <p:par>
                                <p:cTn id="4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20"/>
                            </p:stCondLst>
                            <p:childTnLst>
                              <p:par>
                                <p:cTn id="5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  <p:bldP spid="16" grpId="0"/>
      <p:bldP spid="19" grpId="0" animBg="1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560493"/>
            <a:ext cx="1112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i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i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SGK/87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693" y="4775969"/>
            <a:ext cx="2082307" cy="20823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2063" y="848380"/>
            <a:ext cx="2410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b="1" u="sng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niệm:</a:t>
            </a:r>
            <a:endParaRPr lang="en-US" sz="2800" b="1" u="sng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228600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thẳng: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60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2"/>
          <p:cNvGrpSpPr>
            <a:grpSpLocks/>
          </p:cNvGrpSpPr>
          <p:nvPr/>
        </p:nvGrpSpPr>
        <p:grpSpPr bwMode="auto">
          <a:xfrm>
            <a:off x="1152525" y="5212645"/>
            <a:ext cx="812800" cy="381000"/>
            <a:chOff x="288" y="2724"/>
            <a:chExt cx="384" cy="240"/>
          </a:xfrm>
        </p:grpSpPr>
        <p:pic>
          <p:nvPicPr>
            <p:cNvPr id="73766" name="Picture 3" descr="Picture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2724"/>
              <a:ext cx="384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67" name="Line 4"/>
            <p:cNvSpPr>
              <a:spLocks noChangeShapeType="1"/>
            </p:cNvSpPr>
            <p:nvPr/>
          </p:nvSpPr>
          <p:spPr bwMode="auto">
            <a:xfrm flipH="1">
              <a:off x="546" y="2844"/>
              <a:ext cx="48" cy="109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3800" name="Group 8"/>
          <p:cNvGrpSpPr>
            <a:grpSpLocks/>
          </p:cNvGrpSpPr>
          <p:nvPr/>
        </p:nvGrpSpPr>
        <p:grpSpPr bwMode="auto">
          <a:xfrm>
            <a:off x="1800225" y="4832828"/>
            <a:ext cx="812800" cy="390525"/>
            <a:chOff x="624" y="2538"/>
            <a:chExt cx="384" cy="246"/>
          </a:xfrm>
        </p:grpSpPr>
        <p:pic>
          <p:nvPicPr>
            <p:cNvPr id="73763" name="Picture 9" descr="Picture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2544"/>
              <a:ext cx="384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64" name="Line 10"/>
            <p:cNvSpPr>
              <a:spLocks noChangeShapeType="1"/>
            </p:cNvSpPr>
            <p:nvPr/>
          </p:nvSpPr>
          <p:spPr bwMode="auto">
            <a:xfrm flipH="1">
              <a:off x="708" y="2538"/>
              <a:ext cx="48" cy="109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3765" name="Line 11"/>
            <p:cNvSpPr>
              <a:spLocks noChangeShapeType="1"/>
            </p:cNvSpPr>
            <p:nvPr/>
          </p:nvSpPr>
          <p:spPr bwMode="auto">
            <a:xfrm flipH="1">
              <a:off x="660" y="2706"/>
              <a:ext cx="23" cy="58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33805" name="Text Box 13"/>
          <p:cNvSpPr txBox="1">
            <a:spLocks noChangeArrowheads="1"/>
          </p:cNvSpPr>
          <p:nvPr/>
        </p:nvSpPr>
        <p:spPr bwMode="auto">
          <a:xfrm>
            <a:off x="5508625" y="4850695"/>
            <a:ext cx="74718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C3300"/>
                </a:solidFill>
                <a:latin typeface="Arial" panose="020B0604020202020204" pitchFamily="34" charset="0"/>
              </a:rPr>
              <a:t>M</a:t>
            </a:r>
          </a:p>
        </p:txBody>
      </p:sp>
      <p:sp>
        <p:nvSpPr>
          <p:cNvPr id="33811" name="Line 19"/>
          <p:cNvSpPr>
            <a:spLocks noChangeShapeType="1"/>
          </p:cNvSpPr>
          <p:nvPr/>
        </p:nvSpPr>
        <p:spPr bwMode="auto">
          <a:xfrm>
            <a:off x="1851276" y="5250745"/>
            <a:ext cx="1987551" cy="1588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3812" name="Line 20"/>
          <p:cNvSpPr>
            <a:spLocks noChangeShapeType="1"/>
          </p:cNvSpPr>
          <p:nvPr/>
        </p:nvSpPr>
        <p:spPr bwMode="auto">
          <a:xfrm>
            <a:off x="3832444" y="5250745"/>
            <a:ext cx="1987551" cy="1588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3813" name="Line 21"/>
          <p:cNvSpPr>
            <a:spLocks noChangeShapeType="1"/>
          </p:cNvSpPr>
          <p:nvPr/>
        </p:nvSpPr>
        <p:spPr bwMode="auto">
          <a:xfrm>
            <a:off x="5762628" y="5250745"/>
            <a:ext cx="1987551" cy="1588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3814" name="Line 22"/>
          <p:cNvSpPr>
            <a:spLocks noChangeShapeType="1"/>
          </p:cNvSpPr>
          <p:nvPr/>
        </p:nvSpPr>
        <p:spPr bwMode="auto">
          <a:xfrm>
            <a:off x="7629879" y="5250745"/>
            <a:ext cx="1987551" cy="1588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3815" name="Oval 23"/>
          <p:cNvSpPr>
            <a:spLocks noChangeArrowheads="1"/>
          </p:cNvSpPr>
          <p:nvPr/>
        </p:nvSpPr>
        <p:spPr bwMode="auto">
          <a:xfrm>
            <a:off x="9555692" y="5212645"/>
            <a:ext cx="1016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3816" name="Line 24"/>
          <p:cNvSpPr>
            <a:spLocks noChangeShapeType="1"/>
          </p:cNvSpPr>
          <p:nvPr/>
        </p:nvSpPr>
        <p:spPr bwMode="auto">
          <a:xfrm>
            <a:off x="1834092" y="5250745"/>
            <a:ext cx="3911600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3818" name="Oval 26"/>
          <p:cNvSpPr>
            <a:spLocks noChangeArrowheads="1"/>
          </p:cNvSpPr>
          <p:nvPr/>
        </p:nvSpPr>
        <p:spPr bwMode="auto">
          <a:xfrm>
            <a:off x="1815080" y="5220583"/>
            <a:ext cx="97367" cy="74612"/>
          </a:xfrm>
          <a:prstGeom prst="ellipse">
            <a:avLst/>
          </a:prstGeom>
          <a:solidFill>
            <a:srgbClr val="FFFF00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33819" name="Line 27"/>
          <p:cNvSpPr>
            <a:spLocks noChangeShapeType="1"/>
          </p:cNvSpPr>
          <p:nvPr/>
        </p:nvSpPr>
        <p:spPr bwMode="auto">
          <a:xfrm>
            <a:off x="7185025" y="5136445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3820" name="Line 28"/>
          <p:cNvSpPr>
            <a:spLocks noChangeShapeType="1"/>
          </p:cNvSpPr>
          <p:nvPr/>
        </p:nvSpPr>
        <p:spPr bwMode="auto">
          <a:xfrm>
            <a:off x="3933825" y="5136445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33825" name="Group 33"/>
          <p:cNvGrpSpPr>
            <a:grpSpLocks/>
          </p:cNvGrpSpPr>
          <p:nvPr/>
        </p:nvGrpSpPr>
        <p:grpSpPr bwMode="auto">
          <a:xfrm>
            <a:off x="1089025" y="1753621"/>
            <a:ext cx="9264651" cy="6948487"/>
            <a:chOff x="252" y="855"/>
            <a:chExt cx="4377" cy="4377"/>
          </a:xfrm>
        </p:grpSpPr>
        <p:grpSp>
          <p:nvGrpSpPr>
            <p:cNvPr id="73751" name="Group 34"/>
            <p:cNvGrpSpPr>
              <a:grpSpLocks/>
            </p:cNvGrpSpPr>
            <p:nvPr/>
          </p:nvGrpSpPr>
          <p:grpSpPr bwMode="auto">
            <a:xfrm>
              <a:off x="2434" y="2820"/>
              <a:ext cx="2180" cy="252"/>
              <a:chOff x="2452" y="2820"/>
              <a:chExt cx="2180" cy="252"/>
            </a:xfrm>
          </p:grpSpPr>
          <p:grpSp>
            <p:nvGrpSpPr>
              <p:cNvPr id="73757" name="Group 35"/>
              <p:cNvGrpSpPr>
                <a:grpSpLocks/>
              </p:cNvGrpSpPr>
              <p:nvPr/>
            </p:nvGrpSpPr>
            <p:grpSpPr bwMode="auto">
              <a:xfrm>
                <a:off x="2452" y="2829"/>
                <a:ext cx="2180" cy="240"/>
                <a:chOff x="2452" y="2826"/>
                <a:chExt cx="2180" cy="240"/>
              </a:xfrm>
            </p:grpSpPr>
            <p:pic>
              <p:nvPicPr>
                <p:cNvPr id="73761" name="Picture 36" descr="Picture1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48" y="2826"/>
                  <a:ext cx="384" cy="2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3762" name="Line 37"/>
                <p:cNvSpPr>
                  <a:spLocks noChangeShapeType="1"/>
                </p:cNvSpPr>
                <p:nvPr/>
              </p:nvSpPr>
              <p:spPr bwMode="auto">
                <a:xfrm>
                  <a:off x="2452" y="3057"/>
                  <a:ext cx="1848" cy="0"/>
                </a:xfrm>
                <a:prstGeom prst="line">
                  <a:avLst/>
                </a:prstGeom>
                <a:noFill/>
                <a:ln w="28575">
                  <a:solidFill>
                    <a:srgbClr val="FF00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73758" name="Line 38"/>
              <p:cNvSpPr>
                <a:spLocks noChangeShapeType="1"/>
              </p:cNvSpPr>
              <p:nvPr/>
            </p:nvSpPr>
            <p:spPr bwMode="auto">
              <a:xfrm flipH="1">
                <a:off x="4332" y="2820"/>
                <a:ext cx="48" cy="109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3759" name="Line 39"/>
              <p:cNvSpPr>
                <a:spLocks noChangeShapeType="1"/>
              </p:cNvSpPr>
              <p:nvPr/>
            </p:nvSpPr>
            <p:spPr bwMode="auto">
              <a:xfrm flipH="1">
                <a:off x="4284" y="2988"/>
                <a:ext cx="23" cy="58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3760" name="Oval 40"/>
              <p:cNvSpPr>
                <a:spLocks noChangeArrowheads="1"/>
              </p:cNvSpPr>
              <p:nvPr/>
            </p:nvSpPr>
            <p:spPr bwMode="auto">
              <a:xfrm>
                <a:off x="4254" y="3025"/>
                <a:ext cx="46" cy="47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.VnTime" panose="020B7200000000000000" pitchFamily="34" charset="0"/>
                </a:endParaRPr>
              </a:p>
            </p:txBody>
          </p:sp>
        </p:grpSp>
        <p:grpSp>
          <p:nvGrpSpPr>
            <p:cNvPr id="73752" name="Group 41"/>
            <p:cNvGrpSpPr>
              <a:grpSpLocks/>
            </p:cNvGrpSpPr>
            <p:nvPr/>
          </p:nvGrpSpPr>
          <p:grpSpPr bwMode="auto">
            <a:xfrm>
              <a:off x="252" y="855"/>
              <a:ext cx="4377" cy="4377"/>
              <a:chOff x="1572" y="1092"/>
              <a:chExt cx="4377" cy="4377"/>
            </a:xfrm>
          </p:grpSpPr>
          <p:grpSp>
            <p:nvGrpSpPr>
              <p:cNvPr id="73753" name="Group 42"/>
              <p:cNvGrpSpPr>
                <a:grpSpLocks/>
              </p:cNvGrpSpPr>
              <p:nvPr/>
            </p:nvGrpSpPr>
            <p:grpSpPr bwMode="auto">
              <a:xfrm>
                <a:off x="1584" y="1092"/>
                <a:ext cx="4365" cy="4377"/>
                <a:chOff x="1584" y="1092"/>
                <a:chExt cx="4365" cy="4377"/>
              </a:xfrm>
            </p:grpSpPr>
            <p:sp>
              <p:nvSpPr>
                <p:cNvPr id="73755" name="Line 43"/>
                <p:cNvSpPr>
                  <a:spLocks noChangeShapeType="1"/>
                </p:cNvSpPr>
                <p:nvPr/>
              </p:nvSpPr>
              <p:spPr bwMode="auto">
                <a:xfrm>
                  <a:off x="3756" y="1092"/>
                  <a:ext cx="0" cy="4365"/>
                </a:xfrm>
                <a:prstGeom prst="lin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3756" name="Oval 44"/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4365" cy="4365"/>
                </a:xfrm>
                <a:prstGeom prst="ellips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latin typeface=".VnTime" panose="020B7200000000000000" pitchFamily="34" charset="0"/>
                  </a:endParaRPr>
                </a:p>
              </p:txBody>
            </p:sp>
          </p:grpSp>
          <p:sp>
            <p:nvSpPr>
              <p:cNvPr id="73754" name="Line 45"/>
              <p:cNvSpPr>
                <a:spLocks noChangeShapeType="1"/>
              </p:cNvSpPr>
              <p:nvPr/>
            </p:nvSpPr>
            <p:spPr bwMode="auto">
              <a:xfrm flipV="1">
                <a:off x="1572" y="3297"/>
                <a:ext cx="2182" cy="0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3838" name="Oval 46"/>
          <p:cNvSpPr>
            <a:spLocks noChangeArrowheads="1"/>
          </p:cNvSpPr>
          <p:nvPr/>
        </p:nvSpPr>
        <p:spPr bwMode="auto">
          <a:xfrm>
            <a:off x="5694892" y="5212645"/>
            <a:ext cx="1016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73747" name="Text Box 48"/>
          <p:cNvSpPr txBox="1">
            <a:spLocks noChangeArrowheads="1"/>
          </p:cNvSpPr>
          <p:nvPr/>
        </p:nvSpPr>
        <p:spPr bwMode="auto">
          <a:xfrm>
            <a:off x="1800225" y="5290028"/>
            <a:ext cx="7823200" cy="1160463"/>
          </a:xfrm>
          <a:prstGeom prst="rect">
            <a:avLst/>
          </a:prstGeom>
          <a:gradFill rotWithShape="1">
            <a:gsLst>
              <a:gs pos="0">
                <a:srgbClr val="4A2C16"/>
              </a:gs>
              <a:gs pos="100000">
                <a:srgbClr val="939D0F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  <a:latin typeface="VNI-Times" pitchFamily="2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33841" name="Text Box 49"/>
          <p:cNvSpPr txBox="1">
            <a:spLocks noChangeArrowheads="1"/>
          </p:cNvSpPr>
          <p:nvPr/>
        </p:nvSpPr>
        <p:spPr bwMode="auto">
          <a:xfrm>
            <a:off x="820209" y="576076"/>
            <a:ext cx="10871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842" name="Text Box 50"/>
          <p:cNvSpPr txBox="1">
            <a:spLocks noChangeArrowheads="1"/>
          </p:cNvSpPr>
          <p:nvPr/>
        </p:nvSpPr>
        <p:spPr bwMode="auto">
          <a:xfrm>
            <a:off x="820209" y="1159880"/>
            <a:ext cx="10871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Char char="-"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chia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235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3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8" dur="200"/>
                                        <p:tgtEl>
                                          <p:spTgt spid="33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0.00023 L 0.63159 0.00093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15" y="2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100"/>
                                        <p:tgtEl>
                                          <p:spTgt spid="33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100"/>
                                        <p:tgtEl>
                                          <p:spTgt spid="33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200"/>
                                        <p:tgtEl>
                                          <p:spTgt spid="33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100"/>
                                        <p:tgtEl>
                                          <p:spTgt spid="33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3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3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338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338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338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338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69" dur="2000" fill="hold"/>
                                        <p:tgtEl>
                                          <p:spTgt spid="338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8" presetClass="entr" presetSubtype="32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2" dur="800"/>
                                        <p:tgtEl>
                                          <p:spTgt spid="33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1300"/>
                                        <p:tgtEl>
                                          <p:spTgt spid="33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7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33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8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33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87" dur="2000" fill="hold"/>
                                        <p:tgtEl>
                                          <p:spTgt spid="338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5" grpId="0"/>
      <p:bldP spid="33811" grpId="0" animBg="1"/>
      <p:bldP spid="33811" grpId="1" animBg="1"/>
      <p:bldP spid="33812" grpId="0" animBg="1"/>
      <p:bldP spid="33812" grpId="1" animBg="1"/>
      <p:bldP spid="33813" grpId="0" animBg="1"/>
      <p:bldP spid="33813" grpId="1" animBg="1"/>
      <p:bldP spid="33814" grpId="0" animBg="1"/>
      <p:bldP spid="33814" grpId="1" animBg="1"/>
      <p:bldP spid="33815" grpId="0" animBg="1"/>
      <p:bldP spid="33816" grpId="0" animBg="1"/>
      <p:bldP spid="33818" grpId="0" animBg="1"/>
      <p:bldP spid="33819" grpId="0" animBg="1"/>
      <p:bldP spid="33820" grpId="0" animBg="1"/>
      <p:bldP spid="33838" grpId="0" animBg="1"/>
      <p:bldP spid="33841" grpId="0"/>
      <p:bldP spid="338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6.googleusercontent.com/lKyqPKxvYOyX7-biL_0oGt43eX90vHhemuf98N7zusZ-7A4YPZ_BvsOP3hO0K6KV9Yp3H-6Nw5rTAKQnvwj_UMklACqI9Iqs-ZMxY6kr79jxpteRUq0ko0EZRtIs0Cm_TqZh_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2268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n 2">
            <a:extLst>
              <a:ext uri="{FF2B5EF4-FFF2-40B4-BE49-F238E27FC236}">
                <a16:creationId xmlns:a16="http://schemas.microsoft.com/office/drawing/2014/main" xmlns="" id="{6437E96C-B4D7-4CA6-90EE-43A5C748EF9C}"/>
              </a:ext>
            </a:extLst>
          </p:cNvPr>
          <p:cNvSpPr/>
          <p:nvPr/>
        </p:nvSpPr>
        <p:spPr>
          <a:xfrm>
            <a:off x="838200" y="1273629"/>
            <a:ext cx="41148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812FD0D-3345-4D97-BED4-5A0590056D2D}"/>
              </a:ext>
            </a:extLst>
          </p:cNvPr>
          <p:cNvSpPr txBox="1"/>
          <p:nvPr/>
        </p:nvSpPr>
        <p:spPr>
          <a:xfrm>
            <a:off x="5301343" y="2879114"/>
            <a:ext cx="36140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4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55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t="12169" r="-1" b="12168"/>
          <a:stretch/>
        </p:blipFill>
        <p:spPr>
          <a:xfrm>
            <a:off x="2743200" y="59514"/>
            <a:ext cx="9448800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xmlns="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rcRect t="31562" b="3023"/>
          <a:stretch/>
        </p:blipFill>
        <p:spPr>
          <a:xfrm>
            <a:off x="578605" y="3790080"/>
            <a:ext cx="11614843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41" name="Rectangle 14">
            <a:extLst>
              <a:ext uri="{FF2B5EF4-FFF2-40B4-BE49-F238E27FC236}">
                <a16:creationId xmlns:a16="http://schemas.microsoft.com/office/drawing/2014/main" xmlns="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8343" y="671090"/>
            <a:ext cx="79248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spcAft>
                <a:spcPts val="600"/>
              </a:spcAft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SGK,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2CD458B6-D56F-44A8-8B13-744797EA0168}"/>
              </a:ext>
            </a:extLst>
          </p:cNvPr>
          <p:cNvSpPr/>
          <p:nvPr/>
        </p:nvSpPr>
        <p:spPr>
          <a:xfrm>
            <a:off x="2162013" y="4936295"/>
            <a:ext cx="942038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00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SGK, thước thẳng, bảng nhóm.</a:t>
            </a:r>
            <a:endParaRPr lang="en-US" sz="320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xmlns="" id="{61ABD889-CCEB-4BFD-B139-AA3762F04A82}"/>
              </a:ext>
            </a:extLst>
          </p:cNvPr>
          <p:cNvSpPr/>
          <p:nvPr/>
        </p:nvSpPr>
        <p:spPr>
          <a:xfrm rot="5400000">
            <a:off x="-158014" y="154967"/>
            <a:ext cx="4114804" cy="3804872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E2F2445-9A05-4DE7-9BE5-87A906C6E4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783435">
            <a:off x="-478238" y="1141932"/>
            <a:ext cx="3886636" cy="79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04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9" grpId="0"/>
      <p:bldP spid="6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84399" y="1103293"/>
            <a:ext cx="100076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 = 5cm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812FD0D-3345-4D97-BED4-5A0590056D2D}"/>
              </a:ext>
            </a:extLst>
          </p:cNvPr>
          <p:cNvSpPr txBox="1"/>
          <p:nvPr/>
        </p:nvSpPr>
        <p:spPr>
          <a:xfrm>
            <a:off x="4038600" y="159603"/>
            <a:ext cx="36140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480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143000"/>
            <a:ext cx="2057400" cy="6858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114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914400" y="1066800"/>
            <a:ext cx="7315200" cy="51816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ja-JP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625600" y="3581400"/>
            <a:ext cx="5994400" cy="304800"/>
            <a:chOff x="768" y="2112"/>
            <a:chExt cx="2832" cy="192"/>
          </a:xfrm>
        </p:grpSpPr>
        <p:sp>
          <p:nvSpPr>
            <p:cNvPr id="30727" name="Line 4"/>
            <p:cNvSpPr>
              <a:spLocks noChangeShapeType="1"/>
            </p:cNvSpPr>
            <p:nvPr/>
          </p:nvSpPr>
          <p:spPr bwMode="auto">
            <a:xfrm>
              <a:off x="768" y="2208"/>
              <a:ext cx="2832" cy="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728" name="Line 5"/>
            <p:cNvSpPr>
              <a:spLocks noChangeShapeType="1"/>
            </p:cNvSpPr>
            <p:nvPr/>
          </p:nvSpPr>
          <p:spPr bwMode="auto">
            <a:xfrm>
              <a:off x="768" y="2112"/>
              <a:ext cx="0" cy="192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729" name="Line 6"/>
            <p:cNvSpPr>
              <a:spLocks noChangeShapeType="1"/>
            </p:cNvSpPr>
            <p:nvPr/>
          </p:nvSpPr>
          <p:spPr bwMode="auto">
            <a:xfrm>
              <a:off x="3600" y="2112"/>
              <a:ext cx="0" cy="192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1219200" y="2591963"/>
            <a:ext cx="1016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A</a:t>
            </a:r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7213600" y="2591963"/>
            <a:ext cx="1016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68221206"/>
      </p:ext>
    </p:extLst>
  </p:cSld>
  <p:clrMapOvr>
    <a:masterClrMapping/>
  </p:clrMapOvr>
  <p:transition spd="slow"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 animBg="1"/>
      <p:bldP spid="56327" grpId="0" autoUpdateAnimBg="0"/>
      <p:bldP spid="56328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914400" y="1066800"/>
            <a:ext cx="7315200" cy="5181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2771" name="Group 3"/>
          <p:cNvGrpSpPr>
            <a:grpSpLocks/>
          </p:cNvGrpSpPr>
          <p:nvPr/>
        </p:nvGrpSpPr>
        <p:grpSpPr bwMode="auto">
          <a:xfrm>
            <a:off x="1625600" y="3581400"/>
            <a:ext cx="5994400" cy="304800"/>
            <a:chOff x="768" y="2112"/>
            <a:chExt cx="2832" cy="192"/>
          </a:xfrm>
        </p:grpSpPr>
        <p:sp>
          <p:nvSpPr>
            <p:cNvPr id="32775" name="Line 4"/>
            <p:cNvSpPr>
              <a:spLocks noChangeShapeType="1"/>
            </p:cNvSpPr>
            <p:nvPr/>
          </p:nvSpPr>
          <p:spPr bwMode="auto">
            <a:xfrm>
              <a:off x="768" y="2208"/>
              <a:ext cx="2832" cy="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776" name="Line 5"/>
            <p:cNvSpPr>
              <a:spLocks noChangeShapeType="1"/>
            </p:cNvSpPr>
            <p:nvPr/>
          </p:nvSpPr>
          <p:spPr bwMode="auto">
            <a:xfrm>
              <a:off x="768" y="2112"/>
              <a:ext cx="0" cy="192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777" name="Line 6"/>
            <p:cNvSpPr>
              <a:spLocks noChangeShapeType="1"/>
            </p:cNvSpPr>
            <p:nvPr/>
          </p:nvSpPr>
          <p:spPr bwMode="auto">
            <a:xfrm>
              <a:off x="3600" y="2112"/>
              <a:ext cx="0" cy="192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1219200" y="2591941"/>
            <a:ext cx="1016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A</a:t>
            </a:r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7213600" y="2591941"/>
            <a:ext cx="1016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472172131"/>
      </p:ext>
    </p:extLst>
  </p:cSld>
  <p:clrMapOvr>
    <a:masterClrMapping/>
  </p:clrMapOvr>
  <p:transition spd="slow" advClick="0" advTm="1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4572000" y="1066800"/>
            <a:ext cx="3657600" cy="518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914400" y="1066800"/>
            <a:ext cx="3657600" cy="518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grpSp>
        <p:nvGrpSpPr>
          <p:cNvPr id="34820" name="Group 4"/>
          <p:cNvGrpSpPr>
            <a:grpSpLocks/>
          </p:cNvGrpSpPr>
          <p:nvPr/>
        </p:nvGrpSpPr>
        <p:grpSpPr bwMode="auto">
          <a:xfrm>
            <a:off x="1625600" y="3581400"/>
            <a:ext cx="5994400" cy="304800"/>
            <a:chOff x="768" y="2112"/>
            <a:chExt cx="2832" cy="192"/>
          </a:xfrm>
        </p:grpSpPr>
        <p:sp>
          <p:nvSpPr>
            <p:cNvPr id="34824" name="Line 5"/>
            <p:cNvSpPr>
              <a:spLocks noChangeShapeType="1"/>
            </p:cNvSpPr>
            <p:nvPr/>
          </p:nvSpPr>
          <p:spPr bwMode="auto">
            <a:xfrm>
              <a:off x="768" y="2208"/>
              <a:ext cx="2832" cy="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825" name="Line 6"/>
            <p:cNvSpPr>
              <a:spLocks noChangeShapeType="1"/>
            </p:cNvSpPr>
            <p:nvPr/>
          </p:nvSpPr>
          <p:spPr bwMode="auto">
            <a:xfrm>
              <a:off x="768" y="2112"/>
              <a:ext cx="0" cy="192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826" name="Line 7"/>
            <p:cNvSpPr>
              <a:spLocks noChangeShapeType="1"/>
            </p:cNvSpPr>
            <p:nvPr/>
          </p:nvSpPr>
          <p:spPr bwMode="auto">
            <a:xfrm>
              <a:off x="3600" y="2112"/>
              <a:ext cx="0" cy="192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1219200" y="2591917"/>
            <a:ext cx="1016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A</a:t>
            </a:r>
          </a:p>
        </p:txBody>
      </p:sp>
      <p:sp>
        <p:nvSpPr>
          <p:cNvPr id="44041" name="Text Box 9"/>
          <p:cNvSpPr txBox="1">
            <a:spLocks noChangeArrowheads="1"/>
          </p:cNvSpPr>
          <p:nvPr/>
        </p:nvSpPr>
        <p:spPr bwMode="auto">
          <a:xfrm>
            <a:off x="7213600" y="2591917"/>
            <a:ext cx="1016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268784622"/>
      </p:ext>
    </p:extLst>
  </p:cSld>
  <p:clrMapOvr>
    <a:masterClrMapping/>
  </p:clrMapOvr>
  <p:transition spd="slow" advClick="0" advTm="3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914400" y="1066800"/>
            <a:ext cx="3657600" cy="5181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36867" name="Freeform 3"/>
          <p:cNvSpPr>
            <a:spLocks/>
          </p:cNvSpPr>
          <p:nvPr/>
        </p:nvSpPr>
        <p:spPr bwMode="auto">
          <a:xfrm>
            <a:off x="4572000" y="1066800"/>
            <a:ext cx="3149600" cy="5638800"/>
          </a:xfrm>
          <a:custGeom>
            <a:avLst/>
            <a:gdLst>
              <a:gd name="T0" fmla="*/ 0 w 1488"/>
              <a:gd name="T1" fmla="*/ 0 h 3552"/>
              <a:gd name="T2" fmla="*/ 0 w 1488"/>
              <a:gd name="T3" fmla="*/ 2147483646 h 3552"/>
              <a:gd name="T4" fmla="*/ 2147483646 w 1488"/>
              <a:gd name="T5" fmla="*/ 2147483646 h 3552"/>
              <a:gd name="T6" fmla="*/ 2147483646 w 1488"/>
              <a:gd name="T7" fmla="*/ 2147483646 h 3552"/>
              <a:gd name="T8" fmla="*/ 0 w 1488"/>
              <a:gd name="T9" fmla="*/ 0 h 35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88"/>
              <a:gd name="T16" fmla="*/ 0 h 3552"/>
              <a:gd name="T17" fmla="*/ 1488 w 1488"/>
              <a:gd name="T18" fmla="*/ 3552 h 355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88" h="3552">
                <a:moveTo>
                  <a:pt x="0" y="0"/>
                </a:moveTo>
                <a:lnTo>
                  <a:pt x="0" y="3264"/>
                </a:lnTo>
                <a:lnTo>
                  <a:pt x="1488" y="3552"/>
                </a:lnTo>
                <a:lnTo>
                  <a:pt x="1488" y="28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219200" y="2652216"/>
            <a:ext cx="1016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A</a:t>
            </a: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6502400" y="3032130"/>
            <a:ext cx="1016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B</a:t>
            </a:r>
          </a:p>
        </p:txBody>
      </p:sp>
      <p:sp>
        <p:nvSpPr>
          <p:cNvPr id="46086" name="Freeform 6"/>
          <p:cNvSpPr>
            <a:spLocks/>
          </p:cNvSpPr>
          <p:nvPr/>
        </p:nvSpPr>
        <p:spPr bwMode="auto">
          <a:xfrm>
            <a:off x="1625600" y="3733800"/>
            <a:ext cx="5588000" cy="457200"/>
          </a:xfrm>
          <a:custGeom>
            <a:avLst/>
            <a:gdLst>
              <a:gd name="T0" fmla="*/ 0 w 2640"/>
              <a:gd name="T1" fmla="*/ 0 h 288"/>
              <a:gd name="T2" fmla="*/ 2209800 w 2640"/>
              <a:gd name="T3" fmla="*/ 0 h 288"/>
              <a:gd name="T4" fmla="*/ 4191000 w 2640"/>
              <a:gd name="T5" fmla="*/ 457200 h 288"/>
              <a:gd name="T6" fmla="*/ 0 60000 65536"/>
              <a:gd name="T7" fmla="*/ 0 60000 65536"/>
              <a:gd name="T8" fmla="*/ 0 60000 65536"/>
              <a:gd name="T9" fmla="*/ 0 w 2640"/>
              <a:gd name="T10" fmla="*/ 0 h 288"/>
              <a:gd name="T11" fmla="*/ 2640 w 264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40" h="288">
                <a:moveTo>
                  <a:pt x="0" y="0"/>
                </a:moveTo>
                <a:lnTo>
                  <a:pt x="1392" y="0"/>
                </a:lnTo>
                <a:lnTo>
                  <a:pt x="2640" y="288"/>
                </a:lnTo>
              </a:path>
            </a:pathLst>
          </a:custGeom>
          <a:noFill/>
          <a:ln w="762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6871" name="Line 7"/>
          <p:cNvSpPr>
            <a:spLocks noChangeShapeType="1"/>
          </p:cNvSpPr>
          <p:nvPr/>
        </p:nvSpPr>
        <p:spPr bwMode="auto">
          <a:xfrm>
            <a:off x="1625600" y="3581400"/>
            <a:ext cx="0" cy="3048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6872" name="Line 8"/>
          <p:cNvSpPr>
            <a:spLocks noChangeShapeType="1"/>
          </p:cNvSpPr>
          <p:nvPr/>
        </p:nvSpPr>
        <p:spPr bwMode="auto">
          <a:xfrm>
            <a:off x="7213600" y="4038600"/>
            <a:ext cx="0" cy="3048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369075"/>
      </p:ext>
    </p:extLst>
  </p:cSld>
  <p:clrMapOvr>
    <a:masterClrMapping/>
  </p:clrMapOvr>
  <p:transition spd="slow" advClick="0" advTm="3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914400" y="1066800"/>
            <a:ext cx="3657600" cy="518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38915" name="Freeform 3"/>
          <p:cNvSpPr>
            <a:spLocks/>
          </p:cNvSpPr>
          <p:nvPr/>
        </p:nvSpPr>
        <p:spPr bwMode="auto">
          <a:xfrm>
            <a:off x="4572000" y="1066800"/>
            <a:ext cx="2438400" cy="5867400"/>
          </a:xfrm>
          <a:custGeom>
            <a:avLst/>
            <a:gdLst>
              <a:gd name="T0" fmla="*/ 0 w 1152"/>
              <a:gd name="T1" fmla="*/ 0 h 3696"/>
              <a:gd name="T2" fmla="*/ 0 w 1152"/>
              <a:gd name="T3" fmla="*/ 2147483646 h 3696"/>
              <a:gd name="T4" fmla="*/ 2147483646 w 1152"/>
              <a:gd name="T5" fmla="*/ 2147483646 h 3696"/>
              <a:gd name="T6" fmla="*/ 2147483646 w 1152"/>
              <a:gd name="T7" fmla="*/ 2147483646 h 3696"/>
              <a:gd name="T8" fmla="*/ 0 w 1152"/>
              <a:gd name="T9" fmla="*/ 0 h 36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52"/>
              <a:gd name="T16" fmla="*/ 0 h 3696"/>
              <a:gd name="T17" fmla="*/ 1152 w 1152"/>
              <a:gd name="T18" fmla="*/ 3696 h 36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52" h="3696">
                <a:moveTo>
                  <a:pt x="0" y="0"/>
                </a:moveTo>
                <a:lnTo>
                  <a:pt x="0" y="3264"/>
                </a:lnTo>
                <a:lnTo>
                  <a:pt x="1152" y="3696"/>
                </a:lnTo>
                <a:lnTo>
                  <a:pt x="1152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1219200" y="2591863"/>
            <a:ext cx="1016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A</a:t>
            </a: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5892800" y="3184533"/>
            <a:ext cx="1016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B</a:t>
            </a:r>
          </a:p>
        </p:txBody>
      </p:sp>
      <p:sp>
        <p:nvSpPr>
          <p:cNvPr id="48134" name="Freeform 6"/>
          <p:cNvSpPr>
            <a:spLocks/>
          </p:cNvSpPr>
          <p:nvPr/>
        </p:nvSpPr>
        <p:spPr bwMode="auto">
          <a:xfrm>
            <a:off x="1625600" y="3733800"/>
            <a:ext cx="4673600" cy="609600"/>
          </a:xfrm>
          <a:custGeom>
            <a:avLst/>
            <a:gdLst>
              <a:gd name="T0" fmla="*/ 0 w 2208"/>
              <a:gd name="T1" fmla="*/ 0 h 384"/>
              <a:gd name="T2" fmla="*/ 2209800 w 2208"/>
              <a:gd name="T3" fmla="*/ 0 h 384"/>
              <a:gd name="T4" fmla="*/ 3505200 w 2208"/>
              <a:gd name="T5" fmla="*/ 609600 h 384"/>
              <a:gd name="T6" fmla="*/ 0 60000 65536"/>
              <a:gd name="T7" fmla="*/ 0 60000 65536"/>
              <a:gd name="T8" fmla="*/ 0 60000 65536"/>
              <a:gd name="T9" fmla="*/ 0 w 2208"/>
              <a:gd name="T10" fmla="*/ 0 h 384"/>
              <a:gd name="T11" fmla="*/ 2208 w 220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08" h="384">
                <a:moveTo>
                  <a:pt x="0" y="0"/>
                </a:moveTo>
                <a:lnTo>
                  <a:pt x="1392" y="0"/>
                </a:lnTo>
                <a:lnTo>
                  <a:pt x="2208" y="384"/>
                </a:lnTo>
              </a:path>
            </a:pathLst>
          </a:custGeom>
          <a:noFill/>
          <a:ln w="762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8919" name="Line 7"/>
          <p:cNvSpPr>
            <a:spLocks noChangeShapeType="1"/>
          </p:cNvSpPr>
          <p:nvPr/>
        </p:nvSpPr>
        <p:spPr bwMode="auto">
          <a:xfrm>
            <a:off x="6299200" y="4191000"/>
            <a:ext cx="0" cy="3048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8920" name="Line 8"/>
          <p:cNvSpPr>
            <a:spLocks noChangeShapeType="1"/>
          </p:cNvSpPr>
          <p:nvPr/>
        </p:nvSpPr>
        <p:spPr bwMode="auto">
          <a:xfrm>
            <a:off x="1625600" y="3619500"/>
            <a:ext cx="0" cy="2667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594858"/>
      </p:ext>
    </p:extLst>
  </p:cSld>
  <p:clrMapOvr>
    <a:masterClrMapping/>
  </p:clrMapOvr>
  <p:transition spd="slow" advClick="0" advTm="3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914400" y="1066800"/>
            <a:ext cx="3657600" cy="518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0963" name="Freeform 3"/>
          <p:cNvSpPr>
            <a:spLocks/>
          </p:cNvSpPr>
          <p:nvPr/>
        </p:nvSpPr>
        <p:spPr bwMode="auto">
          <a:xfrm>
            <a:off x="4572000" y="1066800"/>
            <a:ext cx="1320800" cy="5943600"/>
          </a:xfrm>
          <a:custGeom>
            <a:avLst/>
            <a:gdLst>
              <a:gd name="T0" fmla="*/ 0 w 624"/>
              <a:gd name="T1" fmla="*/ 0 h 3744"/>
              <a:gd name="T2" fmla="*/ 0 w 624"/>
              <a:gd name="T3" fmla="*/ 2147483646 h 3744"/>
              <a:gd name="T4" fmla="*/ 2147483646 w 624"/>
              <a:gd name="T5" fmla="*/ 2147483646 h 3744"/>
              <a:gd name="T6" fmla="*/ 2147483646 w 624"/>
              <a:gd name="T7" fmla="*/ 2147483646 h 3744"/>
              <a:gd name="T8" fmla="*/ 0 w 624"/>
              <a:gd name="T9" fmla="*/ 0 h 37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4"/>
              <a:gd name="T16" fmla="*/ 0 h 3744"/>
              <a:gd name="T17" fmla="*/ 624 w 624"/>
              <a:gd name="T18" fmla="*/ 3744 h 37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4" h="3744">
                <a:moveTo>
                  <a:pt x="0" y="0"/>
                </a:moveTo>
                <a:lnTo>
                  <a:pt x="0" y="3264"/>
                </a:lnTo>
                <a:lnTo>
                  <a:pt x="624" y="3744"/>
                </a:lnTo>
                <a:lnTo>
                  <a:pt x="624" y="57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1219200" y="2591833"/>
            <a:ext cx="1016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A</a:t>
            </a: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5080000" y="3124207"/>
            <a:ext cx="1016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B</a:t>
            </a:r>
          </a:p>
        </p:txBody>
      </p:sp>
      <p:sp>
        <p:nvSpPr>
          <p:cNvPr id="50182" name="Freeform 6"/>
          <p:cNvSpPr>
            <a:spLocks/>
          </p:cNvSpPr>
          <p:nvPr/>
        </p:nvSpPr>
        <p:spPr bwMode="auto">
          <a:xfrm>
            <a:off x="1625600" y="3733800"/>
            <a:ext cx="3759200" cy="533400"/>
          </a:xfrm>
          <a:custGeom>
            <a:avLst/>
            <a:gdLst>
              <a:gd name="T0" fmla="*/ 0 w 1776"/>
              <a:gd name="T1" fmla="*/ 0 h 336"/>
              <a:gd name="T2" fmla="*/ 2209800 w 1776"/>
              <a:gd name="T3" fmla="*/ 0 h 336"/>
              <a:gd name="T4" fmla="*/ 2819400 w 1776"/>
              <a:gd name="T5" fmla="*/ 533400 h 336"/>
              <a:gd name="T6" fmla="*/ 0 60000 65536"/>
              <a:gd name="T7" fmla="*/ 0 60000 65536"/>
              <a:gd name="T8" fmla="*/ 0 60000 65536"/>
              <a:gd name="T9" fmla="*/ 0 w 1776"/>
              <a:gd name="T10" fmla="*/ 0 h 336"/>
              <a:gd name="T11" fmla="*/ 1776 w 1776"/>
              <a:gd name="T12" fmla="*/ 336 h 3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76" h="336">
                <a:moveTo>
                  <a:pt x="0" y="0"/>
                </a:moveTo>
                <a:lnTo>
                  <a:pt x="1392" y="0"/>
                </a:lnTo>
                <a:lnTo>
                  <a:pt x="1776" y="336"/>
                </a:lnTo>
              </a:path>
            </a:pathLst>
          </a:custGeom>
          <a:noFill/>
          <a:ln w="762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0967" name="Line 7"/>
          <p:cNvSpPr>
            <a:spLocks noChangeShapeType="1"/>
          </p:cNvSpPr>
          <p:nvPr/>
        </p:nvSpPr>
        <p:spPr bwMode="auto">
          <a:xfrm>
            <a:off x="1625600" y="3600450"/>
            <a:ext cx="0" cy="3048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0968" name="Line 8"/>
          <p:cNvSpPr>
            <a:spLocks noChangeShapeType="1"/>
          </p:cNvSpPr>
          <p:nvPr/>
        </p:nvSpPr>
        <p:spPr bwMode="auto">
          <a:xfrm>
            <a:off x="5384800" y="4114800"/>
            <a:ext cx="0" cy="3048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312196"/>
      </p:ext>
    </p:extLst>
  </p:cSld>
  <p:clrMapOvr>
    <a:masterClrMapping/>
  </p:clrMapOvr>
  <p:transition spd="slow" advClick="0" advTm="3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914400" y="1066800"/>
            <a:ext cx="3657600" cy="518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3011" name="Freeform 3"/>
          <p:cNvSpPr>
            <a:spLocks/>
          </p:cNvSpPr>
          <p:nvPr/>
        </p:nvSpPr>
        <p:spPr bwMode="auto">
          <a:xfrm>
            <a:off x="4572000" y="1066800"/>
            <a:ext cx="609600" cy="5943600"/>
          </a:xfrm>
          <a:custGeom>
            <a:avLst/>
            <a:gdLst>
              <a:gd name="T0" fmla="*/ 0 w 288"/>
              <a:gd name="T1" fmla="*/ 0 h 3744"/>
              <a:gd name="T2" fmla="*/ 0 w 288"/>
              <a:gd name="T3" fmla="*/ 2147483646 h 3744"/>
              <a:gd name="T4" fmla="*/ 2147483646 w 288"/>
              <a:gd name="T5" fmla="*/ 2147483646 h 3744"/>
              <a:gd name="T6" fmla="*/ 2147483646 w 288"/>
              <a:gd name="T7" fmla="*/ 2147483646 h 3744"/>
              <a:gd name="T8" fmla="*/ 0 w 288"/>
              <a:gd name="T9" fmla="*/ 0 h 37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8"/>
              <a:gd name="T16" fmla="*/ 0 h 3744"/>
              <a:gd name="T17" fmla="*/ 288 w 288"/>
              <a:gd name="T18" fmla="*/ 3744 h 37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8" h="3744">
                <a:moveTo>
                  <a:pt x="0" y="0"/>
                </a:moveTo>
                <a:lnTo>
                  <a:pt x="0" y="3264"/>
                </a:lnTo>
                <a:lnTo>
                  <a:pt x="288" y="3744"/>
                </a:lnTo>
                <a:lnTo>
                  <a:pt x="288" y="62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1219200" y="2591801"/>
            <a:ext cx="1016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A</a:t>
            </a: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4673600" y="3260730"/>
            <a:ext cx="101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1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B</a:t>
            </a:r>
          </a:p>
        </p:txBody>
      </p:sp>
      <p:sp>
        <p:nvSpPr>
          <p:cNvPr id="43014" name="Line 6"/>
          <p:cNvSpPr>
            <a:spLocks noChangeShapeType="1"/>
          </p:cNvSpPr>
          <p:nvPr/>
        </p:nvSpPr>
        <p:spPr bwMode="auto">
          <a:xfrm>
            <a:off x="1625600" y="3733800"/>
            <a:ext cx="2946400" cy="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3015" name="Line 7"/>
          <p:cNvSpPr>
            <a:spLocks noChangeShapeType="1"/>
          </p:cNvSpPr>
          <p:nvPr/>
        </p:nvSpPr>
        <p:spPr bwMode="auto">
          <a:xfrm>
            <a:off x="4572000" y="3733800"/>
            <a:ext cx="304800" cy="3810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3016" name="Line 8"/>
          <p:cNvSpPr>
            <a:spLocks noChangeShapeType="1"/>
          </p:cNvSpPr>
          <p:nvPr/>
        </p:nvSpPr>
        <p:spPr bwMode="auto">
          <a:xfrm>
            <a:off x="1625600" y="3600450"/>
            <a:ext cx="0" cy="3048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3017" name="Line 9"/>
          <p:cNvSpPr>
            <a:spLocks noChangeShapeType="1"/>
          </p:cNvSpPr>
          <p:nvPr/>
        </p:nvSpPr>
        <p:spPr bwMode="auto">
          <a:xfrm>
            <a:off x="4876800" y="4019550"/>
            <a:ext cx="0" cy="2286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902899"/>
      </p:ext>
    </p:extLst>
  </p:cSld>
  <p:clrMapOvr>
    <a:masterClrMapping/>
  </p:clrMapOvr>
  <p:transition spd="slow" advClick="0" advTm="5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050"/>
          <p:cNvSpPr>
            <a:spLocks noChangeArrowheads="1"/>
          </p:cNvSpPr>
          <p:nvPr/>
        </p:nvSpPr>
        <p:spPr bwMode="auto">
          <a:xfrm>
            <a:off x="914400" y="1066800"/>
            <a:ext cx="3657600" cy="5181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5059" name="Freeform 2051"/>
          <p:cNvSpPr>
            <a:spLocks/>
          </p:cNvSpPr>
          <p:nvPr/>
        </p:nvSpPr>
        <p:spPr bwMode="auto">
          <a:xfrm>
            <a:off x="3962400" y="1066800"/>
            <a:ext cx="609600" cy="5867400"/>
          </a:xfrm>
          <a:custGeom>
            <a:avLst/>
            <a:gdLst>
              <a:gd name="T0" fmla="*/ 2147483646 w 288"/>
              <a:gd name="T1" fmla="*/ 0 h 3696"/>
              <a:gd name="T2" fmla="*/ 2147483646 w 288"/>
              <a:gd name="T3" fmla="*/ 2147483646 h 3696"/>
              <a:gd name="T4" fmla="*/ 0 w 288"/>
              <a:gd name="T5" fmla="*/ 2147483646 h 3696"/>
              <a:gd name="T6" fmla="*/ 0 w 288"/>
              <a:gd name="T7" fmla="*/ 2147483646 h 3696"/>
              <a:gd name="T8" fmla="*/ 2147483646 w 288"/>
              <a:gd name="T9" fmla="*/ 0 h 36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8"/>
              <a:gd name="T16" fmla="*/ 0 h 3696"/>
              <a:gd name="T17" fmla="*/ 288 w 288"/>
              <a:gd name="T18" fmla="*/ 3696 h 36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8" h="3696">
                <a:moveTo>
                  <a:pt x="288" y="0"/>
                </a:moveTo>
                <a:lnTo>
                  <a:pt x="288" y="3264"/>
                </a:lnTo>
                <a:lnTo>
                  <a:pt x="0" y="3696"/>
                </a:lnTo>
                <a:lnTo>
                  <a:pt x="0" y="576"/>
                </a:lnTo>
                <a:lnTo>
                  <a:pt x="288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4276" name="Text Box 2052"/>
          <p:cNvSpPr txBox="1">
            <a:spLocks noChangeArrowheads="1"/>
          </p:cNvSpPr>
          <p:nvPr/>
        </p:nvSpPr>
        <p:spPr bwMode="auto">
          <a:xfrm>
            <a:off x="1219200" y="2591767"/>
            <a:ext cx="1016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A</a:t>
            </a:r>
          </a:p>
        </p:txBody>
      </p:sp>
      <p:sp>
        <p:nvSpPr>
          <p:cNvPr id="54277" name="Text Box 2053"/>
          <p:cNvSpPr txBox="1">
            <a:spLocks noChangeArrowheads="1"/>
          </p:cNvSpPr>
          <p:nvPr/>
        </p:nvSpPr>
        <p:spPr bwMode="auto">
          <a:xfrm>
            <a:off x="3860800" y="4344367"/>
            <a:ext cx="10160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B</a:t>
            </a:r>
          </a:p>
        </p:txBody>
      </p:sp>
      <p:sp>
        <p:nvSpPr>
          <p:cNvPr id="45062" name="Line 2054"/>
          <p:cNvSpPr>
            <a:spLocks noChangeShapeType="1"/>
          </p:cNvSpPr>
          <p:nvPr/>
        </p:nvSpPr>
        <p:spPr bwMode="auto">
          <a:xfrm>
            <a:off x="1625600" y="3733800"/>
            <a:ext cx="2336800" cy="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5063" name="Line 2055"/>
          <p:cNvSpPr>
            <a:spLocks noChangeShapeType="1"/>
          </p:cNvSpPr>
          <p:nvPr/>
        </p:nvSpPr>
        <p:spPr bwMode="auto">
          <a:xfrm>
            <a:off x="3962400" y="3733800"/>
            <a:ext cx="609600" cy="0"/>
          </a:xfrm>
          <a:prstGeom prst="line">
            <a:avLst/>
          </a:prstGeom>
          <a:noFill/>
          <a:ln w="76200">
            <a:solidFill>
              <a:schemeClr val="accent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5064" name="Line 2056"/>
          <p:cNvSpPr>
            <a:spLocks noChangeShapeType="1"/>
          </p:cNvSpPr>
          <p:nvPr/>
        </p:nvSpPr>
        <p:spPr bwMode="auto">
          <a:xfrm flipH="1">
            <a:off x="4064000" y="3733800"/>
            <a:ext cx="508000" cy="5334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5065" name="Line 2057"/>
          <p:cNvSpPr>
            <a:spLocks noChangeShapeType="1"/>
          </p:cNvSpPr>
          <p:nvPr/>
        </p:nvSpPr>
        <p:spPr bwMode="auto">
          <a:xfrm>
            <a:off x="4064000" y="4114800"/>
            <a:ext cx="0" cy="3048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5066" name="Line 2058"/>
          <p:cNvSpPr>
            <a:spLocks noChangeShapeType="1"/>
          </p:cNvSpPr>
          <p:nvPr/>
        </p:nvSpPr>
        <p:spPr bwMode="auto">
          <a:xfrm>
            <a:off x="1625600" y="3600450"/>
            <a:ext cx="0" cy="3048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881978"/>
      </p:ext>
    </p:extLst>
  </p:cSld>
  <p:clrMapOvr>
    <a:masterClrMapping/>
  </p:clrMapOvr>
  <p:transition spd="slow" advClick="0" advTm="3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050"/>
          <p:cNvSpPr>
            <a:spLocks noChangeArrowheads="1"/>
          </p:cNvSpPr>
          <p:nvPr/>
        </p:nvSpPr>
        <p:spPr bwMode="auto">
          <a:xfrm>
            <a:off x="914400" y="1066800"/>
            <a:ext cx="3657600" cy="5181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5059" name="Freeform 2051"/>
          <p:cNvSpPr>
            <a:spLocks/>
          </p:cNvSpPr>
          <p:nvPr/>
        </p:nvSpPr>
        <p:spPr bwMode="auto">
          <a:xfrm>
            <a:off x="3962400" y="1066800"/>
            <a:ext cx="609600" cy="5867400"/>
          </a:xfrm>
          <a:custGeom>
            <a:avLst/>
            <a:gdLst>
              <a:gd name="T0" fmla="*/ 2147483646 w 288"/>
              <a:gd name="T1" fmla="*/ 0 h 3696"/>
              <a:gd name="T2" fmla="*/ 2147483646 w 288"/>
              <a:gd name="T3" fmla="*/ 2147483646 h 3696"/>
              <a:gd name="T4" fmla="*/ 0 w 288"/>
              <a:gd name="T5" fmla="*/ 2147483646 h 3696"/>
              <a:gd name="T6" fmla="*/ 0 w 288"/>
              <a:gd name="T7" fmla="*/ 2147483646 h 3696"/>
              <a:gd name="T8" fmla="*/ 2147483646 w 288"/>
              <a:gd name="T9" fmla="*/ 0 h 36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8"/>
              <a:gd name="T16" fmla="*/ 0 h 3696"/>
              <a:gd name="T17" fmla="*/ 288 w 288"/>
              <a:gd name="T18" fmla="*/ 3696 h 36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8" h="3696">
                <a:moveTo>
                  <a:pt x="288" y="0"/>
                </a:moveTo>
                <a:lnTo>
                  <a:pt x="288" y="3264"/>
                </a:lnTo>
                <a:lnTo>
                  <a:pt x="0" y="3696"/>
                </a:lnTo>
                <a:lnTo>
                  <a:pt x="0" y="576"/>
                </a:lnTo>
                <a:lnTo>
                  <a:pt x="288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4276" name="Text Box 2052"/>
          <p:cNvSpPr txBox="1">
            <a:spLocks noChangeArrowheads="1"/>
          </p:cNvSpPr>
          <p:nvPr/>
        </p:nvSpPr>
        <p:spPr bwMode="auto">
          <a:xfrm>
            <a:off x="1219200" y="2591733"/>
            <a:ext cx="1016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A</a:t>
            </a:r>
          </a:p>
        </p:txBody>
      </p:sp>
      <p:sp>
        <p:nvSpPr>
          <p:cNvPr id="54277" name="Text Box 2053"/>
          <p:cNvSpPr txBox="1">
            <a:spLocks noChangeArrowheads="1"/>
          </p:cNvSpPr>
          <p:nvPr/>
        </p:nvSpPr>
        <p:spPr bwMode="auto">
          <a:xfrm>
            <a:off x="3860800" y="4344333"/>
            <a:ext cx="10160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B</a:t>
            </a:r>
          </a:p>
        </p:txBody>
      </p:sp>
      <p:sp>
        <p:nvSpPr>
          <p:cNvPr id="45062" name="Line 2054"/>
          <p:cNvSpPr>
            <a:spLocks noChangeShapeType="1"/>
          </p:cNvSpPr>
          <p:nvPr/>
        </p:nvSpPr>
        <p:spPr bwMode="auto">
          <a:xfrm>
            <a:off x="1625600" y="3733800"/>
            <a:ext cx="2336800" cy="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5063" name="Line 2055"/>
          <p:cNvSpPr>
            <a:spLocks noChangeShapeType="1"/>
          </p:cNvSpPr>
          <p:nvPr/>
        </p:nvSpPr>
        <p:spPr bwMode="auto">
          <a:xfrm>
            <a:off x="3962400" y="3733800"/>
            <a:ext cx="609600" cy="0"/>
          </a:xfrm>
          <a:prstGeom prst="line">
            <a:avLst/>
          </a:prstGeom>
          <a:noFill/>
          <a:ln w="76200">
            <a:solidFill>
              <a:schemeClr val="accent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5064" name="Line 2056"/>
          <p:cNvSpPr>
            <a:spLocks noChangeShapeType="1"/>
          </p:cNvSpPr>
          <p:nvPr/>
        </p:nvSpPr>
        <p:spPr bwMode="auto">
          <a:xfrm flipH="1">
            <a:off x="4064000" y="3733800"/>
            <a:ext cx="508000" cy="5334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5065" name="Line 2057"/>
          <p:cNvSpPr>
            <a:spLocks noChangeShapeType="1"/>
          </p:cNvSpPr>
          <p:nvPr/>
        </p:nvSpPr>
        <p:spPr bwMode="auto">
          <a:xfrm>
            <a:off x="4064000" y="4114800"/>
            <a:ext cx="0" cy="3048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5066" name="Line 2058"/>
          <p:cNvSpPr>
            <a:spLocks noChangeShapeType="1"/>
          </p:cNvSpPr>
          <p:nvPr/>
        </p:nvSpPr>
        <p:spPr bwMode="auto">
          <a:xfrm>
            <a:off x="1625600" y="3600450"/>
            <a:ext cx="0" cy="3048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881978"/>
      </p:ext>
    </p:extLst>
  </p:cSld>
  <p:clrMapOvr>
    <a:masterClrMapping/>
  </p:clrMapOvr>
  <p:transition spd="slow" advClick="0" advTm="3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l="20349" r="20345" b="-4"/>
          <a:stretch/>
        </p:blipFill>
        <p:spPr>
          <a:xfrm>
            <a:off x="1153720" y="2784661"/>
            <a:ext cx="2733847" cy="310356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xmlns="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rcRect l="17382" r="20120" b="2"/>
          <a:stretch/>
        </p:blipFill>
        <p:spPr>
          <a:xfrm>
            <a:off x="3458360" y="1905003"/>
            <a:ext cx="4577519" cy="457751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xmlns="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rcRect l="36012" r="14448" b="2"/>
          <a:stretch/>
        </p:blipFill>
        <p:spPr>
          <a:xfrm>
            <a:off x="7560499" y="2451691"/>
            <a:ext cx="3273940" cy="3730712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61" y="2042484"/>
            <a:ext cx="3103563" cy="3103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467601" y="2641981"/>
            <a:ext cx="3103563" cy="3103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829" y="2983410"/>
            <a:ext cx="2082307" cy="2082307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8393A647-F1D0-4A88-8DF7-6E5578A89569}"/>
              </a:ext>
            </a:extLst>
          </p:cNvPr>
          <p:cNvSpPr/>
          <p:nvPr/>
        </p:nvSpPr>
        <p:spPr>
          <a:xfrm rot="5400000">
            <a:off x="-187908" y="184930"/>
            <a:ext cx="3103562" cy="2733845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669872">
            <a:off x="-318080" y="758129"/>
            <a:ext cx="2733847" cy="6939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79153" y="835303"/>
            <a:ext cx="2700763" cy="1847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4633" y="81140"/>
            <a:ext cx="2700763" cy="1847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82003" y="509300"/>
            <a:ext cx="2901948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914400" y="1066800"/>
            <a:ext cx="3657600" cy="5181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9155" name="Freeform 3"/>
          <p:cNvSpPr>
            <a:spLocks/>
          </p:cNvSpPr>
          <p:nvPr/>
        </p:nvSpPr>
        <p:spPr bwMode="auto">
          <a:xfrm>
            <a:off x="2032000" y="1066800"/>
            <a:ext cx="2540000" cy="5715000"/>
          </a:xfrm>
          <a:custGeom>
            <a:avLst/>
            <a:gdLst>
              <a:gd name="T0" fmla="*/ 2147483646 w 1200"/>
              <a:gd name="T1" fmla="*/ 0 h 3600"/>
              <a:gd name="T2" fmla="*/ 2147483646 w 1200"/>
              <a:gd name="T3" fmla="*/ 2147483646 h 3600"/>
              <a:gd name="T4" fmla="*/ 0 w 1200"/>
              <a:gd name="T5" fmla="*/ 2147483646 h 3600"/>
              <a:gd name="T6" fmla="*/ 0 w 1200"/>
              <a:gd name="T7" fmla="*/ 2147483646 h 3600"/>
              <a:gd name="T8" fmla="*/ 2147483646 w 1200"/>
              <a:gd name="T9" fmla="*/ 0 h 3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"/>
              <a:gd name="T16" fmla="*/ 0 h 3600"/>
              <a:gd name="T17" fmla="*/ 1200 w 1200"/>
              <a:gd name="T18" fmla="*/ 3600 h 3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" h="3600">
                <a:moveTo>
                  <a:pt x="1200" y="0"/>
                </a:moveTo>
                <a:lnTo>
                  <a:pt x="1200" y="3264"/>
                </a:lnTo>
                <a:lnTo>
                  <a:pt x="0" y="3600"/>
                </a:lnTo>
                <a:lnTo>
                  <a:pt x="0" y="480"/>
                </a:lnTo>
                <a:lnTo>
                  <a:pt x="120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1219200" y="2591693"/>
            <a:ext cx="1016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A</a:t>
            </a: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2032000" y="3505200"/>
            <a:ext cx="1016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B</a:t>
            </a:r>
          </a:p>
        </p:txBody>
      </p:sp>
      <p:sp>
        <p:nvSpPr>
          <p:cNvPr id="49158" name="Line 6"/>
          <p:cNvSpPr>
            <a:spLocks noChangeShapeType="1"/>
          </p:cNvSpPr>
          <p:nvPr/>
        </p:nvSpPr>
        <p:spPr bwMode="auto">
          <a:xfrm>
            <a:off x="1625600" y="3619500"/>
            <a:ext cx="0" cy="2667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9159" name="Line 7"/>
          <p:cNvSpPr>
            <a:spLocks noChangeShapeType="1"/>
          </p:cNvSpPr>
          <p:nvPr/>
        </p:nvSpPr>
        <p:spPr bwMode="auto">
          <a:xfrm>
            <a:off x="1625600" y="3733800"/>
            <a:ext cx="4064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9160" name="Line 8"/>
          <p:cNvSpPr>
            <a:spLocks noChangeShapeType="1"/>
          </p:cNvSpPr>
          <p:nvPr/>
        </p:nvSpPr>
        <p:spPr bwMode="auto">
          <a:xfrm>
            <a:off x="2032000" y="3733800"/>
            <a:ext cx="2540000" cy="0"/>
          </a:xfrm>
          <a:prstGeom prst="line">
            <a:avLst/>
          </a:prstGeom>
          <a:noFill/>
          <a:ln w="762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9161" name="Line 9"/>
          <p:cNvSpPr>
            <a:spLocks noChangeShapeType="1"/>
          </p:cNvSpPr>
          <p:nvPr/>
        </p:nvSpPr>
        <p:spPr bwMode="auto">
          <a:xfrm flipH="1">
            <a:off x="2438400" y="3733800"/>
            <a:ext cx="2133600" cy="6858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9162" name="Line 10"/>
          <p:cNvSpPr>
            <a:spLocks noChangeShapeType="1"/>
          </p:cNvSpPr>
          <p:nvPr/>
        </p:nvSpPr>
        <p:spPr bwMode="auto">
          <a:xfrm>
            <a:off x="2438400" y="4248150"/>
            <a:ext cx="0" cy="32385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84134"/>
      </p:ext>
    </p:extLst>
  </p:cSld>
  <p:clrMapOvr>
    <a:masterClrMapping/>
  </p:clrMapOvr>
  <p:transition spd="slow" advClick="0" advTm="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914400" y="1066800"/>
            <a:ext cx="3657600" cy="5181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51203" name="Freeform 3"/>
          <p:cNvSpPr>
            <a:spLocks/>
          </p:cNvSpPr>
          <p:nvPr/>
        </p:nvSpPr>
        <p:spPr bwMode="auto">
          <a:xfrm>
            <a:off x="1320800" y="1066800"/>
            <a:ext cx="3251200" cy="5638800"/>
          </a:xfrm>
          <a:custGeom>
            <a:avLst/>
            <a:gdLst>
              <a:gd name="T0" fmla="*/ 2147483646 w 1536"/>
              <a:gd name="T1" fmla="*/ 0 h 3552"/>
              <a:gd name="T2" fmla="*/ 2147483646 w 1536"/>
              <a:gd name="T3" fmla="*/ 2147483646 h 3552"/>
              <a:gd name="T4" fmla="*/ 0 w 1536"/>
              <a:gd name="T5" fmla="*/ 2147483646 h 3552"/>
              <a:gd name="T6" fmla="*/ 0 w 1536"/>
              <a:gd name="T7" fmla="*/ 2147483646 h 3552"/>
              <a:gd name="T8" fmla="*/ 2147483646 w 1536"/>
              <a:gd name="T9" fmla="*/ 0 h 35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36"/>
              <a:gd name="T16" fmla="*/ 0 h 3552"/>
              <a:gd name="T17" fmla="*/ 1536 w 1536"/>
              <a:gd name="T18" fmla="*/ 3552 h 355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36" h="3552">
                <a:moveTo>
                  <a:pt x="1536" y="0"/>
                </a:moveTo>
                <a:lnTo>
                  <a:pt x="1536" y="3312"/>
                </a:lnTo>
                <a:lnTo>
                  <a:pt x="0" y="3552"/>
                </a:lnTo>
                <a:lnTo>
                  <a:pt x="0" y="288"/>
                </a:lnTo>
                <a:lnTo>
                  <a:pt x="1536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1219200" y="2591653"/>
            <a:ext cx="1016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A</a:t>
            </a: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1574800" y="3413132"/>
            <a:ext cx="1016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B</a:t>
            </a:r>
          </a:p>
        </p:txBody>
      </p:sp>
      <p:sp>
        <p:nvSpPr>
          <p:cNvPr id="51206" name="Line 6"/>
          <p:cNvSpPr>
            <a:spLocks noChangeShapeType="1"/>
          </p:cNvSpPr>
          <p:nvPr/>
        </p:nvSpPr>
        <p:spPr bwMode="auto">
          <a:xfrm>
            <a:off x="1625600" y="3581400"/>
            <a:ext cx="0" cy="3048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07" name="Line 7"/>
          <p:cNvSpPr>
            <a:spLocks noChangeShapeType="1"/>
          </p:cNvSpPr>
          <p:nvPr/>
        </p:nvSpPr>
        <p:spPr bwMode="auto">
          <a:xfrm>
            <a:off x="1625600" y="3733800"/>
            <a:ext cx="2946400" cy="0"/>
          </a:xfrm>
          <a:prstGeom prst="line">
            <a:avLst/>
          </a:prstGeom>
          <a:noFill/>
          <a:ln w="762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08" name="Line 8"/>
          <p:cNvSpPr>
            <a:spLocks noChangeShapeType="1"/>
          </p:cNvSpPr>
          <p:nvPr/>
        </p:nvSpPr>
        <p:spPr bwMode="auto">
          <a:xfrm flipH="1">
            <a:off x="1930400" y="3733800"/>
            <a:ext cx="2641600" cy="6858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09" name="Line 9"/>
          <p:cNvSpPr>
            <a:spLocks noChangeShapeType="1"/>
          </p:cNvSpPr>
          <p:nvPr/>
        </p:nvSpPr>
        <p:spPr bwMode="auto">
          <a:xfrm>
            <a:off x="1930400" y="4267200"/>
            <a:ext cx="0" cy="3048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151179"/>
      </p:ext>
    </p:extLst>
  </p:cSld>
  <p:clrMapOvr>
    <a:masterClrMapping/>
  </p:clrMapOvr>
  <p:transition spd="slow" advClick="0" advTm="2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914400" y="1066800"/>
            <a:ext cx="3657600" cy="5181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1219200" y="2591611"/>
            <a:ext cx="1016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A</a:t>
            </a:r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1219200" y="2667811"/>
            <a:ext cx="1016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B</a:t>
            </a:r>
          </a:p>
        </p:txBody>
      </p:sp>
      <p:sp>
        <p:nvSpPr>
          <p:cNvPr id="53253" name="Line 5"/>
          <p:cNvSpPr>
            <a:spLocks noChangeShapeType="1"/>
          </p:cNvSpPr>
          <p:nvPr/>
        </p:nvSpPr>
        <p:spPr bwMode="auto">
          <a:xfrm>
            <a:off x="1625600" y="3581400"/>
            <a:ext cx="0" cy="3048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3254" name="Line 6"/>
          <p:cNvSpPr>
            <a:spLocks noChangeShapeType="1"/>
          </p:cNvSpPr>
          <p:nvPr/>
        </p:nvSpPr>
        <p:spPr bwMode="auto">
          <a:xfrm>
            <a:off x="1625600" y="3733800"/>
            <a:ext cx="2946400" cy="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2472" name="Oval 9"/>
          <p:cNvSpPr>
            <a:spLocks noChangeArrowheads="1"/>
          </p:cNvSpPr>
          <p:nvPr/>
        </p:nvSpPr>
        <p:spPr bwMode="auto">
          <a:xfrm>
            <a:off x="4470400" y="3606800"/>
            <a:ext cx="2032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ja-JP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21901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914400" y="1066800"/>
            <a:ext cx="3657600" cy="5181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55299" name="Freeform 3"/>
          <p:cNvSpPr>
            <a:spLocks/>
          </p:cNvSpPr>
          <p:nvPr/>
        </p:nvSpPr>
        <p:spPr bwMode="auto">
          <a:xfrm>
            <a:off x="1320800" y="1066800"/>
            <a:ext cx="3251200" cy="5638800"/>
          </a:xfrm>
          <a:custGeom>
            <a:avLst/>
            <a:gdLst>
              <a:gd name="T0" fmla="*/ 2147483646 w 1536"/>
              <a:gd name="T1" fmla="*/ 0 h 3552"/>
              <a:gd name="T2" fmla="*/ 2147483646 w 1536"/>
              <a:gd name="T3" fmla="*/ 2147483646 h 3552"/>
              <a:gd name="T4" fmla="*/ 0 w 1536"/>
              <a:gd name="T5" fmla="*/ 2147483646 h 3552"/>
              <a:gd name="T6" fmla="*/ 0 w 1536"/>
              <a:gd name="T7" fmla="*/ 2147483646 h 3552"/>
              <a:gd name="T8" fmla="*/ 2147483646 w 1536"/>
              <a:gd name="T9" fmla="*/ 0 h 35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36"/>
              <a:gd name="T16" fmla="*/ 0 h 3552"/>
              <a:gd name="T17" fmla="*/ 1536 w 1536"/>
              <a:gd name="T18" fmla="*/ 3552 h 355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36" h="3552">
                <a:moveTo>
                  <a:pt x="1536" y="0"/>
                </a:moveTo>
                <a:lnTo>
                  <a:pt x="1536" y="3312"/>
                </a:lnTo>
                <a:lnTo>
                  <a:pt x="0" y="3552"/>
                </a:lnTo>
                <a:lnTo>
                  <a:pt x="0" y="288"/>
                </a:lnTo>
                <a:lnTo>
                  <a:pt x="1536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1219200" y="2591567"/>
            <a:ext cx="1016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A</a:t>
            </a: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1574800" y="3413132"/>
            <a:ext cx="1016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B</a:t>
            </a:r>
          </a:p>
        </p:txBody>
      </p:sp>
      <p:sp>
        <p:nvSpPr>
          <p:cNvPr id="55302" name="Line 6"/>
          <p:cNvSpPr>
            <a:spLocks noChangeShapeType="1"/>
          </p:cNvSpPr>
          <p:nvPr/>
        </p:nvSpPr>
        <p:spPr bwMode="auto">
          <a:xfrm>
            <a:off x="1625600" y="3581400"/>
            <a:ext cx="0" cy="3048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5303" name="Line 7"/>
          <p:cNvSpPr>
            <a:spLocks noChangeShapeType="1"/>
          </p:cNvSpPr>
          <p:nvPr/>
        </p:nvSpPr>
        <p:spPr bwMode="auto">
          <a:xfrm>
            <a:off x="1625600" y="3733800"/>
            <a:ext cx="2946400" cy="0"/>
          </a:xfrm>
          <a:prstGeom prst="line">
            <a:avLst/>
          </a:prstGeom>
          <a:noFill/>
          <a:ln w="762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5304" name="Line 8"/>
          <p:cNvSpPr>
            <a:spLocks noChangeShapeType="1"/>
          </p:cNvSpPr>
          <p:nvPr/>
        </p:nvSpPr>
        <p:spPr bwMode="auto">
          <a:xfrm flipH="1">
            <a:off x="1930400" y="3733800"/>
            <a:ext cx="2641600" cy="6858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5305" name="Line 9"/>
          <p:cNvSpPr>
            <a:spLocks noChangeShapeType="1"/>
          </p:cNvSpPr>
          <p:nvPr/>
        </p:nvSpPr>
        <p:spPr bwMode="auto">
          <a:xfrm>
            <a:off x="1930400" y="4267200"/>
            <a:ext cx="0" cy="3048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512732"/>
      </p:ext>
    </p:extLst>
  </p:cSld>
  <p:clrMapOvr>
    <a:masterClrMapping/>
  </p:clrMapOvr>
  <p:transition spd="slow" advTm="2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914400" y="1066800"/>
            <a:ext cx="3657600" cy="5181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57347" name="Freeform 3"/>
          <p:cNvSpPr>
            <a:spLocks/>
          </p:cNvSpPr>
          <p:nvPr/>
        </p:nvSpPr>
        <p:spPr bwMode="auto">
          <a:xfrm>
            <a:off x="2032000" y="1066800"/>
            <a:ext cx="2540000" cy="5715000"/>
          </a:xfrm>
          <a:custGeom>
            <a:avLst/>
            <a:gdLst>
              <a:gd name="T0" fmla="*/ 2147483646 w 1200"/>
              <a:gd name="T1" fmla="*/ 0 h 3600"/>
              <a:gd name="T2" fmla="*/ 2147483646 w 1200"/>
              <a:gd name="T3" fmla="*/ 2147483646 h 3600"/>
              <a:gd name="T4" fmla="*/ 0 w 1200"/>
              <a:gd name="T5" fmla="*/ 2147483646 h 3600"/>
              <a:gd name="T6" fmla="*/ 0 w 1200"/>
              <a:gd name="T7" fmla="*/ 2147483646 h 3600"/>
              <a:gd name="T8" fmla="*/ 2147483646 w 1200"/>
              <a:gd name="T9" fmla="*/ 0 h 3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"/>
              <a:gd name="T16" fmla="*/ 0 h 3600"/>
              <a:gd name="T17" fmla="*/ 1200 w 1200"/>
              <a:gd name="T18" fmla="*/ 3600 h 3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" h="3600">
                <a:moveTo>
                  <a:pt x="1200" y="0"/>
                </a:moveTo>
                <a:lnTo>
                  <a:pt x="1200" y="3264"/>
                </a:lnTo>
                <a:lnTo>
                  <a:pt x="0" y="3600"/>
                </a:lnTo>
                <a:lnTo>
                  <a:pt x="0" y="480"/>
                </a:lnTo>
                <a:lnTo>
                  <a:pt x="120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1219200" y="2591521"/>
            <a:ext cx="1016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A</a:t>
            </a:r>
          </a:p>
        </p:txBody>
      </p:sp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2032000" y="3505200"/>
            <a:ext cx="1016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B</a:t>
            </a:r>
          </a:p>
        </p:txBody>
      </p:sp>
      <p:sp>
        <p:nvSpPr>
          <p:cNvPr id="57350" name="Line 6"/>
          <p:cNvSpPr>
            <a:spLocks noChangeShapeType="1"/>
          </p:cNvSpPr>
          <p:nvPr/>
        </p:nvSpPr>
        <p:spPr bwMode="auto">
          <a:xfrm>
            <a:off x="1625600" y="3619500"/>
            <a:ext cx="0" cy="2667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7351" name="Line 7"/>
          <p:cNvSpPr>
            <a:spLocks noChangeShapeType="1"/>
          </p:cNvSpPr>
          <p:nvPr/>
        </p:nvSpPr>
        <p:spPr bwMode="auto">
          <a:xfrm>
            <a:off x="1625600" y="3733800"/>
            <a:ext cx="4064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7352" name="Line 8"/>
          <p:cNvSpPr>
            <a:spLocks noChangeShapeType="1"/>
          </p:cNvSpPr>
          <p:nvPr/>
        </p:nvSpPr>
        <p:spPr bwMode="auto">
          <a:xfrm>
            <a:off x="2032000" y="3733800"/>
            <a:ext cx="2540000" cy="0"/>
          </a:xfrm>
          <a:prstGeom prst="line">
            <a:avLst/>
          </a:prstGeom>
          <a:noFill/>
          <a:ln w="762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7353" name="Line 9"/>
          <p:cNvSpPr>
            <a:spLocks noChangeShapeType="1"/>
          </p:cNvSpPr>
          <p:nvPr/>
        </p:nvSpPr>
        <p:spPr bwMode="auto">
          <a:xfrm flipH="1">
            <a:off x="2438400" y="3733800"/>
            <a:ext cx="2133600" cy="6858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7354" name="Line 10"/>
          <p:cNvSpPr>
            <a:spLocks noChangeShapeType="1"/>
          </p:cNvSpPr>
          <p:nvPr/>
        </p:nvSpPr>
        <p:spPr bwMode="auto">
          <a:xfrm>
            <a:off x="2438400" y="4248150"/>
            <a:ext cx="0" cy="32385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121498"/>
      </p:ext>
    </p:extLst>
  </p:cSld>
  <p:clrMapOvr>
    <a:masterClrMapping/>
  </p:clrMapOvr>
  <p:transition spd="slow" advClick="0" advTm="2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914400" y="1066800"/>
            <a:ext cx="3657600" cy="5181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59395" name="Freeform 3"/>
          <p:cNvSpPr>
            <a:spLocks/>
          </p:cNvSpPr>
          <p:nvPr/>
        </p:nvSpPr>
        <p:spPr bwMode="auto">
          <a:xfrm>
            <a:off x="2743200" y="1066800"/>
            <a:ext cx="1828800" cy="5791200"/>
          </a:xfrm>
          <a:custGeom>
            <a:avLst/>
            <a:gdLst>
              <a:gd name="T0" fmla="*/ 2147483646 w 864"/>
              <a:gd name="T1" fmla="*/ 0 h 3648"/>
              <a:gd name="T2" fmla="*/ 2147483646 w 864"/>
              <a:gd name="T3" fmla="*/ 2147483646 h 3648"/>
              <a:gd name="T4" fmla="*/ 0 w 864"/>
              <a:gd name="T5" fmla="*/ 2147483646 h 3648"/>
              <a:gd name="T6" fmla="*/ 0 w 864"/>
              <a:gd name="T7" fmla="*/ 2147483646 h 3648"/>
              <a:gd name="T8" fmla="*/ 2147483646 w 864"/>
              <a:gd name="T9" fmla="*/ 0 h 36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4"/>
              <a:gd name="T16" fmla="*/ 0 h 3648"/>
              <a:gd name="T17" fmla="*/ 864 w 864"/>
              <a:gd name="T18" fmla="*/ 3648 h 36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4" h="3648">
                <a:moveTo>
                  <a:pt x="864" y="0"/>
                </a:moveTo>
                <a:lnTo>
                  <a:pt x="864" y="3264"/>
                </a:lnTo>
                <a:lnTo>
                  <a:pt x="0" y="3648"/>
                </a:lnTo>
                <a:lnTo>
                  <a:pt x="0" y="624"/>
                </a:lnTo>
                <a:lnTo>
                  <a:pt x="864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1219200" y="2591473"/>
            <a:ext cx="1016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A</a:t>
            </a:r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2743200" y="3595688"/>
            <a:ext cx="10160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B</a:t>
            </a:r>
          </a:p>
        </p:txBody>
      </p:sp>
      <p:sp>
        <p:nvSpPr>
          <p:cNvPr id="59398" name="Line 6"/>
          <p:cNvSpPr>
            <a:spLocks noChangeShapeType="1"/>
          </p:cNvSpPr>
          <p:nvPr/>
        </p:nvSpPr>
        <p:spPr bwMode="auto">
          <a:xfrm>
            <a:off x="1625600" y="3581400"/>
            <a:ext cx="0" cy="3048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399" name="Line 7"/>
          <p:cNvSpPr>
            <a:spLocks noChangeShapeType="1"/>
          </p:cNvSpPr>
          <p:nvPr/>
        </p:nvSpPr>
        <p:spPr bwMode="auto">
          <a:xfrm>
            <a:off x="1625600" y="3733800"/>
            <a:ext cx="1117600" cy="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00" name="Line 8"/>
          <p:cNvSpPr>
            <a:spLocks noChangeShapeType="1"/>
          </p:cNvSpPr>
          <p:nvPr/>
        </p:nvSpPr>
        <p:spPr bwMode="auto">
          <a:xfrm>
            <a:off x="2743200" y="3733800"/>
            <a:ext cx="1828800" cy="0"/>
          </a:xfrm>
          <a:prstGeom prst="line">
            <a:avLst/>
          </a:prstGeom>
          <a:noFill/>
          <a:ln w="762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01" name="Line 9"/>
          <p:cNvSpPr>
            <a:spLocks noChangeShapeType="1"/>
          </p:cNvSpPr>
          <p:nvPr/>
        </p:nvSpPr>
        <p:spPr bwMode="auto">
          <a:xfrm flipH="1">
            <a:off x="3048000" y="3733800"/>
            <a:ext cx="1524000" cy="7620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02" name="Line 10"/>
          <p:cNvSpPr>
            <a:spLocks noChangeShapeType="1"/>
          </p:cNvSpPr>
          <p:nvPr/>
        </p:nvSpPr>
        <p:spPr bwMode="auto">
          <a:xfrm>
            <a:off x="3048000" y="4343400"/>
            <a:ext cx="0" cy="3048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899119"/>
      </p:ext>
    </p:extLst>
  </p:cSld>
  <p:clrMapOvr>
    <a:masterClrMapping/>
  </p:clrMapOvr>
  <p:transition spd="slow" advClick="0" advTm="2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050"/>
          <p:cNvSpPr>
            <a:spLocks noChangeArrowheads="1"/>
          </p:cNvSpPr>
          <p:nvPr/>
        </p:nvSpPr>
        <p:spPr bwMode="auto">
          <a:xfrm>
            <a:off x="914400" y="1066800"/>
            <a:ext cx="3657600" cy="5181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61443" name="Freeform 2051"/>
          <p:cNvSpPr>
            <a:spLocks/>
          </p:cNvSpPr>
          <p:nvPr/>
        </p:nvSpPr>
        <p:spPr bwMode="auto">
          <a:xfrm>
            <a:off x="3962400" y="1066800"/>
            <a:ext cx="609600" cy="5867400"/>
          </a:xfrm>
          <a:custGeom>
            <a:avLst/>
            <a:gdLst>
              <a:gd name="T0" fmla="*/ 2147483646 w 288"/>
              <a:gd name="T1" fmla="*/ 0 h 3696"/>
              <a:gd name="T2" fmla="*/ 2147483646 w 288"/>
              <a:gd name="T3" fmla="*/ 2147483646 h 3696"/>
              <a:gd name="T4" fmla="*/ 0 w 288"/>
              <a:gd name="T5" fmla="*/ 2147483646 h 3696"/>
              <a:gd name="T6" fmla="*/ 0 w 288"/>
              <a:gd name="T7" fmla="*/ 2147483646 h 3696"/>
              <a:gd name="T8" fmla="*/ 2147483646 w 288"/>
              <a:gd name="T9" fmla="*/ 0 h 36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8"/>
              <a:gd name="T16" fmla="*/ 0 h 3696"/>
              <a:gd name="T17" fmla="*/ 288 w 288"/>
              <a:gd name="T18" fmla="*/ 3696 h 36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8" h="3696">
                <a:moveTo>
                  <a:pt x="288" y="0"/>
                </a:moveTo>
                <a:lnTo>
                  <a:pt x="288" y="3264"/>
                </a:lnTo>
                <a:lnTo>
                  <a:pt x="0" y="3696"/>
                </a:lnTo>
                <a:lnTo>
                  <a:pt x="0" y="576"/>
                </a:lnTo>
                <a:lnTo>
                  <a:pt x="288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0660" name="Text Box 2052"/>
          <p:cNvSpPr txBox="1">
            <a:spLocks noChangeArrowheads="1"/>
          </p:cNvSpPr>
          <p:nvPr/>
        </p:nvSpPr>
        <p:spPr bwMode="auto">
          <a:xfrm>
            <a:off x="1219200" y="2591423"/>
            <a:ext cx="1016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A</a:t>
            </a:r>
          </a:p>
        </p:txBody>
      </p:sp>
      <p:sp>
        <p:nvSpPr>
          <p:cNvPr id="70661" name="Text Box 2053"/>
          <p:cNvSpPr txBox="1">
            <a:spLocks noChangeArrowheads="1"/>
          </p:cNvSpPr>
          <p:nvPr/>
        </p:nvSpPr>
        <p:spPr bwMode="auto">
          <a:xfrm>
            <a:off x="3759200" y="3489330"/>
            <a:ext cx="101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B</a:t>
            </a:r>
          </a:p>
        </p:txBody>
      </p:sp>
      <p:sp>
        <p:nvSpPr>
          <p:cNvPr id="61446" name="Line 2054"/>
          <p:cNvSpPr>
            <a:spLocks noChangeShapeType="1"/>
          </p:cNvSpPr>
          <p:nvPr/>
        </p:nvSpPr>
        <p:spPr bwMode="auto">
          <a:xfrm>
            <a:off x="1625600" y="3733800"/>
            <a:ext cx="2336800" cy="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1447" name="Line 2055"/>
          <p:cNvSpPr>
            <a:spLocks noChangeShapeType="1"/>
          </p:cNvSpPr>
          <p:nvPr/>
        </p:nvSpPr>
        <p:spPr bwMode="auto">
          <a:xfrm>
            <a:off x="3962400" y="3733800"/>
            <a:ext cx="609600" cy="0"/>
          </a:xfrm>
          <a:prstGeom prst="line">
            <a:avLst/>
          </a:prstGeom>
          <a:noFill/>
          <a:ln w="76200">
            <a:solidFill>
              <a:schemeClr val="accent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1448" name="Line 2056"/>
          <p:cNvSpPr>
            <a:spLocks noChangeShapeType="1"/>
          </p:cNvSpPr>
          <p:nvPr/>
        </p:nvSpPr>
        <p:spPr bwMode="auto">
          <a:xfrm flipH="1">
            <a:off x="4064000" y="3733800"/>
            <a:ext cx="508000" cy="5334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1449" name="Line 2057"/>
          <p:cNvSpPr>
            <a:spLocks noChangeShapeType="1"/>
          </p:cNvSpPr>
          <p:nvPr/>
        </p:nvSpPr>
        <p:spPr bwMode="auto">
          <a:xfrm>
            <a:off x="4064000" y="4114800"/>
            <a:ext cx="0" cy="3048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1450" name="Line 2058"/>
          <p:cNvSpPr>
            <a:spLocks noChangeShapeType="1"/>
          </p:cNvSpPr>
          <p:nvPr/>
        </p:nvSpPr>
        <p:spPr bwMode="auto">
          <a:xfrm>
            <a:off x="1625600" y="3600450"/>
            <a:ext cx="0" cy="3048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6645"/>
      </p:ext>
    </p:extLst>
  </p:cSld>
  <p:clrMapOvr>
    <a:masterClrMapping/>
  </p:clrMapOvr>
  <p:transition spd="slow" advClick="0" advTm="2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914400" y="1066800"/>
            <a:ext cx="3657600" cy="5181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63491" name="Freeform 3"/>
          <p:cNvSpPr>
            <a:spLocks/>
          </p:cNvSpPr>
          <p:nvPr/>
        </p:nvSpPr>
        <p:spPr bwMode="auto">
          <a:xfrm>
            <a:off x="4572000" y="1066800"/>
            <a:ext cx="609600" cy="5943600"/>
          </a:xfrm>
          <a:custGeom>
            <a:avLst/>
            <a:gdLst>
              <a:gd name="T0" fmla="*/ 0 w 288"/>
              <a:gd name="T1" fmla="*/ 0 h 3744"/>
              <a:gd name="T2" fmla="*/ 0 w 288"/>
              <a:gd name="T3" fmla="*/ 2147483646 h 3744"/>
              <a:gd name="T4" fmla="*/ 2147483646 w 288"/>
              <a:gd name="T5" fmla="*/ 2147483646 h 3744"/>
              <a:gd name="T6" fmla="*/ 2147483646 w 288"/>
              <a:gd name="T7" fmla="*/ 2147483646 h 3744"/>
              <a:gd name="T8" fmla="*/ 0 w 288"/>
              <a:gd name="T9" fmla="*/ 0 h 37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8"/>
              <a:gd name="T16" fmla="*/ 0 h 3744"/>
              <a:gd name="T17" fmla="*/ 288 w 288"/>
              <a:gd name="T18" fmla="*/ 3744 h 37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8" h="3744">
                <a:moveTo>
                  <a:pt x="0" y="0"/>
                </a:moveTo>
                <a:lnTo>
                  <a:pt x="0" y="3264"/>
                </a:lnTo>
                <a:lnTo>
                  <a:pt x="288" y="3744"/>
                </a:lnTo>
                <a:lnTo>
                  <a:pt x="288" y="62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1219200" y="2591371"/>
            <a:ext cx="1016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A</a:t>
            </a:r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4673600" y="3260730"/>
            <a:ext cx="101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1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B</a:t>
            </a:r>
          </a:p>
        </p:txBody>
      </p:sp>
      <p:sp>
        <p:nvSpPr>
          <p:cNvPr id="63494" name="Line 6"/>
          <p:cNvSpPr>
            <a:spLocks noChangeShapeType="1"/>
          </p:cNvSpPr>
          <p:nvPr/>
        </p:nvSpPr>
        <p:spPr bwMode="auto">
          <a:xfrm>
            <a:off x="1625600" y="3733800"/>
            <a:ext cx="2946400" cy="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3495" name="Line 7"/>
          <p:cNvSpPr>
            <a:spLocks noChangeShapeType="1"/>
          </p:cNvSpPr>
          <p:nvPr/>
        </p:nvSpPr>
        <p:spPr bwMode="auto">
          <a:xfrm>
            <a:off x="4572000" y="3733800"/>
            <a:ext cx="304800" cy="3810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3496" name="Line 8"/>
          <p:cNvSpPr>
            <a:spLocks noChangeShapeType="1"/>
          </p:cNvSpPr>
          <p:nvPr/>
        </p:nvSpPr>
        <p:spPr bwMode="auto">
          <a:xfrm>
            <a:off x="1625600" y="3600450"/>
            <a:ext cx="0" cy="3048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3497" name="Line 9"/>
          <p:cNvSpPr>
            <a:spLocks noChangeShapeType="1"/>
          </p:cNvSpPr>
          <p:nvPr/>
        </p:nvSpPr>
        <p:spPr bwMode="auto">
          <a:xfrm>
            <a:off x="4876800" y="4019550"/>
            <a:ext cx="0" cy="2286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809189"/>
      </p:ext>
    </p:extLst>
  </p:cSld>
  <p:clrMapOvr>
    <a:masterClrMapping/>
  </p:clrMapOvr>
  <p:transition spd="slow" advClick="0" advTm="2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914400" y="1066800"/>
            <a:ext cx="3657600" cy="5181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65539" name="Freeform 3"/>
          <p:cNvSpPr>
            <a:spLocks/>
          </p:cNvSpPr>
          <p:nvPr/>
        </p:nvSpPr>
        <p:spPr bwMode="auto">
          <a:xfrm>
            <a:off x="4572000" y="1066800"/>
            <a:ext cx="1320800" cy="5943600"/>
          </a:xfrm>
          <a:custGeom>
            <a:avLst/>
            <a:gdLst>
              <a:gd name="T0" fmla="*/ 0 w 624"/>
              <a:gd name="T1" fmla="*/ 0 h 3744"/>
              <a:gd name="T2" fmla="*/ 0 w 624"/>
              <a:gd name="T3" fmla="*/ 2147483646 h 3744"/>
              <a:gd name="T4" fmla="*/ 2147483646 w 624"/>
              <a:gd name="T5" fmla="*/ 2147483646 h 3744"/>
              <a:gd name="T6" fmla="*/ 2147483646 w 624"/>
              <a:gd name="T7" fmla="*/ 2147483646 h 3744"/>
              <a:gd name="T8" fmla="*/ 0 w 624"/>
              <a:gd name="T9" fmla="*/ 0 h 37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4"/>
              <a:gd name="T16" fmla="*/ 0 h 3744"/>
              <a:gd name="T17" fmla="*/ 624 w 624"/>
              <a:gd name="T18" fmla="*/ 3744 h 37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4" h="3744">
                <a:moveTo>
                  <a:pt x="0" y="0"/>
                </a:moveTo>
                <a:lnTo>
                  <a:pt x="0" y="3264"/>
                </a:lnTo>
                <a:lnTo>
                  <a:pt x="624" y="3744"/>
                </a:lnTo>
                <a:lnTo>
                  <a:pt x="624" y="57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1219200" y="2591317"/>
            <a:ext cx="1016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A</a:t>
            </a:r>
          </a:p>
        </p:txBody>
      </p:sp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5080000" y="3124207"/>
            <a:ext cx="1016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B</a:t>
            </a:r>
          </a:p>
        </p:txBody>
      </p:sp>
      <p:sp>
        <p:nvSpPr>
          <p:cNvPr id="74758" name="Freeform 6"/>
          <p:cNvSpPr>
            <a:spLocks/>
          </p:cNvSpPr>
          <p:nvPr/>
        </p:nvSpPr>
        <p:spPr bwMode="auto">
          <a:xfrm>
            <a:off x="1625600" y="3733800"/>
            <a:ext cx="3759200" cy="533400"/>
          </a:xfrm>
          <a:custGeom>
            <a:avLst/>
            <a:gdLst>
              <a:gd name="T0" fmla="*/ 0 w 1776"/>
              <a:gd name="T1" fmla="*/ 0 h 336"/>
              <a:gd name="T2" fmla="*/ 2209800 w 1776"/>
              <a:gd name="T3" fmla="*/ 0 h 336"/>
              <a:gd name="T4" fmla="*/ 2819400 w 1776"/>
              <a:gd name="T5" fmla="*/ 533400 h 336"/>
              <a:gd name="T6" fmla="*/ 0 60000 65536"/>
              <a:gd name="T7" fmla="*/ 0 60000 65536"/>
              <a:gd name="T8" fmla="*/ 0 60000 65536"/>
              <a:gd name="T9" fmla="*/ 0 w 1776"/>
              <a:gd name="T10" fmla="*/ 0 h 336"/>
              <a:gd name="T11" fmla="*/ 1776 w 1776"/>
              <a:gd name="T12" fmla="*/ 336 h 3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76" h="336">
                <a:moveTo>
                  <a:pt x="0" y="0"/>
                </a:moveTo>
                <a:lnTo>
                  <a:pt x="1392" y="0"/>
                </a:lnTo>
                <a:lnTo>
                  <a:pt x="1776" y="336"/>
                </a:lnTo>
              </a:path>
            </a:pathLst>
          </a:custGeom>
          <a:noFill/>
          <a:ln w="762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5543" name="Line 7"/>
          <p:cNvSpPr>
            <a:spLocks noChangeShapeType="1"/>
          </p:cNvSpPr>
          <p:nvPr/>
        </p:nvSpPr>
        <p:spPr bwMode="auto">
          <a:xfrm>
            <a:off x="1625600" y="3600450"/>
            <a:ext cx="0" cy="3048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5544" name="Line 8"/>
          <p:cNvSpPr>
            <a:spLocks noChangeShapeType="1"/>
          </p:cNvSpPr>
          <p:nvPr/>
        </p:nvSpPr>
        <p:spPr bwMode="auto">
          <a:xfrm>
            <a:off x="5384800" y="4114800"/>
            <a:ext cx="0" cy="3048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607472"/>
      </p:ext>
    </p:extLst>
  </p:cSld>
  <p:clrMapOvr>
    <a:masterClrMapping/>
  </p:clrMapOvr>
  <p:transition spd="slow" advClick="0" advTm="2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914400" y="1066800"/>
            <a:ext cx="3657600" cy="5181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67587" name="Freeform 3"/>
          <p:cNvSpPr>
            <a:spLocks/>
          </p:cNvSpPr>
          <p:nvPr/>
        </p:nvSpPr>
        <p:spPr bwMode="auto">
          <a:xfrm>
            <a:off x="4572000" y="1066800"/>
            <a:ext cx="2438400" cy="5867400"/>
          </a:xfrm>
          <a:custGeom>
            <a:avLst/>
            <a:gdLst>
              <a:gd name="T0" fmla="*/ 0 w 1152"/>
              <a:gd name="T1" fmla="*/ 0 h 3696"/>
              <a:gd name="T2" fmla="*/ 0 w 1152"/>
              <a:gd name="T3" fmla="*/ 2147483646 h 3696"/>
              <a:gd name="T4" fmla="*/ 2147483646 w 1152"/>
              <a:gd name="T5" fmla="*/ 2147483646 h 3696"/>
              <a:gd name="T6" fmla="*/ 2147483646 w 1152"/>
              <a:gd name="T7" fmla="*/ 2147483646 h 3696"/>
              <a:gd name="T8" fmla="*/ 0 w 1152"/>
              <a:gd name="T9" fmla="*/ 0 h 36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52"/>
              <a:gd name="T16" fmla="*/ 0 h 3696"/>
              <a:gd name="T17" fmla="*/ 1152 w 1152"/>
              <a:gd name="T18" fmla="*/ 3696 h 36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52" h="3696">
                <a:moveTo>
                  <a:pt x="0" y="0"/>
                </a:moveTo>
                <a:lnTo>
                  <a:pt x="0" y="3264"/>
                </a:lnTo>
                <a:lnTo>
                  <a:pt x="1152" y="3696"/>
                </a:lnTo>
                <a:lnTo>
                  <a:pt x="1152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1219200" y="2591261"/>
            <a:ext cx="1016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A</a:t>
            </a:r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5892800" y="3184533"/>
            <a:ext cx="1016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B</a:t>
            </a:r>
          </a:p>
        </p:txBody>
      </p:sp>
      <p:sp>
        <p:nvSpPr>
          <p:cNvPr id="76806" name="Freeform 6"/>
          <p:cNvSpPr>
            <a:spLocks/>
          </p:cNvSpPr>
          <p:nvPr/>
        </p:nvSpPr>
        <p:spPr bwMode="auto">
          <a:xfrm>
            <a:off x="1625600" y="3733800"/>
            <a:ext cx="4673600" cy="609600"/>
          </a:xfrm>
          <a:custGeom>
            <a:avLst/>
            <a:gdLst>
              <a:gd name="T0" fmla="*/ 0 w 2208"/>
              <a:gd name="T1" fmla="*/ 0 h 384"/>
              <a:gd name="T2" fmla="*/ 2209800 w 2208"/>
              <a:gd name="T3" fmla="*/ 0 h 384"/>
              <a:gd name="T4" fmla="*/ 3505200 w 2208"/>
              <a:gd name="T5" fmla="*/ 609600 h 384"/>
              <a:gd name="T6" fmla="*/ 0 60000 65536"/>
              <a:gd name="T7" fmla="*/ 0 60000 65536"/>
              <a:gd name="T8" fmla="*/ 0 60000 65536"/>
              <a:gd name="T9" fmla="*/ 0 w 2208"/>
              <a:gd name="T10" fmla="*/ 0 h 384"/>
              <a:gd name="T11" fmla="*/ 2208 w 220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08" h="384">
                <a:moveTo>
                  <a:pt x="0" y="0"/>
                </a:moveTo>
                <a:lnTo>
                  <a:pt x="1392" y="0"/>
                </a:lnTo>
                <a:lnTo>
                  <a:pt x="2208" y="384"/>
                </a:lnTo>
              </a:path>
            </a:pathLst>
          </a:custGeom>
          <a:noFill/>
          <a:ln w="762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7591" name="Line 7"/>
          <p:cNvSpPr>
            <a:spLocks noChangeShapeType="1"/>
          </p:cNvSpPr>
          <p:nvPr/>
        </p:nvSpPr>
        <p:spPr bwMode="auto">
          <a:xfrm>
            <a:off x="6299200" y="4191000"/>
            <a:ext cx="0" cy="3048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7592" name="Line 8"/>
          <p:cNvSpPr>
            <a:spLocks noChangeShapeType="1"/>
          </p:cNvSpPr>
          <p:nvPr/>
        </p:nvSpPr>
        <p:spPr bwMode="auto">
          <a:xfrm>
            <a:off x="1625600" y="3619500"/>
            <a:ext cx="0" cy="2667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389849"/>
      </p:ext>
    </p:extLst>
  </p:cSld>
  <p:clrMapOvr>
    <a:masterClrMapping/>
  </p:clrMapOvr>
  <p:transition spd="slow" advClick="0" advTm="2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:a16="http://schemas.microsoft.com/office/drawing/2014/main" xmlns="" id="{04FADE9C-6EAE-4E8D-87CD-5A5D442F1E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429000"/>
            <a:ext cx="779463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ABE8D0B-29EA-465A-B95E-DCF48706D0EE}"/>
              </a:ext>
            </a:extLst>
          </p:cNvPr>
          <p:cNvGrpSpPr/>
          <p:nvPr/>
        </p:nvGrpSpPr>
        <p:grpSpPr>
          <a:xfrm>
            <a:off x="4555409" y="2522848"/>
            <a:ext cx="6304424" cy="2077839"/>
            <a:chOff x="3524814" y="2883746"/>
            <a:chExt cx="5441110" cy="2077839"/>
          </a:xfrm>
        </p:grpSpPr>
        <p:pic>
          <p:nvPicPr>
            <p:cNvPr id="6" name="Picture 6" descr="Cover">
              <a:extLst>
                <a:ext uri="{FF2B5EF4-FFF2-40B4-BE49-F238E27FC236}">
                  <a16:creationId xmlns:a16="http://schemas.microsoft.com/office/drawing/2014/main" xmlns="" id="{3BA8B8E2-EB5A-41B0-9578-C5F3532529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859"/>
            <a:stretch/>
          </p:blipFill>
          <p:spPr bwMode="auto">
            <a:xfrm rot="19155168" flipV="1">
              <a:off x="3524814" y="2883746"/>
              <a:ext cx="1951186" cy="2077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: Rounded Corners 14">
              <a:extLst>
                <a:ext uri="{FF2B5EF4-FFF2-40B4-BE49-F238E27FC236}">
                  <a16:creationId xmlns:a16="http://schemas.microsoft.com/office/drawing/2014/main" xmlns="" id="{479184A6-4EF3-434A-8F67-BE933F8941DC}"/>
                </a:ext>
              </a:extLst>
            </p:cNvPr>
            <p:cNvSpPr/>
            <p:nvPr/>
          </p:nvSpPr>
          <p:spPr>
            <a:xfrm>
              <a:off x="5247209" y="3178759"/>
              <a:ext cx="3718715" cy="1044760"/>
            </a:xfrm>
            <a:prstGeom prst="roundRect">
              <a:avLst/>
            </a:prstGeom>
            <a:solidFill>
              <a:srgbClr val="99FF33"/>
            </a:solidFill>
            <a:ln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2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THÀNH KIẾN THỨC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6593133-7286-4597-BA24-6A7025C27379}"/>
              </a:ext>
            </a:extLst>
          </p:cNvPr>
          <p:cNvGrpSpPr/>
          <p:nvPr/>
        </p:nvGrpSpPr>
        <p:grpSpPr>
          <a:xfrm>
            <a:off x="3482159" y="927084"/>
            <a:ext cx="5308296" cy="2470725"/>
            <a:chOff x="2368169" y="743376"/>
            <a:chExt cx="5308296" cy="2470725"/>
          </a:xfrm>
        </p:grpSpPr>
        <p:sp>
          <p:nvSpPr>
            <p:cNvPr id="9" name="Rectangle: Rounded Corners 5">
              <a:extLst>
                <a:ext uri="{FF2B5EF4-FFF2-40B4-BE49-F238E27FC236}">
                  <a16:creationId xmlns:a16="http://schemas.microsoft.com/office/drawing/2014/main" xmlns="" id="{E251AD20-8C98-40FE-AE1B-648D64085EB3}"/>
                </a:ext>
              </a:extLst>
            </p:cNvPr>
            <p:cNvSpPr/>
            <p:nvPr/>
          </p:nvSpPr>
          <p:spPr>
            <a:xfrm>
              <a:off x="4851356" y="743376"/>
              <a:ext cx="2825109" cy="1044760"/>
            </a:xfrm>
            <a:prstGeom prst="roundRect">
              <a:avLst/>
            </a:prstGeom>
            <a:solidFill>
              <a:srgbClr val="FF99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1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  <p:pic>
          <p:nvPicPr>
            <p:cNvPr id="10" name="Picture 6" descr="image006">
              <a:extLst>
                <a:ext uri="{FF2B5EF4-FFF2-40B4-BE49-F238E27FC236}">
                  <a16:creationId xmlns:a16="http://schemas.microsoft.com/office/drawing/2014/main" xmlns="" id="{ECBC86D0-9839-47AC-96DD-E44AA3B553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443062">
              <a:off x="2368169" y="1121669"/>
              <a:ext cx="3228481" cy="2092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E8385C7-7C6C-4CF8-9E6E-CA234E0AD858}"/>
              </a:ext>
            </a:extLst>
          </p:cNvPr>
          <p:cNvGrpSpPr/>
          <p:nvPr/>
        </p:nvGrpSpPr>
        <p:grpSpPr>
          <a:xfrm>
            <a:off x="4193385" y="3030430"/>
            <a:ext cx="6371739" cy="2739378"/>
            <a:chOff x="2930158" y="3772875"/>
            <a:chExt cx="6371738" cy="2739378"/>
          </a:xfrm>
        </p:grpSpPr>
        <p:sp>
          <p:nvSpPr>
            <p:cNvPr id="12" name="Rectangle: Rounded Corners 15">
              <a:extLst>
                <a:ext uri="{FF2B5EF4-FFF2-40B4-BE49-F238E27FC236}">
                  <a16:creationId xmlns:a16="http://schemas.microsoft.com/office/drawing/2014/main" xmlns="" id="{B21158E3-24C7-4623-9214-961993ED201B}"/>
                </a:ext>
              </a:extLst>
            </p:cNvPr>
            <p:cNvSpPr/>
            <p:nvPr/>
          </p:nvSpPr>
          <p:spPr>
            <a:xfrm>
              <a:off x="5232453" y="5172324"/>
              <a:ext cx="4069443" cy="1009777"/>
            </a:xfrm>
            <a:prstGeom prst="roundRect">
              <a:avLst/>
            </a:prstGeom>
            <a:solidFill>
              <a:srgbClr val="FF505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3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TẬP, VẬN DỤNG</a:t>
              </a:r>
            </a:p>
          </p:txBody>
        </p:sp>
        <p:pic>
          <p:nvPicPr>
            <p:cNvPr id="13" name="Picture 2" descr="image002">
              <a:extLst>
                <a:ext uri="{FF2B5EF4-FFF2-40B4-BE49-F238E27FC236}">
                  <a16:creationId xmlns:a16="http://schemas.microsoft.com/office/drawing/2014/main" xmlns="" id="{A66B888C-A75C-43C7-B012-14396F3DCF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378391" flipH="1">
              <a:off x="2930158" y="3772875"/>
              <a:ext cx="2450163" cy="2739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4" descr="Cover">
            <a:extLst>
              <a:ext uri="{FF2B5EF4-FFF2-40B4-BE49-F238E27FC236}">
                <a16:creationId xmlns:a16="http://schemas.microsoft.com/office/drawing/2014/main" xmlns="" id="{4F425F77-3F1B-4A9C-B0C6-520598F47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276" y="2269218"/>
            <a:ext cx="3310237" cy="2340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404757" y="2084552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66539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914400" y="1066800"/>
            <a:ext cx="3657600" cy="5181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69635" name="Freeform 3"/>
          <p:cNvSpPr>
            <a:spLocks/>
          </p:cNvSpPr>
          <p:nvPr/>
        </p:nvSpPr>
        <p:spPr bwMode="auto">
          <a:xfrm>
            <a:off x="4572000" y="1066800"/>
            <a:ext cx="3149600" cy="5638800"/>
          </a:xfrm>
          <a:custGeom>
            <a:avLst/>
            <a:gdLst>
              <a:gd name="T0" fmla="*/ 0 w 1488"/>
              <a:gd name="T1" fmla="*/ 0 h 3552"/>
              <a:gd name="T2" fmla="*/ 0 w 1488"/>
              <a:gd name="T3" fmla="*/ 2147483646 h 3552"/>
              <a:gd name="T4" fmla="*/ 2147483646 w 1488"/>
              <a:gd name="T5" fmla="*/ 2147483646 h 3552"/>
              <a:gd name="T6" fmla="*/ 2147483646 w 1488"/>
              <a:gd name="T7" fmla="*/ 2147483646 h 3552"/>
              <a:gd name="T8" fmla="*/ 0 w 1488"/>
              <a:gd name="T9" fmla="*/ 0 h 35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88"/>
              <a:gd name="T16" fmla="*/ 0 h 3552"/>
              <a:gd name="T17" fmla="*/ 1488 w 1488"/>
              <a:gd name="T18" fmla="*/ 3552 h 355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88" h="3552">
                <a:moveTo>
                  <a:pt x="0" y="0"/>
                </a:moveTo>
                <a:lnTo>
                  <a:pt x="0" y="3264"/>
                </a:lnTo>
                <a:lnTo>
                  <a:pt x="1488" y="3552"/>
                </a:lnTo>
                <a:lnTo>
                  <a:pt x="1488" y="28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1219200" y="2651528"/>
            <a:ext cx="1016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A</a:t>
            </a:r>
          </a:p>
        </p:txBody>
      </p:sp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6502400" y="3032130"/>
            <a:ext cx="1016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B</a:t>
            </a:r>
          </a:p>
        </p:txBody>
      </p:sp>
      <p:sp>
        <p:nvSpPr>
          <p:cNvPr id="78854" name="Freeform 6"/>
          <p:cNvSpPr>
            <a:spLocks/>
          </p:cNvSpPr>
          <p:nvPr/>
        </p:nvSpPr>
        <p:spPr bwMode="auto">
          <a:xfrm>
            <a:off x="1625600" y="3733800"/>
            <a:ext cx="5588000" cy="457200"/>
          </a:xfrm>
          <a:custGeom>
            <a:avLst/>
            <a:gdLst>
              <a:gd name="T0" fmla="*/ 0 w 2640"/>
              <a:gd name="T1" fmla="*/ 0 h 288"/>
              <a:gd name="T2" fmla="*/ 2209800 w 2640"/>
              <a:gd name="T3" fmla="*/ 0 h 288"/>
              <a:gd name="T4" fmla="*/ 4191000 w 2640"/>
              <a:gd name="T5" fmla="*/ 457200 h 288"/>
              <a:gd name="T6" fmla="*/ 0 60000 65536"/>
              <a:gd name="T7" fmla="*/ 0 60000 65536"/>
              <a:gd name="T8" fmla="*/ 0 60000 65536"/>
              <a:gd name="T9" fmla="*/ 0 w 2640"/>
              <a:gd name="T10" fmla="*/ 0 h 288"/>
              <a:gd name="T11" fmla="*/ 2640 w 264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40" h="288">
                <a:moveTo>
                  <a:pt x="0" y="0"/>
                </a:moveTo>
                <a:lnTo>
                  <a:pt x="1392" y="0"/>
                </a:lnTo>
                <a:lnTo>
                  <a:pt x="2640" y="288"/>
                </a:lnTo>
              </a:path>
            </a:pathLst>
          </a:custGeom>
          <a:noFill/>
          <a:ln w="762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9639" name="Line 7"/>
          <p:cNvSpPr>
            <a:spLocks noChangeShapeType="1"/>
          </p:cNvSpPr>
          <p:nvPr/>
        </p:nvSpPr>
        <p:spPr bwMode="auto">
          <a:xfrm>
            <a:off x="1625600" y="3581400"/>
            <a:ext cx="0" cy="3048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9640" name="Line 8"/>
          <p:cNvSpPr>
            <a:spLocks noChangeShapeType="1"/>
          </p:cNvSpPr>
          <p:nvPr/>
        </p:nvSpPr>
        <p:spPr bwMode="auto">
          <a:xfrm>
            <a:off x="7213600" y="4038600"/>
            <a:ext cx="0" cy="3048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346059"/>
      </p:ext>
    </p:extLst>
  </p:cSld>
  <p:clrMapOvr>
    <a:masterClrMapping/>
  </p:clrMapOvr>
  <p:transition spd="slow" advClick="0" advTm="2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4572000" y="1066800"/>
            <a:ext cx="3657600" cy="5181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914400" y="1066800"/>
            <a:ext cx="3657600" cy="5181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grpSp>
        <p:nvGrpSpPr>
          <p:cNvPr id="71684" name="Group 4"/>
          <p:cNvGrpSpPr>
            <a:grpSpLocks/>
          </p:cNvGrpSpPr>
          <p:nvPr/>
        </p:nvGrpSpPr>
        <p:grpSpPr bwMode="auto">
          <a:xfrm>
            <a:off x="1625600" y="3581400"/>
            <a:ext cx="5994400" cy="304800"/>
            <a:chOff x="768" y="2112"/>
            <a:chExt cx="2832" cy="192"/>
          </a:xfrm>
        </p:grpSpPr>
        <p:sp>
          <p:nvSpPr>
            <p:cNvPr id="71692" name="Line 5"/>
            <p:cNvSpPr>
              <a:spLocks noChangeShapeType="1"/>
            </p:cNvSpPr>
            <p:nvPr/>
          </p:nvSpPr>
          <p:spPr bwMode="auto">
            <a:xfrm>
              <a:off x="768" y="2208"/>
              <a:ext cx="2832" cy="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1693" name="Line 6"/>
            <p:cNvSpPr>
              <a:spLocks noChangeShapeType="1"/>
            </p:cNvSpPr>
            <p:nvPr/>
          </p:nvSpPr>
          <p:spPr bwMode="auto">
            <a:xfrm>
              <a:off x="768" y="2112"/>
              <a:ext cx="0" cy="192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1694" name="Line 7"/>
            <p:cNvSpPr>
              <a:spLocks noChangeShapeType="1"/>
            </p:cNvSpPr>
            <p:nvPr/>
          </p:nvSpPr>
          <p:spPr bwMode="auto">
            <a:xfrm>
              <a:off x="3600" y="2112"/>
              <a:ext cx="0" cy="192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80904" name="Text Box 8"/>
          <p:cNvSpPr txBox="1">
            <a:spLocks noChangeArrowheads="1"/>
          </p:cNvSpPr>
          <p:nvPr/>
        </p:nvSpPr>
        <p:spPr bwMode="auto">
          <a:xfrm>
            <a:off x="1219200" y="2591143"/>
            <a:ext cx="1016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A</a:t>
            </a:r>
          </a:p>
        </p:txBody>
      </p:sp>
      <p:sp>
        <p:nvSpPr>
          <p:cNvPr id="80905" name="Text Box 9"/>
          <p:cNvSpPr txBox="1">
            <a:spLocks noChangeArrowheads="1"/>
          </p:cNvSpPr>
          <p:nvPr/>
        </p:nvSpPr>
        <p:spPr bwMode="auto">
          <a:xfrm>
            <a:off x="7213600" y="2591143"/>
            <a:ext cx="1016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B</a:t>
            </a:r>
          </a:p>
        </p:txBody>
      </p:sp>
      <p:sp>
        <p:nvSpPr>
          <p:cNvPr id="80907" name="Text Box 11"/>
          <p:cNvSpPr txBox="1">
            <a:spLocks noChangeArrowheads="1"/>
          </p:cNvSpPr>
          <p:nvPr/>
        </p:nvSpPr>
        <p:spPr bwMode="auto">
          <a:xfrm>
            <a:off x="4406900" y="2743200"/>
            <a:ext cx="1117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FF0000"/>
                </a:solidFill>
                <a:latin typeface=".VnTime" panose="020B7200000000000000" pitchFamily="34" charset="0"/>
              </a:rPr>
              <a:t>M</a:t>
            </a:r>
          </a:p>
        </p:txBody>
      </p:sp>
      <p:sp>
        <p:nvSpPr>
          <p:cNvPr id="80908" name="Line 12"/>
          <p:cNvSpPr>
            <a:spLocks noChangeShapeType="1"/>
          </p:cNvSpPr>
          <p:nvPr/>
        </p:nvSpPr>
        <p:spPr bwMode="auto">
          <a:xfrm>
            <a:off x="4565651" y="3581400"/>
            <a:ext cx="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710" name="Line 14"/>
          <p:cNvSpPr>
            <a:spLocks noChangeShapeType="1"/>
          </p:cNvSpPr>
          <p:nvPr/>
        </p:nvSpPr>
        <p:spPr bwMode="auto">
          <a:xfrm flipH="1">
            <a:off x="3048000" y="3581400"/>
            <a:ext cx="203200" cy="3048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711" name="Line 15"/>
          <p:cNvSpPr>
            <a:spLocks noChangeShapeType="1"/>
          </p:cNvSpPr>
          <p:nvPr/>
        </p:nvSpPr>
        <p:spPr bwMode="auto">
          <a:xfrm flipH="1">
            <a:off x="5994400" y="3581400"/>
            <a:ext cx="203200" cy="3048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8769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0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0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7" grpId="0"/>
      <p:bldP spid="80908" grpId="0" animBg="1"/>
      <p:bldP spid="29710" grpId="0" animBg="1"/>
      <p:bldP spid="297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0" y="1229380"/>
            <a:ext cx="9448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 rot="5249628">
            <a:off x="848519" y="1831496"/>
            <a:ext cx="5257800" cy="5183188"/>
            <a:chOff x="693" y="1464"/>
            <a:chExt cx="2496" cy="2496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693" y="1464"/>
              <a:ext cx="2496" cy="2496"/>
              <a:chOff x="624" y="1104"/>
              <a:chExt cx="2352" cy="2352"/>
            </a:xfrm>
          </p:grpSpPr>
          <p:sp>
            <p:nvSpPr>
              <p:cNvPr id="33" name="Oval 4"/>
              <p:cNvSpPr>
                <a:spLocks noChangeArrowheads="1"/>
              </p:cNvSpPr>
              <p:nvPr/>
            </p:nvSpPr>
            <p:spPr bwMode="auto">
              <a:xfrm>
                <a:off x="624" y="1104"/>
                <a:ext cx="2352" cy="2352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</a:endParaRPr>
              </a:p>
            </p:txBody>
          </p:sp>
          <p:sp>
            <p:nvSpPr>
              <p:cNvPr id="34" name="Line 5"/>
              <p:cNvSpPr>
                <a:spLocks noChangeShapeType="1"/>
              </p:cNvSpPr>
              <p:nvPr/>
            </p:nvSpPr>
            <p:spPr bwMode="auto">
              <a:xfrm>
                <a:off x="1806" y="1104"/>
                <a:ext cx="1" cy="2352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Line 6"/>
              <p:cNvSpPr>
                <a:spLocks noChangeShapeType="1"/>
              </p:cNvSpPr>
              <p:nvPr/>
            </p:nvSpPr>
            <p:spPr bwMode="auto">
              <a:xfrm flipH="1">
                <a:off x="624" y="2286"/>
                <a:ext cx="2352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948" y="1737"/>
              <a:ext cx="1584" cy="1020"/>
              <a:chOff x="948" y="1737"/>
              <a:chExt cx="1584" cy="1020"/>
            </a:xfrm>
          </p:grpSpPr>
          <p:sp>
            <p:nvSpPr>
              <p:cNvPr id="7" name="Freeform 8"/>
              <p:cNvSpPr>
                <a:spLocks/>
              </p:cNvSpPr>
              <p:nvPr/>
            </p:nvSpPr>
            <p:spPr bwMode="auto">
              <a:xfrm rot="-604041">
                <a:off x="948" y="1845"/>
                <a:ext cx="1584" cy="912"/>
              </a:xfrm>
              <a:custGeom>
                <a:avLst/>
                <a:gdLst>
                  <a:gd name="T0" fmla="*/ 126 w 2242"/>
                  <a:gd name="T1" fmla="*/ 0 h 2252"/>
                  <a:gd name="T2" fmla="*/ 113 w 2242"/>
                  <a:gd name="T3" fmla="*/ 0 h 2252"/>
                  <a:gd name="T4" fmla="*/ 108 w 2242"/>
                  <a:gd name="T5" fmla="*/ 0 h 2252"/>
                  <a:gd name="T6" fmla="*/ 96 w 2242"/>
                  <a:gd name="T7" fmla="*/ 0 h 2252"/>
                  <a:gd name="T8" fmla="*/ 95 w 2242"/>
                  <a:gd name="T9" fmla="*/ 0 h 2252"/>
                  <a:gd name="T10" fmla="*/ 54 w 2242"/>
                  <a:gd name="T11" fmla="*/ 1 h 2252"/>
                  <a:gd name="T12" fmla="*/ 50 w 2242"/>
                  <a:gd name="T13" fmla="*/ 1 h 2252"/>
                  <a:gd name="T14" fmla="*/ 41 w 2242"/>
                  <a:gd name="T15" fmla="*/ 1 h 2252"/>
                  <a:gd name="T16" fmla="*/ 30 w 2242"/>
                  <a:gd name="T17" fmla="*/ 1 h 2252"/>
                  <a:gd name="T18" fmla="*/ 28 w 2242"/>
                  <a:gd name="T19" fmla="*/ 1 h 2252"/>
                  <a:gd name="T20" fmla="*/ 18 w 2242"/>
                  <a:gd name="T21" fmla="*/ 1 h 2252"/>
                  <a:gd name="T22" fmla="*/ 18 w 2242"/>
                  <a:gd name="T23" fmla="*/ 1 h 2252"/>
                  <a:gd name="T24" fmla="*/ 8 w 2242"/>
                  <a:gd name="T25" fmla="*/ 1 h 2252"/>
                  <a:gd name="T26" fmla="*/ 0 w 2242"/>
                  <a:gd name="T27" fmla="*/ 2 h 2252"/>
                  <a:gd name="T28" fmla="*/ 23 w 2242"/>
                  <a:gd name="T29" fmla="*/ 1 h 2252"/>
                  <a:gd name="T30" fmla="*/ 33 w 2242"/>
                  <a:gd name="T31" fmla="*/ 1 h 2252"/>
                  <a:gd name="T32" fmla="*/ 38 w 2242"/>
                  <a:gd name="T33" fmla="*/ 1 h 2252"/>
                  <a:gd name="T34" fmla="*/ 43 w 2242"/>
                  <a:gd name="T35" fmla="*/ 1 h 2252"/>
                  <a:gd name="T36" fmla="*/ 102 w 2242"/>
                  <a:gd name="T37" fmla="*/ 0 h 2252"/>
                  <a:gd name="T38" fmla="*/ 105 w 2242"/>
                  <a:gd name="T39" fmla="*/ 0 h 2252"/>
                  <a:gd name="T40" fmla="*/ 83 w 2242"/>
                  <a:gd name="T41" fmla="*/ 2 h 2252"/>
                  <a:gd name="T42" fmla="*/ 80 w 2242"/>
                  <a:gd name="T43" fmla="*/ 2 h 2252"/>
                  <a:gd name="T44" fmla="*/ 92 w 2242"/>
                  <a:gd name="T45" fmla="*/ 2 h 2252"/>
                  <a:gd name="T46" fmla="*/ 120 w 2242"/>
                  <a:gd name="T47" fmla="*/ 0 h 2252"/>
                  <a:gd name="T48" fmla="*/ 129 w 2242"/>
                  <a:gd name="T49" fmla="*/ 0 h 2252"/>
                  <a:gd name="T50" fmla="*/ 128 w 2242"/>
                  <a:gd name="T51" fmla="*/ 0 h 2252"/>
                  <a:gd name="T52" fmla="*/ 139 w 2242"/>
                  <a:gd name="T53" fmla="*/ 0 h 2252"/>
                  <a:gd name="T54" fmla="*/ 138 w 2242"/>
                  <a:gd name="T55" fmla="*/ 0 h 2252"/>
                  <a:gd name="T56" fmla="*/ 126 w 2242"/>
                  <a:gd name="T57" fmla="*/ 0 h 225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2242"/>
                  <a:gd name="T88" fmla="*/ 0 h 2252"/>
                  <a:gd name="T89" fmla="*/ 2242 w 2242"/>
                  <a:gd name="T90" fmla="*/ 2252 h 225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2242" h="2252">
                    <a:moveTo>
                      <a:pt x="2030" y="0"/>
                    </a:moveTo>
                    <a:lnTo>
                      <a:pt x="1823" y="249"/>
                    </a:lnTo>
                    <a:lnTo>
                      <a:pt x="1745" y="262"/>
                    </a:lnTo>
                    <a:lnTo>
                      <a:pt x="1544" y="459"/>
                    </a:lnTo>
                    <a:lnTo>
                      <a:pt x="1535" y="561"/>
                    </a:lnTo>
                    <a:lnTo>
                      <a:pt x="878" y="1099"/>
                    </a:lnTo>
                    <a:lnTo>
                      <a:pt x="816" y="1006"/>
                    </a:lnTo>
                    <a:lnTo>
                      <a:pt x="659" y="1012"/>
                    </a:lnTo>
                    <a:lnTo>
                      <a:pt x="486" y="1144"/>
                    </a:lnTo>
                    <a:lnTo>
                      <a:pt x="440" y="1158"/>
                    </a:lnTo>
                    <a:lnTo>
                      <a:pt x="287" y="1311"/>
                    </a:lnTo>
                    <a:lnTo>
                      <a:pt x="278" y="1392"/>
                    </a:lnTo>
                    <a:lnTo>
                      <a:pt x="125" y="1537"/>
                    </a:lnTo>
                    <a:lnTo>
                      <a:pt x="0" y="1887"/>
                    </a:lnTo>
                    <a:lnTo>
                      <a:pt x="363" y="1669"/>
                    </a:lnTo>
                    <a:lnTo>
                      <a:pt x="525" y="1537"/>
                    </a:lnTo>
                    <a:lnTo>
                      <a:pt x="615" y="1598"/>
                    </a:lnTo>
                    <a:lnTo>
                      <a:pt x="698" y="1574"/>
                    </a:lnTo>
                    <a:lnTo>
                      <a:pt x="1645" y="692"/>
                    </a:lnTo>
                    <a:lnTo>
                      <a:pt x="1688" y="650"/>
                    </a:lnTo>
                    <a:lnTo>
                      <a:pt x="1333" y="2081"/>
                    </a:lnTo>
                    <a:lnTo>
                      <a:pt x="1288" y="2252"/>
                    </a:lnTo>
                    <a:lnTo>
                      <a:pt x="1483" y="2056"/>
                    </a:lnTo>
                    <a:lnTo>
                      <a:pt x="1936" y="656"/>
                    </a:lnTo>
                    <a:lnTo>
                      <a:pt x="2078" y="429"/>
                    </a:lnTo>
                    <a:lnTo>
                      <a:pt x="2056" y="360"/>
                    </a:lnTo>
                    <a:lnTo>
                      <a:pt x="2242" y="123"/>
                    </a:lnTo>
                    <a:lnTo>
                      <a:pt x="2222" y="42"/>
                    </a:lnTo>
                    <a:lnTo>
                      <a:pt x="203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" name="Group 9"/>
              <p:cNvGrpSpPr>
                <a:grpSpLocks/>
              </p:cNvGrpSpPr>
              <p:nvPr/>
            </p:nvGrpSpPr>
            <p:grpSpPr bwMode="auto">
              <a:xfrm>
                <a:off x="1932" y="1968"/>
                <a:ext cx="360" cy="768"/>
                <a:chOff x="1890" y="213"/>
                <a:chExt cx="360" cy="900"/>
              </a:xfrm>
            </p:grpSpPr>
            <p:sp>
              <p:nvSpPr>
                <p:cNvPr id="27" name="Freeform 10"/>
                <p:cNvSpPr>
                  <a:spLocks/>
                </p:cNvSpPr>
                <p:nvPr/>
              </p:nvSpPr>
              <p:spPr bwMode="auto">
                <a:xfrm>
                  <a:off x="2157" y="213"/>
                  <a:ext cx="93" cy="117"/>
                </a:xfrm>
                <a:custGeom>
                  <a:avLst/>
                  <a:gdLst>
                    <a:gd name="T0" fmla="*/ 1 w 186"/>
                    <a:gd name="T1" fmla="*/ 0 h 234"/>
                    <a:gd name="T2" fmla="*/ 0 w 186"/>
                    <a:gd name="T3" fmla="*/ 1 h 234"/>
                    <a:gd name="T4" fmla="*/ 1 w 186"/>
                    <a:gd name="T5" fmla="*/ 1 h 234"/>
                    <a:gd name="T6" fmla="*/ 1 w 186"/>
                    <a:gd name="T7" fmla="*/ 1 h 234"/>
                    <a:gd name="T8" fmla="*/ 1 w 186"/>
                    <a:gd name="T9" fmla="*/ 0 h 23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86"/>
                    <a:gd name="T16" fmla="*/ 0 h 234"/>
                    <a:gd name="T17" fmla="*/ 186 w 186"/>
                    <a:gd name="T18" fmla="*/ 234 h 23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86" h="234">
                      <a:moveTo>
                        <a:pt x="153" y="0"/>
                      </a:moveTo>
                      <a:lnTo>
                        <a:pt x="0" y="187"/>
                      </a:lnTo>
                      <a:lnTo>
                        <a:pt x="43" y="234"/>
                      </a:lnTo>
                      <a:lnTo>
                        <a:pt x="186" y="15"/>
                      </a:lnTo>
                      <a:lnTo>
                        <a:pt x="153" y="0"/>
                      </a:lnTo>
                      <a:close/>
                    </a:path>
                  </a:pathLst>
                </a:custGeom>
                <a:solidFill>
                  <a:srgbClr val="4C4C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" name="Freeform 11"/>
                <p:cNvSpPr>
                  <a:spLocks/>
                </p:cNvSpPr>
                <p:nvPr/>
              </p:nvSpPr>
              <p:spPr bwMode="auto">
                <a:xfrm>
                  <a:off x="1924" y="317"/>
                  <a:ext cx="209" cy="703"/>
                </a:xfrm>
                <a:custGeom>
                  <a:avLst/>
                  <a:gdLst>
                    <a:gd name="T0" fmla="*/ 1 w 419"/>
                    <a:gd name="T1" fmla="*/ 1 h 1406"/>
                    <a:gd name="T2" fmla="*/ 0 w 419"/>
                    <a:gd name="T3" fmla="*/ 6 h 1406"/>
                    <a:gd name="T4" fmla="*/ 0 w 419"/>
                    <a:gd name="T5" fmla="*/ 6 h 1406"/>
                    <a:gd name="T6" fmla="*/ 1 w 419"/>
                    <a:gd name="T7" fmla="*/ 0 h 1406"/>
                    <a:gd name="T8" fmla="*/ 1 w 419"/>
                    <a:gd name="T9" fmla="*/ 1 h 140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19"/>
                    <a:gd name="T16" fmla="*/ 0 h 1406"/>
                    <a:gd name="T17" fmla="*/ 419 w 419"/>
                    <a:gd name="T18" fmla="*/ 1406 h 140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19" h="1406">
                      <a:moveTo>
                        <a:pt x="342" y="17"/>
                      </a:moveTo>
                      <a:lnTo>
                        <a:pt x="0" y="1399"/>
                      </a:lnTo>
                      <a:lnTo>
                        <a:pt x="53" y="1406"/>
                      </a:lnTo>
                      <a:lnTo>
                        <a:pt x="419" y="0"/>
                      </a:lnTo>
                      <a:lnTo>
                        <a:pt x="342" y="17"/>
                      </a:lnTo>
                      <a:close/>
                    </a:path>
                  </a:pathLst>
                </a:custGeom>
                <a:solidFill>
                  <a:srgbClr val="BFB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" name="Freeform 12"/>
                <p:cNvSpPr>
                  <a:spLocks/>
                </p:cNvSpPr>
                <p:nvPr/>
              </p:nvSpPr>
              <p:spPr bwMode="auto">
                <a:xfrm>
                  <a:off x="1962" y="335"/>
                  <a:ext cx="219" cy="682"/>
                </a:xfrm>
                <a:custGeom>
                  <a:avLst/>
                  <a:gdLst>
                    <a:gd name="T0" fmla="*/ 2 w 438"/>
                    <a:gd name="T1" fmla="*/ 0 h 1364"/>
                    <a:gd name="T2" fmla="*/ 0 w 438"/>
                    <a:gd name="T3" fmla="*/ 6 h 1364"/>
                    <a:gd name="T4" fmla="*/ 1 w 438"/>
                    <a:gd name="T5" fmla="*/ 6 h 1364"/>
                    <a:gd name="T6" fmla="*/ 2 w 438"/>
                    <a:gd name="T7" fmla="*/ 1 h 1364"/>
                    <a:gd name="T8" fmla="*/ 2 w 438"/>
                    <a:gd name="T9" fmla="*/ 0 h 136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8"/>
                    <a:gd name="T16" fmla="*/ 0 h 1364"/>
                    <a:gd name="T17" fmla="*/ 438 w 438"/>
                    <a:gd name="T18" fmla="*/ 1364 h 136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8" h="1364">
                      <a:moveTo>
                        <a:pt x="400" y="0"/>
                      </a:moveTo>
                      <a:lnTo>
                        <a:pt x="0" y="1364"/>
                      </a:lnTo>
                      <a:lnTo>
                        <a:pt x="24" y="1364"/>
                      </a:lnTo>
                      <a:lnTo>
                        <a:pt x="438" y="41"/>
                      </a:lnTo>
                      <a:lnTo>
                        <a:pt x="400" y="0"/>
                      </a:lnTo>
                      <a:close/>
                    </a:path>
                  </a:pathLst>
                </a:custGeom>
                <a:solidFill>
                  <a:srgbClr val="4C4C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" name="Freeform 13"/>
                <p:cNvSpPr>
                  <a:spLocks/>
                </p:cNvSpPr>
                <p:nvPr/>
              </p:nvSpPr>
              <p:spPr bwMode="auto">
                <a:xfrm>
                  <a:off x="1890" y="1029"/>
                  <a:ext cx="58" cy="84"/>
                </a:xfrm>
                <a:custGeom>
                  <a:avLst/>
                  <a:gdLst>
                    <a:gd name="T0" fmla="*/ 1 w 115"/>
                    <a:gd name="T1" fmla="*/ 1 h 167"/>
                    <a:gd name="T2" fmla="*/ 0 w 115"/>
                    <a:gd name="T3" fmla="*/ 1 h 167"/>
                    <a:gd name="T4" fmla="*/ 1 w 115"/>
                    <a:gd name="T5" fmla="*/ 0 h 167"/>
                    <a:gd name="T6" fmla="*/ 1 w 115"/>
                    <a:gd name="T7" fmla="*/ 1 h 16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5"/>
                    <a:gd name="T13" fmla="*/ 0 h 167"/>
                    <a:gd name="T14" fmla="*/ 115 w 115"/>
                    <a:gd name="T15" fmla="*/ 167 h 16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5" h="167">
                      <a:moveTo>
                        <a:pt x="67" y="10"/>
                      </a:moveTo>
                      <a:lnTo>
                        <a:pt x="0" y="167"/>
                      </a:lnTo>
                      <a:lnTo>
                        <a:pt x="115" y="0"/>
                      </a:lnTo>
                      <a:lnTo>
                        <a:pt x="67" y="1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" name="Freeform 14"/>
                <p:cNvSpPr>
                  <a:spLocks/>
                </p:cNvSpPr>
                <p:nvPr/>
              </p:nvSpPr>
              <p:spPr bwMode="auto">
                <a:xfrm>
                  <a:off x="2062" y="214"/>
                  <a:ext cx="141" cy="95"/>
                </a:xfrm>
                <a:custGeom>
                  <a:avLst/>
                  <a:gdLst>
                    <a:gd name="T0" fmla="*/ 2 w 280"/>
                    <a:gd name="T1" fmla="*/ 0 h 191"/>
                    <a:gd name="T2" fmla="*/ 1 w 280"/>
                    <a:gd name="T3" fmla="*/ 0 h 191"/>
                    <a:gd name="T4" fmla="*/ 0 w 280"/>
                    <a:gd name="T5" fmla="*/ 0 h 191"/>
                    <a:gd name="T6" fmla="*/ 1 w 280"/>
                    <a:gd name="T7" fmla="*/ 0 h 191"/>
                    <a:gd name="T8" fmla="*/ 2 w 280"/>
                    <a:gd name="T9" fmla="*/ 0 h 19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0"/>
                    <a:gd name="T16" fmla="*/ 0 h 191"/>
                    <a:gd name="T17" fmla="*/ 280 w 280"/>
                    <a:gd name="T18" fmla="*/ 191 h 19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0" h="191">
                      <a:moveTo>
                        <a:pt x="280" y="0"/>
                      </a:moveTo>
                      <a:lnTo>
                        <a:pt x="151" y="170"/>
                      </a:lnTo>
                      <a:lnTo>
                        <a:pt x="0" y="191"/>
                      </a:lnTo>
                      <a:lnTo>
                        <a:pt x="129" y="141"/>
                      </a:lnTo>
                      <a:lnTo>
                        <a:pt x="28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" name="Freeform 15"/>
                <p:cNvSpPr>
                  <a:spLocks/>
                </p:cNvSpPr>
                <p:nvPr/>
              </p:nvSpPr>
              <p:spPr bwMode="auto">
                <a:xfrm>
                  <a:off x="1962" y="317"/>
                  <a:ext cx="246" cy="700"/>
                </a:xfrm>
                <a:custGeom>
                  <a:avLst/>
                  <a:gdLst>
                    <a:gd name="T0" fmla="*/ 24 w 342"/>
                    <a:gd name="T1" fmla="*/ 0 h 1399"/>
                    <a:gd name="T2" fmla="*/ 0 w 342"/>
                    <a:gd name="T3" fmla="*/ 6 h 1399"/>
                    <a:gd name="T4" fmla="*/ 22 w 342"/>
                    <a:gd name="T5" fmla="*/ 1 h 1399"/>
                    <a:gd name="T6" fmla="*/ 24 w 342"/>
                    <a:gd name="T7" fmla="*/ 0 h 139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42"/>
                    <a:gd name="T13" fmla="*/ 0 h 1399"/>
                    <a:gd name="T14" fmla="*/ 342 w 342"/>
                    <a:gd name="T15" fmla="*/ 1399 h 139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42" h="1399">
                      <a:moveTo>
                        <a:pt x="342" y="0"/>
                      </a:moveTo>
                      <a:lnTo>
                        <a:pt x="0" y="1399"/>
                      </a:lnTo>
                      <a:lnTo>
                        <a:pt x="298" y="17"/>
                      </a:lnTo>
                      <a:lnTo>
                        <a:pt x="34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" name="Group 16"/>
              <p:cNvGrpSpPr>
                <a:grpSpLocks/>
              </p:cNvGrpSpPr>
              <p:nvPr/>
            </p:nvGrpSpPr>
            <p:grpSpPr bwMode="auto">
              <a:xfrm>
                <a:off x="1047" y="1737"/>
                <a:ext cx="1383" cy="949"/>
                <a:chOff x="912" y="384"/>
                <a:chExt cx="1383" cy="949"/>
              </a:xfrm>
            </p:grpSpPr>
            <p:sp>
              <p:nvSpPr>
                <p:cNvPr id="10" name="Freeform 17"/>
                <p:cNvSpPr>
                  <a:spLocks/>
                </p:cNvSpPr>
                <p:nvPr/>
              </p:nvSpPr>
              <p:spPr bwMode="auto">
                <a:xfrm>
                  <a:off x="950" y="1140"/>
                  <a:ext cx="130" cy="69"/>
                </a:xfrm>
                <a:custGeom>
                  <a:avLst/>
                  <a:gdLst>
                    <a:gd name="T0" fmla="*/ 5 w 201"/>
                    <a:gd name="T1" fmla="*/ 0 h 126"/>
                    <a:gd name="T2" fmla="*/ 0 w 201"/>
                    <a:gd name="T3" fmla="*/ 1 h 126"/>
                    <a:gd name="T4" fmla="*/ 3 w 201"/>
                    <a:gd name="T5" fmla="*/ 1 h 126"/>
                    <a:gd name="T6" fmla="*/ 6 w 201"/>
                    <a:gd name="T7" fmla="*/ 1 h 126"/>
                    <a:gd name="T8" fmla="*/ 5 w 201"/>
                    <a:gd name="T9" fmla="*/ 0 h 12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1"/>
                    <a:gd name="T16" fmla="*/ 0 h 126"/>
                    <a:gd name="T17" fmla="*/ 201 w 201"/>
                    <a:gd name="T18" fmla="*/ 126 h 12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1" h="126">
                      <a:moveTo>
                        <a:pt x="157" y="0"/>
                      </a:moveTo>
                      <a:lnTo>
                        <a:pt x="0" y="126"/>
                      </a:lnTo>
                      <a:lnTo>
                        <a:pt x="103" y="126"/>
                      </a:lnTo>
                      <a:lnTo>
                        <a:pt x="201" y="24"/>
                      </a:lnTo>
                      <a:lnTo>
                        <a:pt x="157" y="0"/>
                      </a:lnTo>
                      <a:close/>
                    </a:path>
                  </a:pathLst>
                </a:custGeom>
                <a:solidFill>
                  <a:srgbClr val="3FFF3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" name="Freeform 18"/>
                <p:cNvSpPr>
                  <a:spLocks/>
                </p:cNvSpPr>
                <p:nvPr/>
              </p:nvSpPr>
              <p:spPr bwMode="auto">
                <a:xfrm>
                  <a:off x="1015" y="1167"/>
                  <a:ext cx="124" cy="79"/>
                </a:xfrm>
                <a:custGeom>
                  <a:avLst/>
                  <a:gdLst>
                    <a:gd name="T0" fmla="*/ 4 w 189"/>
                    <a:gd name="T1" fmla="*/ 0 h 144"/>
                    <a:gd name="T2" fmla="*/ 1 w 189"/>
                    <a:gd name="T3" fmla="*/ 1 h 144"/>
                    <a:gd name="T4" fmla="*/ 0 w 189"/>
                    <a:gd name="T5" fmla="*/ 1 h 144"/>
                    <a:gd name="T6" fmla="*/ 3 w 189"/>
                    <a:gd name="T7" fmla="*/ 1 h 144"/>
                    <a:gd name="T8" fmla="*/ 7 w 189"/>
                    <a:gd name="T9" fmla="*/ 1 h 144"/>
                    <a:gd name="T10" fmla="*/ 4 w 189"/>
                    <a:gd name="T11" fmla="*/ 0 h 14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89"/>
                    <a:gd name="T19" fmla="*/ 0 h 144"/>
                    <a:gd name="T20" fmla="*/ 189 w 189"/>
                    <a:gd name="T21" fmla="*/ 144 h 14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89" h="144">
                      <a:moveTo>
                        <a:pt x="119" y="0"/>
                      </a:moveTo>
                      <a:lnTo>
                        <a:pt x="32" y="87"/>
                      </a:lnTo>
                      <a:lnTo>
                        <a:pt x="0" y="144"/>
                      </a:lnTo>
                      <a:lnTo>
                        <a:pt x="86" y="125"/>
                      </a:lnTo>
                      <a:lnTo>
                        <a:pt x="189" y="30"/>
                      </a:ln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" name="Freeform 19"/>
                <p:cNvSpPr>
                  <a:spLocks/>
                </p:cNvSpPr>
                <p:nvPr/>
              </p:nvSpPr>
              <p:spPr bwMode="auto">
                <a:xfrm>
                  <a:off x="1062" y="1201"/>
                  <a:ext cx="114" cy="71"/>
                </a:xfrm>
                <a:custGeom>
                  <a:avLst/>
                  <a:gdLst>
                    <a:gd name="T0" fmla="*/ 5 w 174"/>
                    <a:gd name="T1" fmla="*/ 0 h 128"/>
                    <a:gd name="T2" fmla="*/ 1 w 174"/>
                    <a:gd name="T3" fmla="*/ 1 h 128"/>
                    <a:gd name="T4" fmla="*/ 0 w 174"/>
                    <a:gd name="T5" fmla="*/ 1 h 128"/>
                    <a:gd name="T6" fmla="*/ 6 w 174"/>
                    <a:gd name="T7" fmla="*/ 1 h 128"/>
                    <a:gd name="T8" fmla="*/ 5 w 174"/>
                    <a:gd name="T9" fmla="*/ 0 h 12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4"/>
                    <a:gd name="T16" fmla="*/ 0 h 128"/>
                    <a:gd name="T17" fmla="*/ 174 w 174"/>
                    <a:gd name="T18" fmla="*/ 128 h 12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4" h="128">
                      <a:moveTo>
                        <a:pt x="150" y="0"/>
                      </a:moveTo>
                      <a:lnTo>
                        <a:pt x="21" y="87"/>
                      </a:lnTo>
                      <a:lnTo>
                        <a:pt x="0" y="128"/>
                      </a:lnTo>
                      <a:lnTo>
                        <a:pt x="174" y="10"/>
                      </a:lnTo>
                      <a:lnTo>
                        <a:pt x="150" y="0"/>
                      </a:lnTo>
                      <a:close/>
                    </a:path>
                  </a:pathLst>
                </a:custGeom>
                <a:solidFill>
                  <a:srgbClr val="00A5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" name="Freeform 20"/>
                <p:cNvSpPr>
                  <a:spLocks/>
                </p:cNvSpPr>
                <p:nvPr/>
              </p:nvSpPr>
              <p:spPr bwMode="auto">
                <a:xfrm>
                  <a:off x="912" y="1221"/>
                  <a:ext cx="142" cy="112"/>
                </a:xfrm>
                <a:custGeom>
                  <a:avLst/>
                  <a:gdLst>
                    <a:gd name="T0" fmla="*/ 3 w 217"/>
                    <a:gd name="T1" fmla="*/ 0 h 205"/>
                    <a:gd name="T2" fmla="*/ 5 w 217"/>
                    <a:gd name="T3" fmla="*/ 1 h 205"/>
                    <a:gd name="T4" fmla="*/ 4 w 217"/>
                    <a:gd name="T5" fmla="*/ 1 h 205"/>
                    <a:gd name="T6" fmla="*/ 7 w 217"/>
                    <a:gd name="T7" fmla="*/ 1 h 205"/>
                    <a:gd name="T8" fmla="*/ 7 w 217"/>
                    <a:gd name="T9" fmla="*/ 1 h 205"/>
                    <a:gd name="T10" fmla="*/ 2 w 217"/>
                    <a:gd name="T11" fmla="*/ 2 h 205"/>
                    <a:gd name="T12" fmla="*/ 0 w 217"/>
                    <a:gd name="T13" fmla="*/ 2 h 205"/>
                    <a:gd name="T14" fmla="*/ 3 w 217"/>
                    <a:gd name="T15" fmla="*/ 0 h 20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17"/>
                    <a:gd name="T25" fmla="*/ 0 h 205"/>
                    <a:gd name="T26" fmla="*/ 217 w 217"/>
                    <a:gd name="T27" fmla="*/ 205 h 20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7" h="205">
                      <a:moveTo>
                        <a:pt x="75" y="0"/>
                      </a:moveTo>
                      <a:lnTo>
                        <a:pt x="142" y="2"/>
                      </a:lnTo>
                      <a:lnTo>
                        <a:pt x="111" y="87"/>
                      </a:lnTo>
                      <a:lnTo>
                        <a:pt x="204" y="71"/>
                      </a:lnTo>
                      <a:lnTo>
                        <a:pt x="217" y="109"/>
                      </a:lnTo>
                      <a:lnTo>
                        <a:pt x="49" y="205"/>
                      </a:lnTo>
                      <a:lnTo>
                        <a:pt x="0" y="182"/>
                      </a:lnTo>
                      <a:lnTo>
                        <a:pt x="75" y="0"/>
                      </a:lnTo>
                      <a:close/>
                    </a:path>
                  </a:pathLst>
                </a:custGeom>
                <a:solidFill>
                  <a:srgbClr val="FFBFB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" name="Freeform 21"/>
                <p:cNvSpPr>
                  <a:spLocks/>
                </p:cNvSpPr>
                <p:nvPr/>
              </p:nvSpPr>
              <p:spPr bwMode="auto">
                <a:xfrm>
                  <a:off x="1228" y="932"/>
                  <a:ext cx="133" cy="61"/>
                </a:xfrm>
                <a:custGeom>
                  <a:avLst/>
                  <a:gdLst>
                    <a:gd name="T0" fmla="*/ 3 w 204"/>
                    <a:gd name="T1" fmla="*/ 1 h 113"/>
                    <a:gd name="T2" fmla="*/ 0 w 204"/>
                    <a:gd name="T3" fmla="*/ 1 h 113"/>
                    <a:gd name="T4" fmla="*/ 1 w 204"/>
                    <a:gd name="T5" fmla="*/ 1 h 113"/>
                    <a:gd name="T6" fmla="*/ 7 w 204"/>
                    <a:gd name="T7" fmla="*/ 0 h 113"/>
                    <a:gd name="T8" fmla="*/ 3 w 204"/>
                    <a:gd name="T9" fmla="*/ 1 h 11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4"/>
                    <a:gd name="T16" fmla="*/ 0 h 113"/>
                    <a:gd name="T17" fmla="*/ 204 w 204"/>
                    <a:gd name="T18" fmla="*/ 113 h 11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4" h="113">
                      <a:moveTo>
                        <a:pt x="114" y="3"/>
                      </a:moveTo>
                      <a:lnTo>
                        <a:pt x="0" y="91"/>
                      </a:lnTo>
                      <a:lnTo>
                        <a:pt x="46" y="113"/>
                      </a:lnTo>
                      <a:lnTo>
                        <a:pt x="204" y="0"/>
                      </a:lnTo>
                      <a:lnTo>
                        <a:pt x="114" y="3"/>
                      </a:lnTo>
                      <a:close/>
                    </a:path>
                  </a:pathLst>
                </a:custGeom>
                <a:solidFill>
                  <a:srgbClr val="3FFF3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" name="Freeform 22"/>
                <p:cNvSpPr>
                  <a:spLocks/>
                </p:cNvSpPr>
                <p:nvPr/>
              </p:nvSpPr>
              <p:spPr bwMode="auto">
                <a:xfrm>
                  <a:off x="1284" y="929"/>
                  <a:ext cx="121" cy="81"/>
                </a:xfrm>
                <a:custGeom>
                  <a:avLst/>
                  <a:gdLst>
                    <a:gd name="T0" fmla="*/ 5 w 188"/>
                    <a:gd name="T1" fmla="*/ 0 h 150"/>
                    <a:gd name="T2" fmla="*/ 0 w 188"/>
                    <a:gd name="T3" fmla="*/ 1 h 150"/>
                    <a:gd name="T4" fmla="*/ 1 w 188"/>
                    <a:gd name="T5" fmla="*/ 1 h 150"/>
                    <a:gd name="T6" fmla="*/ 6 w 188"/>
                    <a:gd name="T7" fmla="*/ 1 h 150"/>
                    <a:gd name="T8" fmla="*/ 5 w 188"/>
                    <a:gd name="T9" fmla="*/ 0 h 1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88"/>
                    <a:gd name="T16" fmla="*/ 0 h 150"/>
                    <a:gd name="T17" fmla="*/ 188 w 188"/>
                    <a:gd name="T18" fmla="*/ 150 h 15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88" h="150">
                      <a:moveTo>
                        <a:pt x="165" y="0"/>
                      </a:moveTo>
                      <a:lnTo>
                        <a:pt x="0" y="118"/>
                      </a:lnTo>
                      <a:lnTo>
                        <a:pt x="39" y="150"/>
                      </a:lnTo>
                      <a:lnTo>
                        <a:pt x="188" y="51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" name="Freeform 23"/>
                <p:cNvSpPr>
                  <a:spLocks/>
                </p:cNvSpPr>
                <p:nvPr/>
              </p:nvSpPr>
              <p:spPr bwMode="auto">
                <a:xfrm>
                  <a:off x="1331" y="971"/>
                  <a:ext cx="87" cy="65"/>
                </a:xfrm>
                <a:custGeom>
                  <a:avLst/>
                  <a:gdLst>
                    <a:gd name="T0" fmla="*/ 4 w 135"/>
                    <a:gd name="T1" fmla="*/ 0 h 118"/>
                    <a:gd name="T2" fmla="*/ 0 w 135"/>
                    <a:gd name="T3" fmla="*/ 1 h 118"/>
                    <a:gd name="T4" fmla="*/ 1 w 135"/>
                    <a:gd name="T5" fmla="*/ 1 h 118"/>
                    <a:gd name="T6" fmla="*/ 4 w 135"/>
                    <a:gd name="T7" fmla="*/ 1 h 118"/>
                    <a:gd name="T8" fmla="*/ 4 w 135"/>
                    <a:gd name="T9" fmla="*/ 0 h 1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5"/>
                    <a:gd name="T16" fmla="*/ 0 h 118"/>
                    <a:gd name="T17" fmla="*/ 135 w 135"/>
                    <a:gd name="T18" fmla="*/ 118 h 11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5" h="118">
                      <a:moveTo>
                        <a:pt x="119" y="0"/>
                      </a:moveTo>
                      <a:lnTo>
                        <a:pt x="0" y="85"/>
                      </a:lnTo>
                      <a:lnTo>
                        <a:pt x="14" y="118"/>
                      </a:lnTo>
                      <a:lnTo>
                        <a:pt x="135" y="14"/>
                      </a:ln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rgbClr val="00A5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" name="Freeform 24"/>
                <p:cNvSpPr>
                  <a:spLocks/>
                </p:cNvSpPr>
                <p:nvPr/>
              </p:nvSpPr>
              <p:spPr bwMode="auto">
                <a:xfrm>
                  <a:off x="1065" y="1002"/>
                  <a:ext cx="251" cy="143"/>
                </a:xfrm>
                <a:custGeom>
                  <a:avLst/>
                  <a:gdLst>
                    <a:gd name="T0" fmla="*/ 5 w 387"/>
                    <a:gd name="T1" fmla="*/ 0 h 263"/>
                    <a:gd name="T2" fmla="*/ 5 w 387"/>
                    <a:gd name="T3" fmla="*/ 0 h 263"/>
                    <a:gd name="T4" fmla="*/ 6 w 387"/>
                    <a:gd name="T5" fmla="*/ 1 h 263"/>
                    <a:gd name="T6" fmla="*/ 6 w 387"/>
                    <a:gd name="T7" fmla="*/ 1 h 263"/>
                    <a:gd name="T8" fmla="*/ 7 w 387"/>
                    <a:gd name="T9" fmla="*/ 1 h 263"/>
                    <a:gd name="T10" fmla="*/ 8 w 387"/>
                    <a:gd name="T11" fmla="*/ 1 h 263"/>
                    <a:gd name="T12" fmla="*/ 8 w 387"/>
                    <a:gd name="T13" fmla="*/ 1 h 263"/>
                    <a:gd name="T14" fmla="*/ 9 w 387"/>
                    <a:gd name="T15" fmla="*/ 1 h 263"/>
                    <a:gd name="T16" fmla="*/ 10 w 387"/>
                    <a:gd name="T17" fmla="*/ 1 h 263"/>
                    <a:gd name="T18" fmla="*/ 10 w 387"/>
                    <a:gd name="T19" fmla="*/ 1 h 263"/>
                    <a:gd name="T20" fmla="*/ 11 w 387"/>
                    <a:gd name="T21" fmla="*/ 1 h 263"/>
                    <a:gd name="T22" fmla="*/ 12 w 387"/>
                    <a:gd name="T23" fmla="*/ 1 h 263"/>
                    <a:gd name="T24" fmla="*/ 12 w 387"/>
                    <a:gd name="T25" fmla="*/ 1 h 263"/>
                    <a:gd name="T26" fmla="*/ 12 w 387"/>
                    <a:gd name="T27" fmla="*/ 1 h 263"/>
                    <a:gd name="T28" fmla="*/ 12 w 387"/>
                    <a:gd name="T29" fmla="*/ 1 h 263"/>
                    <a:gd name="T30" fmla="*/ 12 w 387"/>
                    <a:gd name="T31" fmla="*/ 1 h 263"/>
                    <a:gd name="T32" fmla="*/ 12 w 387"/>
                    <a:gd name="T33" fmla="*/ 1 h 263"/>
                    <a:gd name="T34" fmla="*/ 6 w 387"/>
                    <a:gd name="T35" fmla="*/ 2 h 263"/>
                    <a:gd name="T36" fmla="*/ 6 w 387"/>
                    <a:gd name="T37" fmla="*/ 2 h 263"/>
                    <a:gd name="T38" fmla="*/ 6 w 387"/>
                    <a:gd name="T39" fmla="*/ 2 h 263"/>
                    <a:gd name="T40" fmla="*/ 6 w 387"/>
                    <a:gd name="T41" fmla="*/ 2 h 263"/>
                    <a:gd name="T42" fmla="*/ 5 w 387"/>
                    <a:gd name="T43" fmla="*/ 2 h 263"/>
                    <a:gd name="T44" fmla="*/ 4 w 387"/>
                    <a:gd name="T45" fmla="*/ 2 h 263"/>
                    <a:gd name="T46" fmla="*/ 4 w 387"/>
                    <a:gd name="T47" fmla="*/ 2 h 263"/>
                    <a:gd name="T48" fmla="*/ 3 w 387"/>
                    <a:gd name="T49" fmla="*/ 2 h 263"/>
                    <a:gd name="T50" fmla="*/ 3 w 387"/>
                    <a:gd name="T51" fmla="*/ 2 h 263"/>
                    <a:gd name="T52" fmla="*/ 3 w 387"/>
                    <a:gd name="T53" fmla="*/ 2 h 263"/>
                    <a:gd name="T54" fmla="*/ 2 w 387"/>
                    <a:gd name="T55" fmla="*/ 2 h 263"/>
                    <a:gd name="T56" fmla="*/ 2 w 387"/>
                    <a:gd name="T57" fmla="*/ 2 h 263"/>
                    <a:gd name="T58" fmla="*/ 1 w 387"/>
                    <a:gd name="T59" fmla="*/ 2 h 263"/>
                    <a:gd name="T60" fmla="*/ 1 w 387"/>
                    <a:gd name="T61" fmla="*/ 1 h 263"/>
                    <a:gd name="T62" fmla="*/ 1 w 387"/>
                    <a:gd name="T63" fmla="*/ 1 h 263"/>
                    <a:gd name="T64" fmla="*/ 1 w 387"/>
                    <a:gd name="T65" fmla="*/ 1 h 263"/>
                    <a:gd name="T66" fmla="*/ 0 w 387"/>
                    <a:gd name="T67" fmla="*/ 1 h 263"/>
                    <a:gd name="T68" fmla="*/ 5 w 387"/>
                    <a:gd name="T69" fmla="*/ 0 h 263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387"/>
                    <a:gd name="T106" fmla="*/ 0 h 263"/>
                    <a:gd name="T107" fmla="*/ 387 w 387"/>
                    <a:gd name="T108" fmla="*/ 263 h 263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387" h="263">
                      <a:moveTo>
                        <a:pt x="171" y="0"/>
                      </a:moveTo>
                      <a:lnTo>
                        <a:pt x="176" y="0"/>
                      </a:lnTo>
                      <a:lnTo>
                        <a:pt x="188" y="1"/>
                      </a:lnTo>
                      <a:lnTo>
                        <a:pt x="204" y="2"/>
                      </a:lnTo>
                      <a:lnTo>
                        <a:pt x="225" y="6"/>
                      </a:lnTo>
                      <a:lnTo>
                        <a:pt x="249" y="9"/>
                      </a:lnTo>
                      <a:lnTo>
                        <a:pt x="272" y="15"/>
                      </a:lnTo>
                      <a:lnTo>
                        <a:pt x="293" y="22"/>
                      </a:lnTo>
                      <a:lnTo>
                        <a:pt x="311" y="30"/>
                      </a:lnTo>
                      <a:lnTo>
                        <a:pt x="330" y="42"/>
                      </a:lnTo>
                      <a:lnTo>
                        <a:pt x="345" y="55"/>
                      </a:lnTo>
                      <a:lnTo>
                        <a:pt x="359" y="68"/>
                      </a:lnTo>
                      <a:lnTo>
                        <a:pt x="369" y="79"/>
                      </a:lnTo>
                      <a:lnTo>
                        <a:pt x="377" y="89"/>
                      </a:lnTo>
                      <a:lnTo>
                        <a:pt x="383" y="97"/>
                      </a:lnTo>
                      <a:lnTo>
                        <a:pt x="386" y="102"/>
                      </a:lnTo>
                      <a:lnTo>
                        <a:pt x="387" y="104"/>
                      </a:lnTo>
                      <a:lnTo>
                        <a:pt x="218" y="263"/>
                      </a:lnTo>
                      <a:lnTo>
                        <a:pt x="213" y="261"/>
                      </a:lnTo>
                      <a:lnTo>
                        <a:pt x="201" y="259"/>
                      </a:lnTo>
                      <a:lnTo>
                        <a:pt x="183" y="255"/>
                      </a:lnTo>
                      <a:lnTo>
                        <a:pt x="164" y="250"/>
                      </a:lnTo>
                      <a:lnTo>
                        <a:pt x="141" y="244"/>
                      </a:lnTo>
                      <a:lnTo>
                        <a:pt x="122" y="237"/>
                      </a:lnTo>
                      <a:lnTo>
                        <a:pt x="105" y="230"/>
                      </a:lnTo>
                      <a:lnTo>
                        <a:pt x="93" y="225"/>
                      </a:lnTo>
                      <a:lnTo>
                        <a:pt x="83" y="217"/>
                      </a:lnTo>
                      <a:lnTo>
                        <a:pt x="69" y="208"/>
                      </a:lnTo>
                      <a:lnTo>
                        <a:pt x="54" y="196"/>
                      </a:lnTo>
                      <a:lnTo>
                        <a:pt x="39" y="185"/>
                      </a:lnTo>
                      <a:lnTo>
                        <a:pt x="24" y="174"/>
                      </a:lnTo>
                      <a:lnTo>
                        <a:pt x="12" y="166"/>
                      </a:lnTo>
                      <a:lnTo>
                        <a:pt x="3" y="160"/>
                      </a:lnTo>
                      <a:lnTo>
                        <a:pt x="0" y="158"/>
                      </a:lnTo>
                      <a:lnTo>
                        <a:pt x="171" y="0"/>
                      </a:lnTo>
                      <a:close/>
                    </a:path>
                  </a:pathLst>
                </a:custGeom>
                <a:solidFill>
                  <a:srgbClr val="BFB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" name="Freeform 25"/>
                <p:cNvSpPr>
                  <a:spLocks/>
                </p:cNvSpPr>
                <p:nvPr/>
              </p:nvSpPr>
              <p:spPr bwMode="auto">
                <a:xfrm>
                  <a:off x="1194" y="697"/>
                  <a:ext cx="685" cy="499"/>
                </a:xfrm>
                <a:custGeom>
                  <a:avLst/>
                  <a:gdLst>
                    <a:gd name="T0" fmla="*/ 34 w 1051"/>
                    <a:gd name="T1" fmla="*/ 0 h 917"/>
                    <a:gd name="T2" fmla="*/ 0 w 1051"/>
                    <a:gd name="T3" fmla="*/ 7 h 917"/>
                    <a:gd name="T4" fmla="*/ 2 w 1051"/>
                    <a:gd name="T5" fmla="*/ 7 h 917"/>
                    <a:gd name="T6" fmla="*/ 35 w 1051"/>
                    <a:gd name="T7" fmla="*/ 1 h 917"/>
                    <a:gd name="T8" fmla="*/ 34 w 1051"/>
                    <a:gd name="T9" fmla="*/ 0 h 9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51"/>
                    <a:gd name="T16" fmla="*/ 0 h 917"/>
                    <a:gd name="T17" fmla="*/ 1051 w 1051"/>
                    <a:gd name="T18" fmla="*/ 917 h 9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51" h="917">
                      <a:moveTo>
                        <a:pt x="1036" y="0"/>
                      </a:moveTo>
                      <a:lnTo>
                        <a:pt x="0" y="899"/>
                      </a:lnTo>
                      <a:lnTo>
                        <a:pt x="65" y="917"/>
                      </a:lnTo>
                      <a:lnTo>
                        <a:pt x="1051" y="47"/>
                      </a:lnTo>
                      <a:lnTo>
                        <a:pt x="1036" y="0"/>
                      </a:lnTo>
                      <a:close/>
                    </a:path>
                  </a:pathLst>
                </a:custGeom>
                <a:solidFill>
                  <a:srgbClr val="BFB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" name="Freeform 26"/>
                <p:cNvSpPr>
                  <a:spLocks/>
                </p:cNvSpPr>
                <p:nvPr/>
              </p:nvSpPr>
              <p:spPr bwMode="auto">
                <a:xfrm>
                  <a:off x="1258" y="728"/>
                  <a:ext cx="683" cy="481"/>
                </a:xfrm>
                <a:custGeom>
                  <a:avLst/>
                  <a:gdLst>
                    <a:gd name="T0" fmla="*/ 32 w 1048"/>
                    <a:gd name="T1" fmla="*/ 1 h 884"/>
                    <a:gd name="T2" fmla="*/ 0 w 1048"/>
                    <a:gd name="T3" fmla="*/ 7 h 884"/>
                    <a:gd name="T4" fmla="*/ 2 w 1048"/>
                    <a:gd name="T5" fmla="*/ 7 h 884"/>
                    <a:gd name="T6" fmla="*/ 34 w 1048"/>
                    <a:gd name="T7" fmla="*/ 0 h 884"/>
                    <a:gd name="T8" fmla="*/ 32 w 1048"/>
                    <a:gd name="T9" fmla="*/ 1 h 8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48"/>
                    <a:gd name="T16" fmla="*/ 0 h 884"/>
                    <a:gd name="T17" fmla="*/ 1048 w 1048"/>
                    <a:gd name="T18" fmla="*/ 884 h 8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48" h="884">
                      <a:moveTo>
                        <a:pt x="983" y="15"/>
                      </a:moveTo>
                      <a:lnTo>
                        <a:pt x="0" y="884"/>
                      </a:lnTo>
                      <a:lnTo>
                        <a:pt x="63" y="868"/>
                      </a:lnTo>
                      <a:lnTo>
                        <a:pt x="1048" y="0"/>
                      </a:lnTo>
                      <a:lnTo>
                        <a:pt x="983" y="15"/>
                      </a:lnTo>
                      <a:close/>
                    </a:path>
                  </a:pathLst>
                </a:custGeom>
                <a:solidFill>
                  <a:srgbClr val="4C4C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" name="Freeform 27"/>
                <p:cNvSpPr>
                  <a:spLocks/>
                </p:cNvSpPr>
                <p:nvPr/>
              </p:nvSpPr>
              <p:spPr bwMode="auto">
                <a:xfrm>
                  <a:off x="2069" y="384"/>
                  <a:ext cx="195" cy="141"/>
                </a:xfrm>
                <a:custGeom>
                  <a:avLst/>
                  <a:gdLst>
                    <a:gd name="T0" fmla="*/ 7 w 299"/>
                    <a:gd name="T1" fmla="*/ 0 h 258"/>
                    <a:gd name="T2" fmla="*/ 0 w 299"/>
                    <a:gd name="T3" fmla="*/ 2 h 258"/>
                    <a:gd name="T4" fmla="*/ 2 w 299"/>
                    <a:gd name="T5" fmla="*/ 2 h 258"/>
                    <a:gd name="T6" fmla="*/ 10 w 299"/>
                    <a:gd name="T7" fmla="*/ 1 h 258"/>
                    <a:gd name="T8" fmla="*/ 7 w 299"/>
                    <a:gd name="T9" fmla="*/ 0 h 25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9"/>
                    <a:gd name="T16" fmla="*/ 0 h 258"/>
                    <a:gd name="T17" fmla="*/ 299 w 299"/>
                    <a:gd name="T18" fmla="*/ 258 h 25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9" h="258">
                      <a:moveTo>
                        <a:pt x="206" y="0"/>
                      </a:moveTo>
                      <a:lnTo>
                        <a:pt x="0" y="216"/>
                      </a:lnTo>
                      <a:lnTo>
                        <a:pt x="71" y="258"/>
                      </a:lnTo>
                      <a:lnTo>
                        <a:pt x="299" y="36"/>
                      </a:lnTo>
                      <a:lnTo>
                        <a:pt x="206" y="0"/>
                      </a:lnTo>
                      <a:close/>
                    </a:path>
                  </a:pathLst>
                </a:custGeom>
                <a:solidFill>
                  <a:srgbClr val="BFB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Freeform 28"/>
                <p:cNvSpPr>
                  <a:spLocks/>
                </p:cNvSpPr>
                <p:nvPr/>
              </p:nvSpPr>
              <p:spPr bwMode="auto">
                <a:xfrm>
                  <a:off x="2140" y="413"/>
                  <a:ext cx="155" cy="139"/>
                </a:xfrm>
                <a:custGeom>
                  <a:avLst/>
                  <a:gdLst>
                    <a:gd name="T0" fmla="*/ 6 w 239"/>
                    <a:gd name="T1" fmla="*/ 0 h 255"/>
                    <a:gd name="T2" fmla="*/ 0 w 239"/>
                    <a:gd name="T3" fmla="*/ 2 h 255"/>
                    <a:gd name="T4" fmla="*/ 1 w 239"/>
                    <a:gd name="T5" fmla="*/ 2 h 255"/>
                    <a:gd name="T6" fmla="*/ 8 w 239"/>
                    <a:gd name="T7" fmla="*/ 1 h 255"/>
                    <a:gd name="T8" fmla="*/ 6 w 239"/>
                    <a:gd name="T9" fmla="*/ 0 h 2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9"/>
                    <a:gd name="T16" fmla="*/ 0 h 255"/>
                    <a:gd name="T17" fmla="*/ 239 w 239"/>
                    <a:gd name="T18" fmla="*/ 255 h 25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9" h="255">
                      <a:moveTo>
                        <a:pt x="219" y="0"/>
                      </a:moveTo>
                      <a:lnTo>
                        <a:pt x="0" y="226"/>
                      </a:lnTo>
                      <a:lnTo>
                        <a:pt x="44" y="255"/>
                      </a:lnTo>
                      <a:lnTo>
                        <a:pt x="239" y="22"/>
                      </a:lnTo>
                      <a:lnTo>
                        <a:pt x="219" y="0"/>
                      </a:lnTo>
                      <a:close/>
                    </a:path>
                  </a:pathLst>
                </a:custGeom>
                <a:solidFill>
                  <a:srgbClr val="4C4C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" name="Freeform 29"/>
                <p:cNvSpPr>
                  <a:spLocks/>
                </p:cNvSpPr>
                <p:nvPr/>
              </p:nvSpPr>
              <p:spPr bwMode="auto">
                <a:xfrm>
                  <a:off x="1900" y="521"/>
                  <a:ext cx="246" cy="192"/>
                </a:xfrm>
                <a:custGeom>
                  <a:avLst/>
                  <a:gdLst>
                    <a:gd name="T0" fmla="*/ 7 w 378"/>
                    <a:gd name="T1" fmla="*/ 0 h 351"/>
                    <a:gd name="T2" fmla="*/ 1 w 378"/>
                    <a:gd name="T3" fmla="*/ 2 h 351"/>
                    <a:gd name="T4" fmla="*/ 0 w 378"/>
                    <a:gd name="T5" fmla="*/ 3 h 351"/>
                    <a:gd name="T6" fmla="*/ 7 w 378"/>
                    <a:gd name="T7" fmla="*/ 2 h 351"/>
                    <a:gd name="T8" fmla="*/ 12 w 378"/>
                    <a:gd name="T9" fmla="*/ 1 h 351"/>
                    <a:gd name="T10" fmla="*/ 7 w 378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78"/>
                    <a:gd name="T19" fmla="*/ 0 h 351"/>
                    <a:gd name="T20" fmla="*/ 378 w 378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78" h="351">
                      <a:moveTo>
                        <a:pt x="207" y="0"/>
                      </a:moveTo>
                      <a:lnTo>
                        <a:pt x="12" y="179"/>
                      </a:lnTo>
                      <a:lnTo>
                        <a:pt x="0" y="351"/>
                      </a:lnTo>
                      <a:lnTo>
                        <a:pt x="207" y="314"/>
                      </a:lnTo>
                      <a:lnTo>
                        <a:pt x="378" y="102"/>
                      </a:lnTo>
                      <a:lnTo>
                        <a:pt x="207" y="0"/>
                      </a:lnTo>
                      <a:close/>
                    </a:path>
                  </a:pathLst>
                </a:custGeom>
                <a:solidFill>
                  <a:srgbClr val="BFB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" name="Freeform 30"/>
                <p:cNvSpPr>
                  <a:spLocks/>
                </p:cNvSpPr>
                <p:nvPr/>
              </p:nvSpPr>
              <p:spPr bwMode="auto">
                <a:xfrm>
                  <a:off x="1159" y="1033"/>
                  <a:ext cx="157" cy="112"/>
                </a:xfrm>
                <a:custGeom>
                  <a:avLst/>
                  <a:gdLst>
                    <a:gd name="T0" fmla="*/ 6 w 243"/>
                    <a:gd name="T1" fmla="*/ 0 h 206"/>
                    <a:gd name="T2" fmla="*/ 0 w 243"/>
                    <a:gd name="T3" fmla="*/ 2 h 206"/>
                    <a:gd name="T4" fmla="*/ 2 w 243"/>
                    <a:gd name="T5" fmla="*/ 2 h 206"/>
                    <a:gd name="T6" fmla="*/ 7 w 243"/>
                    <a:gd name="T7" fmla="*/ 1 h 206"/>
                    <a:gd name="T8" fmla="*/ 6 w 243"/>
                    <a:gd name="T9" fmla="*/ 0 h 20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43"/>
                    <a:gd name="T16" fmla="*/ 0 h 206"/>
                    <a:gd name="T17" fmla="*/ 243 w 243"/>
                    <a:gd name="T18" fmla="*/ 206 h 20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43" h="206">
                      <a:moveTo>
                        <a:pt x="195" y="0"/>
                      </a:moveTo>
                      <a:lnTo>
                        <a:pt x="0" y="183"/>
                      </a:lnTo>
                      <a:lnTo>
                        <a:pt x="74" y="206"/>
                      </a:lnTo>
                      <a:lnTo>
                        <a:pt x="243" y="47"/>
                      </a:lnTo>
                      <a:lnTo>
                        <a:pt x="195" y="0"/>
                      </a:lnTo>
                      <a:close/>
                    </a:path>
                  </a:pathLst>
                </a:custGeom>
                <a:solidFill>
                  <a:srgbClr val="6868A8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" name="Freeform 31"/>
                <p:cNvSpPr>
                  <a:spLocks/>
                </p:cNvSpPr>
                <p:nvPr/>
              </p:nvSpPr>
              <p:spPr bwMode="auto">
                <a:xfrm>
                  <a:off x="1095" y="1002"/>
                  <a:ext cx="141" cy="113"/>
                </a:xfrm>
                <a:custGeom>
                  <a:avLst/>
                  <a:gdLst>
                    <a:gd name="T0" fmla="*/ 5 w 216"/>
                    <a:gd name="T1" fmla="*/ 0 h 208"/>
                    <a:gd name="T2" fmla="*/ 0 w 216"/>
                    <a:gd name="T3" fmla="*/ 2 h 208"/>
                    <a:gd name="T4" fmla="*/ 1 w 216"/>
                    <a:gd name="T5" fmla="*/ 2 h 208"/>
                    <a:gd name="T6" fmla="*/ 7 w 216"/>
                    <a:gd name="T7" fmla="*/ 1 h 208"/>
                    <a:gd name="T8" fmla="*/ 5 w 216"/>
                    <a:gd name="T9" fmla="*/ 0 h 20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6"/>
                    <a:gd name="T16" fmla="*/ 0 h 208"/>
                    <a:gd name="T17" fmla="*/ 216 w 216"/>
                    <a:gd name="T18" fmla="*/ 208 h 20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6" h="208">
                      <a:moveTo>
                        <a:pt x="172" y="0"/>
                      </a:moveTo>
                      <a:lnTo>
                        <a:pt x="0" y="190"/>
                      </a:lnTo>
                      <a:lnTo>
                        <a:pt x="31" y="208"/>
                      </a:lnTo>
                      <a:lnTo>
                        <a:pt x="216" y="33"/>
                      </a:lnTo>
                      <a:lnTo>
                        <a:pt x="17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" name="Freeform 32"/>
                <p:cNvSpPr>
                  <a:spLocks/>
                </p:cNvSpPr>
                <p:nvPr/>
              </p:nvSpPr>
              <p:spPr bwMode="auto">
                <a:xfrm>
                  <a:off x="932" y="1267"/>
                  <a:ext cx="122" cy="66"/>
                </a:xfrm>
                <a:custGeom>
                  <a:avLst/>
                  <a:gdLst>
                    <a:gd name="T0" fmla="*/ 5 w 189"/>
                    <a:gd name="T1" fmla="*/ 0 h 123"/>
                    <a:gd name="T2" fmla="*/ 0 w 189"/>
                    <a:gd name="T3" fmla="*/ 1 h 123"/>
                    <a:gd name="T4" fmla="*/ 1 w 189"/>
                    <a:gd name="T5" fmla="*/ 1 h 123"/>
                    <a:gd name="T6" fmla="*/ 6 w 189"/>
                    <a:gd name="T7" fmla="*/ 1 h 123"/>
                    <a:gd name="T8" fmla="*/ 5 w 189"/>
                    <a:gd name="T9" fmla="*/ 0 h 1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89"/>
                    <a:gd name="T16" fmla="*/ 0 h 123"/>
                    <a:gd name="T17" fmla="*/ 189 w 189"/>
                    <a:gd name="T18" fmla="*/ 123 h 12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89" h="123">
                      <a:moveTo>
                        <a:pt x="164" y="0"/>
                      </a:moveTo>
                      <a:lnTo>
                        <a:pt x="0" y="116"/>
                      </a:lnTo>
                      <a:lnTo>
                        <a:pt x="21" y="123"/>
                      </a:lnTo>
                      <a:lnTo>
                        <a:pt x="189" y="27"/>
                      </a:lnTo>
                      <a:lnTo>
                        <a:pt x="164" y="0"/>
                      </a:lnTo>
                      <a:close/>
                    </a:path>
                  </a:pathLst>
                </a:custGeom>
                <a:solidFill>
                  <a:srgbClr val="89494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" name="Freeform 33"/>
                <p:cNvSpPr>
                  <a:spLocks/>
                </p:cNvSpPr>
                <p:nvPr/>
              </p:nvSpPr>
              <p:spPr bwMode="auto">
                <a:xfrm>
                  <a:off x="912" y="1222"/>
                  <a:ext cx="94" cy="98"/>
                </a:xfrm>
                <a:custGeom>
                  <a:avLst/>
                  <a:gdLst>
                    <a:gd name="T0" fmla="*/ 4 w 142"/>
                    <a:gd name="T1" fmla="*/ 1 h 180"/>
                    <a:gd name="T2" fmla="*/ 0 w 142"/>
                    <a:gd name="T3" fmla="*/ 2 h 180"/>
                    <a:gd name="T4" fmla="*/ 4 w 142"/>
                    <a:gd name="T5" fmla="*/ 1 h 180"/>
                    <a:gd name="T6" fmla="*/ 5 w 142"/>
                    <a:gd name="T7" fmla="*/ 0 h 180"/>
                    <a:gd name="T8" fmla="*/ 4 w 142"/>
                    <a:gd name="T9" fmla="*/ 1 h 1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180"/>
                    <a:gd name="T17" fmla="*/ 142 w 142"/>
                    <a:gd name="T18" fmla="*/ 180 h 1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180">
                      <a:moveTo>
                        <a:pt x="99" y="1"/>
                      </a:moveTo>
                      <a:lnTo>
                        <a:pt x="0" y="180"/>
                      </a:lnTo>
                      <a:lnTo>
                        <a:pt x="111" y="76"/>
                      </a:lnTo>
                      <a:lnTo>
                        <a:pt x="142" y="0"/>
                      </a:lnTo>
                      <a:lnTo>
                        <a:pt x="99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6" name="Oval 34"/>
          <p:cNvSpPr>
            <a:spLocks noChangeArrowheads="1"/>
          </p:cNvSpPr>
          <p:nvPr/>
        </p:nvSpPr>
        <p:spPr bwMode="auto">
          <a:xfrm rot="6594164">
            <a:off x="1571625" y="2479983"/>
            <a:ext cx="3887788" cy="3887788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grpSp>
        <p:nvGrpSpPr>
          <p:cNvPr id="37" name="Group 35"/>
          <p:cNvGrpSpPr>
            <a:grpSpLocks/>
          </p:cNvGrpSpPr>
          <p:nvPr/>
        </p:nvGrpSpPr>
        <p:grpSpPr bwMode="auto">
          <a:xfrm rot="5249628">
            <a:off x="3667919" y="1831496"/>
            <a:ext cx="5257800" cy="5183188"/>
            <a:chOff x="693" y="1464"/>
            <a:chExt cx="2496" cy="2496"/>
          </a:xfrm>
        </p:grpSpPr>
        <p:grpSp>
          <p:nvGrpSpPr>
            <p:cNvPr id="38" name="Group 36"/>
            <p:cNvGrpSpPr>
              <a:grpSpLocks/>
            </p:cNvGrpSpPr>
            <p:nvPr/>
          </p:nvGrpSpPr>
          <p:grpSpPr bwMode="auto">
            <a:xfrm>
              <a:off x="693" y="1464"/>
              <a:ext cx="2496" cy="2496"/>
              <a:chOff x="624" y="1104"/>
              <a:chExt cx="2352" cy="2352"/>
            </a:xfrm>
          </p:grpSpPr>
          <p:sp>
            <p:nvSpPr>
              <p:cNvPr id="66" name="Oval 37"/>
              <p:cNvSpPr>
                <a:spLocks noChangeArrowheads="1"/>
              </p:cNvSpPr>
              <p:nvPr/>
            </p:nvSpPr>
            <p:spPr bwMode="auto">
              <a:xfrm>
                <a:off x="624" y="1104"/>
                <a:ext cx="2352" cy="2352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</a:endParaRPr>
              </a:p>
            </p:txBody>
          </p:sp>
          <p:sp>
            <p:nvSpPr>
              <p:cNvPr id="67" name="Line 38"/>
              <p:cNvSpPr>
                <a:spLocks noChangeShapeType="1"/>
              </p:cNvSpPr>
              <p:nvPr/>
            </p:nvSpPr>
            <p:spPr bwMode="auto">
              <a:xfrm>
                <a:off x="1806" y="1104"/>
                <a:ext cx="1" cy="2352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Line 39"/>
              <p:cNvSpPr>
                <a:spLocks noChangeShapeType="1"/>
              </p:cNvSpPr>
              <p:nvPr/>
            </p:nvSpPr>
            <p:spPr bwMode="auto">
              <a:xfrm flipH="1">
                <a:off x="624" y="2286"/>
                <a:ext cx="2352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9" name="Group 40"/>
            <p:cNvGrpSpPr>
              <a:grpSpLocks/>
            </p:cNvGrpSpPr>
            <p:nvPr/>
          </p:nvGrpSpPr>
          <p:grpSpPr bwMode="auto">
            <a:xfrm>
              <a:off x="948" y="1737"/>
              <a:ext cx="1584" cy="1020"/>
              <a:chOff x="948" y="1737"/>
              <a:chExt cx="1584" cy="1020"/>
            </a:xfrm>
          </p:grpSpPr>
          <p:sp>
            <p:nvSpPr>
              <p:cNvPr id="40" name="Freeform 41"/>
              <p:cNvSpPr>
                <a:spLocks/>
              </p:cNvSpPr>
              <p:nvPr/>
            </p:nvSpPr>
            <p:spPr bwMode="auto">
              <a:xfrm rot="-604041">
                <a:off x="948" y="1845"/>
                <a:ext cx="1584" cy="912"/>
              </a:xfrm>
              <a:custGeom>
                <a:avLst/>
                <a:gdLst>
                  <a:gd name="T0" fmla="*/ 126 w 2242"/>
                  <a:gd name="T1" fmla="*/ 0 h 2252"/>
                  <a:gd name="T2" fmla="*/ 113 w 2242"/>
                  <a:gd name="T3" fmla="*/ 0 h 2252"/>
                  <a:gd name="T4" fmla="*/ 108 w 2242"/>
                  <a:gd name="T5" fmla="*/ 0 h 2252"/>
                  <a:gd name="T6" fmla="*/ 96 w 2242"/>
                  <a:gd name="T7" fmla="*/ 0 h 2252"/>
                  <a:gd name="T8" fmla="*/ 95 w 2242"/>
                  <a:gd name="T9" fmla="*/ 0 h 2252"/>
                  <a:gd name="T10" fmla="*/ 54 w 2242"/>
                  <a:gd name="T11" fmla="*/ 1 h 2252"/>
                  <a:gd name="T12" fmla="*/ 50 w 2242"/>
                  <a:gd name="T13" fmla="*/ 1 h 2252"/>
                  <a:gd name="T14" fmla="*/ 41 w 2242"/>
                  <a:gd name="T15" fmla="*/ 1 h 2252"/>
                  <a:gd name="T16" fmla="*/ 30 w 2242"/>
                  <a:gd name="T17" fmla="*/ 1 h 2252"/>
                  <a:gd name="T18" fmla="*/ 28 w 2242"/>
                  <a:gd name="T19" fmla="*/ 1 h 2252"/>
                  <a:gd name="T20" fmla="*/ 18 w 2242"/>
                  <a:gd name="T21" fmla="*/ 1 h 2252"/>
                  <a:gd name="T22" fmla="*/ 18 w 2242"/>
                  <a:gd name="T23" fmla="*/ 1 h 2252"/>
                  <a:gd name="T24" fmla="*/ 8 w 2242"/>
                  <a:gd name="T25" fmla="*/ 1 h 2252"/>
                  <a:gd name="T26" fmla="*/ 0 w 2242"/>
                  <a:gd name="T27" fmla="*/ 2 h 2252"/>
                  <a:gd name="T28" fmla="*/ 23 w 2242"/>
                  <a:gd name="T29" fmla="*/ 1 h 2252"/>
                  <a:gd name="T30" fmla="*/ 33 w 2242"/>
                  <a:gd name="T31" fmla="*/ 1 h 2252"/>
                  <a:gd name="T32" fmla="*/ 38 w 2242"/>
                  <a:gd name="T33" fmla="*/ 1 h 2252"/>
                  <a:gd name="T34" fmla="*/ 43 w 2242"/>
                  <a:gd name="T35" fmla="*/ 1 h 2252"/>
                  <a:gd name="T36" fmla="*/ 102 w 2242"/>
                  <a:gd name="T37" fmla="*/ 0 h 2252"/>
                  <a:gd name="T38" fmla="*/ 105 w 2242"/>
                  <a:gd name="T39" fmla="*/ 0 h 2252"/>
                  <a:gd name="T40" fmla="*/ 83 w 2242"/>
                  <a:gd name="T41" fmla="*/ 2 h 2252"/>
                  <a:gd name="T42" fmla="*/ 80 w 2242"/>
                  <a:gd name="T43" fmla="*/ 2 h 2252"/>
                  <a:gd name="T44" fmla="*/ 92 w 2242"/>
                  <a:gd name="T45" fmla="*/ 2 h 2252"/>
                  <a:gd name="T46" fmla="*/ 120 w 2242"/>
                  <a:gd name="T47" fmla="*/ 0 h 2252"/>
                  <a:gd name="T48" fmla="*/ 129 w 2242"/>
                  <a:gd name="T49" fmla="*/ 0 h 2252"/>
                  <a:gd name="T50" fmla="*/ 128 w 2242"/>
                  <a:gd name="T51" fmla="*/ 0 h 2252"/>
                  <a:gd name="T52" fmla="*/ 139 w 2242"/>
                  <a:gd name="T53" fmla="*/ 0 h 2252"/>
                  <a:gd name="T54" fmla="*/ 138 w 2242"/>
                  <a:gd name="T55" fmla="*/ 0 h 2252"/>
                  <a:gd name="T56" fmla="*/ 126 w 2242"/>
                  <a:gd name="T57" fmla="*/ 0 h 225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2242"/>
                  <a:gd name="T88" fmla="*/ 0 h 2252"/>
                  <a:gd name="T89" fmla="*/ 2242 w 2242"/>
                  <a:gd name="T90" fmla="*/ 2252 h 225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2242" h="2252">
                    <a:moveTo>
                      <a:pt x="2030" y="0"/>
                    </a:moveTo>
                    <a:lnTo>
                      <a:pt x="1823" y="249"/>
                    </a:lnTo>
                    <a:lnTo>
                      <a:pt x="1745" y="262"/>
                    </a:lnTo>
                    <a:lnTo>
                      <a:pt x="1544" y="459"/>
                    </a:lnTo>
                    <a:lnTo>
                      <a:pt x="1535" y="561"/>
                    </a:lnTo>
                    <a:lnTo>
                      <a:pt x="878" y="1099"/>
                    </a:lnTo>
                    <a:lnTo>
                      <a:pt x="816" y="1006"/>
                    </a:lnTo>
                    <a:lnTo>
                      <a:pt x="659" y="1012"/>
                    </a:lnTo>
                    <a:lnTo>
                      <a:pt x="486" y="1144"/>
                    </a:lnTo>
                    <a:lnTo>
                      <a:pt x="440" y="1158"/>
                    </a:lnTo>
                    <a:lnTo>
                      <a:pt x="287" y="1311"/>
                    </a:lnTo>
                    <a:lnTo>
                      <a:pt x="278" y="1392"/>
                    </a:lnTo>
                    <a:lnTo>
                      <a:pt x="125" y="1537"/>
                    </a:lnTo>
                    <a:lnTo>
                      <a:pt x="0" y="1887"/>
                    </a:lnTo>
                    <a:lnTo>
                      <a:pt x="363" y="1669"/>
                    </a:lnTo>
                    <a:lnTo>
                      <a:pt x="525" y="1537"/>
                    </a:lnTo>
                    <a:lnTo>
                      <a:pt x="615" y="1598"/>
                    </a:lnTo>
                    <a:lnTo>
                      <a:pt x="698" y="1574"/>
                    </a:lnTo>
                    <a:lnTo>
                      <a:pt x="1645" y="692"/>
                    </a:lnTo>
                    <a:lnTo>
                      <a:pt x="1688" y="650"/>
                    </a:lnTo>
                    <a:lnTo>
                      <a:pt x="1333" y="2081"/>
                    </a:lnTo>
                    <a:lnTo>
                      <a:pt x="1288" y="2252"/>
                    </a:lnTo>
                    <a:lnTo>
                      <a:pt x="1483" y="2056"/>
                    </a:lnTo>
                    <a:lnTo>
                      <a:pt x="1936" y="656"/>
                    </a:lnTo>
                    <a:lnTo>
                      <a:pt x="2078" y="429"/>
                    </a:lnTo>
                    <a:lnTo>
                      <a:pt x="2056" y="360"/>
                    </a:lnTo>
                    <a:lnTo>
                      <a:pt x="2242" y="123"/>
                    </a:lnTo>
                    <a:lnTo>
                      <a:pt x="2222" y="42"/>
                    </a:lnTo>
                    <a:lnTo>
                      <a:pt x="203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1" name="Group 42"/>
              <p:cNvGrpSpPr>
                <a:grpSpLocks/>
              </p:cNvGrpSpPr>
              <p:nvPr/>
            </p:nvGrpSpPr>
            <p:grpSpPr bwMode="auto">
              <a:xfrm>
                <a:off x="1932" y="1968"/>
                <a:ext cx="360" cy="768"/>
                <a:chOff x="1890" y="213"/>
                <a:chExt cx="360" cy="900"/>
              </a:xfrm>
            </p:grpSpPr>
            <p:sp>
              <p:nvSpPr>
                <p:cNvPr id="60" name="Freeform 43"/>
                <p:cNvSpPr>
                  <a:spLocks/>
                </p:cNvSpPr>
                <p:nvPr/>
              </p:nvSpPr>
              <p:spPr bwMode="auto">
                <a:xfrm>
                  <a:off x="2157" y="213"/>
                  <a:ext cx="93" cy="117"/>
                </a:xfrm>
                <a:custGeom>
                  <a:avLst/>
                  <a:gdLst>
                    <a:gd name="T0" fmla="*/ 1 w 186"/>
                    <a:gd name="T1" fmla="*/ 0 h 234"/>
                    <a:gd name="T2" fmla="*/ 0 w 186"/>
                    <a:gd name="T3" fmla="*/ 1 h 234"/>
                    <a:gd name="T4" fmla="*/ 1 w 186"/>
                    <a:gd name="T5" fmla="*/ 1 h 234"/>
                    <a:gd name="T6" fmla="*/ 1 w 186"/>
                    <a:gd name="T7" fmla="*/ 1 h 234"/>
                    <a:gd name="T8" fmla="*/ 1 w 186"/>
                    <a:gd name="T9" fmla="*/ 0 h 23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86"/>
                    <a:gd name="T16" fmla="*/ 0 h 234"/>
                    <a:gd name="T17" fmla="*/ 186 w 186"/>
                    <a:gd name="T18" fmla="*/ 234 h 23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86" h="234">
                      <a:moveTo>
                        <a:pt x="153" y="0"/>
                      </a:moveTo>
                      <a:lnTo>
                        <a:pt x="0" y="187"/>
                      </a:lnTo>
                      <a:lnTo>
                        <a:pt x="43" y="234"/>
                      </a:lnTo>
                      <a:lnTo>
                        <a:pt x="186" y="15"/>
                      </a:lnTo>
                      <a:lnTo>
                        <a:pt x="153" y="0"/>
                      </a:lnTo>
                      <a:close/>
                    </a:path>
                  </a:pathLst>
                </a:custGeom>
                <a:solidFill>
                  <a:srgbClr val="4C4C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" name="Freeform 44"/>
                <p:cNvSpPr>
                  <a:spLocks/>
                </p:cNvSpPr>
                <p:nvPr/>
              </p:nvSpPr>
              <p:spPr bwMode="auto">
                <a:xfrm>
                  <a:off x="1924" y="317"/>
                  <a:ext cx="209" cy="703"/>
                </a:xfrm>
                <a:custGeom>
                  <a:avLst/>
                  <a:gdLst>
                    <a:gd name="T0" fmla="*/ 1 w 419"/>
                    <a:gd name="T1" fmla="*/ 1 h 1406"/>
                    <a:gd name="T2" fmla="*/ 0 w 419"/>
                    <a:gd name="T3" fmla="*/ 6 h 1406"/>
                    <a:gd name="T4" fmla="*/ 0 w 419"/>
                    <a:gd name="T5" fmla="*/ 6 h 1406"/>
                    <a:gd name="T6" fmla="*/ 1 w 419"/>
                    <a:gd name="T7" fmla="*/ 0 h 1406"/>
                    <a:gd name="T8" fmla="*/ 1 w 419"/>
                    <a:gd name="T9" fmla="*/ 1 h 140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19"/>
                    <a:gd name="T16" fmla="*/ 0 h 1406"/>
                    <a:gd name="T17" fmla="*/ 419 w 419"/>
                    <a:gd name="T18" fmla="*/ 1406 h 140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19" h="1406">
                      <a:moveTo>
                        <a:pt x="342" y="17"/>
                      </a:moveTo>
                      <a:lnTo>
                        <a:pt x="0" y="1399"/>
                      </a:lnTo>
                      <a:lnTo>
                        <a:pt x="53" y="1406"/>
                      </a:lnTo>
                      <a:lnTo>
                        <a:pt x="419" y="0"/>
                      </a:lnTo>
                      <a:lnTo>
                        <a:pt x="342" y="17"/>
                      </a:lnTo>
                      <a:close/>
                    </a:path>
                  </a:pathLst>
                </a:custGeom>
                <a:solidFill>
                  <a:srgbClr val="BFB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" name="Freeform 45"/>
                <p:cNvSpPr>
                  <a:spLocks/>
                </p:cNvSpPr>
                <p:nvPr/>
              </p:nvSpPr>
              <p:spPr bwMode="auto">
                <a:xfrm>
                  <a:off x="1962" y="335"/>
                  <a:ext cx="219" cy="682"/>
                </a:xfrm>
                <a:custGeom>
                  <a:avLst/>
                  <a:gdLst>
                    <a:gd name="T0" fmla="*/ 2 w 438"/>
                    <a:gd name="T1" fmla="*/ 0 h 1364"/>
                    <a:gd name="T2" fmla="*/ 0 w 438"/>
                    <a:gd name="T3" fmla="*/ 6 h 1364"/>
                    <a:gd name="T4" fmla="*/ 1 w 438"/>
                    <a:gd name="T5" fmla="*/ 6 h 1364"/>
                    <a:gd name="T6" fmla="*/ 2 w 438"/>
                    <a:gd name="T7" fmla="*/ 1 h 1364"/>
                    <a:gd name="T8" fmla="*/ 2 w 438"/>
                    <a:gd name="T9" fmla="*/ 0 h 136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8"/>
                    <a:gd name="T16" fmla="*/ 0 h 1364"/>
                    <a:gd name="T17" fmla="*/ 438 w 438"/>
                    <a:gd name="T18" fmla="*/ 1364 h 136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8" h="1364">
                      <a:moveTo>
                        <a:pt x="400" y="0"/>
                      </a:moveTo>
                      <a:lnTo>
                        <a:pt x="0" y="1364"/>
                      </a:lnTo>
                      <a:lnTo>
                        <a:pt x="24" y="1364"/>
                      </a:lnTo>
                      <a:lnTo>
                        <a:pt x="438" y="41"/>
                      </a:lnTo>
                      <a:lnTo>
                        <a:pt x="400" y="0"/>
                      </a:lnTo>
                      <a:close/>
                    </a:path>
                  </a:pathLst>
                </a:custGeom>
                <a:solidFill>
                  <a:srgbClr val="4C4C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" name="Freeform 46"/>
                <p:cNvSpPr>
                  <a:spLocks/>
                </p:cNvSpPr>
                <p:nvPr/>
              </p:nvSpPr>
              <p:spPr bwMode="auto">
                <a:xfrm>
                  <a:off x="1890" y="1029"/>
                  <a:ext cx="58" cy="84"/>
                </a:xfrm>
                <a:custGeom>
                  <a:avLst/>
                  <a:gdLst>
                    <a:gd name="T0" fmla="*/ 1 w 115"/>
                    <a:gd name="T1" fmla="*/ 1 h 167"/>
                    <a:gd name="T2" fmla="*/ 0 w 115"/>
                    <a:gd name="T3" fmla="*/ 1 h 167"/>
                    <a:gd name="T4" fmla="*/ 1 w 115"/>
                    <a:gd name="T5" fmla="*/ 0 h 167"/>
                    <a:gd name="T6" fmla="*/ 1 w 115"/>
                    <a:gd name="T7" fmla="*/ 1 h 16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5"/>
                    <a:gd name="T13" fmla="*/ 0 h 167"/>
                    <a:gd name="T14" fmla="*/ 115 w 115"/>
                    <a:gd name="T15" fmla="*/ 167 h 16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5" h="167">
                      <a:moveTo>
                        <a:pt x="67" y="10"/>
                      </a:moveTo>
                      <a:lnTo>
                        <a:pt x="0" y="167"/>
                      </a:lnTo>
                      <a:lnTo>
                        <a:pt x="115" y="0"/>
                      </a:lnTo>
                      <a:lnTo>
                        <a:pt x="67" y="1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" name="Freeform 47"/>
                <p:cNvSpPr>
                  <a:spLocks/>
                </p:cNvSpPr>
                <p:nvPr/>
              </p:nvSpPr>
              <p:spPr bwMode="auto">
                <a:xfrm>
                  <a:off x="2062" y="214"/>
                  <a:ext cx="141" cy="95"/>
                </a:xfrm>
                <a:custGeom>
                  <a:avLst/>
                  <a:gdLst>
                    <a:gd name="T0" fmla="*/ 2 w 280"/>
                    <a:gd name="T1" fmla="*/ 0 h 191"/>
                    <a:gd name="T2" fmla="*/ 1 w 280"/>
                    <a:gd name="T3" fmla="*/ 0 h 191"/>
                    <a:gd name="T4" fmla="*/ 0 w 280"/>
                    <a:gd name="T5" fmla="*/ 0 h 191"/>
                    <a:gd name="T6" fmla="*/ 1 w 280"/>
                    <a:gd name="T7" fmla="*/ 0 h 191"/>
                    <a:gd name="T8" fmla="*/ 2 w 280"/>
                    <a:gd name="T9" fmla="*/ 0 h 19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0"/>
                    <a:gd name="T16" fmla="*/ 0 h 191"/>
                    <a:gd name="T17" fmla="*/ 280 w 280"/>
                    <a:gd name="T18" fmla="*/ 191 h 19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0" h="191">
                      <a:moveTo>
                        <a:pt x="280" y="0"/>
                      </a:moveTo>
                      <a:lnTo>
                        <a:pt x="151" y="170"/>
                      </a:lnTo>
                      <a:lnTo>
                        <a:pt x="0" y="191"/>
                      </a:lnTo>
                      <a:lnTo>
                        <a:pt x="129" y="141"/>
                      </a:lnTo>
                      <a:lnTo>
                        <a:pt x="28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" name="Freeform 48"/>
                <p:cNvSpPr>
                  <a:spLocks/>
                </p:cNvSpPr>
                <p:nvPr/>
              </p:nvSpPr>
              <p:spPr bwMode="auto">
                <a:xfrm>
                  <a:off x="1962" y="317"/>
                  <a:ext cx="246" cy="700"/>
                </a:xfrm>
                <a:custGeom>
                  <a:avLst/>
                  <a:gdLst>
                    <a:gd name="T0" fmla="*/ 24 w 342"/>
                    <a:gd name="T1" fmla="*/ 0 h 1399"/>
                    <a:gd name="T2" fmla="*/ 0 w 342"/>
                    <a:gd name="T3" fmla="*/ 6 h 1399"/>
                    <a:gd name="T4" fmla="*/ 22 w 342"/>
                    <a:gd name="T5" fmla="*/ 1 h 1399"/>
                    <a:gd name="T6" fmla="*/ 24 w 342"/>
                    <a:gd name="T7" fmla="*/ 0 h 139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42"/>
                    <a:gd name="T13" fmla="*/ 0 h 1399"/>
                    <a:gd name="T14" fmla="*/ 342 w 342"/>
                    <a:gd name="T15" fmla="*/ 1399 h 139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42" h="1399">
                      <a:moveTo>
                        <a:pt x="342" y="0"/>
                      </a:moveTo>
                      <a:lnTo>
                        <a:pt x="0" y="1399"/>
                      </a:lnTo>
                      <a:lnTo>
                        <a:pt x="298" y="17"/>
                      </a:lnTo>
                      <a:lnTo>
                        <a:pt x="34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2" name="Group 49"/>
              <p:cNvGrpSpPr>
                <a:grpSpLocks/>
              </p:cNvGrpSpPr>
              <p:nvPr/>
            </p:nvGrpSpPr>
            <p:grpSpPr bwMode="auto">
              <a:xfrm>
                <a:off x="1047" y="1737"/>
                <a:ext cx="1383" cy="949"/>
                <a:chOff x="912" y="384"/>
                <a:chExt cx="1383" cy="949"/>
              </a:xfrm>
            </p:grpSpPr>
            <p:sp>
              <p:nvSpPr>
                <p:cNvPr id="43" name="Freeform 50"/>
                <p:cNvSpPr>
                  <a:spLocks/>
                </p:cNvSpPr>
                <p:nvPr/>
              </p:nvSpPr>
              <p:spPr bwMode="auto">
                <a:xfrm>
                  <a:off x="950" y="1140"/>
                  <a:ext cx="130" cy="69"/>
                </a:xfrm>
                <a:custGeom>
                  <a:avLst/>
                  <a:gdLst>
                    <a:gd name="T0" fmla="*/ 5 w 201"/>
                    <a:gd name="T1" fmla="*/ 0 h 126"/>
                    <a:gd name="T2" fmla="*/ 0 w 201"/>
                    <a:gd name="T3" fmla="*/ 1 h 126"/>
                    <a:gd name="T4" fmla="*/ 3 w 201"/>
                    <a:gd name="T5" fmla="*/ 1 h 126"/>
                    <a:gd name="T6" fmla="*/ 6 w 201"/>
                    <a:gd name="T7" fmla="*/ 1 h 126"/>
                    <a:gd name="T8" fmla="*/ 5 w 201"/>
                    <a:gd name="T9" fmla="*/ 0 h 12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1"/>
                    <a:gd name="T16" fmla="*/ 0 h 126"/>
                    <a:gd name="T17" fmla="*/ 201 w 201"/>
                    <a:gd name="T18" fmla="*/ 126 h 12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1" h="126">
                      <a:moveTo>
                        <a:pt x="157" y="0"/>
                      </a:moveTo>
                      <a:lnTo>
                        <a:pt x="0" y="126"/>
                      </a:lnTo>
                      <a:lnTo>
                        <a:pt x="103" y="126"/>
                      </a:lnTo>
                      <a:lnTo>
                        <a:pt x="201" y="24"/>
                      </a:lnTo>
                      <a:lnTo>
                        <a:pt x="157" y="0"/>
                      </a:lnTo>
                      <a:close/>
                    </a:path>
                  </a:pathLst>
                </a:custGeom>
                <a:solidFill>
                  <a:srgbClr val="3FFF3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" name="Freeform 51"/>
                <p:cNvSpPr>
                  <a:spLocks/>
                </p:cNvSpPr>
                <p:nvPr/>
              </p:nvSpPr>
              <p:spPr bwMode="auto">
                <a:xfrm>
                  <a:off x="1015" y="1167"/>
                  <a:ext cx="124" cy="79"/>
                </a:xfrm>
                <a:custGeom>
                  <a:avLst/>
                  <a:gdLst>
                    <a:gd name="T0" fmla="*/ 4 w 189"/>
                    <a:gd name="T1" fmla="*/ 0 h 144"/>
                    <a:gd name="T2" fmla="*/ 1 w 189"/>
                    <a:gd name="T3" fmla="*/ 1 h 144"/>
                    <a:gd name="T4" fmla="*/ 0 w 189"/>
                    <a:gd name="T5" fmla="*/ 1 h 144"/>
                    <a:gd name="T6" fmla="*/ 3 w 189"/>
                    <a:gd name="T7" fmla="*/ 1 h 144"/>
                    <a:gd name="T8" fmla="*/ 7 w 189"/>
                    <a:gd name="T9" fmla="*/ 1 h 144"/>
                    <a:gd name="T10" fmla="*/ 4 w 189"/>
                    <a:gd name="T11" fmla="*/ 0 h 14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89"/>
                    <a:gd name="T19" fmla="*/ 0 h 144"/>
                    <a:gd name="T20" fmla="*/ 189 w 189"/>
                    <a:gd name="T21" fmla="*/ 144 h 14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89" h="144">
                      <a:moveTo>
                        <a:pt x="119" y="0"/>
                      </a:moveTo>
                      <a:lnTo>
                        <a:pt x="32" y="87"/>
                      </a:lnTo>
                      <a:lnTo>
                        <a:pt x="0" y="144"/>
                      </a:lnTo>
                      <a:lnTo>
                        <a:pt x="86" y="125"/>
                      </a:lnTo>
                      <a:lnTo>
                        <a:pt x="189" y="30"/>
                      </a:ln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" name="Freeform 52"/>
                <p:cNvSpPr>
                  <a:spLocks/>
                </p:cNvSpPr>
                <p:nvPr/>
              </p:nvSpPr>
              <p:spPr bwMode="auto">
                <a:xfrm>
                  <a:off x="1062" y="1201"/>
                  <a:ext cx="114" cy="71"/>
                </a:xfrm>
                <a:custGeom>
                  <a:avLst/>
                  <a:gdLst>
                    <a:gd name="T0" fmla="*/ 5 w 174"/>
                    <a:gd name="T1" fmla="*/ 0 h 128"/>
                    <a:gd name="T2" fmla="*/ 1 w 174"/>
                    <a:gd name="T3" fmla="*/ 1 h 128"/>
                    <a:gd name="T4" fmla="*/ 0 w 174"/>
                    <a:gd name="T5" fmla="*/ 1 h 128"/>
                    <a:gd name="T6" fmla="*/ 6 w 174"/>
                    <a:gd name="T7" fmla="*/ 1 h 128"/>
                    <a:gd name="T8" fmla="*/ 5 w 174"/>
                    <a:gd name="T9" fmla="*/ 0 h 12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4"/>
                    <a:gd name="T16" fmla="*/ 0 h 128"/>
                    <a:gd name="T17" fmla="*/ 174 w 174"/>
                    <a:gd name="T18" fmla="*/ 128 h 12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4" h="128">
                      <a:moveTo>
                        <a:pt x="150" y="0"/>
                      </a:moveTo>
                      <a:lnTo>
                        <a:pt x="21" y="87"/>
                      </a:lnTo>
                      <a:lnTo>
                        <a:pt x="0" y="128"/>
                      </a:lnTo>
                      <a:lnTo>
                        <a:pt x="174" y="10"/>
                      </a:lnTo>
                      <a:lnTo>
                        <a:pt x="150" y="0"/>
                      </a:lnTo>
                      <a:close/>
                    </a:path>
                  </a:pathLst>
                </a:custGeom>
                <a:solidFill>
                  <a:srgbClr val="00A5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" name="Freeform 53"/>
                <p:cNvSpPr>
                  <a:spLocks/>
                </p:cNvSpPr>
                <p:nvPr/>
              </p:nvSpPr>
              <p:spPr bwMode="auto">
                <a:xfrm>
                  <a:off x="912" y="1221"/>
                  <a:ext cx="142" cy="112"/>
                </a:xfrm>
                <a:custGeom>
                  <a:avLst/>
                  <a:gdLst>
                    <a:gd name="T0" fmla="*/ 3 w 217"/>
                    <a:gd name="T1" fmla="*/ 0 h 205"/>
                    <a:gd name="T2" fmla="*/ 5 w 217"/>
                    <a:gd name="T3" fmla="*/ 1 h 205"/>
                    <a:gd name="T4" fmla="*/ 4 w 217"/>
                    <a:gd name="T5" fmla="*/ 1 h 205"/>
                    <a:gd name="T6" fmla="*/ 7 w 217"/>
                    <a:gd name="T7" fmla="*/ 1 h 205"/>
                    <a:gd name="T8" fmla="*/ 7 w 217"/>
                    <a:gd name="T9" fmla="*/ 1 h 205"/>
                    <a:gd name="T10" fmla="*/ 2 w 217"/>
                    <a:gd name="T11" fmla="*/ 2 h 205"/>
                    <a:gd name="T12" fmla="*/ 0 w 217"/>
                    <a:gd name="T13" fmla="*/ 2 h 205"/>
                    <a:gd name="T14" fmla="*/ 3 w 217"/>
                    <a:gd name="T15" fmla="*/ 0 h 20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17"/>
                    <a:gd name="T25" fmla="*/ 0 h 205"/>
                    <a:gd name="T26" fmla="*/ 217 w 217"/>
                    <a:gd name="T27" fmla="*/ 205 h 20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7" h="205">
                      <a:moveTo>
                        <a:pt x="75" y="0"/>
                      </a:moveTo>
                      <a:lnTo>
                        <a:pt x="142" y="2"/>
                      </a:lnTo>
                      <a:lnTo>
                        <a:pt x="111" y="87"/>
                      </a:lnTo>
                      <a:lnTo>
                        <a:pt x="204" y="71"/>
                      </a:lnTo>
                      <a:lnTo>
                        <a:pt x="217" y="109"/>
                      </a:lnTo>
                      <a:lnTo>
                        <a:pt x="49" y="205"/>
                      </a:lnTo>
                      <a:lnTo>
                        <a:pt x="0" y="182"/>
                      </a:lnTo>
                      <a:lnTo>
                        <a:pt x="75" y="0"/>
                      </a:lnTo>
                      <a:close/>
                    </a:path>
                  </a:pathLst>
                </a:custGeom>
                <a:solidFill>
                  <a:srgbClr val="FFBFB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" name="Freeform 54"/>
                <p:cNvSpPr>
                  <a:spLocks/>
                </p:cNvSpPr>
                <p:nvPr/>
              </p:nvSpPr>
              <p:spPr bwMode="auto">
                <a:xfrm>
                  <a:off x="1228" y="932"/>
                  <a:ext cx="133" cy="61"/>
                </a:xfrm>
                <a:custGeom>
                  <a:avLst/>
                  <a:gdLst>
                    <a:gd name="T0" fmla="*/ 3 w 204"/>
                    <a:gd name="T1" fmla="*/ 1 h 113"/>
                    <a:gd name="T2" fmla="*/ 0 w 204"/>
                    <a:gd name="T3" fmla="*/ 1 h 113"/>
                    <a:gd name="T4" fmla="*/ 1 w 204"/>
                    <a:gd name="T5" fmla="*/ 1 h 113"/>
                    <a:gd name="T6" fmla="*/ 7 w 204"/>
                    <a:gd name="T7" fmla="*/ 0 h 113"/>
                    <a:gd name="T8" fmla="*/ 3 w 204"/>
                    <a:gd name="T9" fmla="*/ 1 h 11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4"/>
                    <a:gd name="T16" fmla="*/ 0 h 113"/>
                    <a:gd name="T17" fmla="*/ 204 w 204"/>
                    <a:gd name="T18" fmla="*/ 113 h 11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4" h="113">
                      <a:moveTo>
                        <a:pt x="114" y="3"/>
                      </a:moveTo>
                      <a:lnTo>
                        <a:pt x="0" y="91"/>
                      </a:lnTo>
                      <a:lnTo>
                        <a:pt x="46" y="113"/>
                      </a:lnTo>
                      <a:lnTo>
                        <a:pt x="204" y="0"/>
                      </a:lnTo>
                      <a:lnTo>
                        <a:pt x="114" y="3"/>
                      </a:lnTo>
                      <a:close/>
                    </a:path>
                  </a:pathLst>
                </a:custGeom>
                <a:solidFill>
                  <a:srgbClr val="3FFF3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" name="Freeform 55"/>
                <p:cNvSpPr>
                  <a:spLocks/>
                </p:cNvSpPr>
                <p:nvPr/>
              </p:nvSpPr>
              <p:spPr bwMode="auto">
                <a:xfrm>
                  <a:off x="1284" y="929"/>
                  <a:ext cx="121" cy="81"/>
                </a:xfrm>
                <a:custGeom>
                  <a:avLst/>
                  <a:gdLst>
                    <a:gd name="T0" fmla="*/ 5 w 188"/>
                    <a:gd name="T1" fmla="*/ 0 h 150"/>
                    <a:gd name="T2" fmla="*/ 0 w 188"/>
                    <a:gd name="T3" fmla="*/ 1 h 150"/>
                    <a:gd name="T4" fmla="*/ 1 w 188"/>
                    <a:gd name="T5" fmla="*/ 1 h 150"/>
                    <a:gd name="T6" fmla="*/ 6 w 188"/>
                    <a:gd name="T7" fmla="*/ 1 h 150"/>
                    <a:gd name="T8" fmla="*/ 5 w 188"/>
                    <a:gd name="T9" fmla="*/ 0 h 1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88"/>
                    <a:gd name="T16" fmla="*/ 0 h 150"/>
                    <a:gd name="T17" fmla="*/ 188 w 188"/>
                    <a:gd name="T18" fmla="*/ 150 h 15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88" h="150">
                      <a:moveTo>
                        <a:pt x="165" y="0"/>
                      </a:moveTo>
                      <a:lnTo>
                        <a:pt x="0" y="118"/>
                      </a:lnTo>
                      <a:lnTo>
                        <a:pt x="39" y="150"/>
                      </a:lnTo>
                      <a:lnTo>
                        <a:pt x="188" y="51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" name="Freeform 56"/>
                <p:cNvSpPr>
                  <a:spLocks/>
                </p:cNvSpPr>
                <p:nvPr/>
              </p:nvSpPr>
              <p:spPr bwMode="auto">
                <a:xfrm>
                  <a:off x="1331" y="971"/>
                  <a:ext cx="87" cy="65"/>
                </a:xfrm>
                <a:custGeom>
                  <a:avLst/>
                  <a:gdLst>
                    <a:gd name="T0" fmla="*/ 4 w 135"/>
                    <a:gd name="T1" fmla="*/ 0 h 118"/>
                    <a:gd name="T2" fmla="*/ 0 w 135"/>
                    <a:gd name="T3" fmla="*/ 1 h 118"/>
                    <a:gd name="T4" fmla="*/ 1 w 135"/>
                    <a:gd name="T5" fmla="*/ 1 h 118"/>
                    <a:gd name="T6" fmla="*/ 4 w 135"/>
                    <a:gd name="T7" fmla="*/ 1 h 118"/>
                    <a:gd name="T8" fmla="*/ 4 w 135"/>
                    <a:gd name="T9" fmla="*/ 0 h 1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5"/>
                    <a:gd name="T16" fmla="*/ 0 h 118"/>
                    <a:gd name="T17" fmla="*/ 135 w 135"/>
                    <a:gd name="T18" fmla="*/ 118 h 11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5" h="118">
                      <a:moveTo>
                        <a:pt x="119" y="0"/>
                      </a:moveTo>
                      <a:lnTo>
                        <a:pt x="0" y="85"/>
                      </a:lnTo>
                      <a:lnTo>
                        <a:pt x="14" y="118"/>
                      </a:lnTo>
                      <a:lnTo>
                        <a:pt x="135" y="14"/>
                      </a:ln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rgbClr val="00A5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" name="Freeform 57"/>
                <p:cNvSpPr>
                  <a:spLocks/>
                </p:cNvSpPr>
                <p:nvPr/>
              </p:nvSpPr>
              <p:spPr bwMode="auto">
                <a:xfrm>
                  <a:off x="1065" y="1002"/>
                  <a:ext cx="251" cy="143"/>
                </a:xfrm>
                <a:custGeom>
                  <a:avLst/>
                  <a:gdLst>
                    <a:gd name="T0" fmla="*/ 5 w 387"/>
                    <a:gd name="T1" fmla="*/ 0 h 263"/>
                    <a:gd name="T2" fmla="*/ 5 w 387"/>
                    <a:gd name="T3" fmla="*/ 0 h 263"/>
                    <a:gd name="T4" fmla="*/ 6 w 387"/>
                    <a:gd name="T5" fmla="*/ 1 h 263"/>
                    <a:gd name="T6" fmla="*/ 6 w 387"/>
                    <a:gd name="T7" fmla="*/ 1 h 263"/>
                    <a:gd name="T8" fmla="*/ 7 w 387"/>
                    <a:gd name="T9" fmla="*/ 1 h 263"/>
                    <a:gd name="T10" fmla="*/ 8 w 387"/>
                    <a:gd name="T11" fmla="*/ 1 h 263"/>
                    <a:gd name="T12" fmla="*/ 8 w 387"/>
                    <a:gd name="T13" fmla="*/ 1 h 263"/>
                    <a:gd name="T14" fmla="*/ 9 w 387"/>
                    <a:gd name="T15" fmla="*/ 1 h 263"/>
                    <a:gd name="T16" fmla="*/ 10 w 387"/>
                    <a:gd name="T17" fmla="*/ 1 h 263"/>
                    <a:gd name="T18" fmla="*/ 10 w 387"/>
                    <a:gd name="T19" fmla="*/ 1 h 263"/>
                    <a:gd name="T20" fmla="*/ 11 w 387"/>
                    <a:gd name="T21" fmla="*/ 1 h 263"/>
                    <a:gd name="T22" fmla="*/ 12 w 387"/>
                    <a:gd name="T23" fmla="*/ 1 h 263"/>
                    <a:gd name="T24" fmla="*/ 12 w 387"/>
                    <a:gd name="T25" fmla="*/ 1 h 263"/>
                    <a:gd name="T26" fmla="*/ 12 w 387"/>
                    <a:gd name="T27" fmla="*/ 1 h 263"/>
                    <a:gd name="T28" fmla="*/ 12 w 387"/>
                    <a:gd name="T29" fmla="*/ 1 h 263"/>
                    <a:gd name="T30" fmla="*/ 12 w 387"/>
                    <a:gd name="T31" fmla="*/ 1 h 263"/>
                    <a:gd name="T32" fmla="*/ 12 w 387"/>
                    <a:gd name="T33" fmla="*/ 1 h 263"/>
                    <a:gd name="T34" fmla="*/ 6 w 387"/>
                    <a:gd name="T35" fmla="*/ 2 h 263"/>
                    <a:gd name="T36" fmla="*/ 6 w 387"/>
                    <a:gd name="T37" fmla="*/ 2 h 263"/>
                    <a:gd name="T38" fmla="*/ 6 w 387"/>
                    <a:gd name="T39" fmla="*/ 2 h 263"/>
                    <a:gd name="T40" fmla="*/ 6 w 387"/>
                    <a:gd name="T41" fmla="*/ 2 h 263"/>
                    <a:gd name="T42" fmla="*/ 5 w 387"/>
                    <a:gd name="T43" fmla="*/ 2 h 263"/>
                    <a:gd name="T44" fmla="*/ 4 w 387"/>
                    <a:gd name="T45" fmla="*/ 2 h 263"/>
                    <a:gd name="T46" fmla="*/ 4 w 387"/>
                    <a:gd name="T47" fmla="*/ 2 h 263"/>
                    <a:gd name="T48" fmla="*/ 3 w 387"/>
                    <a:gd name="T49" fmla="*/ 2 h 263"/>
                    <a:gd name="T50" fmla="*/ 3 w 387"/>
                    <a:gd name="T51" fmla="*/ 2 h 263"/>
                    <a:gd name="T52" fmla="*/ 3 w 387"/>
                    <a:gd name="T53" fmla="*/ 2 h 263"/>
                    <a:gd name="T54" fmla="*/ 2 w 387"/>
                    <a:gd name="T55" fmla="*/ 2 h 263"/>
                    <a:gd name="T56" fmla="*/ 2 w 387"/>
                    <a:gd name="T57" fmla="*/ 2 h 263"/>
                    <a:gd name="T58" fmla="*/ 1 w 387"/>
                    <a:gd name="T59" fmla="*/ 2 h 263"/>
                    <a:gd name="T60" fmla="*/ 1 w 387"/>
                    <a:gd name="T61" fmla="*/ 1 h 263"/>
                    <a:gd name="T62" fmla="*/ 1 w 387"/>
                    <a:gd name="T63" fmla="*/ 1 h 263"/>
                    <a:gd name="T64" fmla="*/ 1 w 387"/>
                    <a:gd name="T65" fmla="*/ 1 h 263"/>
                    <a:gd name="T66" fmla="*/ 0 w 387"/>
                    <a:gd name="T67" fmla="*/ 1 h 263"/>
                    <a:gd name="T68" fmla="*/ 5 w 387"/>
                    <a:gd name="T69" fmla="*/ 0 h 263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387"/>
                    <a:gd name="T106" fmla="*/ 0 h 263"/>
                    <a:gd name="T107" fmla="*/ 387 w 387"/>
                    <a:gd name="T108" fmla="*/ 263 h 263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387" h="263">
                      <a:moveTo>
                        <a:pt x="171" y="0"/>
                      </a:moveTo>
                      <a:lnTo>
                        <a:pt x="176" y="0"/>
                      </a:lnTo>
                      <a:lnTo>
                        <a:pt x="188" y="1"/>
                      </a:lnTo>
                      <a:lnTo>
                        <a:pt x="204" y="2"/>
                      </a:lnTo>
                      <a:lnTo>
                        <a:pt x="225" y="6"/>
                      </a:lnTo>
                      <a:lnTo>
                        <a:pt x="249" y="9"/>
                      </a:lnTo>
                      <a:lnTo>
                        <a:pt x="272" y="15"/>
                      </a:lnTo>
                      <a:lnTo>
                        <a:pt x="293" y="22"/>
                      </a:lnTo>
                      <a:lnTo>
                        <a:pt x="311" y="30"/>
                      </a:lnTo>
                      <a:lnTo>
                        <a:pt x="330" y="42"/>
                      </a:lnTo>
                      <a:lnTo>
                        <a:pt x="345" y="55"/>
                      </a:lnTo>
                      <a:lnTo>
                        <a:pt x="359" y="68"/>
                      </a:lnTo>
                      <a:lnTo>
                        <a:pt x="369" y="79"/>
                      </a:lnTo>
                      <a:lnTo>
                        <a:pt x="377" y="89"/>
                      </a:lnTo>
                      <a:lnTo>
                        <a:pt x="383" y="97"/>
                      </a:lnTo>
                      <a:lnTo>
                        <a:pt x="386" y="102"/>
                      </a:lnTo>
                      <a:lnTo>
                        <a:pt x="387" y="104"/>
                      </a:lnTo>
                      <a:lnTo>
                        <a:pt x="218" y="263"/>
                      </a:lnTo>
                      <a:lnTo>
                        <a:pt x="213" y="261"/>
                      </a:lnTo>
                      <a:lnTo>
                        <a:pt x="201" y="259"/>
                      </a:lnTo>
                      <a:lnTo>
                        <a:pt x="183" y="255"/>
                      </a:lnTo>
                      <a:lnTo>
                        <a:pt x="164" y="250"/>
                      </a:lnTo>
                      <a:lnTo>
                        <a:pt x="141" y="244"/>
                      </a:lnTo>
                      <a:lnTo>
                        <a:pt x="122" y="237"/>
                      </a:lnTo>
                      <a:lnTo>
                        <a:pt x="105" y="230"/>
                      </a:lnTo>
                      <a:lnTo>
                        <a:pt x="93" y="225"/>
                      </a:lnTo>
                      <a:lnTo>
                        <a:pt x="83" y="217"/>
                      </a:lnTo>
                      <a:lnTo>
                        <a:pt x="69" y="208"/>
                      </a:lnTo>
                      <a:lnTo>
                        <a:pt x="54" y="196"/>
                      </a:lnTo>
                      <a:lnTo>
                        <a:pt x="39" y="185"/>
                      </a:lnTo>
                      <a:lnTo>
                        <a:pt x="24" y="174"/>
                      </a:lnTo>
                      <a:lnTo>
                        <a:pt x="12" y="166"/>
                      </a:lnTo>
                      <a:lnTo>
                        <a:pt x="3" y="160"/>
                      </a:lnTo>
                      <a:lnTo>
                        <a:pt x="0" y="158"/>
                      </a:lnTo>
                      <a:lnTo>
                        <a:pt x="171" y="0"/>
                      </a:lnTo>
                      <a:close/>
                    </a:path>
                  </a:pathLst>
                </a:custGeom>
                <a:solidFill>
                  <a:srgbClr val="BFB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" name="Freeform 58"/>
                <p:cNvSpPr>
                  <a:spLocks/>
                </p:cNvSpPr>
                <p:nvPr/>
              </p:nvSpPr>
              <p:spPr bwMode="auto">
                <a:xfrm>
                  <a:off x="1194" y="697"/>
                  <a:ext cx="685" cy="499"/>
                </a:xfrm>
                <a:custGeom>
                  <a:avLst/>
                  <a:gdLst>
                    <a:gd name="T0" fmla="*/ 34 w 1051"/>
                    <a:gd name="T1" fmla="*/ 0 h 917"/>
                    <a:gd name="T2" fmla="*/ 0 w 1051"/>
                    <a:gd name="T3" fmla="*/ 7 h 917"/>
                    <a:gd name="T4" fmla="*/ 2 w 1051"/>
                    <a:gd name="T5" fmla="*/ 7 h 917"/>
                    <a:gd name="T6" fmla="*/ 35 w 1051"/>
                    <a:gd name="T7" fmla="*/ 1 h 917"/>
                    <a:gd name="T8" fmla="*/ 34 w 1051"/>
                    <a:gd name="T9" fmla="*/ 0 h 9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51"/>
                    <a:gd name="T16" fmla="*/ 0 h 917"/>
                    <a:gd name="T17" fmla="*/ 1051 w 1051"/>
                    <a:gd name="T18" fmla="*/ 917 h 9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51" h="917">
                      <a:moveTo>
                        <a:pt x="1036" y="0"/>
                      </a:moveTo>
                      <a:lnTo>
                        <a:pt x="0" y="899"/>
                      </a:lnTo>
                      <a:lnTo>
                        <a:pt x="65" y="917"/>
                      </a:lnTo>
                      <a:lnTo>
                        <a:pt x="1051" y="47"/>
                      </a:lnTo>
                      <a:lnTo>
                        <a:pt x="1036" y="0"/>
                      </a:lnTo>
                      <a:close/>
                    </a:path>
                  </a:pathLst>
                </a:custGeom>
                <a:solidFill>
                  <a:srgbClr val="BFB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" name="Freeform 59"/>
                <p:cNvSpPr>
                  <a:spLocks/>
                </p:cNvSpPr>
                <p:nvPr/>
              </p:nvSpPr>
              <p:spPr bwMode="auto">
                <a:xfrm>
                  <a:off x="1258" y="728"/>
                  <a:ext cx="683" cy="481"/>
                </a:xfrm>
                <a:custGeom>
                  <a:avLst/>
                  <a:gdLst>
                    <a:gd name="T0" fmla="*/ 32 w 1048"/>
                    <a:gd name="T1" fmla="*/ 1 h 884"/>
                    <a:gd name="T2" fmla="*/ 0 w 1048"/>
                    <a:gd name="T3" fmla="*/ 7 h 884"/>
                    <a:gd name="T4" fmla="*/ 2 w 1048"/>
                    <a:gd name="T5" fmla="*/ 7 h 884"/>
                    <a:gd name="T6" fmla="*/ 34 w 1048"/>
                    <a:gd name="T7" fmla="*/ 0 h 884"/>
                    <a:gd name="T8" fmla="*/ 32 w 1048"/>
                    <a:gd name="T9" fmla="*/ 1 h 8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48"/>
                    <a:gd name="T16" fmla="*/ 0 h 884"/>
                    <a:gd name="T17" fmla="*/ 1048 w 1048"/>
                    <a:gd name="T18" fmla="*/ 884 h 8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48" h="884">
                      <a:moveTo>
                        <a:pt x="983" y="15"/>
                      </a:moveTo>
                      <a:lnTo>
                        <a:pt x="0" y="884"/>
                      </a:lnTo>
                      <a:lnTo>
                        <a:pt x="63" y="868"/>
                      </a:lnTo>
                      <a:lnTo>
                        <a:pt x="1048" y="0"/>
                      </a:lnTo>
                      <a:lnTo>
                        <a:pt x="983" y="15"/>
                      </a:lnTo>
                      <a:close/>
                    </a:path>
                  </a:pathLst>
                </a:custGeom>
                <a:solidFill>
                  <a:srgbClr val="4C4C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" name="Freeform 60"/>
                <p:cNvSpPr>
                  <a:spLocks/>
                </p:cNvSpPr>
                <p:nvPr/>
              </p:nvSpPr>
              <p:spPr bwMode="auto">
                <a:xfrm>
                  <a:off x="2069" y="384"/>
                  <a:ext cx="195" cy="141"/>
                </a:xfrm>
                <a:custGeom>
                  <a:avLst/>
                  <a:gdLst>
                    <a:gd name="T0" fmla="*/ 7 w 299"/>
                    <a:gd name="T1" fmla="*/ 0 h 258"/>
                    <a:gd name="T2" fmla="*/ 0 w 299"/>
                    <a:gd name="T3" fmla="*/ 2 h 258"/>
                    <a:gd name="T4" fmla="*/ 2 w 299"/>
                    <a:gd name="T5" fmla="*/ 2 h 258"/>
                    <a:gd name="T6" fmla="*/ 10 w 299"/>
                    <a:gd name="T7" fmla="*/ 1 h 258"/>
                    <a:gd name="T8" fmla="*/ 7 w 299"/>
                    <a:gd name="T9" fmla="*/ 0 h 25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9"/>
                    <a:gd name="T16" fmla="*/ 0 h 258"/>
                    <a:gd name="T17" fmla="*/ 299 w 299"/>
                    <a:gd name="T18" fmla="*/ 258 h 25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9" h="258">
                      <a:moveTo>
                        <a:pt x="206" y="0"/>
                      </a:moveTo>
                      <a:lnTo>
                        <a:pt x="0" y="216"/>
                      </a:lnTo>
                      <a:lnTo>
                        <a:pt x="71" y="258"/>
                      </a:lnTo>
                      <a:lnTo>
                        <a:pt x="299" y="36"/>
                      </a:lnTo>
                      <a:lnTo>
                        <a:pt x="206" y="0"/>
                      </a:lnTo>
                      <a:close/>
                    </a:path>
                  </a:pathLst>
                </a:custGeom>
                <a:solidFill>
                  <a:srgbClr val="BFB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" name="Freeform 61"/>
                <p:cNvSpPr>
                  <a:spLocks/>
                </p:cNvSpPr>
                <p:nvPr/>
              </p:nvSpPr>
              <p:spPr bwMode="auto">
                <a:xfrm>
                  <a:off x="2140" y="413"/>
                  <a:ext cx="155" cy="139"/>
                </a:xfrm>
                <a:custGeom>
                  <a:avLst/>
                  <a:gdLst>
                    <a:gd name="T0" fmla="*/ 6 w 239"/>
                    <a:gd name="T1" fmla="*/ 0 h 255"/>
                    <a:gd name="T2" fmla="*/ 0 w 239"/>
                    <a:gd name="T3" fmla="*/ 2 h 255"/>
                    <a:gd name="T4" fmla="*/ 1 w 239"/>
                    <a:gd name="T5" fmla="*/ 2 h 255"/>
                    <a:gd name="T6" fmla="*/ 8 w 239"/>
                    <a:gd name="T7" fmla="*/ 1 h 255"/>
                    <a:gd name="T8" fmla="*/ 6 w 239"/>
                    <a:gd name="T9" fmla="*/ 0 h 2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9"/>
                    <a:gd name="T16" fmla="*/ 0 h 255"/>
                    <a:gd name="T17" fmla="*/ 239 w 239"/>
                    <a:gd name="T18" fmla="*/ 255 h 25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9" h="255">
                      <a:moveTo>
                        <a:pt x="219" y="0"/>
                      </a:moveTo>
                      <a:lnTo>
                        <a:pt x="0" y="226"/>
                      </a:lnTo>
                      <a:lnTo>
                        <a:pt x="44" y="255"/>
                      </a:lnTo>
                      <a:lnTo>
                        <a:pt x="239" y="22"/>
                      </a:lnTo>
                      <a:lnTo>
                        <a:pt x="219" y="0"/>
                      </a:lnTo>
                      <a:close/>
                    </a:path>
                  </a:pathLst>
                </a:custGeom>
                <a:solidFill>
                  <a:srgbClr val="4C4C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" name="Freeform 62"/>
                <p:cNvSpPr>
                  <a:spLocks/>
                </p:cNvSpPr>
                <p:nvPr/>
              </p:nvSpPr>
              <p:spPr bwMode="auto">
                <a:xfrm>
                  <a:off x="1900" y="521"/>
                  <a:ext cx="246" cy="192"/>
                </a:xfrm>
                <a:custGeom>
                  <a:avLst/>
                  <a:gdLst>
                    <a:gd name="T0" fmla="*/ 7 w 378"/>
                    <a:gd name="T1" fmla="*/ 0 h 351"/>
                    <a:gd name="T2" fmla="*/ 1 w 378"/>
                    <a:gd name="T3" fmla="*/ 2 h 351"/>
                    <a:gd name="T4" fmla="*/ 0 w 378"/>
                    <a:gd name="T5" fmla="*/ 3 h 351"/>
                    <a:gd name="T6" fmla="*/ 7 w 378"/>
                    <a:gd name="T7" fmla="*/ 2 h 351"/>
                    <a:gd name="T8" fmla="*/ 12 w 378"/>
                    <a:gd name="T9" fmla="*/ 1 h 351"/>
                    <a:gd name="T10" fmla="*/ 7 w 378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78"/>
                    <a:gd name="T19" fmla="*/ 0 h 351"/>
                    <a:gd name="T20" fmla="*/ 378 w 378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78" h="351">
                      <a:moveTo>
                        <a:pt x="207" y="0"/>
                      </a:moveTo>
                      <a:lnTo>
                        <a:pt x="12" y="179"/>
                      </a:lnTo>
                      <a:lnTo>
                        <a:pt x="0" y="351"/>
                      </a:lnTo>
                      <a:lnTo>
                        <a:pt x="207" y="314"/>
                      </a:lnTo>
                      <a:lnTo>
                        <a:pt x="378" y="102"/>
                      </a:lnTo>
                      <a:lnTo>
                        <a:pt x="207" y="0"/>
                      </a:lnTo>
                      <a:close/>
                    </a:path>
                  </a:pathLst>
                </a:custGeom>
                <a:solidFill>
                  <a:srgbClr val="BFB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" name="Freeform 63"/>
                <p:cNvSpPr>
                  <a:spLocks/>
                </p:cNvSpPr>
                <p:nvPr/>
              </p:nvSpPr>
              <p:spPr bwMode="auto">
                <a:xfrm>
                  <a:off x="1159" y="1033"/>
                  <a:ext cx="157" cy="112"/>
                </a:xfrm>
                <a:custGeom>
                  <a:avLst/>
                  <a:gdLst>
                    <a:gd name="T0" fmla="*/ 6 w 243"/>
                    <a:gd name="T1" fmla="*/ 0 h 206"/>
                    <a:gd name="T2" fmla="*/ 0 w 243"/>
                    <a:gd name="T3" fmla="*/ 2 h 206"/>
                    <a:gd name="T4" fmla="*/ 2 w 243"/>
                    <a:gd name="T5" fmla="*/ 2 h 206"/>
                    <a:gd name="T6" fmla="*/ 7 w 243"/>
                    <a:gd name="T7" fmla="*/ 1 h 206"/>
                    <a:gd name="T8" fmla="*/ 6 w 243"/>
                    <a:gd name="T9" fmla="*/ 0 h 20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43"/>
                    <a:gd name="T16" fmla="*/ 0 h 206"/>
                    <a:gd name="T17" fmla="*/ 243 w 243"/>
                    <a:gd name="T18" fmla="*/ 206 h 20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43" h="206">
                      <a:moveTo>
                        <a:pt x="195" y="0"/>
                      </a:moveTo>
                      <a:lnTo>
                        <a:pt x="0" y="183"/>
                      </a:lnTo>
                      <a:lnTo>
                        <a:pt x="74" y="206"/>
                      </a:lnTo>
                      <a:lnTo>
                        <a:pt x="243" y="47"/>
                      </a:lnTo>
                      <a:lnTo>
                        <a:pt x="195" y="0"/>
                      </a:lnTo>
                      <a:close/>
                    </a:path>
                  </a:pathLst>
                </a:custGeom>
                <a:solidFill>
                  <a:srgbClr val="6868A8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" name="Freeform 64"/>
                <p:cNvSpPr>
                  <a:spLocks/>
                </p:cNvSpPr>
                <p:nvPr/>
              </p:nvSpPr>
              <p:spPr bwMode="auto">
                <a:xfrm>
                  <a:off x="1095" y="1002"/>
                  <a:ext cx="141" cy="113"/>
                </a:xfrm>
                <a:custGeom>
                  <a:avLst/>
                  <a:gdLst>
                    <a:gd name="T0" fmla="*/ 5 w 216"/>
                    <a:gd name="T1" fmla="*/ 0 h 208"/>
                    <a:gd name="T2" fmla="*/ 0 w 216"/>
                    <a:gd name="T3" fmla="*/ 2 h 208"/>
                    <a:gd name="T4" fmla="*/ 1 w 216"/>
                    <a:gd name="T5" fmla="*/ 2 h 208"/>
                    <a:gd name="T6" fmla="*/ 7 w 216"/>
                    <a:gd name="T7" fmla="*/ 1 h 208"/>
                    <a:gd name="T8" fmla="*/ 5 w 216"/>
                    <a:gd name="T9" fmla="*/ 0 h 20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6"/>
                    <a:gd name="T16" fmla="*/ 0 h 208"/>
                    <a:gd name="T17" fmla="*/ 216 w 216"/>
                    <a:gd name="T18" fmla="*/ 208 h 20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6" h="208">
                      <a:moveTo>
                        <a:pt x="172" y="0"/>
                      </a:moveTo>
                      <a:lnTo>
                        <a:pt x="0" y="190"/>
                      </a:lnTo>
                      <a:lnTo>
                        <a:pt x="31" y="208"/>
                      </a:lnTo>
                      <a:lnTo>
                        <a:pt x="216" y="33"/>
                      </a:lnTo>
                      <a:lnTo>
                        <a:pt x="17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" name="Freeform 65"/>
                <p:cNvSpPr>
                  <a:spLocks/>
                </p:cNvSpPr>
                <p:nvPr/>
              </p:nvSpPr>
              <p:spPr bwMode="auto">
                <a:xfrm>
                  <a:off x="932" y="1267"/>
                  <a:ext cx="122" cy="66"/>
                </a:xfrm>
                <a:custGeom>
                  <a:avLst/>
                  <a:gdLst>
                    <a:gd name="T0" fmla="*/ 5 w 189"/>
                    <a:gd name="T1" fmla="*/ 0 h 123"/>
                    <a:gd name="T2" fmla="*/ 0 w 189"/>
                    <a:gd name="T3" fmla="*/ 1 h 123"/>
                    <a:gd name="T4" fmla="*/ 1 w 189"/>
                    <a:gd name="T5" fmla="*/ 1 h 123"/>
                    <a:gd name="T6" fmla="*/ 6 w 189"/>
                    <a:gd name="T7" fmla="*/ 1 h 123"/>
                    <a:gd name="T8" fmla="*/ 5 w 189"/>
                    <a:gd name="T9" fmla="*/ 0 h 1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89"/>
                    <a:gd name="T16" fmla="*/ 0 h 123"/>
                    <a:gd name="T17" fmla="*/ 189 w 189"/>
                    <a:gd name="T18" fmla="*/ 123 h 12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89" h="123">
                      <a:moveTo>
                        <a:pt x="164" y="0"/>
                      </a:moveTo>
                      <a:lnTo>
                        <a:pt x="0" y="116"/>
                      </a:lnTo>
                      <a:lnTo>
                        <a:pt x="21" y="123"/>
                      </a:lnTo>
                      <a:lnTo>
                        <a:pt x="189" y="27"/>
                      </a:lnTo>
                      <a:lnTo>
                        <a:pt x="164" y="0"/>
                      </a:lnTo>
                      <a:close/>
                    </a:path>
                  </a:pathLst>
                </a:custGeom>
                <a:solidFill>
                  <a:srgbClr val="89494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" name="Freeform 66"/>
                <p:cNvSpPr>
                  <a:spLocks/>
                </p:cNvSpPr>
                <p:nvPr/>
              </p:nvSpPr>
              <p:spPr bwMode="auto">
                <a:xfrm>
                  <a:off x="912" y="1222"/>
                  <a:ext cx="94" cy="98"/>
                </a:xfrm>
                <a:custGeom>
                  <a:avLst/>
                  <a:gdLst>
                    <a:gd name="T0" fmla="*/ 4 w 142"/>
                    <a:gd name="T1" fmla="*/ 1 h 180"/>
                    <a:gd name="T2" fmla="*/ 0 w 142"/>
                    <a:gd name="T3" fmla="*/ 2 h 180"/>
                    <a:gd name="T4" fmla="*/ 4 w 142"/>
                    <a:gd name="T5" fmla="*/ 1 h 180"/>
                    <a:gd name="T6" fmla="*/ 5 w 142"/>
                    <a:gd name="T7" fmla="*/ 0 h 180"/>
                    <a:gd name="T8" fmla="*/ 4 w 142"/>
                    <a:gd name="T9" fmla="*/ 1 h 1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180"/>
                    <a:gd name="T17" fmla="*/ 142 w 142"/>
                    <a:gd name="T18" fmla="*/ 180 h 1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180">
                      <a:moveTo>
                        <a:pt x="99" y="1"/>
                      </a:moveTo>
                      <a:lnTo>
                        <a:pt x="0" y="180"/>
                      </a:lnTo>
                      <a:lnTo>
                        <a:pt x="111" y="76"/>
                      </a:lnTo>
                      <a:lnTo>
                        <a:pt x="142" y="0"/>
                      </a:lnTo>
                      <a:lnTo>
                        <a:pt x="99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69" name="Oval 67"/>
          <p:cNvSpPr>
            <a:spLocks noChangeArrowheads="1"/>
          </p:cNvSpPr>
          <p:nvPr/>
        </p:nvSpPr>
        <p:spPr bwMode="auto">
          <a:xfrm rot="6594164">
            <a:off x="4391025" y="2479983"/>
            <a:ext cx="3887788" cy="3887788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70" name="Line 68"/>
          <p:cNvSpPr>
            <a:spLocks noChangeShapeType="1"/>
          </p:cNvSpPr>
          <p:nvPr/>
        </p:nvSpPr>
        <p:spPr bwMode="auto">
          <a:xfrm>
            <a:off x="3400425" y="4384982"/>
            <a:ext cx="2895600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" name="Oval 69"/>
          <p:cNvSpPr>
            <a:spLocks noChangeArrowheads="1"/>
          </p:cNvSpPr>
          <p:nvPr/>
        </p:nvSpPr>
        <p:spPr bwMode="auto">
          <a:xfrm>
            <a:off x="3400425" y="4308782"/>
            <a:ext cx="152400" cy="1524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72" name="Oval 70"/>
          <p:cNvSpPr>
            <a:spLocks noChangeArrowheads="1"/>
          </p:cNvSpPr>
          <p:nvPr/>
        </p:nvSpPr>
        <p:spPr bwMode="auto">
          <a:xfrm>
            <a:off x="6219825" y="4308782"/>
            <a:ext cx="152400" cy="1524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73" name="Text Box 71"/>
          <p:cNvSpPr txBox="1">
            <a:spLocks noChangeArrowheads="1"/>
          </p:cNvSpPr>
          <p:nvPr/>
        </p:nvSpPr>
        <p:spPr bwMode="auto">
          <a:xfrm>
            <a:off x="3171825" y="3775382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VNI-Times" pitchFamily="2" charset="0"/>
                <a:cs typeface="Arial" charset="0"/>
              </a:rPr>
              <a:t>A</a:t>
            </a:r>
          </a:p>
        </p:txBody>
      </p:sp>
      <p:sp>
        <p:nvSpPr>
          <p:cNvPr id="74" name="Text Box 72"/>
          <p:cNvSpPr txBox="1">
            <a:spLocks noChangeArrowheads="1"/>
          </p:cNvSpPr>
          <p:nvPr/>
        </p:nvSpPr>
        <p:spPr bwMode="auto">
          <a:xfrm>
            <a:off x="5991225" y="3775382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VNI-Times" pitchFamily="2" charset="0"/>
                <a:cs typeface="Arial" charset="0"/>
              </a:rPr>
              <a:t>B</a:t>
            </a:r>
          </a:p>
        </p:txBody>
      </p:sp>
      <p:sp>
        <p:nvSpPr>
          <p:cNvPr id="75" name="Oval 73"/>
          <p:cNvSpPr>
            <a:spLocks noChangeArrowheads="1"/>
          </p:cNvSpPr>
          <p:nvPr/>
        </p:nvSpPr>
        <p:spPr bwMode="auto">
          <a:xfrm>
            <a:off x="4848225" y="3013382"/>
            <a:ext cx="152400" cy="1524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76" name="Oval 74"/>
          <p:cNvSpPr>
            <a:spLocks noChangeArrowheads="1"/>
          </p:cNvSpPr>
          <p:nvPr/>
        </p:nvSpPr>
        <p:spPr bwMode="auto">
          <a:xfrm>
            <a:off x="4848225" y="5680382"/>
            <a:ext cx="152400" cy="1524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77" name="Line 75"/>
          <p:cNvSpPr>
            <a:spLocks noChangeShapeType="1"/>
          </p:cNvSpPr>
          <p:nvPr/>
        </p:nvSpPr>
        <p:spPr bwMode="auto">
          <a:xfrm>
            <a:off x="4924425" y="1946582"/>
            <a:ext cx="0" cy="4572000"/>
          </a:xfrm>
          <a:prstGeom prst="line">
            <a:avLst/>
          </a:prstGeom>
          <a:ln w="3810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8" name="Oval 76"/>
          <p:cNvSpPr>
            <a:spLocks noChangeArrowheads="1"/>
          </p:cNvSpPr>
          <p:nvPr/>
        </p:nvSpPr>
        <p:spPr bwMode="auto">
          <a:xfrm>
            <a:off x="4848225" y="4308782"/>
            <a:ext cx="152400" cy="1524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79" name="Text Box 77"/>
          <p:cNvSpPr txBox="1">
            <a:spLocks noChangeArrowheads="1"/>
          </p:cNvSpPr>
          <p:nvPr/>
        </p:nvSpPr>
        <p:spPr bwMode="auto">
          <a:xfrm>
            <a:off x="4467225" y="3851582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VNI-Times" pitchFamily="2" charset="0"/>
                <a:cs typeface="Arial" charset="0"/>
              </a:rPr>
              <a:t>M</a:t>
            </a:r>
          </a:p>
        </p:txBody>
      </p:sp>
      <p:sp>
        <p:nvSpPr>
          <p:cNvPr id="80" name="Line 78"/>
          <p:cNvSpPr>
            <a:spLocks noChangeShapeType="1"/>
          </p:cNvSpPr>
          <p:nvPr/>
        </p:nvSpPr>
        <p:spPr bwMode="auto">
          <a:xfrm>
            <a:off x="4143375" y="4234170"/>
            <a:ext cx="0" cy="304800"/>
          </a:xfrm>
          <a:prstGeom prst="line">
            <a:avLst/>
          </a:prstGeom>
          <a:noFill/>
          <a:ln w="38100" cmpd="dbl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" name="Line 79"/>
          <p:cNvSpPr>
            <a:spLocks noChangeShapeType="1"/>
          </p:cNvSpPr>
          <p:nvPr/>
        </p:nvSpPr>
        <p:spPr bwMode="auto">
          <a:xfrm>
            <a:off x="5643563" y="4234170"/>
            <a:ext cx="0" cy="304800"/>
          </a:xfrm>
          <a:prstGeom prst="line">
            <a:avLst/>
          </a:prstGeom>
          <a:noFill/>
          <a:ln w="38100" cmpd="dbl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B812FD0D-3345-4D97-BED4-5A0590056D2D}"/>
              </a:ext>
            </a:extLst>
          </p:cNvPr>
          <p:cNvSpPr txBox="1"/>
          <p:nvPr/>
        </p:nvSpPr>
        <p:spPr>
          <a:xfrm>
            <a:off x="4038600" y="159603"/>
            <a:ext cx="36140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4800" dirty="0">
              <a:solidFill>
                <a:prstClr val="black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52400" y="1143000"/>
            <a:ext cx="2057400" cy="6858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5" name="Picture 84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437" y="3733800"/>
            <a:ext cx="3103563" cy="310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3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2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5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6" grpId="0" animBg="1"/>
      <p:bldP spid="36" grpId="1" animBg="1"/>
      <p:bldP spid="69" grpId="0" animBg="1"/>
      <p:bldP spid="69" grpId="1" animBg="1"/>
      <p:bldP spid="70" grpId="0" animBg="1"/>
      <p:bldP spid="71" grpId="0" animBg="1"/>
      <p:bldP spid="72" grpId="0" animBg="1"/>
      <p:bldP spid="73" grpId="0"/>
      <p:bldP spid="74" grpId="0"/>
      <p:bldP spid="75" grpId="0" animBg="1"/>
      <p:bldP spid="75" grpId="1" animBg="1"/>
      <p:bldP spid="76" grpId="0" animBg="1"/>
      <p:bldP spid="76" grpId="1" animBg="1"/>
      <p:bldP spid="78" grpId="0" animBg="1"/>
      <p:bldP spid="79" grpId="0"/>
      <p:bldP spid="80" grpId="0" animBg="1"/>
      <p:bldP spid="81" grpId="0" animBg="1"/>
      <p:bldP spid="82" grpId="0"/>
      <p:bldP spid="8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286000" y="685800"/>
            <a:ext cx="94487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ở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AB?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812FD0D-3345-4D97-BED4-5A0590056D2D}"/>
              </a:ext>
            </a:extLst>
          </p:cNvPr>
          <p:cNvSpPr txBox="1"/>
          <p:nvPr/>
        </p:nvSpPr>
        <p:spPr>
          <a:xfrm>
            <a:off x="4038600" y="0"/>
            <a:ext cx="36140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4800" dirty="0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2400" y="685800"/>
            <a:ext cx="2057400" cy="6858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graphicFrame>
        <p:nvGraphicFramePr>
          <p:cNvPr id="47" name="Group 1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8117345"/>
              </p:ext>
            </p:extLst>
          </p:nvPr>
        </p:nvGraphicFramePr>
        <p:xfrm>
          <a:off x="2305050" y="1905000"/>
          <a:ext cx="8439150" cy="4724401"/>
        </p:xfrm>
        <a:graphic>
          <a:graphicData uri="http://schemas.openxmlformats.org/drawingml/2006/table">
            <a:tbl>
              <a:tblPr/>
              <a:tblGrid>
                <a:gridCol w="2768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68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019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65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vẽ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Kết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quả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Giải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thích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62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20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48" name="Text Box 94"/>
          <p:cNvSpPr txBox="1">
            <a:spLocks noChangeArrowheads="1"/>
          </p:cNvSpPr>
          <p:nvPr/>
        </p:nvSpPr>
        <p:spPr bwMode="auto">
          <a:xfrm>
            <a:off x="2981325" y="3195638"/>
            <a:ext cx="1371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9" name="Text Box 98"/>
          <p:cNvSpPr txBox="1">
            <a:spLocks noChangeArrowheads="1"/>
          </p:cNvSpPr>
          <p:nvPr/>
        </p:nvSpPr>
        <p:spPr bwMode="auto">
          <a:xfrm rot="10800000">
            <a:off x="3940175" y="4691063"/>
            <a:ext cx="4968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 Box 99"/>
          <p:cNvSpPr txBox="1">
            <a:spLocks noChangeArrowheads="1"/>
          </p:cNvSpPr>
          <p:nvPr/>
        </p:nvSpPr>
        <p:spPr bwMode="auto">
          <a:xfrm rot="10800000">
            <a:off x="2227263" y="4708525"/>
            <a:ext cx="4968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 Box 100"/>
          <p:cNvSpPr txBox="1">
            <a:spLocks noChangeArrowheads="1"/>
          </p:cNvSpPr>
          <p:nvPr/>
        </p:nvSpPr>
        <p:spPr bwMode="auto">
          <a:xfrm rot="10800000">
            <a:off x="3254375" y="3565525"/>
            <a:ext cx="4968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 Box 123"/>
          <p:cNvSpPr txBox="1">
            <a:spLocks noChangeArrowheads="1"/>
          </p:cNvSpPr>
          <p:nvPr/>
        </p:nvSpPr>
        <p:spPr bwMode="auto">
          <a:xfrm>
            <a:off x="2943225" y="4676775"/>
            <a:ext cx="1371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53" name="Text Box 127"/>
          <p:cNvSpPr txBox="1">
            <a:spLocks noChangeArrowheads="1"/>
          </p:cNvSpPr>
          <p:nvPr/>
        </p:nvSpPr>
        <p:spPr bwMode="auto">
          <a:xfrm>
            <a:off x="5121275" y="2768181"/>
            <a:ext cx="2743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</a:t>
            </a:r>
          </a:p>
        </p:txBody>
      </p:sp>
      <p:sp>
        <p:nvSpPr>
          <p:cNvPr id="54" name="Text Box 128"/>
          <p:cNvSpPr txBox="1">
            <a:spLocks noChangeArrowheads="1"/>
          </p:cNvSpPr>
          <p:nvPr/>
        </p:nvSpPr>
        <p:spPr bwMode="auto">
          <a:xfrm>
            <a:off x="5084763" y="3929063"/>
            <a:ext cx="28162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</a:t>
            </a:r>
          </a:p>
        </p:txBody>
      </p:sp>
      <p:sp>
        <p:nvSpPr>
          <p:cNvPr id="55" name="Text Box 129"/>
          <p:cNvSpPr txBox="1">
            <a:spLocks noChangeArrowheads="1"/>
          </p:cNvSpPr>
          <p:nvPr/>
        </p:nvSpPr>
        <p:spPr bwMode="auto">
          <a:xfrm>
            <a:off x="5184775" y="5410200"/>
            <a:ext cx="25304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</a:t>
            </a:r>
          </a:p>
        </p:txBody>
      </p:sp>
      <p:sp>
        <p:nvSpPr>
          <p:cNvPr id="56" name="Text Box 130"/>
          <p:cNvSpPr txBox="1">
            <a:spLocks noChangeArrowheads="1"/>
          </p:cNvSpPr>
          <p:nvPr/>
        </p:nvSpPr>
        <p:spPr bwMode="auto">
          <a:xfrm>
            <a:off x="7791450" y="2727325"/>
            <a:ext cx="2895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 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nằm giữa A, 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  <a:p>
            <a:pPr>
              <a:buNone/>
            </a:pP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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B</a:t>
            </a:r>
          </a:p>
        </p:txBody>
      </p:sp>
      <p:sp>
        <p:nvSpPr>
          <p:cNvPr id="57" name="Text Box 131"/>
          <p:cNvSpPr txBox="1">
            <a:spLocks noChangeArrowheads="1"/>
          </p:cNvSpPr>
          <p:nvPr/>
        </p:nvSpPr>
        <p:spPr bwMode="auto">
          <a:xfrm>
            <a:off x="7781925" y="3988842"/>
            <a:ext cx="2895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 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đều A, B </a:t>
            </a:r>
            <a:endParaRPr lang="pt-B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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B</a:t>
            </a:r>
          </a:p>
        </p:txBody>
      </p:sp>
      <p:sp>
        <p:nvSpPr>
          <p:cNvPr id="58" name="Text Box 132"/>
          <p:cNvSpPr txBox="1">
            <a:spLocks noChangeArrowheads="1"/>
          </p:cNvSpPr>
          <p:nvPr/>
        </p:nvSpPr>
        <p:spPr bwMode="auto">
          <a:xfrm>
            <a:off x="7943850" y="5394325"/>
            <a:ext cx="2743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 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nằm giữa A, B</a:t>
            </a:r>
          </a:p>
          <a:p>
            <a:pPr>
              <a:buNone/>
            </a:pP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 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đều A, B         </a:t>
            </a:r>
          </a:p>
        </p:txBody>
      </p:sp>
      <p:sp>
        <p:nvSpPr>
          <p:cNvPr id="59" name="Text Box 94"/>
          <p:cNvSpPr txBox="1">
            <a:spLocks noChangeArrowheads="1"/>
          </p:cNvSpPr>
          <p:nvPr/>
        </p:nvSpPr>
        <p:spPr bwMode="auto">
          <a:xfrm>
            <a:off x="2914650" y="6019800"/>
            <a:ext cx="1371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856" y="2788741"/>
            <a:ext cx="2676555" cy="443089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8807" y="3740236"/>
            <a:ext cx="1584923" cy="130642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1325" y="5194386"/>
            <a:ext cx="2023403" cy="137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1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 animBg="1"/>
      <p:bldP spid="48" grpId="0"/>
      <p:bldP spid="48" grpId="1"/>
      <p:bldP spid="52" grpId="0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6.googleusercontent.com/lKyqPKxvYOyX7-biL_0oGt43eX90vHhemuf98N7zusZ-7A4YPZ_BvsOP3hO0K6KV9Yp3H-6Nw5rTAKQnvwj_UMklACqI9Iqs-ZMxY6kr79jxpteRUq0ko0EZRtIs0Cm_TqZh_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2268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n 2">
            <a:extLst>
              <a:ext uri="{FF2B5EF4-FFF2-40B4-BE49-F238E27FC236}">
                <a16:creationId xmlns:a16="http://schemas.microsoft.com/office/drawing/2014/main" xmlns="" id="{6437E96C-B4D7-4CA6-90EE-43A5C748EF9C}"/>
              </a:ext>
            </a:extLst>
          </p:cNvPr>
          <p:cNvSpPr/>
          <p:nvPr/>
        </p:nvSpPr>
        <p:spPr>
          <a:xfrm>
            <a:off x="838200" y="1273629"/>
            <a:ext cx="41148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812FD0D-3345-4D97-BED4-5A0590056D2D}"/>
              </a:ext>
            </a:extLst>
          </p:cNvPr>
          <p:cNvSpPr txBox="1"/>
          <p:nvPr/>
        </p:nvSpPr>
        <p:spPr>
          <a:xfrm>
            <a:off x="5301343" y="2879114"/>
            <a:ext cx="41264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Vận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endParaRPr lang="en-US" sz="6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89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5759" y="304800"/>
            <a:ext cx="1101150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800" b="1" i="1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fr-FR" sz="2800" b="1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i="1" u="sng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fr-FR" sz="2800" b="1" i="1" u="sng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fr-FR" sz="2800" b="1" i="1" u="sng" dirty="0" smtClean="0">
                <a:latin typeface="Times New Roman" pitchFamily="18" charset="0"/>
                <a:cs typeface="Times New Roman" pitchFamily="18" charset="0"/>
              </a:rPr>
              <a:t>SGK/88</a:t>
            </a:r>
          </a:p>
          <a:p>
            <a:pPr>
              <a:lnSpc>
                <a:spcPct val="150000"/>
              </a:lnSpc>
            </a:pPr>
            <a:endParaRPr lang="fr-FR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fr-FR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fr-FR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fr-FR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1800" y="990600"/>
            <a:ext cx="5562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81000" y="4528572"/>
            <a:ext cx="1028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CD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AB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693" y="4775693"/>
            <a:ext cx="2082307" cy="208230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1000" y="5068669"/>
            <a:ext cx="9372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CD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AB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5638800"/>
            <a:ext cx="6943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IB, IC, ID 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3962400"/>
            <a:ext cx="8418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27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" grpId="0"/>
      <p:bldP spid="3" grpId="0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lh3.googleusercontent.com/qY6eqcKebsj3EcFeXxY7PqgE-tw5xPDuYHi7wPLnzI_tdlhql6TI-uuU6zp4GhVG-GEP1JKzxCjsKdQwgmx2Bo4tfT5JT5t1QtjiPGdsnS0yVg42DU6OkavhJxAGz900k-5arn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-2286000"/>
            <a:ext cx="16002000" cy="1168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52600" y="2209800"/>
            <a:ext cx="9067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6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6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6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6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6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6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6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6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6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tiễn</a:t>
            </a:r>
            <a:endParaRPr lang="en-US" sz="6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046" y="5334000"/>
            <a:ext cx="2082307" cy="208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19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14801" y="5496718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ROBECVAN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861" y="1409700"/>
            <a:ext cx="9681483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33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103" y="456448"/>
            <a:ext cx="6781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đòn</a:t>
            </a:r>
            <a:endParaRPr lang="en-US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379" y="1295400"/>
            <a:ext cx="6234113" cy="543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833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0" descr="&amp;t=1&amp;usg=__nop6XiKOl1fAJmKoaczY4f1eUKI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7010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20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6.googleusercontent.com/lKyqPKxvYOyX7-biL_0oGt43eX90vHhemuf98N7zusZ-7A4YPZ_BvsOP3hO0K6KV9Yp3H-6Nw5rTAKQnvwj_UMklACqI9Iqs-ZMxY6kr79jxpteRUq0ko0EZRtIs0Cm_TqZh_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2268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n 2">
            <a:extLst>
              <a:ext uri="{FF2B5EF4-FFF2-40B4-BE49-F238E27FC236}">
                <a16:creationId xmlns:a16="http://schemas.microsoft.com/office/drawing/2014/main" xmlns="" id="{6437E96C-B4D7-4CA6-90EE-43A5C748EF9C}"/>
              </a:ext>
            </a:extLst>
          </p:cNvPr>
          <p:cNvSpPr/>
          <p:nvPr/>
        </p:nvSpPr>
        <p:spPr>
          <a:xfrm>
            <a:off x="838200" y="1273629"/>
            <a:ext cx="41148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812FD0D-3345-4D97-BED4-5A0590056D2D}"/>
              </a:ext>
            </a:extLst>
          </p:cNvPr>
          <p:cNvSpPr txBox="1"/>
          <p:nvPr/>
        </p:nvSpPr>
        <p:spPr>
          <a:xfrm>
            <a:off x="5867400" y="2704942"/>
            <a:ext cx="4038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Khởi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endParaRPr lang="en-US" sz="6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74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762000"/>
            <a:ext cx="10871200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 flipH="1">
            <a:off x="2755900" y="2816225"/>
            <a:ext cx="16933" cy="1382713"/>
          </a:xfrm>
          <a:prstGeom prst="line">
            <a:avLst/>
          </a:prstGeom>
          <a:noFill/>
          <a:ln w="76200" algn="ctr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2637417" y="3419481"/>
            <a:ext cx="232833" cy="174625"/>
          </a:xfrm>
          <a:prstGeom prst="ellipse">
            <a:avLst/>
          </a:prstGeom>
          <a:solidFill>
            <a:schemeClr val="bg1"/>
          </a:solidFill>
          <a:ln w="9525" algn="ctr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VNI-Times" pitchFamily="2" charset="0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2637417" y="2682950"/>
            <a:ext cx="232833" cy="174625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VNI-Times" pitchFamily="2" charset="0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2637417" y="4143377"/>
            <a:ext cx="232833" cy="174625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VNI-Times" pitchFamily="2" charset="0"/>
            </a:endParaRPr>
          </a:p>
        </p:txBody>
      </p:sp>
      <p:cxnSp>
        <p:nvCxnSpPr>
          <p:cNvPr id="13" name="Straight Connector 12"/>
          <p:cNvCxnSpPr>
            <a:cxnSpLocks noChangeShapeType="1"/>
            <a:stCxn id="15" idx="4"/>
            <a:endCxn id="16" idx="0"/>
          </p:cNvCxnSpPr>
          <p:nvPr/>
        </p:nvCxnSpPr>
        <p:spPr bwMode="auto">
          <a:xfrm>
            <a:off x="5975351" y="2003425"/>
            <a:ext cx="2116" cy="3049588"/>
          </a:xfrm>
          <a:prstGeom prst="line">
            <a:avLst/>
          </a:prstGeom>
          <a:noFill/>
          <a:ln w="76200" algn="ctr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5858984" y="1828804"/>
            <a:ext cx="232833" cy="174625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VNI-Times" pitchFamily="2" charset="0"/>
            </a:endParaRP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5863168" y="5053088"/>
            <a:ext cx="230717" cy="174625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VNI-Times" pitchFamily="2" charset="0"/>
            </a:endParaRPr>
          </a:p>
        </p:txBody>
      </p:sp>
      <p:cxnSp>
        <p:nvCxnSpPr>
          <p:cNvPr id="27" name="Straight Connector 26"/>
          <p:cNvCxnSpPr>
            <a:cxnSpLocks noChangeShapeType="1"/>
          </p:cNvCxnSpPr>
          <p:nvPr/>
        </p:nvCxnSpPr>
        <p:spPr bwMode="auto">
          <a:xfrm flipV="1">
            <a:off x="4948768" y="3509963"/>
            <a:ext cx="2099733" cy="12700"/>
          </a:xfrm>
          <a:prstGeom prst="line">
            <a:avLst/>
          </a:prstGeom>
          <a:noFill/>
          <a:ln w="76200" algn="ctr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6932134" y="3411541"/>
            <a:ext cx="232833" cy="174625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VNI-Times" pitchFamily="2" charset="0"/>
            </a:endParaRPr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4762500" y="3441708"/>
            <a:ext cx="230717" cy="174625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VNI-Times" pitchFamily="2" charset="0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5858984" y="3419481"/>
            <a:ext cx="232833" cy="174625"/>
          </a:xfrm>
          <a:prstGeom prst="ellipse">
            <a:avLst/>
          </a:prstGeom>
          <a:solidFill>
            <a:srgbClr val="0000FF"/>
          </a:solidFill>
          <a:ln w="9525" algn="ctr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7647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5" grpId="0" animBg="1"/>
      <p:bldP spid="16" grpId="0" animBg="1"/>
      <p:bldP spid="28" grpId="0" animBg="1"/>
      <p:bldP spid="29" grpId="0" animBg="1"/>
      <p:bldP spid="1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427018" y="556987"/>
            <a:ext cx="9702800" cy="58477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FFFF00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rgbClr val="FFFF00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rgbClr val="FFFF00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rgbClr val="FFFF00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rgbClr val="FFFF00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ja-JP" sz="3200" b="1" dirty="0" smtClean="0">
                <a:latin typeface="Times New Roman" pitchFamily="18" charset="0"/>
                <a:cs typeface="Times New Roman" pitchFamily="18" charset="0"/>
              </a:rPr>
              <a:t>HƯỚNG DẪN VỀ NHÀ</a:t>
            </a:r>
            <a:endParaRPr lang="en-US" altLang="ja-JP" sz="3200" b="1" dirty="0" smtClean="0">
              <a:latin typeface=".VnTimeH" pitchFamily="34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4400" y="1676400"/>
            <a:ext cx="9906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vi-VN" sz="2800" dirty="0">
                <a:latin typeface="+mj-lt"/>
              </a:rPr>
              <a:t>- Xem lại các bài tập đã làm trong tiết học.</a:t>
            </a:r>
            <a:endParaRPr lang="en-US" sz="2800" dirty="0">
              <a:latin typeface="+mj-lt"/>
            </a:endParaRPr>
          </a:p>
          <a:p>
            <a:pPr>
              <a:buNone/>
            </a:pPr>
            <a:r>
              <a:rPr lang="vi-VN" sz="2800" dirty="0">
                <a:latin typeface="+mj-lt"/>
              </a:rPr>
              <a:t>- Ghi nhớ cách đọc và viết tên đoạn thẳng, phân biệt độ dài đoạn thẳng AB với khoảng cách giữa hai điểm A và B. Xác định được trung điểm của đoạn thẳng</a:t>
            </a:r>
            <a:endParaRPr lang="en-US" sz="2800" dirty="0">
              <a:latin typeface="+mj-lt"/>
            </a:endParaRPr>
          </a:p>
          <a:p>
            <a:pPr>
              <a:buNone/>
            </a:pPr>
            <a:r>
              <a:rPr lang="vi-VN" sz="2800" dirty="0">
                <a:latin typeface="+mj-lt"/>
              </a:rPr>
              <a:t>- Làm bài tập sau: Bài tập 3; 6 SGK trang 88. </a:t>
            </a:r>
            <a:endParaRPr lang="en-US" sz="2800" dirty="0">
              <a:latin typeface="+mj-lt"/>
            </a:endParaRPr>
          </a:p>
          <a:p>
            <a:pPr>
              <a:buNone/>
            </a:pPr>
            <a:r>
              <a:rPr lang="vi-VN" sz="2800" dirty="0">
                <a:latin typeface="+mj-lt"/>
              </a:rPr>
              <a:t>  Đọc phần: Tìm tòi mở rộng và làm phần áp dụng SGK trang 88.</a:t>
            </a:r>
            <a:endParaRPr lang="en-US" sz="2800" dirty="0">
              <a:latin typeface="+mj-lt"/>
            </a:endParaRPr>
          </a:p>
          <a:p>
            <a:pPr>
              <a:buNone/>
            </a:pPr>
            <a:r>
              <a:rPr lang="vi-VN" sz="2800" dirty="0">
                <a:latin typeface="+mj-lt"/>
              </a:rPr>
              <a:t>- Chuẩn bị bài </a:t>
            </a:r>
            <a:r>
              <a:rPr lang="vi-VN" sz="2800" dirty="0" smtClean="0">
                <a:latin typeface="+mj-lt"/>
              </a:rPr>
              <a:t>mới</a:t>
            </a:r>
            <a:r>
              <a:rPr lang="en-US" sz="2800" dirty="0" smtClean="0">
                <a:latin typeface="+mj-lt"/>
              </a:rPr>
              <a:t>: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Tia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14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80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52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40936" y="369287"/>
            <a:ext cx="10380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bập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bênh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  <a:endParaRPr lang="en-US" sz="28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22350"/>
            <a:ext cx="5334000" cy="33693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895600"/>
            <a:ext cx="6858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84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861" y="628650"/>
            <a:ext cx="9681483" cy="3771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11869" y="4910727"/>
            <a:ext cx="7958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AB?</a:t>
            </a:r>
            <a:endParaRPr lang="en-US" sz="28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5400" y="5801380"/>
            <a:ext cx="998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</a:t>
            </a:r>
            <a:endParaRPr lang="en-US" sz="28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11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lh3.googleusercontent.com/OT8gw7Ee-B8aYtdsy7PfZjezwaZiC5GGfD81PC3MDlPM5uEZK4EYhu0Nh4u1MTFuGXqU_11b7bcu0K211tDuq7ysGx7xmU9voMuBVH6zoa65UWehfypXS9u3rSmqIhCnWpWeny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2268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78130" y="2867561"/>
            <a:ext cx="5837270" cy="1323439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Đặt</a:t>
            </a:r>
            <a:r>
              <a:rPr lang="en-US" sz="8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8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vấn</a:t>
            </a:r>
            <a:r>
              <a:rPr lang="en-US" sz="8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8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đề</a:t>
            </a:r>
            <a:endParaRPr lang="en-US" sz="8000" b="1" cap="none" spc="50" dirty="0">
              <a:ln w="9525" cmpd="sng">
                <a:solidFill>
                  <a:schemeClr val="accent1"/>
                </a:solidFill>
                <a:prstDash val="solid"/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093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381000"/>
            <a:ext cx="4231144" cy="3771900"/>
          </a:xfrm>
          <a:prstGeom prst="rect">
            <a:avLst/>
          </a:prstGeom>
        </p:spPr>
      </p:pic>
      <p:pic>
        <p:nvPicPr>
          <p:cNvPr id="6147" name="Picture 3" descr="https://lh3.googleusercontent.com/DLZljsKfJZvpQ4tYZCKaHZsVTQGEQMfsyJdeei0Os9Xxy3dt7S88lcREsqXQHxP2RGuwTbp3SL5-TbSiN-XrgNeX5sa36bqX18ORiHgJzjr7XsXVtJMCCzmimgoS94fREUL8Bg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1"/>
            <a:ext cx="3886199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lh4.googleusercontent.com/fvmNHaGAaP8m_Ev0Llhi_R3cEigwpCQTsXHM0b3q1RLtcWexQ61tTS9k2oQBFLrqHFGg9xCkCvVsZQpe5K95ESJg1LF7k9BWHuVJSkFyaWSf5zulGmEHON8kYcm1bLOdrvvHNH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821204" y="1440204"/>
            <a:ext cx="6858003" cy="3977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62400" y="4419600"/>
            <a:ext cx="8001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M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AB.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344011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6447042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2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2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2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2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2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2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2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2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3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3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3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3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3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3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3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3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7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8.xml><?xml version="1.0" encoding="utf-8"?>
<a:theme xmlns:a="http://schemas.openxmlformats.org/drawingml/2006/main" name="3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.xml>
</file>

<file path=customUI/customUI14.xml>PPT CD 23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2263</TotalTime>
  <Words>1037</Words>
  <Application>Microsoft Office PowerPoint</Application>
  <PresentationFormat>Widescreen</PresentationFormat>
  <Paragraphs>183</Paragraphs>
  <Slides>52</Slides>
  <Notes>26</Notes>
  <HiddenSlides>0</HiddenSlides>
  <MMClips>1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38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106" baseType="lpstr">
      <vt:lpstr>ＭＳ Ｐゴシック</vt:lpstr>
      <vt:lpstr>宋体</vt:lpstr>
      <vt:lpstr>.VnTime</vt:lpstr>
      <vt:lpstr>.VnTimeH</vt:lpstr>
      <vt:lpstr>Arial</vt:lpstr>
      <vt:lpstr>Calibri</vt:lpstr>
      <vt:lpstr>Calibri Light</vt:lpstr>
      <vt:lpstr>Cambria Math</vt:lpstr>
      <vt:lpstr>Special Elite</vt:lpstr>
      <vt:lpstr>Times New Roman</vt:lpstr>
      <vt:lpstr>VNI-Times</vt:lpstr>
      <vt:lpstr>Wingdings</vt:lpstr>
      <vt:lpstr>字魂59号-创粗黑</vt:lpstr>
      <vt:lpstr>思源黑体 Medium</vt:lpstr>
      <vt:lpstr>等线</vt:lpstr>
      <vt:lpstr>Office Theme</vt:lpstr>
      <vt:lpstr>1_Office Theme</vt:lpstr>
      <vt:lpstr>4_Office Theme</vt:lpstr>
      <vt:lpstr>5_Office Theme</vt:lpstr>
      <vt:lpstr>6_Office Theme</vt:lpstr>
      <vt:lpstr>7_Office Theme</vt:lpstr>
      <vt:lpstr>8_Office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19_Office Theme</vt:lpstr>
      <vt:lpstr>20_Office Theme</vt:lpstr>
      <vt:lpstr>21_Office Theme</vt:lpstr>
      <vt:lpstr>22_Office Theme</vt:lpstr>
      <vt:lpstr>23_Office Theme</vt:lpstr>
      <vt:lpstr>24_Office Theme</vt:lpstr>
      <vt:lpstr>25_Office Theme</vt:lpstr>
      <vt:lpstr>26_Office Theme</vt:lpstr>
      <vt:lpstr>27_Office Theme</vt:lpstr>
      <vt:lpstr>28_Office Theme</vt:lpstr>
      <vt:lpstr>29_Office Theme</vt:lpstr>
      <vt:lpstr>30_Office Theme</vt:lpstr>
      <vt:lpstr>31_Office Theme</vt:lpstr>
      <vt:lpstr>33_Office Theme</vt:lpstr>
      <vt:lpstr>34_Office Theme</vt:lpstr>
      <vt:lpstr>35_Office Theme</vt:lpstr>
      <vt:lpstr>36_Office Theme</vt:lpstr>
      <vt:lpstr>2_Office Theme</vt:lpstr>
      <vt:lpstr>37_Office Theme</vt:lpstr>
      <vt:lpstr>32_Office Theme</vt:lpstr>
      <vt:lpstr>9_Office Theme</vt:lpstr>
      <vt:lpstr>38_Office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vienlaptop115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241</cp:revision>
  <cp:lastPrinted>2021-07-15T12:41:10Z</cp:lastPrinted>
  <dcterms:created xsi:type="dcterms:W3CDTF">2014-05-08T07:15:53Z</dcterms:created>
  <dcterms:modified xsi:type="dcterms:W3CDTF">2022-10-31T12:51:52Z</dcterms:modified>
</cp:coreProperties>
</file>