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9" r:id="rId5"/>
    <p:sldId id="264" r:id="rId6"/>
    <p:sldId id="265" r:id="rId7"/>
    <p:sldId id="268" r:id="rId8"/>
    <p:sldId id="269" r:id="rId9"/>
    <p:sldId id="285" r:id="rId10"/>
    <p:sldId id="287" r:id="rId11"/>
    <p:sldId id="289" r:id="rId12"/>
    <p:sldId id="293" r:id="rId13"/>
    <p:sldId id="290" r:id="rId14"/>
    <p:sldId id="294" r:id="rId15"/>
    <p:sldId id="295" r:id="rId16"/>
    <p:sldId id="296" r:id="rId17"/>
    <p:sldId id="297" r:id="rId18"/>
    <p:sldId id="29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142A"/>
    <a:srgbClr val="FAED3B"/>
    <a:srgbClr val="70AD47"/>
    <a:srgbClr val="A7FDFF"/>
    <a:srgbClr val="3CDFE6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2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7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1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7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3.sv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3.sv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62360" y="3264176"/>
            <a:ext cx="11952372" cy="220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62360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6393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59906" y="749734"/>
            <a:ext cx="8757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 hình trong thực 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gần gũi xung quanh có dạng hình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19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20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13" y="1703841"/>
            <a:ext cx="2411021" cy="24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2019141"/>
            <a:ext cx="2223733" cy="195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00" y="4256208"/>
            <a:ext cx="1894645" cy="221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4300708"/>
            <a:ext cx="2450437" cy="22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98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065520" y="991071"/>
            <a:ext cx="3779520" cy="302487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80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85" y="1069340"/>
            <a:ext cx="2479320" cy="25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1051547"/>
            <a:ext cx="2461260" cy="29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81" y="3784375"/>
            <a:ext cx="2887328" cy="2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4015941"/>
            <a:ext cx="2293620" cy="27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1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3b (SGK/tr97):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(a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h)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17" y="1532293"/>
            <a:ext cx="4117822" cy="2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5" y="1555754"/>
            <a:ext cx="4390388" cy="23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5" y="4095432"/>
            <a:ext cx="5581251" cy="23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3" y="3901439"/>
            <a:ext cx="2784475" cy="26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3a (SGK/Tr97):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065445"/>
            <a:ext cx="5016910" cy="23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47" y="1881654"/>
            <a:ext cx="4624413" cy="27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5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(SGK/Tr97):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diêm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(hay 12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AC0E1E-50D5-48F7-8449-EF3C31CD2512}"/>
              </a:ext>
            </a:extLst>
          </p:cNvPr>
          <p:cNvSpPr txBox="1"/>
          <p:nvPr/>
        </p:nvSpPr>
        <p:spPr>
          <a:xfrm>
            <a:off x="30480" y="6332174"/>
            <a:ext cx="573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2" y="1597052"/>
            <a:ext cx="4293552" cy="38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578216" y="3349151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70864" y="339743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62000" y="2274826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30984" y="305756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00" y="169570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31960" y="2233168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704" y="2538944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6584" y="5127120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4160" y="392307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" y="1878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1888" y="292996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6216" y="3986336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25944" y="2233168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83816" y="3492222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052800" y="2274826"/>
            <a:ext cx="782160" cy="12902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778128" y="3558679"/>
            <a:ext cx="786288" cy="12742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99056" y="227482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71664" y="355461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041688" y="354856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96992" y="4832973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96992" y="2259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34960" y="2274826"/>
            <a:ext cx="727392" cy="12739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84840" y="3600337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081216" y="3543439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65" name="Rounded Rectangle 1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09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7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1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1497 -0.16112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9869 -0.03889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52877 -0.25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5 0.01227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5875 -0.04329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39245 -0.05463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5872 0.05671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5625 -0.11875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71003 0.27454 " pathEditMode="relative" rAng="0" ptsTypes="AA">
                                      <p:cBhvr>
                                        <p:cTn id="5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9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70755 0.09653 " pathEditMode="relative" rAng="0" ptsTypes="AA">
                                      <p:cBhvr>
                                        <p:cTn id="5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57005 0.17685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43125 0.19213 " pathEditMode="relative" rAng="0" ptsTypes="AA">
                                      <p:cBhvr>
                                        <p:cTn id="5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509" y="194309"/>
            <a:ext cx="1504123" cy="1582542"/>
            <a:chOff x="-56181" y="596778"/>
            <a:chExt cx="1504123" cy="1582542"/>
          </a:xfrm>
        </p:grpSpPr>
        <p:grpSp>
          <p:nvGrpSpPr>
            <p:cNvPr id="10" name="Group 9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13" name="Graphic 27" descr="Clipboard">
                <a:extLst>
                  <a:ext uri="{FF2B5EF4-FFF2-40B4-BE49-F238E27FC236}">
                    <a16:creationId xmlns:a16="http://schemas.microsoft.com/office/drawing/2014/main" xmlns="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14" name="Graphic 31" descr="Pencil">
                <a:extLst>
                  <a:ext uri="{FF2B5EF4-FFF2-40B4-BE49-F238E27FC236}">
                    <a16:creationId xmlns:a16="http://schemas.microsoft.com/office/drawing/2014/main" xmlns="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090299">
              <a:off x="230630" y="972338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5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673463" y="191189"/>
            <a:ext cx="96650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Người ta muốn đặt một trạm biến áp để đưa điện về sáu ngôi nhà.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08" y="2631123"/>
            <a:ext cx="4125912" cy="323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2608" y="3218725"/>
            <a:ext cx="51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8333" y="2338735"/>
            <a:ext cx="134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97035" y="3168351"/>
            <a:ext cx="80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358" y="4708029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8333" y="5578148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9302" y="4857601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9924" y="3596707"/>
            <a:ext cx="131064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523614" y="2280132"/>
            <a:ext cx="1621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805" y="3246090"/>
            <a:ext cx="57908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69816" y="3574967"/>
            <a:ext cx="2627219" cy="128263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1036" y="2968195"/>
            <a:ext cx="0" cy="260995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469816" y="3596707"/>
            <a:ext cx="2556620" cy="126089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0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0" grpId="0"/>
      <p:bldP spid="22" grpId="0"/>
      <p:bldP spid="23" grpId="0"/>
      <p:bldP spid="24" grpId="0"/>
      <p:bldP spid="25" grpId="0"/>
      <p:bldP spid="6" grpId="0" animBg="1"/>
      <p:bldP spid="2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" y="1471690"/>
            <a:ext cx="11247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3a, 4 (SGK/tr9).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hoc.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33117" y="1559420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6" y="306484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4448" y="16730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8616119" y="3069259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1836" y="5385612"/>
            <a:ext cx="230692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38757" y="3069387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96911" y="3059133"/>
            <a:ext cx="2359152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80780" y="540085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12982" y="5367782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17732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0780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14952" y="5442054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7cm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9560" y="708071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HÌNH 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" y="1231291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1916092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cm.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870372"/>
            <a:ext cx="984961" cy="56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2651025"/>
            <a:ext cx="6840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9454" y="3631882"/>
            <a:ext cx="7160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5004613"/>
            <a:ext cx="7450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6117074"/>
            <a:ext cx="745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2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06" y="-1517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4" y="3206213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06975" y="1376936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" y="99749"/>
            <a:ext cx="841113" cy="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352941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EGHI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cm.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37977" y="3209925"/>
            <a:ext cx="0" cy="2005395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20352" y="5207891"/>
            <a:ext cx="20299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7205" y="3205296"/>
            <a:ext cx="1858" cy="200697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20352" y="3205296"/>
            <a:ext cx="2029968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2638" y="5218369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320" y="520312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4320" y="2686705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7908" y="269251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6810" y="5259570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" y="203267"/>
            <a:ext cx="605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Chu vi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18624" y="730785"/>
            <a:ext cx="10113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730785"/>
            <a:ext cx="1071562" cy="10715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22" y="1684892"/>
            <a:ext cx="4451739" cy="38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9024" y="2087145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887384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 vi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4a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3724780"/>
            <a:ext cx="690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a.a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a</a:t>
            </a:r>
            <a:r>
              <a:rPr lang="en-US" sz="2800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253731"/>
            <a:ext cx="7086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25m.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9861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918" y="101770"/>
            <a:ext cx="341952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52805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703" y="760605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1540"/>
              </p:ext>
            </p:extLst>
          </p:nvPr>
        </p:nvGraphicFramePr>
        <p:xfrm>
          <a:off x="2011681" y="1876882"/>
          <a:ext cx="330653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4" imgW="1371600" imgH="266400" progId="Equation.DSMT4">
                  <p:embed/>
                </p:oleObj>
              </mc:Choice>
              <mc:Fallback>
                <p:oleObj name="Equation" r:id="rId4" imgW="1371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1681" y="1876882"/>
                        <a:ext cx="330653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1918" y="2539961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 tích phần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94350"/>
              </p:ext>
            </p:extLst>
          </p:nvPr>
        </p:nvGraphicFramePr>
        <p:xfrm>
          <a:off x="1882644" y="3028613"/>
          <a:ext cx="3677599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6" imgW="1485720" imgH="317160" progId="Equation.DSMT4">
                  <p:embed/>
                </p:oleObj>
              </mc:Choice>
              <mc:Fallback>
                <p:oleObj name="Equation" r:id="rId6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2644" y="3028613"/>
                        <a:ext cx="3677599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1918" y="3570042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Chu vi phần vườn 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31456"/>
              </p:ext>
            </p:extLst>
          </p:nvPr>
        </p:nvGraphicFramePr>
        <p:xfrm>
          <a:off x="2011681" y="4558511"/>
          <a:ext cx="2970315" cy="63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Equation" r:id="rId8" imgW="1244520" imgH="266400" progId="Equation.DSMT4">
                  <p:embed/>
                </p:oleObj>
              </mc:Choice>
              <mc:Fallback>
                <p:oleObj name="Equation" r:id="rId8" imgW="1244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1681" y="4558511"/>
                        <a:ext cx="2970315" cy="63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01917" y="5109282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 dài của hàng rào là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03559"/>
              </p:ext>
            </p:extLst>
          </p:nvPr>
        </p:nvGraphicFramePr>
        <p:xfrm>
          <a:off x="1935868" y="5658206"/>
          <a:ext cx="3443852" cy="69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10" imgW="1320480" imgH="266400" progId="Equation.DSMT4">
                  <p:embed/>
                </p:oleObj>
              </mc:Choice>
              <mc:Fallback>
                <p:oleObj name="Equation" r:id="rId10" imgW="1320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35868" y="5658206"/>
                        <a:ext cx="3443852" cy="69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9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" y="191882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LỤC GIÁC ĐỀU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9080" y="692326"/>
            <a:ext cx="10515600" cy="954107"/>
            <a:chOff x="259080" y="692326"/>
            <a:chExt cx="10515600" cy="9541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" y="887724"/>
              <a:ext cx="970407" cy="53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692326"/>
              <a:ext cx="95306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a.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miếng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bìa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chuẩn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ghép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7).  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 rot="10800000">
            <a:off x="2383919" y="2271991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779269" y="2271991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982089" y="3295535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982089" y="2269904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383919" y="3321010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1785749" y="3303320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10020300" y="338525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9435090" y="2264207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875548" y="2614519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149090" y="3645847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8548890" y="364584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8345430" y="2098855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55979" y="2269904"/>
            <a:ext cx="1243584" cy="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8549" y="4352338"/>
            <a:ext cx="1234440" cy="2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2"/>
          </p:cNvCxnSpPr>
          <p:nvPr/>
        </p:nvCxnSpPr>
        <p:spPr>
          <a:xfrm flipV="1">
            <a:off x="1779269" y="2267817"/>
            <a:ext cx="598170" cy="1051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90418" y="3289184"/>
            <a:ext cx="594361" cy="1078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2"/>
          </p:cNvCxnSpPr>
          <p:nvPr/>
        </p:nvCxnSpPr>
        <p:spPr>
          <a:xfrm>
            <a:off x="3584068" y="2274079"/>
            <a:ext cx="594361" cy="1042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4"/>
          </p:cNvCxnSpPr>
          <p:nvPr/>
        </p:nvCxnSpPr>
        <p:spPr>
          <a:xfrm>
            <a:off x="1785749" y="3303319"/>
            <a:ext cx="598170" cy="1060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4459" y="5221250"/>
            <a:ext cx="10902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viền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93920" y="3321010"/>
            <a:ext cx="656850" cy="0"/>
          </a:xfrm>
          <a:prstGeom prst="straightConnector1">
            <a:avLst/>
          </a:prstGeom>
          <a:ln w="28575">
            <a:solidFill>
              <a:srgbClr val="ED7D3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434590" y="2894920"/>
            <a:ext cx="3630180" cy="8012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4099" y="45731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7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4041" y="3131629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64806" y="1837245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40052" y="1775101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9652" y="3033924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4068" y="4311490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83494" y="4354426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01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62578 -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0.62591 -0.16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4245 -0.190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1992 0.0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50716 -0.045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53437 0.168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44" grpId="0"/>
      <p:bldP spid="48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103594"/>
            <a:ext cx="3394493" cy="32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500" y="99749"/>
            <a:ext cx="10584180" cy="616404"/>
            <a:chOff x="190500" y="99749"/>
            <a:chExt cx="10584180" cy="61640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99749"/>
              <a:ext cx="1150620" cy="61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160709"/>
              <a:ext cx="95306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ABCDEG ở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8,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85722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BC, CD, DE, EG, GA.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499" y="221358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AD, BE, CG.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3585274"/>
            <a:ext cx="8862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AD, BE, CG.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4955029"/>
            <a:ext cx="10934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6035404"/>
            <a:ext cx="3856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(3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88" name="Rounded Rectangle 1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89" name="Rounded Rectangle 1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90" name="Rounded Rectangle 1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91" name="Rounded Rectangle 1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92" name="Rounded Rectangle 1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93" name="Rounded Rectangle 1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94" name="Rounded Rectangle 1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195" name="Rounded Rectangle 194"/>
          <p:cNvSpPr/>
          <p:nvPr/>
        </p:nvSpPr>
        <p:spPr>
          <a:xfrm>
            <a:off x="9907249" y="180688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96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93" y="1742666"/>
            <a:ext cx="3431480" cy="331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" y="141711"/>
            <a:ext cx="204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49880" y="172488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1164554"/>
            <a:ext cx="950976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" y="2213818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67640" y="3008240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37160" y="3727936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883</TotalTime>
  <Words>1285</Words>
  <Application>Microsoft Office PowerPoint</Application>
  <PresentationFormat>Widescreen</PresentationFormat>
  <Paragraphs>407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Rockwell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107</cp:revision>
  <dcterms:created xsi:type="dcterms:W3CDTF">2021-06-07T13:44:30Z</dcterms:created>
  <dcterms:modified xsi:type="dcterms:W3CDTF">2022-10-31T12:45:40Z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