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24"/>
  </p:notesMasterIdLst>
  <p:sldIdLst>
    <p:sldId id="256" r:id="rId2"/>
    <p:sldId id="257" r:id="rId3"/>
    <p:sldId id="284" r:id="rId4"/>
    <p:sldId id="258" r:id="rId5"/>
    <p:sldId id="260" r:id="rId6"/>
    <p:sldId id="259" r:id="rId7"/>
    <p:sldId id="261" r:id="rId8"/>
    <p:sldId id="262" r:id="rId9"/>
    <p:sldId id="266" r:id="rId10"/>
    <p:sldId id="263" r:id="rId11"/>
    <p:sldId id="264" r:id="rId12"/>
    <p:sldId id="265" r:id="rId13"/>
    <p:sldId id="272" r:id="rId14"/>
    <p:sldId id="267" r:id="rId15"/>
    <p:sldId id="268" r:id="rId16"/>
    <p:sldId id="269" r:id="rId17"/>
    <p:sldId id="271" r:id="rId18"/>
    <p:sldId id="273" r:id="rId19"/>
    <p:sldId id="274" r:id="rId20"/>
    <p:sldId id="276" r:id="rId21"/>
    <p:sldId id="275" r:id="rId22"/>
    <p:sldId id="277" r:id="rId23"/>
  </p:sldIdLst>
  <p:sldSz cx="9144000" cy="5143500" type="screen16x9"/>
  <p:notesSz cx="6858000" cy="9144000"/>
  <p:embeddedFontLst>
    <p:embeddedFont>
      <p:font typeface="Bahiana" panose="020B0604020202020204" charset="0"/>
      <p:regular r:id="rId25"/>
    </p:embeddedFont>
    <p:embeddedFont>
      <p:font typeface="Bebas Neue" panose="020B0604020202020204" pitchFamily="34" charset="0"/>
      <p:regular r:id="rId26"/>
    </p:embeddedFont>
    <p:embeddedFont>
      <p:font typeface="Cambria Math" panose="02040503050406030204" pitchFamily="18" charset="0"/>
      <p:regular r:id="rId27"/>
    </p:embeddedFont>
    <p:embeddedFont>
      <p:font typeface="Didact Gothic" panose="00000500000000000000" pitchFamily="2" charset="0"/>
      <p:regular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40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803A2AF-A891-45CB-845C-AEADB692A356}">
  <a:tblStyle styleId="{E803A2AF-A891-45CB-845C-AEADB692A35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4" d="100"/>
          <a:sy n="94" d="100"/>
        </p:scale>
        <p:origin x="1066" y="53"/>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0"/>
        <p:cNvGrpSpPr/>
        <p:nvPr/>
      </p:nvGrpSpPr>
      <p:grpSpPr>
        <a:xfrm>
          <a:off x="0" y="0"/>
          <a:ext cx="0" cy="0"/>
          <a:chOff x="0" y="0"/>
          <a:chExt cx="0" cy="0"/>
        </a:xfrm>
      </p:grpSpPr>
      <p:sp>
        <p:nvSpPr>
          <p:cNvPr id="1111" name="Google Shape;111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2" name="Google Shape;111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0"/>
        <p:cNvGrpSpPr/>
        <p:nvPr/>
      </p:nvGrpSpPr>
      <p:grpSpPr>
        <a:xfrm>
          <a:off x="0" y="0"/>
          <a:ext cx="0" cy="0"/>
          <a:chOff x="0" y="0"/>
          <a:chExt cx="0" cy="0"/>
        </a:xfrm>
      </p:grpSpPr>
      <p:sp>
        <p:nvSpPr>
          <p:cNvPr id="2301" name="Google Shape;2301;gc589e1341e_0_6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2" name="Google Shape;2302;gc589e1341e_0_6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8"/>
        <p:cNvGrpSpPr/>
        <p:nvPr/>
      </p:nvGrpSpPr>
      <p:grpSpPr>
        <a:xfrm>
          <a:off x="0" y="0"/>
          <a:ext cx="0" cy="0"/>
          <a:chOff x="0" y="0"/>
          <a:chExt cx="0" cy="0"/>
        </a:xfrm>
      </p:grpSpPr>
      <p:sp>
        <p:nvSpPr>
          <p:cNvPr id="2509" name="Google Shape;2509;gc589e1341e_0_8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0" name="Google Shape;2510;gc589e1341e_0_8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0"/>
        <p:cNvGrpSpPr/>
        <p:nvPr/>
      </p:nvGrpSpPr>
      <p:grpSpPr>
        <a:xfrm>
          <a:off x="0" y="0"/>
          <a:ext cx="0" cy="0"/>
          <a:chOff x="0" y="0"/>
          <a:chExt cx="0" cy="0"/>
        </a:xfrm>
      </p:grpSpPr>
      <p:sp>
        <p:nvSpPr>
          <p:cNvPr id="2681" name="Google Shape;2681;gc323b4e32e_0_4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2" name="Google Shape;2682;gc323b4e32e_0_4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7"/>
        <p:cNvGrpSpPr/>
        <p:nvPr/>
      </p:nvGrpSpPr>
      <p:grpSpPr>
        <a:xfrm>
          <a:off x="0" y="0"/>
          <a:ext cx="0" cy="0"/>
          <a:chOff x="0" y="0"/>
          <a:chExt cx="0" cy="0"/>
        </a:xfrm>
      </p:grpSpPr>
      <p:sp>
        <p:nvSpPr>
          <p:cNvPr id="3748" name="Google Shape;3748;gc52ef24844_0_176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9" name="Google Shape;3749;gc52ef24844_0_17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1"/>
        <p:cNvGrpSpPr/>
        <p:nvPr/>
      </p:nvGrpSpPr>
      <p:grpSpPr>
        <a:xfrm>
          <a:off x="0" y="0"/>
          <a:ext cx="0" cy="0"/>
          <a:chOff x="0" y="0"/>
          <a:chExt cx="0" cy="0"/>
        </a:xfrm>
      </p:grpSpPr>
      <p:sp>
        <p:nvSpPr>
          <p:cNvPr id="2962" name="Google Shape;2962;gc323b4e32e_0_5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3" name="Google Shape;2963;gc323b4e32e_0_5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2"/>
        <p:cNvGrpSpPr/>
        <p:nvPr/>
      </p:nvGrpSpPr>
      <p:grpSpPr>
        <a:xfrm>
          <a:off x="0" y="0"/>
          <a:ext cx="0" cy="0"/>
          <a:chOff x="0" y="0"/>
          <a:chExt cx="0" cy="0"/>
        </a:xfrm>
      </p:grpSpPr>
      <p:sp>
        <p:nvSpPr>
          <p:cNvPr id="3133" name="Google Shape;3133;gc2dbc2f8ba_0_9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4" name="Google Shape;3134;gc2dbc2f8ba_0_9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4"/>
        <p:cNvGrpSpPr/>
        <p:nvPr/>
      </p:nvGrpSpPr>
      <p:grpSpPr>
        <a:xfrm>
          <a:off x="0" y="0"/>
          <a:ext cx="0" cy="0"/>
          <a:chOff x="0" y="0"/>
          <a:chExt cx="0" cy="0"/>
        </a:xfrm>
      </p:grpSpPr>
      <p:sp>
        <p:nvSpPr>
          <p:cNvPr id="3415" name="Google Shape;3415;gc323b4e32e_0_19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6" name="Google Shape;3416;gc323b4e32e_0_19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1"/>
        <p:cNvGrpSpPr/>
        <p:nvPr/>
      </p:nvGrpSpPr>
      <p:grpSpPr>
        <a:xfrm>
          <a:off x="0" y="0"/>
          <a:ext cx="0" cy="0"/>
          <a:chOff x="0" y="0"/>
          <a:chExt cx="0" cy="0"/>
        </a:xfrm>
      </p:grpSpPr>
      <p:sp>
        <p:nvSpPr>
          <p:cNvPr id="3672" name="Google Shape;3672;gc52ef24844_0_195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3" name="Google Shape;3673;gc52ef24844_0_195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2"/>
        <p:cNvGrpSpPr/>
        <p:nvPr/>
      </p:nvGrpSpPr>
      <p:grpSpPr>
        <a:xfrm>
          <a:off x="0" y="0"/>
          <a:ext cx="0" cy="0"/>
          <a:chOff x="0" y="0"/>
          <a:chExt cx="0" cy="0"/>
        </a:xfrm>
      </p:grpSpPr>
      <p:sp>
        <p:nvSpPr>
          <p:cNvPr id="3933" name="Google Shape;3933;gc323b4e32e_0_15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4" name="Google Shape;3934;gc323b4e32e_0_15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4"/>
        <p:cNvGrpSpPr/>
        <p:nvPr/>
      </p:nvGrpSpPr>
      <p:grpSpPr>
        <a:xfrm>
          <a:off x="0" y="0"/>
          <a:ext cx="0" cy="0"/>
          <a:chOff x="0" y="0"/>
          <a:chExt cx="0" cy="0"/>
        </a:xfrm>
      </p:grpSpPr>
      <p:sp>
        <p:nvSpPr>
          <p:cNvPr id="3995" name="Google Shape;3995;gc323b4e32e_0_16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6" name="Google Shape;3996;gc323b4e32e_0_16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6"/>
        <p:cNvGrpSpPr/>
        <p:nvPr/>
      </p:nvGrpSpPr>
      <p:grpSpPr>
        <a:xfrm>
          <a:off x="0" y="0"/>
          <a:ext cx="0" cy="0"/>
          <a:chOff x="0" y="0"/>
          <a:chExt cx="0" cy="0"/>
        </a:xfrm>
      </p:grpSpPr>
      <p:sp>
        <p:nvSpPr>
          <p:cNvPr id="1457" name="Google Shape;1457;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8" name="Google Shape;1458;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7"/>
        <p:cNvGrpSpPr/>
        <p:nvPr/>
      </p:nvGrpSpPr>
      <p:grpSpPr>
        <a:xfrm>
          <a:off x="0" y="0"/>
          <a:ext cx="0" cy="0"/>
          <a:chOff x="0" y="0"/>
          <a:chExt cx="0" cy="0"/>
        </a:xfrm>
      </p:grpSpPr>
      <p:sp>
        <p:nvSpPr>
          <p:cNvPr id="4118" name="Google Shape;4118;gc323b4e32e_0_7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9" name="Google Shape;4119;gc323b4e32e_0_7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6"/>
        <p:cNvGrpSpPr/>
        <p:nvPr/>
      </p:nvGrpSpPr>
      <p:grpSpPr>
        <a:xfrm>
          <a:off x="0" y="0"/>
          <a:ext cx="0" cy="0"/>
          <a:chOff x="0" y="0"/>
          <a:chExt cx="0" cy="0"/>
        </a:xfrm>
      </p:grpSpPr>
      <p:sp>
        <p:nvSpPr>
          <p:cNvPr id="4077" name="Google Shape;4077;gc2dbc2f8ba_0_105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8" name="Google Shape;4078;gc2dbc2f8ba_0_105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4"/>
        <p:cNvGrpSpPr/>
        <p:nvPr/>
      </p:nvGrpSpPr>
      <p:grpSpPr>
        <a:xfrm>
          <a:off x="0" y="0"/>
          <a:ext cx="0" cy="0"/>
          <a:chOff x="0" y="0"/>
          <a:chExt cx="0" cy="0"/>
        </a:xfrm>
      </p:grpSpPr>
      <p:sp>
        <p:nvSpPr>
          <p:cNvPr id="4345" name="Google Shape;4345;gc323b4e32e_0_7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6" name="Google Shape;4346;gc323b4e32e_0_7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9"/>
        <p:cNvGrpSpPr/>
        <p:nvPr/>
      </p:nvGrpSpPr>
      <p:grpSpPr>
        <a:xfrm>
          <a:off x="0" y="0"/>
          <a:ext cx="0" cy="0"/>
          <a:chOff x="0" y="0"/>
          <a:chExt cx="0" cy="0"/>
        </a:xfrm>
      </p:grpSpPr>
      <p:sp>
        <p:nvSpPr>
          <p:cNvPr id="5360" name="Google Shape;5360;gc52ef24844_0_195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1" name="Google Shape;5361;gc52ef24844_0_195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3"/>
        <p:cNvGrpSpPr/>
        <p:nvPr/>
      </p:nvGrpSpPr>
      <p:grpSpPr>
        <a:xfrm>
          <a:off x="0" y="0"/>
          <a:ext cx="0" cy="0"/>
          <a:chOff x="0" y="0"/>
          <a:chExt cx="0" cy="0"/>
        </a:xfrm>
      </p:grpSpPr>
      <p:sp>
        <p:nvSpPr>
          <p:cNvPr id="1494" name="Google Shape;1494;gc52ef24844_0_170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5" name="Google Shape;1495;gc52ef24844_0_170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9"/>
        <p:cNvGrpSpPr/>
        <p:nvPr/>
      </p:nvGrpSpPr>
      <p:grpSpPr>
        <a:xfrm>
          <a:off x="0" y="0"/>
          <a:ext cx="0" cy="0"/>
          <a:chOff x="0" y="0"/>
          <a:chExt cx="0" cy="0"/>
        </a:xfrm>
      </p:grpSpPr>
      <p:sp>
        <p:nvSpPr>
          <p:cNvPr id="1730" name="Google Shape;1730;gc52ef24844_0_17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1" name="Google Shape;1731;gc52ef24844_0_17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6"/>
        <p:cNvGrpSpPr/>
        <p:nvPr/>
      </p:nvGrpSpPr>
      <p:grpSpPr>
        <a:xfrm>
          <a:off x="0" y="0"/>
          <a:ext cx="0" cy="0"/>
          <a:chOff x="0" y="0"/>
          <a:chExt cx="0" cy="0"/>
        </a:xfrm>
      </p:grpSpPr>
      <p:sp>
        <p:nvSpPr>
          <p:cNvPr id="1637" name="Google Shape;1637;gc52ef24844_0_196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8" name="Google Shape;1638;gc52ef24844_0_196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0"/>
        <p:cNvGrpSpPr/>
        <p:nvPr/>
      </p:nvGrpSpPr>
      <p:grpSpPr>
        <a:xfrm>
          <a:off x="0" y="0"/>
          <a:ext cx="0" cy="0"/>
          <a:chOff x="0" y="0"/>
          <a:chExt cx="0" cy="0"/>
        </a:xfrm>
      </p:grpSpPr>
      <p:sp>
        <p:nvSpPr>
          <p:cNvPr id="1941" name="Google Shape;1941;gc323b4e32e_0_2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2" name="Google Shape;1942;gc323b4e32e_0_2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1"/>
        <p:cNvGrpSpPr/>
        <p:nvPr/>
      </p:nvGrpSpPr>
      <p:grpSpPr>
        <a:xfrm>
          <a:off x="0" y="0"/>
          <a:ext cx="0" cy="0"/>
          <a:chOff x="0" y="0"/>
          <a:chExt cx="0" cy="0"/>
        </a:xfrm>
      </p:grpSpPr>
      <p:sp>
        <p:nvSpPr>
          <p:cNvPr id="2062" name="Google Shape;2062;gc589e1341e_0_2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3" name="Google Shape;2063;gc589e1341e_0_2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9"/>
        <p:cNvGrpSpPr/>
        <p:nvPr/>
      </p:nvGrpSpPr>
      <p:grpSpPr>
        <a:xfrm>
          <a:off x="0" y="0"/>
          <a:ext cx="0" cy="0"/>
          <a:chOff x="0" y="0"/>
          <a:chExt cx="0" cy="0"/>
        </a:xfrm>
      </p:grpSpPr>
      <p:sp>
        <p:nvSpPr>
          <p:cNvPr id="2750" name="Google Shape;2750;gc52ef24844_0_176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1" name="Google Shape;2751;gc52ef24844_0_176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97264" y="-2508600"/>
            <a:ext cx="9517944" cy="7737118"/>
            <a:chOff x="-97264" y="-2508600"/>
            <a:chExt cx="9517944" cy="7737118"/>
          </a:xfrm>
        </p:grpSpPr>
        <p:sp>
          <p:nvSpPr>
            <p:cNvPr id="10" name="Google Shape;10;p2"/>
            <p:cNvSpPr/>
            <p:nvPr/>
          </p:nvSpPr>
          <p:spPr>
            <a:xfrm>
              <a:off x="-89101" y="-18932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89221" y="-9456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89101" y="159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9101" y="-1813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8861" y="1234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9101" y="3200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9101" y="1559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312517" y="2474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9101" y="3255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774626" y="4515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048796" y="4511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946282" y="3681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076700" y="-2354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97224" y="-19656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 name="Google Shape;24;p2"/>
            <p:cNvGrpSpPr/>
            <p:nvPr/>
          </p:nvGrpSpPr>
          <p:grpSpPr>
            <a:xfrm>
              <a:off x="-97224" y="-2508600"/>
              <a:ext cx="9377821" cy="2147740"/>
              <a:chOff x="-97224" y="-2508600"/>
              <a:chExt cx="9377821" cy="2147740"/>
            </a:xfrm>
          </p:grpSpPr>
          <p:sp>
            <p:nvSpPr>
              <p:cNvPr id="25" name="Google Shape;25;p2"/>
              <p:cNvSpPr/>
              <p:nvPr/>
            </p:nvSpPr>
            <p:spPr>
              <a:xfrm>
                <a:off x="-89101" y="-2436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97224" y="-2508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27;p2"/>
            <p:cNvSpPr/>
            <p:nvPr/>
          </p:nvSpPr>
          <p:spPr>
            <a:xfrm>
              <a:off x="-97224" y="-10182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97184" y="87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97104" y="-2580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97264" y="1162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97184" y="1487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4303273" y="2401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97184" y="3183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768223" y="4443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4932235" y="3608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065015" y="-2406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Google Shape;37;p2"/>
          <p:cNvSpPr/>
          <p:nvPr/>
        </p:nvSpPr>
        <p:spPr>
          <a:xfrm>
            <a:off x="1826875" y="757050"/>
            <a:ext cx="5572200" cy="3705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750675" y="680841"/>
            <a:ext cx="5572200" cy="3705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txBox="1">
            <a:spLocks noGrp="1"/>
          </p:cNvSpPr>
          <p:nvPr>
            <p:ph type="ctrTitle"/>
          </p:nvPr>
        </p:nvSpPr>
        <p:spPr>
          <a:xfrm>
            <a:off x="2293900" y="740925"/>
            <a:ext cx="4567500" cy="29781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200"/>
              <a:buNone/>
              <a:defRPr sz="9600">
                <a:solidFill>
                  <a:srgbClr val="191919"/>
                </a:solidFill>
                <a:latin typeface="Arial" panose="020B0604020202020204" pitchFamily="34" charset="0"/>
                <a:ea typeface="Arial" panose="020B0604020202020204" pitchFamily="34" charset="0"/>
                <a:cs typeface="Arial" panose="020B0604020202020204" pitchFamily="34" charset="0"/>
                <a:sym typeface="Bahiana"/>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dirty="0"/>
          </a:p>
        </p:txBody>
      </p:sp>
      <p:sp>
        <p:nvSpPr>
          <p:cNvPr id="40" name="Google Shape;40;p2"/>
          <p:cNvSpPr txBox="1">
            <a:spLocks noGrp="1"/>
          </p:cNvSpPr>
          <p:nvPr>
            <p:ph type="subTitle" idx="1"/>
          </p:nvPr>
        </p:nvSpPr>
        <p:spPr>
          <a:xfrm>
            <a:off x="2293775" y="3755875"/>
            <a:ext cx="4567500" cy="448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atin typeface="Arial" panose="020B0604020202020204" pitchFamily="34" charset="0"/>
                <a:ea typeface="Arial" panose="020B0604020202020204" pitchFamily="34" charset="0"/>
                <a:cs typeface="Arial" panose="020B0604020202020204" pitchFamily="34" charset="0"/>
                <a:sym typeface="Didact Gothic"/>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12"/>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1">
  <p:cSld name="SECTION_HEADER_1">
    <p:bg>
      <p:bgPr>
        <a:solidFill>
          <a:schemeClr val="accent4"/>
        </a:solidFill>
        <a:effectLst/>
      </p:bgPr>
    </p:bg>
    <p:spTree>
      <p:nvGrpSpPr>
        <p:cNvPr id="1" name="Shape 313"/>
        <p:cNvGrpSpPr/>
        <p:nvPr/>
      </p:nvGrpSpPr>
      <p:grpSpPr>
        <a:xfrm>
          <a:off x="0" y="0"/>
          <a:ext cx="0" cy="0"/>
          <a:chOff x="0" y="0"/>
          <a:chExt cx="0" cy="0"/>
        </a:xfrm>
      </p:grpSpPr>
      <p:grpSp>
        <p:nvGrpSpPr>
          <p:cNvPr id="314" name="Google Shape;314;p13"/>
          <p:cNvGrpSpPr/>
          <p:nvPr/>
        </p:nvGrpSpPr>
        <p:grpSpPr>
          <a:xfrm>
            <a:off x="-97264" y="-2356200"/>
            <a:ext cx="9517944" cy="7737118"/>
            <a:chOff x="-97264" y="-2356200"/>
            <a:chExt cx="9517944" cy="7737118"/>
          </a:xfrm>
        </p:grpSpPr>
        <p:sp>
          <p:nvSpPr>
            <p:cNvPr id="315" name="Google Shape;315;p13"/>
            <p:cNvSpPr/>
            <p:nvPr/>
          </p:nvSpPr>
          <p:spPr>
            <a:xfrm rot="10800000" flipH="1">
              <a:off x="-89101" y="3917310"/>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3"/>
            <p:cNvSpPr/>
            <p:nvPr/>
          </p:nvSpPr>
          <p:spPr>
            <a:xfrm rot="10800000" flipH="1">
              <a:off x="-89221" y="1998098"/>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3"/>
            <p:cNvSpPr/>
            <p:nvPr/>
          </p:nvSpPr>
          <p:spPr>
            <a:xfrm rot="10800000" flipH="1">
              <a:off x="-89101" y="2398138"/>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3"/>
            <p:cNvSpPr/>
            <p:nvPr/>
          </p:nvSpPr>
          <p:spPr>
            <a:xfrm rot="10800000" flipH="1">
              <a:off x="-89101" y="104126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3"/>
            <p:cNvSpPr/>
            <p:nvPr/>
          </p:nvSpPr>
          <p:spPr>
            <a:xfrm rot="10800000" flipH="1">
              <a:off x="-88861" y="622227"/>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3"/>
            <p:cNvSpPr/>
            <p:nvPr/>
          </p:nvSpPr>
          <p:spPr>
            <a:xfrm rot="10800000" flipH="1">
              <a:off x="-89101" y="-787656"/>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3"/>
            <p:cNvSpPr/>
            <p:nvPr/>
          </p:nvSpPr>
          <p:spPr>
            <a:xfrm rot="10800000" flipH="1">
              <a:off x="-89101" y="-905085"/>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3"/>
            <p:cNvSpPr/>
            <p:nvPr/>
          </p:nvSpPr>
          <p:spPr>
            <a:xfrm rot="10800000" flipH="1">
              <a:off x="4312517" y="-1778160"/>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3"/>
            <p:cNvSpPr/>
            <p:nvPr/>
          </p:nvSpPr>
          <p:spPr>
            <a:xfrm rot="10800000" flipH="1">
              <a:off x="-89101" y="-2355943"/>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3"/>
            <p:cNvSpPr/>
            <p:nvPr/>
          </p:nvSpPr>
          <p:spPr>
            <a:xfrm rot="10800000" flipH="1">
              <a:off x="2774626" y="-2355960"/>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3"/>
            <p:cNvSpPr/>
            <p:nvPr/>
          </p:nvSpPr>
          <p:spPr>
            <a:xfrm rot="10800000" flipH="1">
              <a:off x="8048796" y="-2356200"/>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3"/>
            <p:cNvSpPr/>
            <p:nvPr/>
          </p:nvSpPr>
          <p:spPr>
            <a:xfrm rot="10800000" flipH="1">
              <a:off x="4946282" y="-2356029"/>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3"/>
            <p:cNvSpPr/>
            <p:nvPr/>
          </p:nvSpPr>
          <p:spPr>
            <a:xfrm rot="10800000" flipH="1">
              <a:off x="5076700" y="4430817"/>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3"/>
            <p:cNvSpPr/>
            <p:nvPr/>
          </p:nvSpPr>
          <p:spPr>
            <a:xfrm rot="10800000" flipH="1">
              <a:off x="-97224" y="3973736"/>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9" name="Google Shape;329;p13"/>
            <p:cNvGrpSpPr/>
            <p:nvPr/>
          </p:nvGrpSpPr>
          <p:grpSpPr>
            <a:xfrm>
              <a:off x="-97224" y="3233178"/>
              <a:ext cx="9377821" cy="2147740"/>
              <a:chOff x="-97224" y="3233178"/>
              <a:chExt cx="9377821" cy="2147740"/>
            </a:xfrm>
          </p:grpSpPr>
          <p:sp>
            <p:nvSpPr>
              <p:cNvPr id="330" name="Google Shape;330;p13"/>
              <p:cNvSpPr/>
              <p:nvPr/>
            </p:nvSpPr>
            <p:spPr>
              <a:xfrm rot="10800000" flipH="1">
                <a:off x="-89101" y="32331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3"/>
              <p:cNvSpPr/>
              <p:nvPr/>
            </p:nvSpPr>
            <p:spPr>
              <a:xfrm rot="10800000" flipH="1">
                <a:off x="-97224" y="32902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2" name="Google Shape;332;p13"/>
            <p:cNvSpPr/>
            <p:nvPr/>
          </p:nvSpPr>
          <p:spPr>
            <a:xfrm rot="10800000" flipH="1">
              <a:off x="-97224" y="2054444"/>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3"/>
            <p:cNvSpPr/>
            <p:nvPr/>
          </p:nvSpPr>
          <p:spPr>
            <a:xfrm rot="10800000" flipH="1">
              <a:off x="-97184" y="2454484"/>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3"/>
            <p:cNvSpPr/>
            <p:nvPr/>
          </p:nvSpPr>
          <p:spPr>
            <a:xfrm rot="10800000" flipH="1">
              <a:off x="-97104" y="1094974"/>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3"/>
            <p:cNvSpPr/>
            <p:nvPr/>
          </p:nvSpPr>
          <p:spPr>
            <a:xfrm rot="10800000" flipH="1">
              <a:off x="-97264" y="678532"/>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3"/>
            <p:cNvSpPr/>
            <p:nvPr/>
          </p:nvSpPr>
          <p:spPr>
            <a:xfrm rot="10800000" flipH="1">
              <a:off x="-97184" y="-848500"/>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3"/>
            <p:cNvSpPr/>
            <p:nvPr/>
          </p:nvSpPr>
          <p:spPr>
            <a:xfrm rot="10800000" flipH="1">
              <a:off x="4303273" y="-1749146"/>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3"/>
            <p:cNvSpPr/>
            <p:nvPr/>
          </p:nvSpPr>
          <p:spPr>
            <a:xfrm rot="10800000" flipH="1">
              <a:off x="-97184" y="-2299797"/>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3"/>
            <p:cNvSpPr/>
            <p:nvPr/>
          </p:nvSpPr>
          <p:spPr>
            <a:xfrm rot="10800000" flipH="1">
              <a:off x="2768223" y="-229981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3"/>
            <p:cNvSpPr/>
            <p:nvPr/>
          </p:nvSpPr>
          <p:spPr>
            <a:xfrm rot="10800000" flipH="1">
              <a:off x="4932235" y="-2299843"/>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3"/>
            <p:cNvSpPr/>
            <p:nvPr/>
          </p:nvSpPr>
          <p:spPr>
            <a:xfrm rot="10800000" flipH="1">
              <a:off x="5065015" y="4471289"/>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2" name="Google Shape;342;p13"/>
          <p:cNvSpPr/>
          <p:nvPr/>
        </p:nvSpPr>
        <p:spPr>
          <a:xfrm>
            <a:off x="1418350" y="362750"/>
            <a:ext cx="64140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3"/>
          <p:cNvSpPr/>
          <p:nvPr/>
        </p:nvSpPr>
        <p:spPr>
          <a:xfrm>
            <a:off x="1311650" y="271625"/>
            <a:ext cx="64140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3"/>
          <p:cNvSpPr txBox="1">
            <a:spLocks noGrp="1"/>
          </p:cNvSpPr>
          <p:nvPr>
            <p:ph type="title"/>
          </p:nvPr>
        </p:nvSpPr>
        <p:spPr>
          <a:xfrm>
            <a:off x="3749076" y="1379525"/>
            <a:ext cx="3127500" cy="21129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SzPts val="3600"/>
              <a:buNone/>
              <a:defRPr sz="7200">
                <a:latin typeface="Arial" panose="020B0604020202020204" pitchFamily="34" charset="0"/>
                <a:cs typeface="Arial" panose="020B0604020202020204" pitchFamily="34" charset="0"/>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dirty="0"/>
          </a:p>
        </p:txBody>
      </p:sp>
      <p:sp>
        <p:nvSpPr>
          <p:cNvPr id="345" name="Google Shape;345;p13"/>
          <p:cNvSpPr txBox="1">
            <a:spLocks noGrp="1"/>
          </p:cNvSpPr>
          <p:nvPr>
            <p:ph type="title" idx="2" hasCustomPrompt="1"/>
          </p:nvPr>
        </p:nvSpPr>
        <p:spPr>
          <a:xfrm>
            <a:off x="2267413" y="1960075"/>
            <a:ext cx="10845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b="1">
                <a:solidFill>
                  <a:schemeClr val="lt1"/>
                </a:solidFill>
                <a:latin typeface="Arial" panose="020B0604020202020204" pitchFamily="34" charset="0"/>
                <a:cs typeface="Arial" panose="020B0604020202020204" pitchFamily="34" charset="0"/>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rPr dirty="0"/>
              <a:t>xx%</a:t>
            </a:r>
          </a:p>
        </p:txBody>
      </p:sp>
      <p:sp>
        <p:nvSpPr>
          <p:cNvPr id="346" name="Google Shape;346;p13"/>
          <p:cNvSpPr txBox="1">
            <a:spLocks noGrp="1"/>
          </p:cNvSpPr>
          <p:nvPr>
            <p:ph type="subTitle" idx="1"/>
          </p:nvPr>
        </p:nvSpPr>
        <p:spPr>
          <a:xfrm>
            <a:off x="3749113" y="3310975"/>
            <a:ext cx="2379300" cy="60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hlink"/>
                </a:solidFill>
                <a:latin typeface="Arial" panose="020B0604020202020204" pitchFamily="34" charset="0"/>
                <a:cs typeface="Arial" panose="020B0604020202020204" pitchFamily="34" charset="0"/>
              </a:defRPr>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2">
  <p:cSld name="SECTION_HEADER_1_1">
    <p:bg>
      <p:bgPr>
        <a:solidFill>
          <a:schemeClr val="accent4"/>
        </a:solidFill>
        <a:effectLst/>
      </p:bgPr>
    </p:bg>
    <p:spTree>
      <p:nvGrpSpPr>
        <p:cNvPr id="1" name="Shape 347"/>
        <p:cNvGrpSpPr/>
        <p:nvPr/>
      </p:nvGrpSpPr>
      <p:grpSpPr>
        <a:xfrm>
          <a:off x="0" y="0"/>
          <a:ext cx="0" cy="0"/>
          <a:chOff x="0" y="0"/>
          <a:chExt cx="0" cy="0"/>
        </a:xfrm>
      </p:grpSpPr>
      <p:grpSp>
        <p:nvGrpSpPr>
          <p:cNvPr id="348" name="Google Shape;348;p14"/>
          <p:cNvGrpSpPr/>
          <p:nvPr/>
        </p:nvGrpSpPr>
        <p:grpSpPr>
          <a:xfrm>
            <a:off x="-97264" y="-2356200"/>
            <a:ext cx="9517944" cy="7737118"/>
            <a:chOff x="-97264" y="-2356200"/>
            <a:chExt cx="9517944" cy="7737118"/>
          </a:xfrm>
        </p:grpSpPr>
        <p:sp>
          <p:nvSpPr>
            <p:cNvPr id="349" name="Google Shape;349;p14"/>
            <p:cNvSpPr/>
            <p:nvPr/>
          </p:nvSpPr>
          <p:spPr>
            <a:xfrm rot="10800000" flipH="1">
              <a:off x="-89101" y="3917310"/>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4"/>
            <p:cNvSpPr/>
            <p:nvPr/>
          </p:nvSpPr>
          <p:spPr>
            <a:xfrm rot="10800000" flipH="1">
              <a:off x="-89221" y="1998098"/>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4"/>
            <p:cNvSpPr/>
            <p:nvPr/>
          </p:nvSpPr>
          <p:spPr>
            <a:xfrm rot="10800000" flipH="1">
              <a:off x="-89101" y="2398138"/>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4"/>
            <p:cNvSpPr/>
            <p:nvPr/>
          </p:nvSpPr>
          <p:spPr>
            <a:xfrm rot="10800000" flipH="1">
              <a:off x="-89101" y="104126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4"/>
            <p:cNvSpPr/>
            <p:nvPr/>
          </p:nvSpPr>
          <p:spPr>
            <a:xfrm rot="10800000" flipH="1">
              <a:off x="-88861" y="622227"/>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4"/>
            <p:cNvSpPr/>
            <p:nvPr/>
          </p:nvSpPr>
          <p:spPr>
            <a:xfrm rot="10800000" flipH="1">
              <a:off x="-89101" y="-787656"/>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4"/>
            <p:cNvSpPr/>
            <p:nvPr/>
          </p:nvSpPr>
          <p:spPr>
            <a:xfrm rot="10800000" flipH="1">
              <a:off x="-89101" y="-905085"/>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4"/>
            <p:cNvSpPr/>
            <p:nvPr/>
          </p:nvSpPr>
          <p:spPr>
            <a:xfrm rot="10800000" flipH="1">
              <a:off x="4312517" y="-1778160"/>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4"/>
            <p:cNvSpPr/>
            <p:nvPr/>
          </p:nvSpPr>
          <p:spPr>
            <a:xfrm rot="10800000" flipH="1">
              <a:off x="-89101" y="-2355943"/>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4"/>
            <p:cNvSpPr/>
            <p:nvPr/>
          </p:nvSpPr>
          <p:spPr>
            <a:xfrm rot="10800000" flipH="1">
              <a:off x="2774626" y="-2355960"/>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4"/>
            <p:cNvSpPr/>
            <p:nvPr/>
          </p:nvSpPr>
          <p:spPr>
            <a:xfrm rot="10800000" flipH="1">
              <a:off x="8048796" y="-2356200"/>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4"/>
            <p:cNvSpPr/>
            <p:nvPr/>
          </p:nvSpPr>
          <p:spPr>
            <a:xfrm rot="10800000" flipH="1">
              <a:off x="4946282" y="-2356029"/>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4"/>
            <p:cNvSpPr/>
            <p:nvPr/>
          </p:nvSpPr>
          <p:spPr>
            <a:xfrm rot="10800000" flipH="1">
              <a:off x="5076700" y="4430817"/>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4"/>
            <p:cNvSpPr/>
            <p:nvPr/>
          </p:nvSpPr>
          <p:spPr>
            <a:xfrm rot="10800000" flipH="1">
              <a:off x="-97224" y="3973736"/>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3" name="Google Shape;363;p14"/>
            <p:cNvGrpSpPr/>
            <p:nvPr/>
          </p:nvGrpSpPr>
          <p:grpSpPr>
            <a:xfrm>
              <a:off x="-97224" y="3233178"/>
              <a:ext cx="9377821" cy="2147740"/>
              <a:chOff x="-97224" y="3233178"/>
              <a:chExt cx="9377821" cy="2147740"/>
            </a:xfrm>
          </p:grpSpPr>
          <p:sp>
            <p:nvSpPr>
              <p:cNvPr id="364" name="Google Shape;364;p14"/>
              <p:cNvSpPr/>
              <p:nvPr/>
            </p:nvSpPr>
            <p:spPr>
              <a:xfrm rot="10800000" flipH="1">
                <a:off x="-89101" y="32331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4"/>
              <p:cNvSpPr/>
              <p:nvPr/>
            </p:nvSpPr>
            <p:spPr>
              <a:xfrm rot="10800000" flipH="1">
                <a:off x="-97224" y="32902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6" name="Google Shape;366;p14"/>
            <p:cNvSpPr/>
            <p:nvPr/>
          </p:nvSpPr>
          <p:spPr>
            <a:xfrm rot="10800000" flipH="1">
              <a:off x="-97224" y="2054444"/>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4"/>
            <p:cNvSpPr/>
            <p:nvPr/>
          </p:nvSpPr>
          <p:spPr>
            <a:xfrm rot="10800000" flipH="1">
              <a:off x="-97184" y="2454484"/>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4"/>
            <p:cNvSpPr/>
            <p:nvPr/>
          </p:nvSpPr>
          <p:spPr>
            <a:xfrm rot="10800000" flipH="1">
              <a:off x="-97104" y="1094974"/>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4"/>
            <p:cNvSpPr/>
            <p:nvPr/>
          </p:nvSpPr>
          <p:spPr>
            <a:xfrm rot="10800000" flipH="1">
              <a:off x="-97264" y="678532"/>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4"/>
            <p:cNvSpPr/>
            <p:nvPr/>
          </p:nvSpPr>
          <p:spPr>
            <a:xfrm rot="10800000" flipH="1">
              <a:off x="-97184" y="-848500"/>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4"/>
            <p:cNvSpPr/>
            <p:nvPr/>
          </p:nvSpPr>
          <p:spPr>
            <a:xfrm rot="10800000" flipH="1">
              <a:off x="4303273" y="-1749146"/>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4"/>
            <p:cNvSpPr/>
            <p:nvPr/>
          </p:nvSpPr>
          <p:spPr>
            <a:xfrm rot="10800000" flipH="1">
              <a:off x="-97184" y="-2299797"/>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4"/>
            <p:cNvSpPr/>
            <p:nvPr/>
          </p:nvSpPr>
          <p:spPr>
            <a:xfrm rot="10800000" flipH="1">
              <a:off x="2768223" y="-229981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4"/>
            <p:cNvSpPr/>
            <p:nvPr/>
          </p:nvSpPr>
          <p:spPr>
            <a:xfrm rot="10800000" flipH="1">
              <a:off x="4932235" y="-2299843"/>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4"/>
            <p:cNvSpPr/>
            <p:nvPr/>
          </p:nvSpPr>
          <p:spPr>
            <a:xfrm rot="10800000" flipH="1">
              <a:off x="5065015" y="4471289"/>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6" name="Google Shape;376;p14"/>
          <p:cNvSpPr/>
          <p:nvPr/>
        </p:nvSpPr>
        <p:spPr>
          <a:xfrm>
            <a:off x="1418350" y="362750"/>
            <a:ext cx="64140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4"/>
          <p:cNvSpPr/>
          <p:nvPr/>
        </p:nvSpPr>
        <p:spPr>
          <a:xfrm>
            <a:off x="1311650" y="271625"/>
            <a:ext cx="64140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4"/>
          <p:cNvSpPr txBox="1">
            <a:spLocks noGrp="1"/>
          </p:cNvSpPr>
          <p:nvPr>
            <p:ph type="title"/>
          </p:nvPr>
        </p:nvSpPr>
        <p:spPr>
          <a:xfrm>
            <a:off x="3120175" y="3027700"/>
            <a:ext cx="4476300" cy="10845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SzPts val="3600"/>
              <a:buNone/>
              <a:defRPr sz="7200">
                <a:latin typeface="Arial" panose="020B0604020202020204" pitchFamily="34" charset="0"/>
                <a:cs typeface="Arial" panose="020B0604020202020204" pitchFamily="34" charset="0"/>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dirty="0"/>
          </a:p>
        </p:txBody>
      </p:sp>
      <p:sp>
        <p:nvSpPr>
          <p:cNvPr id="379" name="Google Shape;379;p14"/>
          <p:cNvSpPr txBox="1">
            <a:spLocks noGrp="1"/>
          </p:cNvSpPr>
          <p:nvPr>
            <p:ph type="title" idx="2" hasCustomPrompt="1"/>
          </p:nvPr>
        </p:nvSpPr>
        <p:spPr>
          <a:xfrm>
            <a:off x="1638513" y="3394725"/>
            <a:ext cx="10845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b="1">
                <a:solidFill>
                  <a:schemeClr val="lt1"/>
                </a:solidFill>
                <a:latin typeface="Arial" panose="020B0604020202020204" pitchFamily="34" charset="0"/>
                <a:cs typeface="Arial" panose="020B0604020202020204" pitchFamily="34" charset="0"/>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rPr dirty="0"/>
              <a:t>xx%</a:t>
            </a:r>
          </a:p>
        </p:txBody>
      </p:sp>
      <p:sp>
        <p:nvSpPr>
          <p:cNvPr id="380" name="Google Shape;380;p14"/>
          <p:cNvSpPr txBox="1">
            <a:spLocks noGrp="1"/>
          </p:cNvSpPr>
          <p:nvPr>
            <p:ph type="subTitle" idx="1"/>
          </p:nvPr>
        </p:nvSpPr>
        <p:spPr>
          <a:xfrm>
            <a:off x="3120213" y="3998100"/>
            <a:ext cx="2379300" cy="60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hlink"/>
                </a:solidFill>
                <a:latin typeface="Arial" panose="020B0604020202020204" pitchFamily="34" charset="0"/>
                <a:cs typeface="Arial" panose="020B0604020202020204" pitchFamily="34" charset="0"/>
              </a:defRPr>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p:cSld name="BLANK_1">
    <p:bg>
      <p:bgPr>
        <a:solidFill>
          <a:schemeClr val="accent6"/>
        </a:solidFill>
        <a:effectLst/>
      </p:bgPr>
    </p:bg>
    <p:spTree>
      <p:nvGrpSpPr>
        <p:cNvPr id="1" name="Shape 414"/>
        <p:cNvGrpSpPr/>
        <p:nvPr/>
      </p:nvGrpSpPr>
      <p:grpSpPr>
        <a:xfrm>
          <a:off x="0" y="0"/>
          <a:ext cx="0" cy="0"/>
          <a:chOff x="0" y="0"/>
          <a:chExt cx="0" cy="0"/>
        </a:xfrm>
      </p:grpSpPr>
      <p:grpSp>
        <p:nvGrpSpPr>
          <p:cNvPr id="415" name="Google Shape;415;p16"/>
          <p:cNvGrpSpPr/>
          <p:nvPr/>
        </p:nvGrpSpPr>
        <p:grpSpPr>
          <a:xfrm>
            <a:off x="-97264" y="-111212"/>
            <a:ext cx="9517944" cy="7737118"/>
            <a:chOff x="-97264" y="-111212"/>
            <a:chExt cx="9517944" cy="7737118"/>
          </a:xfrm>
        </p:grpSpPr>
        <p:sp>
          <p:nvSpPr>
            <p:cNvPr id="416" name="Google Shape;416;p16"/>
            <p:cNvSpPr/>
            <p:nvPr/>
          </p:nvSpPr>
          <p:spPr>
            <a:xfrm rot="10800000" flipH="1">
              <a:off x="-89101" y="6162298"/>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6"/>
            <p:cNvSpPr/>
            <p:nvPr/>
          </p:nvSpPr>
          <p:spPr>
            <a:xfrm rot="10800000" flipH="1">
              <a:off x="-89221" y="4243086"/>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6"/>
            <p:cNvSpPr/>
            <p:nvPr/>
          </p:nvSpPr>
          <p:spPr>
            <a:xfrm rot="10800000" flipH="1">
              <a:off x="-89101" y="4643126"/>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6"/>
            <p:cNvSpPr/>
            <p:nvPr/>
          </p:nvSpPr>
          <p:spPr>
            <a:xfrm rot="10800000" flipH="1">
              <a:off x="-89101" y="3286257"/>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6"/>
            <p:cNvSpPr/>
            <p:nvPr/>
          </p:nvSpPr>
          <p:spPr>
            <a:xfrm rot="10800000" flipH="1">
              <a:off x="-88861" y="2867214"/>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6"/>
            <p:cNvSpPr/>
            <p:nvPr/>
          </p:nvSpPr>
          <p:spPr>
            <a:xfrm rot="10800000" flipH="1">
              <a:off x="-89101" y="1457331"/>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6"/>
            <p:cNvSpPr/>
            <p:nvPr/>
          </p:nvSpPr>
          <p:spPr>
            <a:xfrm rot="10800000" flipH="1">
              <a:off x="-89101" y="1339902"/>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6"/>
            <p:cNvSpPr/>
            <p:nvPr/>
          </p:nvSpPr>
          <p:spPr>
            <a:xfrm rot="10800000" flipH="1">
              <a:off x="4312517" y="466828"/>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6"/>
            <p:cNvSpPr/>
            <p:nvPr/>
          </p:nvSpPr>
          <p:spPr>
            <a:xfrm rot="10800000" flipH="1">
              <a:off x="-89101" y="-110955"/>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6"/>
            <p:cNvSpPr/>
            <p:nvPr/>
          </p:nvSpPr>
          <p:spPr>
            <a:xfrm rot="10800000" flipH="1">
              <a:off x="2774626" y="-110972"/>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6"/>
            <p:cNvSpPr/>
            <p:nvPr/>
          </p:nvSpPr>
          <p:spPr>
            <a:xfrm rot="10800000" flipH="1">
              <a:off x="8048796" y="-111212"/>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6"/>
            <p:cNvSpPr/>
            <p:nvPr/>
          </p:nvSpPr>
          <p:spPr>
            <a:xfrm rot="10800000" flipH="1">
              <a:off x="4946282" y="-11104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6"/>
            <p:cNvSpPr/>
            <p:nvPr/>
          </p:nvSpPr>
          <p:spPr>
            <a:xfrm rot="10800000" flipH="1">
              <a:off x="5076700" y="6675805"/>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6"/>
            <p:cNvSpPr/>
            <p:nvPr/>
          </p:nvSpPr>
          <p:spPr>
            <a:xfrm rot="10800000" flipH="1">
              <a:off x="-97224" y="6218723"/>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0" name="Google Shape;430;p16"/>
            <p:cNvGrpSpPr/>
            <p:nvPr/>
          </p:nvGrpSpPr>
          <p:grpSpPr>
            <a:xfrm>
              <a:off x="-97224" y="5478166"/>
              <a:ext cx="9377821" cy="2147740"/>
              <a:chOff x="-97224" y="3080778"/>
              <a:chExt cx="9377821" cy="2147740"/>
            </a:xfrm>
          </p:grpSpPr>
          <p:sp>
            <p:nvSpPr>
              <p:cNvPr id="431" name="Google Shape;431;p16"/>
              <p:cNvSpPr/>
              <p:nvPr/>
            </p:nvSpPr>
            <p:spPr>
              <a:xfrm rot="10800000" flipH="1">
                <a:off x="-89101" y="30807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6"/>
              <p:cNvSpPr/>
              <p:nvPr/>
            </p:nvSpPr>
            <p:spPr>
              <a:xfrm rot="10800000" flipH="1">
                <a:off x="-97224" y="31378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3" name="Google Shape;433;p16"/>
            <p:cNvSpPr/>
            <p:nvPr/>
          </p:nvSpPr>
          <p:spPr>
            <a:xfrm rot="10800000" flipH="1">
              <a:off x="-97224" y="4299431"/>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6"/>
            <p:cNvSpPr/>
            <p:nvPr/>
          </p:nvSpPr>
          <p:spPr>
            <a:xfrm rot="10800000" flipH="1">
              <a:off x="-97184" y="4699471"/>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6"/>
            <p:cNvSpPr/>
            <p:nvPr/>
          </p:nvSpPr>
          <p:spPr>
            <a:xfrm rot="10800000" flipH="1">
              <a:off x="-97104" y="3339961"/>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6"/>
            <p:cNvSpPr/>
            <p:nvPr/>
          </p:nvSpPr>
          <p:spPr>
            <a:xfrm rot="10800000" flipH="1">
              <a:off x="-97264" y="2923520"/>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6"/>
            <p:cNvSpPr/>
            <p:nvPr/>
          </p:nvSpPr>
          <p:spPr>
            <a:xfrm rot="10800000" flipH="1">
              <a:off x="-97184" y="1396488"/>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6"/>
            <p:cNvSpPr/>
            <p:nvPr/>
          </p:nvSpPr>
          <p:spPr>
            <a:xfrm rot="10800000" flipH="1">
              <a:off x="4303273" y="495842"/>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6"/>
            <p:cNvSpPr/>
            <p:nvPr/>
          </p:nvSpPr>
          <p:spPr>
            <a:xfrm rot="10800000" flipH="1">
              <a:off x="-97184" y="-54810"/>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6"/>
            <p:cNvSpPr/>
            <p:nvPr/>
          </p:nvSpPr>
          <p:spPr>
            <a:xfrm rot="10800000" flipH="1">
              <a:off x="2768223" y="-54827"/>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6"/>
            <p:cNvSpPr/>
            <p:nvPr/>
          </p:nvSpPr>
          <p:spPr>
            <a:xfrm rot="10800000" flipH="1">
              <a:off x="4932235" y="-54856"/>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6"/>
            <p:cNvSpPr/>
            <p:nvPr/>
          </p:nvSpPr>
          <p:spPr>
            <a:xfrm rot="10800000" flipH="1">
              <a:off x="5065015" y="6716277"/>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3" name="Google Shape;443;p16"/>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6"/>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6"/>
          <p:cNvSpPr txBox="1">
            <a:spLocks noGrp="1"/>
          </p:cNvSpPr>
          <p:nvPr>
            <p:ph type="title"/>
          </p:nvPr>
        </p:nvSpPr>
        <p:spPr>
          <a:xfrm>
            <a:off x="719988" y="1766225"/>
            <a:ext cx="23364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a:latin typeface="Arial" panose="020B0604020202020204" pitchFamily="34" charset="0"/>
                <a:cs typeface="Arial" panose="020B0604020202020204" pitchFamily="34" charset="0"/>
              </a:defRPr>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dirty="0"/>
          </a:p>
        </p:txBody>
      </p:sp>
      <p:sp>
        <p:nvSpPr>
          <p:cNvPr id="446" name="Google Shape;446;p16"/>
          <p:cNvSpPr txBox="1">
            <a:spLocks noGrp="1"/>
          </p:cNvSpPr>
          <p:nvPr>
            <p:ph type="title" idx="2" hasCustomPrompt="1"/>
          </p:nvPr>
        </p:nvSpPr>
        <p:spPr>
          <a:xfrm>
            <a:off x="3684413" y="1840075"/>
            <a:ext cx="637800" cy="918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3000"/>
              <a:buNone/>
              <a:defRPr sz="3000" b="1">
                <a:solidFill>
                  <a:schemeClr val="accent4"/>
                </a:solidFill>
                <a:latin typeface="Arial" panose="020B0604020202020204" pitchFamily="34" charset="0"/>
                <a:cs typeface="Arial" panose="020B0604020202020204" pitchFamily="34" charset="0"/>
              </a:defRPr>
            </a:lvl1pPr>
            <a:lvl2pPr lvl="1" rtl="0">
              <a:spcBef>
                <a:spcPts val="0"/>
              </a:spcBef>
              <a:spcAft>
                <a:spcPts val="0"/>
              </a:spcAft>
              <a:buClr>
                <a:schemeClr val="accent4"/>
              </a:buClr>
              <a:buSzPts val="3000"/>
              <a:buNone/>
              <a:defRPr sz="3000" b="1">
                <a:solidFill>
                  <a:schemeClr val="accent4"/>
                </a:solidFill>
              </a:defRPr>
            </a:lvl2pPr>
            <a:lvl3pPr lvl="2" rtl="0">
              <a:spcBef>
                <a:spcPts val="0"/>
              </a:spcBef>
              <a:spcAft>
                <a:spcPts val="0"/>
              </a:spcAft>
              <a:buClr>
                <a:schemeClr val="accent4"/>
              </a:buClr>
              <a:buSzPts val="3000"/>
              <a:buNone/>
              <a:defRPr sz="3000" b="1">
                <a:solidFill>
                  <a:schemeClr val="accent4"/>
                </a:solidFill>
              </a:defRPr>
            </a:lvl3pPr>
            <a:lvl4pPr lvl="3" rtl="0">
              <a:spcBef>
                <a:spcPts val="0"/>
              </a:spcBef>
              <a:spcAft>
                <a:spcPts val="0"/>
              </a:spcAft>
              <a:buClr>
                <a:schemeClr val="accent4"/>
              </a:buClr>
              <a:buSzPts val="3000"/>
              <a:buNone/>
              <a:defRPr sz="3000" b="1">
                <a:solidFill>
                  <a:schemeClr val="accent4"/>
                </a:solidFill>
              </a:defRPr>
            </a:lvl4pPr>
            <a:lvl5pPr lvl="4" rtl="0">
              <a:spcBef>
                <a:spcPts val="0"/>
              </a:spcBef>
              <a:spcAft>
                <a:spcPts val="0"/>
              </a:spcAft>
              <a:buClr>
                <a:schemeClr val="accent4"/>
              </a:buClr>
              <a:buSzPts val="3000"/>
              <a:buNone/>
              <a:defRPr sz="3000" b="1">
                <a:solidFill>
                  <a:schemeClr val="accent4"/>
                </a:solidFill>
              </a:defRPr>
            </a:lvl5pPr>
            <a:lvl6pPr lvl="5" rtl="0">
              <a:spcBef>
                <a:spcPts val="0"/>
              </a:spcBef>
              <a:spcAft>
                <a:spcPts val="0"/>
              </a:spcAft>
              <a:buClr>
                <a:schemeClr val="accent4"/>
              </a:buClr>
              <a:buSzPts val="3000"/>
              <a:buNone/>
              <a:defRPr sz="3000" b="1">
                <a:solidFill>
                  <a:schemeClr val="accent4"/>
                </a:solidFill>
              </a:defRPr>
            </a:lvl6pPr>
            <a:lvl7pPr lvl="6" rtl="0">
              <a:spcBef>
                <a:spcPts val="0"/>
              </a:spcBef>
              <a:spcAft>
                <a:spcPts val="0"/>
              </a:spcAft>
              <a:buClr>
                <a:schemeClr val="accent4"/>
              </a:buClr>
              <a:buSzPts val="3000"/>
              <a:buNone/>
              <a:defRPr sz="3000" b="1">
                <a:solidFill>
                  <a:schemeClr val="accent4"/>
                </a:solidFill>
              </a:defRPr>
            </a:lvl7pPr>
            <a:lvl8pPr lvl="7" rtl="0">
              <a:spcBef>
                <a:spcPts val="0"/>
              </a:spcBef>
              <a:spcAft>
                <a:spcPts val="0"/>
              </a:spcAft>
              <a:buClr>
                <a:schemeClr val="accent4"/>
              </a:buClr>
              <a:buSzPts val="3000"/>
              <a:buNone/>
              <a:defRPr sz="3000" b="1">
                <a:solidFill>
                  <a:schemeClr val="accent4"/>
                </a:solidFill>
              </a:defRPr>
            </a:lvl8pPr>
            <a:lvl9pPr lvl="8" rtl="0">
              <a:spcBef>
                <a:spcPts val="0"/>
              </a:spcBef>
              <a:spcAft>
                <a:spcPts val="0"/>
              </a:spcAft>
              <a:buClr>
                <a:schemeClr val="accent4"/>
              </a:buClr>
              <a:buSzPts val="3000"/>
              <a:buNone/>
              <a:defRPr sz="3000" b="1">
                <a:solidFill>
                  <a:schemeClr val="accent4"/>
                </a:solidFill>
              </a:defRPr>
            </a:lvl9pPr>
          </a:lstStyle>
          <a:p>
            <a:r>
              <a:rPr dirty="0"/>
              <a:t>xx%</a:t>
            </a:r>
          </a:p>
        </p:txBody>
      </p:sp>
      <p:sp>
        <p:nvSpPr>
          <p:cNvPr id="447" name="Google Shape;447;p16"/>
          <p:cNvSpPr txBox="1">
            <a:spLocks noGrp="1"/>
          </p:cNvSpPr>
          <p:nvPr>
            <p:ph type="subTitle" idx="1"/>
          </p:nvPr>
        </p:nvSpPr>
        <p:spPr>
          <a:xfrm>
            <a:off x="719988" y="2200350"/>
            <a:ext cx="2336400" cy="484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r" rtl="0">
              <a:lnSpc>
                <a:spcPct val="100000"/>
              </a:lnSpc>
              <a:spcBef>
                <a:spcPts val="160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dirty="0"/>
          </a:p>
        </p:txBody>
      </p:sp>
      <p:sp>
        <p:nvSpPr>
          <p:cNvPr id="448" name="Google Shape;448;p16"/>
          <p:cNvSpPr txBox="1">
            <a:spLocks noGrp="1"/>
          </p:cNvSpPr>
          <p:nvPr>
            <p:ph type="title" idx="3"/>
          </p:nvPr>
        </p:nvSpPr>
        <p:spPr>
          <a:xfrm>
            <a:off x="719988" y="3157025"/>
            <a:ext cx="23364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a:latin typeface="Arial" panose="020B0604020202020204" pitchFamily="34" charset="0"/>
                <a:cs typeface="Arial" panose="020B0604020202020204" pitchFamily="34" charset="0"/>
              </a:defRPr>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dirty="0"/>
          </a:p>
        </p:txBody>
      </p:sp>
      <p:sp>
        <p:nvSpPr>
          <p:cNvPr id="449" name="Google Shape;449;p16"/>
          <p:cNvSpPr txBox="1">
            <a:spLocks noGrp="1"/>
          </p:cNvSpPr>
          <p:nvPr>
            <p:ph type="title" idx="4" hasCustomPrompt="1"/>
          </p:nvPr>
        </p:nvSpPr>
        <p:spPr>
          <a:xfrm>
            <a:off x="3684413" y="3232225"/>
            <a:ext cx="637800" cy="918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3000"/>
              <a:buNone/>
              <a:defRPr sz="3000" b="1">
                <a:solidFill>
                  <a:schemeClr val="accent4"/>
                </a:solidFill>
                <a:latin typeface="Arial" panose="020B0604020202020204" pitchFamily="34" charset="0"/>
                <a:cs typeface="Arial" panose="020B0604020202020204" pitchFamily="34" charset="0"/>
              </a:defRPr>
            </a:lvl1pPr>
            <a:lvl2pPr lvl="1" rtl="0">
              <a:spcBef>
                <a:spcPts val="0"/>
              </a:spcBef>
              <a:spcAft>
                <a:spcPts val="0"/>
              </a:spcAft>
              <a:buClr>
                <a:schemeClr val="accent4"/>
              </a:buClr>
              <a:buSzPts val="3000"/>
              <a:buNone/>
              <a:defRPr sz="3000" b="1">
                <a:solidFill>
                  <a:schemeClr val="accent4"/>
                </a:solidFill>
              </a:defRPr>
            </a:lvl2pPr>
            <a:lvl3pPr lvl="2" rtl="0">
              <a:spcBef>
                <a:spcPts val="0"/>
              </a:spcBef>
              <a:spcAft>
                <a:spcPts val="0"/>
              </a:spcAft>
              <a:buClr>
                <a:schemeClr val="accent4"/>
              </a:buClr>
              <a:buSzPts val="3000"/>
              <a:buNone/>
              <a:defRPr sz="3000" b="1">
                <a:solidFill>
                  <a:schemeClr val="accent4"/>
                </a:solidFill>
              </a:defRPr>
            </a:lvl3pPr>
            <a:lvl4pPr lvl="3" rtl="0">
              <a:spcBef>
                <a:spcPts val="0"/>
              </a:spcBef>
              <a:spcAft>
                <a:spcPts val="0"/>
              </a:spcAft>
              <a:buClr>
                <a:schemeClr val="accent4"/>
              </a:buClr>
              <a:buSzPts val="3000"/>
              <a:buNone/>
              <a:defRPr sz="3000" b="1">
                <a:solidFill>
                  <a:schemeClr val="accent4"/>
                </a:solidFill>
              </a:defRPr>
            </a:lvl4pPr>
            <a:lvl5pPr lvl="4" rtl="0">
              <a:spcBef>
                <a:spcPts val="0"/>
              </a:spcBef>
              <a:spcAft>
                <a:spcPts val="0"/>
              </a:spcAft>
              <a:buClr>
                <a:schemeClr val="accent4"/>
              </a:buClr>
              <a:buSzPts val="3000"/>
              <a:buNone/>
              <a:defRPr sz="3000" b="1">
                <a:solidFill>
                  <a:schemeClr val="accent4"/>
                </a:solidFill>
              </a:defRPr>
            </a:lvl5pPr>
            <a:lvl6pPr lvl="5" rtl="0">
              <a:spcBef>
                <a:spcPts val="0"/>
              </a:spcBef>
              <a:spcAft>
                <a:spcPts val="0"/>
              </a:spcAft>
              <a:buClr>
                <a:schemeClr val="accent4"/>
              </a:buClr>
              <a:buSzPts val="3000"/>
              <a:buNone/>
              <a:defRPr sz="3000" b="1">
                <a:solidFill>
                  <a:schemeClr val="accent4"/>
                </a:solidFill>
              </a:defRPr>
            </a:lvl6pPr>
            <a:lvl7pPr lvl="6" rtl="0">
              <a:spcBef>
                <a:spcPts val="0"/>
              </a:spcBef>
              <a:spcAft>
                <a:spcPts val="0"/>
              </a:spcAft>
              <a:buClr>
                <a:schemeClr val="accent4"/>
              </a:buClr>
              <a:buSzPts val="3000"/>
              <a:buNone/>
              <a:defRPr sz="3000" b="1">
                <a:solidFill>
                  <a:schemeClr val="accent4"/>
                </a:solidFill>
              </a:defRPr>
            </a:lvl7pPr>
            <a:lvl8pPr lvl="7" rtl="0">
              <a:spcBef>
                <a:spcPts val="0"/>
              </a:spcBef>
              <a:spcAft>
                <a:spcPts val="0"/>
              </a:spcAft>
              <a:buClr>
                <a:schemeClr val="accent4"/>
              </a:buClr>
              <a:buSzPts val="3000"/>
              <a:buNone/>
              <a:defRPr sz="3000" b="1">
                <a:solidFill>
                  <a:schemeClr val="accent4"/>
                </a:solidFill>
              </a:defRPr>
            </a:lvl8pPr>
            <a:lvl9pPr lvl="8" rtl="0">
              <a:spcBef>
                <a:spcPts val="0"/>
              </a:spcBef>
              <a:spcAft>
                <a:spcPts val="0"/>
              </a:spcAft>
              <a:buClr>
                <a:schemeClr val="accent4"/>
              </a:buClr>
              <a:buSzPts val="3000"/>
              <a:buNone/>
              <a:defRPr sz="3000" b="1">
                <a:solidFill>
                  <a:schemeClr val="accent4"/>
                </a:solidFill>
              </a:defRPr>
            </a:lvl9pPr>
          </a:lstStyle>
          <a:p>
            <a:r>
              <a:rPr dirty="0"/>
              <a:t>xx%</a:t>
            </a:r>
          </a:p>
        </p:txBody>
      </p:sp>
      <p:sp>
        <p:nvSpPr>
          <p:cNvPr id="450" name="Google Shape;450;p16"/>
          <p:cNvSpPr txBox="1">
            <a:spLocks noGrp="1"/>
          </p:cNvSpPr>
          <p:nvPr>
            <p:ph type="subTitle" idx="5"/>
          </p:nvPr>
        </p:nvSpPr>
        <p:spPr>
          <a:xfrm>
            <a:off x="719988" y="3591150"/>
            <a:ext cx="2336400" cy="484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solidFill>
                  <a:schemeClr val="hlink"/>
                </a:solidFill>
                <a:latin typeface="Arial" panose="020B0604020202020204" pitchFamily="34" charset="0"/>
                <a:cs typeface="Arial" panose="020B0604020202020204" pitchFamily="34" charset="0"/>
              </a:defRPr>
            </a:lvl1pPr>
            <a:lvl2pPr lvl="1" algn="r" rtl="0">
              <a:lnSpc>
                <a:spcPct val="100000"/>
              </a:lnSpc>
              <a:spcBef>
                <a:spcPts val="160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dirty="0"/>
          </a:p>
        </p:txBody>
      </p:sp>
      <p:sp>
        <p:nvSpPr>
          <p:cNvPr id="451" name="Google Shape;451;p16"/>
          <p:cNvSpPr txBox="1">
            <a:spLocks noGrp="1"/>
          </p:cNvSpPr>
          <p:nvPr>
            <p:ph type="title" idx="6"/>
          </p:nvPr>
        </p:nvSpPr>
        <p:spPr>
          <a:xfrm>
            <a:off x="6087588" y="1766225"/>
            <a:ext cx="23364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atin typeface="Arial" panose="020B0604020202020204" pitchFamily="34" charset="0"/>
                <a:cs typeface="Arial" panose="020B0604020202020204" pitchFamily="34" charset="0"/>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dirty="0"/>
          </a:p>
        </p:txBody>
      </p:sp>
      <p:sp>
        <p:nvSpPr>
          <p:cNvPr id="452" name="Google Shape;452;p16"/>
          <p:cNvSpPr txBox="1">
            <a:spLocks noGrp="1"/>
          </p:cNvSpPr>
          <p:nvPr>
            <p:ph type="title" idx="7" hasCustomPrompt="1"/>
          </p:nvPr>
        </p:nvSpPr>
        <p:spPr>
          <a:xfrm>
            <a:off x="4823438" y="1840075"/>
            <a:ext cx="637800" cy="918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3000"/>
              <a:buNone/>
              <a:defRPr sz="3000" b="1">
                <a:solidFill>
                  <a:schemeClr val="accent4"/>
                </a:solidFill>
                <a:latin typeface="Arial" panose="020B0604020202020204" pitchFamily="34" charset="0"/>
                <a:cs typeface="Arial" panose="020B0604020202020204" pitchFamily="34" charset="0"/>
              </a:defRPr>
            </a:lvl1pPr>
            <a:lvl2pPr lvl="1" rtl="0">
              <a:spcBef>
                <a:spcPts val="0"/>
              </a:spcBef>
              <a:spcAft>
                <a:spcPts val="0"/>
              </a:spcAft>
              <a:buClr>
                <a:schemeClr val="accent4"/>
              </a:buClr>
              <a:buSzPts val="3000"/>
              <a:buNone/>
              <a:defRPr sz="3000" b="1">
                <a:solidFill>
                  <a:schemeClr val="accent4"/>
                </a:solidFill>
              </a:defRPr>
            </a:lvl2pPr>
            <a:lvl3pPr lvl="2" rtl="0">
              <a:spcBef>
                <a:spcPts val="0"/>
              </a:spcBef>
              <a:spcAft>
                <a:spcPts val="0"/>
              </a:spcAft>
              <a:buClr>
                <a:schemeClr val="accent4"/>
              </a:buClr>
              <a:buSzPts val="3000"/>
              <a:buNone/>
              <a:defRPr sz="3000" b="1">
                <a:solidFill>
                  <a:schemeClr val="accent4"/>
                </a:solidFill>
              </a:defRPr>
            </a:lvl3pPr>
            <a:lvl4pPr lvl="3" rtl="0">
              <a:spcBef>
                <a:spcPts val="0"/>
              </a:spcBef>
              <a:spcAft>
                <a:spcPts val="0"/>
              </a:spcAft>
              <a:buClr>
                <a:schemeClr val="accent4"/>
              </a:buClr>
              <a:buSzPts val="3000"/>
              <a:buNone/>
              <a:defRPr sz="3000" b="1">
                <a:solidFill>
                  <a:schemeClr val="accent4"/>
                </a:solidFill>
              </a:defRPr>
            </a:lvl4pPr>
            <a:lvl5pPr lvl="4" rtl="0">
              <a:spcBef>
                <a:spcPts val="0"/>
              </a:spcBef>
              <a:spcAft>
                <a:spcPts val="0"/>
              </a:spcAft>
              <a:buClr>
                <a:schemeClr val="accent4"/>
              </a:buClr>
              <a:buSzPts val="3000"/>
              <a:buNone/>
              <a:defRPr sz="3000" b="1">
                <a:solidFill>
                  <a:schemeClr val="accent4"/>
                </a:solidFill>
              </a:defRPr>
            </a:lvl5pPr>
            <a:lvl6pPr lvl="5" rtl="0">
              <a:spcBef>
                <a:spcPts val="0"/>
              </a:spcBef>
              <a:spcAft>
                <a:spcPts val="0"/>
              </a:spcAft>
              <a:buClr>
                <a:schemeClr val="accent4"/>
              </a:buClr>
              <a:buSzPts val="3000"/>
              <a:buNone/>
              <a:defRPr sz="3000" b="1">
                <a:solidFill>
                  <a:schemeClr val="accent4"/>
                </a:solidFill>
              </a:defRPr>
            </a:lvl6pPr>
            <a:lvl7pPr lvl="6" rtl="0">
              <a:spcBef>
                <a:spcPts val="0"/>
              </a:spcBef>
              <a:spcAft>
                <a:spcPts val="0"/>
              </a:spcAft>
              <a:buClr>
                <a:schemeClr val="accent4"/>
              </a:buClr>
              <a:buSzPts val="3000"/>
              <a:buNone/>
              <a:defRPr sz="3000" b="1">
                <a:solidFill>
                  <a:schemeClr val="accent4"/>
                </a:solidFill>
              </a:defRPr>
            </a:lvl7pPr>
            <a:lvl8pPr lvl="7" rtl="0">
              <a:spcBef>
                <a:spcPts val="0"/>
              </a:spcBef>
              <a:spcAft>
                <a:spcPts val="0"/>
              </a:spcAft>
              <a:buClr>
                <a:schemeClr val="accent4"/>
              </a:buClr>
              <a:buSzPts val="3000"/>
              <a:buNone/>
              <a:defRPr sz="3000" b="1">
                <a:solidFill>
                  <a:schemeClr val="accent4"/>
                </a:solidFill>
              </a:defRPr>
            </a:lvl8pPr>
            <a:lvl9pPr lvl="8" rtl="0">
              <a:spcBef>
                <a:spcPts val="0"/>
              </a:spcBef>
              <a:spcAft>
                <a:spcPts val="0"/>
              </a:spcAft>
              <a:buClr>
                <a:schemeClr val="accent4"/>
              </a:buClr>
              <a:buSzPts val="3000"/>
              <a:buNone/>
              <a:defRPr sz="3000" b="1">
                <a:solidFill>
                  <a:schemeClr val="accent4"/>
                </a:solidFill>
              </a:defRPr>
            </a:lvl9pPr>
          </a:lstStyle>
          <a:p>
            <a:r>
              <a:rPr dirty="0"/>
              <a:t>xx%</a:t>
            </a:r>
          </a:p>
        </p:txBody>
      </p:sp>
      <p:sp>
        <p:nvSpPr>
          <p:cNvPr id="453" name="Google Shape;453;p16"/>
          <p:cNvSpPr txBox="1">
            <a:spLocks noGrp="1"/>
          </p:cNvSpPr>
          <p:nvPr>
            <p:ph type="subTitle" idx="8"/>
          </p:nvPr>
        </p:nvSpPr>
        <p:spPr>
          <a:xfrm>
            <a:off x="6087588" y="2200350"/>
            <a:ext cx="23364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hlink"/>
                </a:solidFill>
                <a:latin typeface="Arial" panose="020B0604020202020204" pitchFamily="34" charset="0"/>
                <a:cs typeface="Arial" panose="020B0604020202020204" pitchFamily="34" charset="0"/>
              </a:defRPr>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dirty="0"/>
          </a:p>
        </p:txBody>
      </p:sp>
      <p:sp>
        <p:nvSpPr>
          <p:cNvPr id="454" name="Google Shape;454;p16"/>
          <p:cNvSpPr txBox="1">
            <a:spLocks noGrp="1"/>
          </p:cNvSpPr>
          <p:nvPr>
            <p:ph type="title" idx="9"/>
          </p:nvPr>
        </p:nvSpPr>
        <p:spPr>
          <a:xfrm>
            <a:off x="6087588" y="3157025"/>
            <a:ext cx="23364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atin typeface="Arial" panose="020B0604020202020204" pitchFamily="34" charset="0"/>
                <a:cs typeface="Arial" panose="020B0604020202020204" pitchFamily="34" charset="0"/>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dirty="0"/>
          </a:p>
        </p:txBody>
      </p:sp>
      <p:sp>
        <p:nvSpPr>
          <p:cNvPr id="455" name="Google Shape;455;p16"/>
          <p:cNvSpPr txBox="1">
            <a:spLocks noGrp="1"/>
          </p:cNvSpPr>
          <p:nvPr>
            <p:ph type="title" idx="13" hasCustomPrompt="1"/>
          </p:nvPr>
        </p:nvSpPr>
        <p:spPr>
          <a:xfrm>
            <a:off x="4823438" y="3232225"/>
            <a:ext cx="637800" cy="918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3000"/>
              <a:buNone/>
              <a:defRPr sz="3000" b="1">
                <a:solidFill>
                  <a:schemeClr val="accent4"/>
                </a:solidFill>
                <a:latin typeface="Arial" panose="020B0604020202020204" pitchFamily="34" charset="0"/>
                <a:cs typeface="Arial" panose="020B0604020202020204" pitchFamily="34" charset="0"/>
              </a:defRPr>
            </a:lvl1pPr>
            <a:lvl2pPr lvl="1" rtl="0">
              <a:spcBef>
                <a:spcPts val="0"/>
              </a:spcBef>
              <a:spcAft>
                <a:spcPts val="0"/>
              </a:spcAft>
              <a:buClr>
                <a:schemeClr val="accent4"/>
              </a:buClr>
              <a:buSzPts val="3000"/>
              <a:buNone/>
              <a:defRPr sz="3000" b="1">
                <a:solidFill>
                  <a:schemeClr val="accent4"/>
                </a:solidFill>
              </a:defRPr>
            </a:lvl2pPr>
            <a:lvl3pPr lvl="2" rtl="0">
              <a:spcBef>
                <a:spcPts val="0"/>
              </a:spcBef>
              <a:spcAft>
                <a:spcPts val="0"/>
              </a:spcAft>
              <a:buClr>
                <a:schemeClr val="accent4"/>
              </a:buClr>
              <a:buSzPts val="3000"/>
              <a:buNone/>
              <a:defRPr sz="3000" b="1">
                <a:solidFill>
                  <a:schemeClr val="accent4"/>
                </a:solidFill>
              </a:defRPr>
            </a:lvl3pPr>
            <a:lvl4pPr lvl="3" rtl="0">
              <a:spcBef>
                <a:spcPts val="0"/>
              </a:spcBef>
              <a:spcAft>
                <a:spcPts val="0"/>
              </a:spcAft>
              <a:buClr>
                <a:schemeClr val="accent4"/>
              </a:buClr>
              <a:buSzPts val="3000"/>
              <a:buNone/>
              <a:defRPr sz="3000" b="1">
                <a:solidFill>
                  <a:schemeClr val="accent4"/>
                </a:solidFill>
              </a:defRPr>
            </a:lvl4pPr>
            <a:lvl5pPr lvl="4" rtl="0">
              <a:spcBef>
                <a:spcPts val="0"/>
              </a:spcBef>
              <a:spcAft>
                <a:spcPts val="0"/>
              </a:spcAft>
              <a:buClr>
                <a:schemeClr val="accent4"/>
              </a:buClr>
              <a:buSzPts val="3000"/>
              <a:buNone/>
              <a:defRPr sz="3000" b="1">
                <a:solidFill>
                  <a:schemeClr val="accent4"/>
                </a:solidFill>
              </a:defRPr>
            </a:lvl5pPr>
            <a:lvl6pPr lvl="5" rtl="0">
              <a:spcBef>
                <a:spcPts val="0"/>
              </a:spcBef>
              <a:spcAft>
                <a:spcPts val="0"/>
              </a:spcAft>
              <a:buClr>
                <a:schemeClr val="accent4"/>
              </a:buClr>
              <a:buSzPts val="3000"/>
              <a:buNone/>
              <a:defRPr sz="3000" b="1">
                <a:solidFill>
                  <a:schemeClr val="accent4"/>
                </a:solidFill>
              </a:defRPr>
            </a:lvl6pPr>
            <a:lvl7pPr lvl="6" rtl="0">
              <a:spcBef>
                <a:spcPts val="0"/>
              </a:spcBef>
              <a:spcAft>
                <a:spcPts val="0"/>
              </a:spcAft>
              <a:buClr>
                <a:schemeClr val="accent4"/>
              </a:buClr>
              <a:buSzPts val="3000"/>
              <a:buNone/>
              <a:defRPr sz="3000" b="1">
                <a:solidFill>
                  <a:schemeClr val="accent4"/>
                </a:solidFill>
              </a:defRPr>
            </a:lvl7pPr>
            <a:lvl8pPr lvl="7" rtl="0">
              <a:spcBef>
                <a:spcPts val="0"/>
              </a:spcBef>
              <a:spcAft>
                <a:spcPts val="0"/>
              </a:spcAft>
              <a:buClr>
                <a:schemeClr val="accent4"/>
              </a:buClr>
              <a:buSzPts val="3000"/>
              <a:buNone/>
              <a:defRPr sz="3000" b="1">
                <a:solidFill>
                  <a:schemeClr val="accent4"/>
                </a:solidFill>
              </a:defRPr>
            </a:lvl8pPr>
            <a:lvl9pPr lvl="8" rtl="0">
              <a:spcBef>
                <a:spcPts val="0"/>
              </a:spcBef>
              <a:spcAft>
                <a:spcPts val="0"/>
              </a:spcAft>
              <a:buClr>
                <a:schemeClr val="accent4"/>
              </a:buClr>
              <a:buSzPts val="3000"/>
              <a:buNone/>
              <a:defRPr sz="3000" b="1">
                <a:solidFill>
                  <a:schemeClr val="accent4"/>
                </a:solidFill>
              </a:defRPr>
            </a:lvl9pPr>
          </a:lstStyle>
          <a:p>
            <a:r>
              <a:rPr dirty="0"/>
              <a:t>xx%</a:t>
            </a:r>
          </a:p>
        </p:txBody>
      </p:sp>
      <p:sp>
        <p:nvSpPr>
          <p:cNvPr id="456" name="Google Shape;456;p16"/>
          <p:cNvSpPr txBox="1">
            <a:spLocks noGrp="1"/>
          </p:cNvSpPr>
          <p:nvPr>
            <p:ph type="subTitle" idx="14"/>
          </p:nvPr>
        </p:nvSpPr>
        <p:spPr>
          <a:xfrm>
            <a:off x="6087588" y="3591150"/>
            <a:ext cx="23364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hlink"/>
                </a:solidFill>
                <a:latin typeface="Arial" panose="020B0604020202020204" pitchFamily="34" charset="0"/>
                <a:cs typeface="Arial" panose="020B0604020202020204" pitchFamily="34" charset="0"/>
              </a:defRPr>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dirty="0"/>
          </a:p>
        </p:txBody>
      </p:sp>
      <p:sp>
        <p:nvSpPr>
          <p:cNvPr id="457" name="Google Shape;457;p16"/>
          <p:cNvSpPr txBox="1">
            <a:spLocks noGrp="1"/>
          </p:cNvSpPr>
          <p:nvPr>
            <p:ph type="title" idx="15"/>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dk2">
                <a:alpha val="90000"/>
              </a:schemeClr>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4">
  <p:cSld name="TITLE_AND_TWO_COLUMNS_1">
    <p:bg>
      <p:bgPr>
        <a:solidFill>
          <a:schemeClr val="accent6"/>
        </a:solidFill>
        <a:effectLst/>
      </p:bgPr>
    </p:bg>
    <p:spTree>
      <p:nvGrpSpPr>
        <p:cNvPr id="1" name="Shape 656"/>
        <p:cNvGrpSpPr/>
        <p:nvPr/>
      </p:nvGrpSpPr>
      <p:grpSpPr>
        <a:xfrm>
          <a:off x="0" y="0"/>
          <a:ext cx="0" cy="0"/>
          <a:chOff x="0" y="0"/>
          <a:chExt cx="0" cy="0"/>
        </a:xfrm>
      </p:grpSpPr>
      <p:grpSp>
        <p:nvGrpSpPr>
          <p:cNvPr id="657" name="Google Shape;657;p23"/>
          <p:cNvGrpSpPr/>
          <p:nvPr/>
        </p:nvGrpSpPr>
        <p:grpSpPr>
          <a:xfrm>
            <a:off x="-97264" y="-1670400"/>
            <a:ext cx="9517944" cy="7737118"/>
            <a:chOff x="-97264" y="-1670400"/>
            <a:chExt cx="9517944" cy="7737118"/>
          </a:xfrm>
        </p:grpSpPr>
        <p:sp>
          <p:nvSpPr>
            <p:cNvPr id="658" name="Google Shape;658;p23"/>
            <p:cNvSpPr/>
            <p:nvPr/>
          </p:nvSpPr>
          <p:spPr>
            <a:xfrm rot="10800000" flipH="1">
              <a:off x="-89101" y="4603110"/>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3"/>
            <p:cNvSpPr/>
            <p:nvPr/>
          </p:nvSpPr>
          <p:spPr>
            <a:xfrm rot="10800000" flipH="1">
              <a:off x="-89221" y="2683898"/>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3"/>
            <p:cNvSpPr/>
            <p:nvPr/>
          </p:nvSpPr>
          <p:spPr>
            <a:xfrm rot="10800000" flipH="1">
              <a:off x="-89101" y="3083938"/>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3"/>
            <p:cNvSpPr/>
            <p:nvPr/>
          </p:nvSpPr>
          <p:spPr>
            <a:xfrm rot="10800000" flipH="1">
              <a:off x="-89101" y="172706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3"/>
            <p:cNvSpPr/>
            <p:nvPr/>
          </p:nvSpPr>
          <p:spPr>
            <a:xfrm rot="10800000" flipH="1">
              <a:off x="-88861" y="1308027"/>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3"/>
            <p:cNvSpPr/>
            <p:nvPr/>
          </p:nvSpPr>
          <p:spPr>
            <a:xfrm rot="10800000" flipH="1">
              <a:off x="-89101" y="-101856"/>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3"/>
            <p:cNvSpPr/>
            <p:nvPr/>
          </p:nvSpPr>
          <p:spPr>
            <a:xfrm rot="10800000" flipH="1">
              <a:off x="-89101" y="-219285"/>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3"/>
            <p:cNvSpPr/>
            <p:nvPr/>
          </p:nvSpPr>
          <p:spPr>
            <a:xfrm rot="10800000" flipH="1">
              <a:off x="4312517" y="-1092360"/>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3"/>
            <p:cNvSpPr/>
            <p:nvPr/>
          </p:nvSpPr>
          <p:spPr>
            <a:xfrm rot="10800000" flipH="1">
              <a:off x="-89101" y="-1670143"/>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3"/>
            <p:cNvSpPr/>
            <p:nvPr/>
          </p:nvSpPr>
          <p:spPr>
            <a:xfrm rot="10800000" flipH="1">
              <a:off x="2774626" y="-1670160"/>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3"/>
            <p:cNvSpPr/>
            <p:nvPr/>
          </p:nvSpPr>
          <p:spPr>
            <a:xfrm rot="10800000" flipH="1">
              <a:off x="8048796" y="-1670400"/>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3"/>
            <p:cNvSpPr/>
            <p:nvPr/>
          </p:nvSpPr>
          <p:spPr>
            <a:xfrm rot="10800000" flipH="1">
              <a:off x="4946282" y="-1670229"/>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3"/>
            <p:cNvSpPr/>
            <p:nvPr/>
          </p:nvSpPr>
          <p:spPr>
            <a:xfrm rot="10800000" flipH="1">
              <a:off x="5076700" y="5116617"/>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3"/>
            <p:cNvSpPr/>
            <p:nvPr/>
          </p:nvSpPr>
          <p:spPr>
            <a:xfrm rot="10800000" flipH="1">
              <a:off x="-97224" y="4659536"/>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2" name="Google Shape;672;p23"/>
            <p:cNvGrpSpPr/>
            <p:nvPr/>
          </p:nvGrpSpPr>
          <p:grpSpPr>
            <a:xfrm>
              <a:off x="-97224" y="3918978"/>
              <a:ext cx="9377821" cy="2147740"/>
              <a:chOff x="-97224" y="3918978"/>
              <a:chExt cx="9377821" cy="2147740"/>
            </a:xfrm>
          </p:grpSpPr>
          <p:sp>
            <p:nvSpPr>
              <p:cNvPr id="673" name="Google Shape;673;p23"/>
              <p:cNvSpPr/>
              <p:nvPr/>
            </p:nvSpPr>
            <p:spPr>
              <a:xfrm rot="10800000" flipH="1">
                <a:off x="-89101" y="39189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3"/>
              <p:cNvSpPr/>
              <p:nvPr/>
            </p:nvSpPr>
            <p:spPr>
              <a:xfrm rot="10800000" flipH="1">
                <a:off x="-97224" y="39760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5" name="Google Shape;675;p23"/>
            <p:cNvSpPr/>
            <p:nvPr/>
          </p:nvSpPr>
          <p:spPr>
            <a:xfrm rot="10800000" flipH="1">
              <a:off x="-97224" y="2740244"/>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3"/>
            <p:cNvSpPr/>
            <p:nvPr/>
          </p:nvSpPr>
          <p:spPr>
            <a:xfrm rot="10800000" flipH="1">
              <a:off x="-97184" y="3140284"/>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3"/>
            <p:cNvSpPr/>
            <p:nvPr/>
          </p:nvSpPr>
          <p:spPr>
            <a:xfrm rot="10800000" flipH="1">
              <a:off x="-97104" y="1780774"/>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3"/>
            <p:cNvSpPr/>
            <p:nvPr/>
          </p:nvSpPr>
          <p:spPr>
            <a:xfrm rot="10800000" flipH="1">
              <a:off x="-97264" y="1364332"/>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3"/>
            <p:cNvSpPr/>
            <p:nvPr/>
          </p:nvSpPr>
          <p:spPr>
            <a:xfrm rot="10800000" flipH="1">
              <a:off x="-97184" y="-162700"/>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3"/>
            <p:cNvSpPr/>
            <p:nvPr/>
          </p:nvSpPr>
          <p:spPr>
            <a:xfrm rot="10800000" flipH="1">
              <a:off x="4303273" y="-1063346"/>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3"/>
            <p:cNvSpPr/>
            <p:nvPr/>
          </p:nvSpPr>
          <p:spPr>
            <a:xfrm rot="10800000" flipH="1">
              <a:off x="-97184" y="-1613997"/>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3"/>
            <p:cNvSpPr/>
            <p:nvPr/>
          </p:nvSpPr>
          <p:spPr>
            <a:xfrm rot="10800000" flipH="1">
              <a:off x="2768223" y="-161401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3"/>
            <p:cNvSpPr/>
            <p:nvPr/>
          </p:nvSpPr>
          <p:spPr>
            <a:xfrm rot="10800000" flipH="1">
              <a:off x="4932235" y="-1614043"/>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3"/>
            <p:cNvSpPr/>
            <p:nvPr/>
          </p:nvSpPr>
          <p:spPr>
            <a:xfrm rot="10800000" flipH="1">
              <a:off x="5065015" y="5157089"/>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5" name="Google Shape;685;p23"/>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3"/>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3"/>
          <p:cNvSpPr txBox="1">
            <a:spLocks noGrp="1"/>
          </p:cNvSpPr>
          <p:nvPr>
            <p:ph type="subTitle" idx="1"/>
          </p:nvPr>
        </p:nvSpPr>
        <p:spPr>
          <a:xfrm>
            <a:off x="1024800" y="1564875"/>
            <a:ext cx="3252600" cy="434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688" name="Google Shape;688;p23"/>
          <p:cNvSpPr txBox="1">
            <a:spLocks noGrp="1"/>
          </p:cNvSpPr>
          <p:nvPr>
            <p:ph type="subTitle" idx="2"/>
          </p:nvPr>
        </p:nvSpPr>
        <p:spPr>
          <a:xfrm>
            <a:off x="7084550" y="4208775"/>
            <a:ext cx="913800" cy="3948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689" name="Google Shape;689;p23"/>
          <p:cNvSpPr txBox="1">
            <a:spLocks noGrp="1"/>
          </p:cNvSpPr>
          <p:nvPr>
            <p:ph type="title"/>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2"/>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690" name="Google Shape;690;p23"/>
          <p:cNvSpPr txBox="1">
            <a:spLocks noGrp="1"/>
          </p:cNvSpPr>
          <p:nvPr>
            <p:ph type="subTitle" idx="3"/>
          </p:nvPr>
        </p:nvSpPr>
        <p:spPr>
          <a:xfrm>
            <a:off x="1024800" y="1998975"/>
            <a:ext cx="3252600" cy="434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691" name="Google Shape;691;p23"/>
          <p:cNvSpPr txBox="1">
            <a:spLocks noGrp="1"/>
          </p:cNvSpPr>
          <p:nvPr>
            <p:ph type="subTitle" idx="4"/>
          </p:nvPr>
        </p:nvSpPr>
        <p:spPr>
          <a:xfrm>
            <a:off x="1024800" y="2433075"/>
            <a:ext cx="3252600" cy="434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692" name="Google Shape;692;p23"/>
          <p:cNvSpPr txBox="1">
            <a:spLocks noGrp="1"/>
          </p:cNvSpPr>
          <p:nvPr>
            <p:ph type="subTitle" idx="5"/>
          </p:nvPr>
        </p:nvSpPr>
        <p:spPr>
          <a:xfrm>
            <a:off x="1024800" y="2867175"/>
            <a:ext cx="3252600" cy="434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693" name="Google Shape;693;p23"/>
          <p:cNvSpPr txBox="1">
            <a:spLocks noGrp="1"/>
          </p:cNvSpPr>
          <p:nvPr>
            <p:ph type="subTitle" idx="6"/>
          </p:nvPr>
        </p:nvSpPr>
        <p:spPr>
          <a:xfrm>
            <a:off x="1024800" y="3301275"/>
            <a:ext cx="3252600" cy="434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694" name="Google Shape;694;p23"/>
          <p:cNvSpPr txBox="1">
            <a:spLocks noGrp="1"/>
          </p:cNvSpPr>
          <p:nvPr>
            <p:ph type="subTitle" idx="7"/>
          </p:nvPr>
        </p:nvSpPr>
        <p:spPr>
          <a:xfrm>
            <a:off x="1024800" y="3735375"/>
            <a:ext cx="3252600" cy="434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695" name="Google Shape;695;p23"/>
          <p:cNvSpPr txBox="1">
            <a:spLocks noGrp="1"/>
          </p:cNvSpPr>
          <p:nvPr>
            <p:ph type="subTitle" idx="8"/>
          </p:nvPr>
        </p:nvSpPr>
        <p:spPr>
          <a:xfrm>
            <a:off x="1024800" y="4169475"/>
            <a:ext cx="3252600" cy="434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5">
  <p:cSld name="TITLE_ONLY_2_1_1">
    <p:bg>
      <p:bgPr>
        <a:solidFill>
          <a:schemeClr val="accent6"/>
        </a:solidFill>
        <a:effectLst/>
      </p:bgPr>
    </p:bg>
    <p:spTree>
      <p:nvGrpSpPr>
        <p:cNvPr id="1" name="Shape 696"/>
        <p:cNvGrpSpPr/>
        <p:nvPr/>
      </p:nvGrpSpPr>
      <p:grpSpPr>
        <a:xfrm>
          <a:off x="0" y="0"/>
          <a:ext cx="0" cy="0"/>
          <a:chOff x="0" y="0"/>
          <a:chExt cx="0" cy="0"/>
        </a:xfrm>
      </p:grpSpPr>
      <p:grpSp>
        <p:nvGrpSpPr>
          <p:cNvPr id="697" name="Google Shape;697;p24"/>
          <p:cNvGrpSpPr/>
          <p:nvPr/>
        </p:nvGrpSpPr>
        <p:grpSpPr>
          <a:xfrm>
            <a:off x="-97264" y="-2432400"/>
            <a:ext cx="9517944" cy="7737118"/>
            <a:chOff x="-97264" y="-2432400"/>
            <a:chExt cx="9517944" cy="7737118"/>
          </a:xfrm>
        </p:grpSpPr>
        <p:sp>
          <p:nvSpPr>
            <p:cNvPr id="698" name="Google Shape;698;p24"/>
            <p:cNvSpPr/>
            <p:nvPr/>
          </p:nvSpPr>
          <p:spPr>
            <a:xfrm>
              <a:off x="-89101" y="-18170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4"/>
            <p:cNvSpPr/>
            <p:nvPr/>
          </p:nvSpPr>
          <p:spPr>
            <a:xfrm>
              <a:off x="-89221" y="-8694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4"/>
            <p:cNvSpPr/>
            <p:nvPr/>
          </p:nvSpPr>
          <p:spPr>
            <a:xfrm>
              <a:off x="-89101" y="2357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4"/>
            <p:cNvSpPr/>
            <p:nvPr/>
          </p:nvSpPr>
          <p:spPr>
            <a:xfrm>
              <a:off x="-89101" y="-1051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4"/>
            <p:cNvSpPr/>
            <p:nvPr/>
          </p:nvSpPr>
          <p:spPr>
            <a:xfrm>
              <a:off x="-88861" y="13107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4"/>
            <p:cNvSpPr/>
            <p:nvPr/>
          </p:nvSpPr>
          <p:spPr>
            <a:xfrm>
              <a:off x="-89101" y="32768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4"/>
            <p:cNvSpPr/>
            <p:nvPr/>
          </p:nvSpPr>
          <p:spPr>
            <a:xfrm>
              <a:off x="-89101" y="16357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4"/>
            <p:cNvSpPr/>
            <p:nvPr/>
          </p:nvSpPr>
          <p:spPr>
            <a:xfrm>
              <a:off x="4312517" y="25503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4"/>
            <p:cNvSpPr/>
            <p:nvPr/>
          </p:nvSpPr>
          <p:spPr>
            <a:xfrm>
              <a:off x="-89101" y="33321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4"/>
            <p:cNvSpPr/>
            <p:nvPr/>
          </p:nvSpPr>
          <p:spPr>
            <a:xfrm>
              <a:off x="2774626" y="45920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4"/>
            <p:cNvSpPr/>
            <p:nvPr/>
          </p:nvSpPr>
          <p:spPr>
            <a:xfrm>
              <a:off x="8048796" y="45878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4"/>
            <p:cNvSpPr/>
            <p:nvPr/>
          </p:nvSpPr>
          <p:spPr>
            <a:xfrm>
              <a:off x="4946282" y="37572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4"/>
            <p:cNvSpPr/>
            <p:nvPr/>
          </p:nvSpPr>
          <p:spPr>
            <a:xfrm>
              <a:off x="5076700" y="-22783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4"/>
            <p:cNvSpPr/>
            <p:nvPr/>
          </p:nvSpPr>
          <p:spPr>
            <a:xfrm>
              <a:off x="-97224" y="-18894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2" name="Google Shape;712;p24"/>
            <p:cNvGrpSpPr/>
            <p:nvPr/>
          </p:nvGrpSpPr>
          <p:grpSpPr>
            <a:xfrm>
              <a:off x="-97224" y="-2432400"/>
              <a:ext cx="9377821" cy="2147740"/>
              <a:chOff x="-97224" y="-2432400"/>
              <a:chExt cx="9377821" cy="2147740"/>
            </a:xfrm>
          </p:grpSpPr>
          <p:sp>
            <p:nvSpPr>
              <p:cNvPr id="713" name="Google Shape;713;p24"/>
              <p:cNvSpPr/>
              <p:nvPr/>
            </p:nvSpPr>
            <p:spPr>
              <a:xfrm>
                <a:off x="-89101" y="-23598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4"/>
              <p:cNvSpPr/>
              <p:nvPr/>
            </p:nvSpPr>
            <p:spPr>
              <a:xfrm>
                <a:off x="-97224" y="-24324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5" name="Google Shape;715;p24"/>
            <p:cNvSpPr/>
            <p:nvPr/>
          </p:nvSpPr>
          <p:spPr>
            <a:xfrm>
              <a:off x="-97224" y="-9420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4"/>
            <p:cNvSpPr/>
            <p:nvPr/>
          </p:nvSpPr>
          <p:spPr>
            <a:xfrm>
              <a:off x="-97184" y="1633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4"/>
            <p:cNvSpPr/>
            <p:nvPr/>
          </p:nvSpPr>
          <p:spPr>
            <a:xfrm>
              <a:off x="-97104" y="-1818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4"/>
            <p:cNvSpPr/>
            <p:nvPr/>
          </p:nvSpPr>
          <p:spPr>
            <a:xfrm>
              <a:off x="-97264" y="12382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4"/>
            <p:cNvSpPr/>
            <p:nvPr/>
          </p:nvSpPr>
          <p:spPr>
            <a:xfrm>
              <a:off x="-97184" y="15632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4"/>
            <p:cNvSpPr/>
            <p:nvPr/>
          </p:nvSpPr>
          <p:spPr>
            <a:xfrm>
              <a:off x="4303273" y="24777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4"/>
            <p:cNvSpPr/>
            <p:nvPr/>
          </p:nvSpPr>
          <p:spPr>
            <a:xfrm>
              <a:off x="-97184" y="32596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4"/>
            <p:cNvSpPr/>
            <p:nvPr/>
          </p:nvSpPr>
          <p:spPr>
            <a:xfrm>
              <a:off x="2768223" y="45196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4"/>
            <p:cNvSpPr/>
            <p:nvPr/>
          </p:nvSpPr>
          <p:spPr>
            <a:xfrm>
              <a:off x="4932235" y="36849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4"/>
            <p:cNvSpPr/>
            <p:nvPr/>
          </p:nvSpPr>
          <p:spPr>
            <a:xfrm>
              <a:off x="5065015" y="-23305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5" name="Google Shape;725;p24"/>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4"/>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4"/>
          <p:cNvSpPr txBox="1">
            <a:spLocks noGrp="1"/>
          </p:cNvSpPr>
          <p:nvPr>
            <p:ph type="subTitle" idx="1"/>
          </p:nvPr>
        </p:nvSpPr>
        <p:spPr>
          <a:xfrm>
            <a:off x="2677950" y="2182725"/>
            <a:ext cx="3788100" cy="1497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hlink"/>
                </a:solidFill>
                <a:latin typeface="Arial" panose="020B0604020202020204" pitchFamily="34" charset="0"/>
                <a:cs typeface="Arial" panose="020B0604020202020204" pitchFamily="34" charset="0"/>
              </a:defRPr>
            </a:lvl1pPr>
            <a:lvl2pPr lvl="1" algn="r" rtl="0">
              <a:lnSpc>
                <a:spcPct val="100000"/>
              </a:lnSpc>
              <a:spcBef>
                <a:spcPts val="160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dirty="0"/>
          </a:p>
        </p:txBody>
      </p:sp>
      <p:sp>
        <p:nvSpPr>
          <p:cNvPr id="728" name="Google Shape;728;p24"/>
          <p:cNvSpPr txBox="1">
            <a:spLocks noGrp="1"/>
          </p:cNvSpPr>
          <p:nvPr>
            <p:ph type="title"/>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dk2"/>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729" name="Google Shape;729;p24"/>
          <p:cNvSpPr txBox="1">
            <a:spLocks noGrp="1"/>
          </p:cNvSpPr>
          <p:nvPr>
            <p:ph type="subTitle" idx="2"/>
          </p:nvPr>
        </p:nvSpPr>
        <p:spPr>
          <a:xfrm>
            <a:off x="7084550" y="4208775"/>
            <a:ext cx="913800" cy="3948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1">
  <p:cSld name="BLANK_1_1_1_2">
    <p:bg>
      <p:bgPr>
        <a:solidFill>
          <a:schemeClr val="accent6"/>
        </a:solidFill>
        <a:effectLst/>
      </p:bgPr>
    </p:bg>
    <p:spTree>
      <p:nvGrpSpPr>
        <p:cNvPr id="1" name="Shape 730"/>
        <p:cNvGrpSpPr/>
        <p:nvPr/>
      </p:nvGrpSpPr>
      <p:grpSpPr>
        <a:xfrm>
          <a:off x="0" y="0"/>
          <a:ext cx="0" cy="0"/>
          <a:chOff x="0" y="0"/>
          <a:chExt cx="0" cy="0"/>
        </a:xfrm>
      </p:grpSpPr>
      <p:grpSp>
        <p:nvGrpSpPr>
          <p:cNvPr id="731" name="Google Shape;731;p25"/>
          <p:cNvGrpSpPr/>
          <p:nvPr/>
        </p:nvGrpSpPr>
        <p:grpSpPr>
          <a:xfrm>
            <a:off x="-97264" y="-111212"/>
            <a:ext cx="9517944" cy="7737118"/>
            <a:chOff x="-97264" y="-111212"/>
            <a:chExt cx="9517944" cy="7737118"/>
          </a:xfrm>
        </p:grpSpPr>
        <p:sp>
          <p:nvSpPr>
            <p:cNvPr id="732" name="Google Shape;732;p25"/>
            <p:cNvSpPr/>
            <p:nvPr/>
          </p:nvSpPr>
          <p:spPr>
            <a:xfrm rot="10800000" flipH="1">
              <a:off x="-89101" y="6162298"/>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5"/>
            <p:cNvSpPr/>
            <p:nvPr/>
          </p:nvSpPr>
          <p:spPr>
            <a:xfrm rot="10800000" flipH="1">
              <a:off x="-89221" y="4243086"/>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5"/>
            <p:cNvSpPr/>
            <p:nvPr/>
          </p:nvSpPr>
          <p:spPr>
            <a:xfrm rot="10800000" flipH="1">
              <a:off x="-89101" y="4643126"/>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5"/>
            <p:cNvSpPr/>
            <p:nvPr/>
          </p:nvSpPr>
          <p:spPr>
            <a:xfrm rot="10800000" flipH="1">
              <a:off x="-89101" y="3286257"/>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5"/>
            <p:cNvSpPr/>
            <p:nvPr/>
          </p:nvSpPr>
          <p:spPr>
            <a:xfrm rot="10800000" flipH="1">
              <a:off x="-88861" y="2867214"/>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5"/>
            <p:cNvSpPr/>
            <p:nvPr/>
          </p:nvSpPr>
          <p:spPr>
            <a:xfrm rot="10800000" flipH="1">
              <a:off x="-89101" y="1457331"/>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5"/>
            <p:cNvSpPr/>
            <p:nvPr/>
          </p:nvSpPr>
          <p:spPr>
            <a:xfrm rot="10800000" flipH="1">
              <a:off x="-89101" y="1339902"/>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5"/>
            <p:cNvSpPr/>
            <p:nvPr/>
          </p:nvSpPr>
          <p:spPr>
            <a:xfrm rot="10800000" flipH="1">
              <a:off x="4312517" y="466828"/>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5"/>
            <p:cNvSpPr/>
            <p:nvPr/>
          </p:nvSpPr>
          <p:spPr>
            <a:xfrm rot="10800000" flipH="1">
              <a:off x="-89101" y="-110955"/>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5"/>
            <p:cNvSpPr/>
            <p:nvPr/>
          </p:nvSpPr>
          <p:spPr>
            <a:xfrm rot="10800000" flipH="1">
              <a:off x="2774626" y="-110972"/>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5"/>
            <p:cNvSpPr/>
            <p:nvPr/>
          </p:nvSpPr>
          <p:spPr>
            <a:xfrm rot="10800000" flipH="1">
              <a:off x="8048796" y="-111212"/>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5"/>
            <p:cNvSpPr/>
            <p:nvPr/>
          </p:nvSpPr>
          <p:spPr>
            <a:xfrm rot="10800000" flipH="1">
              <a:off x="4946282" y="-11104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5"/>
            <p:cNvSpPr/>
            <p:nvPr/>
          </p:nvSpPr>
          <p:spPr>
            <a:xfrm rot="10800000" flipH="1">
              <a:off x="5076700" y="6675805"/>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5"/>
            <p:cNvSpPr/>
            <p:nvPr/>
          </p:nvSpPr>
          <p:spPr>
            <a:xfrm rot="10800000" flipH="1">
              <a:off x="-97224" y="6218723"/>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6" name="Google Shape;746;p25"/>
            <p:cNvGrpSpPr/>
            <p:nvPr/>
          </p:nvGrpSpPr>
          <p:grpSpPr>
            <a:xfrm>
              <a:off x="-97224" y="5478166"/>
              <a:ext cx="9377821" cy="2147740"/>
              <a:chOff x="-97224" y="3080778"/>
              <a:chExt cx="9377821" cy="2147740"/>
            </a:xfrm>
          </p:grpSpPr>
          <p:sp>
            <p:nvSpPr>
              <p:cNvPr id="747" name="Google Shape;747;p25"/>
              <p:cNvSpPr/>
              <p:nvPr/>
            </p:nvSpPr>
            <p:spPr>
              <a:xfrm rot="10800000" flipH="1">
                <a:off x="-89101" y="30807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5"/>
              <p:cNvSpPr/>
              <p:nvPr/>
            </p:nvSpPr>
            <p:spPr>
              <a:xfrm rot="10800000" flipH="1">
                <a:off x="-97224" y="31378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9" name="Google Shape;749;p25"/>
            <p:cNvSpPr/>
            <p:nvPr/>
          </p:nvSpPr>
          <p:spPr>
            <a:xfrm rot="10800000" flipH="1">
              <a:off x="-97224" y="4299431"/>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5"/>
            <p:cNvSpPr/>
            <p:nvPr/>
          </p:nvSpPr>
          <p:spPr>
            <a:xfrm rot="10800000" flipH="1">
              <a:off x="-97184" y="4699471"/>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5"/>
            <p:cNvSpPr/>
            <p:nvPr/>
          </p:nvSpPr>
          <p:spPr>
            <a:xfrm rot="10800000" flipH="1">
              <a:off x="-97104" y="3339961"/>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5"/>
            <p:cNvSpPr/>
            <p:nvPr/>
          </p:nvSpPr>
          <p:spPr>
            <a:xfrm rot="10800000" flipH="1">
              <a:off x="-97264" y="2923520"/>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5"/>
            <p:cNvSpPr/>
            <p:nvPr/>
          </p:nvSpPr>
          <p:spPr>
            <a:xfrm rot="10800000" flipH="1">
              <a:off x="-97184" y="1396488"/>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5"/>
            <p:cNvSpPr/>
            <p:nvPr/>
          </p:nvSpPr>
          <p:spPr>
            <a:xfrm rot="10800000" flipH="1">
              <a:off x="4303273" y="495842"/>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5"/>
            <p:cNvSpPr/>
            <p:nvPr/>
          </p:nvSpPr>
          <p:spPr>
            <a:xfrm rot="10800000" flipH="1">
              <a:off x="-97184" y="-54810"/>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5"/>
            <p:cNvSpPr/>
            <p:nvPr/>
          </p:nvSpPr>
          <p:spPr>
            <a:xfrm rot="10800000" flipH="1">
              <a:off x="2768223" y="-54827"/>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5"/>
            <p:cNvSpPr/>
            <p:nvPr/>
          </p:nvSpPr>
          <p:spPr>
            <a:xfrm rot="10800000" flipH="1">
              <a:off x="4932235" y="-54856"/>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5"/>
            <p:cNvSpPr/>
            <p:nvPr/>
          </p:nvSpPr>
          <p:spPr>
            <a:xfrm rot="10800000" flipH="1">
              <a:off x="5065015" y="6716277"/>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9" name="Google Shape;759;p25"/>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5"/>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5"/>
          <p:cNvSpPr txBox="1">
            <a:spLocks noGrp="1"/>
          </p:cNvSpPr>
          <p:nvPr>
            <p:ph type="subTitle" idx="1"/>
          </p:nvPr>
        </p:nvSpPr>
        <p:spPr>
          <a:xfrm>
            <a:off x="7084550" y="4208775"/>
            <a:ext cx="913800" cy="3948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762" name="Google Shape;762;p25"/>
          <p:cNvSpPr txBox="1">
            <a:spLocks noGrp="1"/>
          </p:cNvSpPr>
          <p:nvPr>
            <p:ph type="subTitle" idx="2"/>
          </p:nvPr>
        </p:nvSpPr>
        <p:spPr>
          <a:xfrm>
            <a:off x="3831913" y="1429775"/>
            <a:ext cx="2907600" cy="45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Bahiana"/>
              <a:buNone/>
              <a:defRPr sz="2400">
                <a:latin typeface="Arial" panose="020B0604020202020204" pitchFamily="34" charset="0"/>
                <a:ea typeface="Arial" panose="020B0604020202020204" pitchFamily="34" charset="0"/>
                <a:cs typeface="Arial" panose="020B0604020202020204" pitchFamily="34" charset="0"/>
                <a:sym typeface="Bahiana"/>
              </a:defRPr>
            </a:lvl1pPr>
            <a:lvl2pPr lvl="1" rtl="0">
              <a:lnSpc>
                <a:spcPct val="100000"/>
              </a:lnSpc>
              <a:spcBef>
                <a:spcPts val="1600"/>
              </a:spcBef>
              <a:spcAft>
                <a:spcPts val="0"/>
              </a:spcAft>
              <a:buSzPts val="1400"/>
              <a:buFont typeface="Bahiana"/>
              <a:buNone/>
              <a:defRPr>
                <a:latin typeface="Bahiana"/>
                <a:ea typeface="Bahiana"/>
                <a:cs typeface="Bahiana"/>
                <a:sym typeface="Bahiana"/>
              </a:defRPr>
            </a:lvl2pPr>
            <a:lvl3pPr lvl="2" rtl="0">
              <a:lnSpc>
                <a:spcPct val="100000"/>
              </a:lnSpc>
              <a:spcBef>
                <a:spcPts val="1600"/>
              </a:spcBef>
              <a:spcAft>
                <a:spcPts val="0"/>
              </a:spcAft>
              <a:buSzPts val="1400"/>
              <a:buFont typeface="Bahiana"/>
              <a:buNone/>
              <a:defRPr>
                <a:latin typeface="Bahiana"/>
                <a:ea typeface="Bahiana"/>
                <a:cs typeface="Bahiana"/>
                <a:sym typeface="Bahiana"/>
              </a:defRPr>
            </a:lvl3pPr>
            <a:lvl4pPr lvl="3" rtl="0">
              <a:lnSpc>
                <a:spcPct val="100000"/>
              </a:lnSpc>
              <a:spcBef>
                <a:spcPts val="1600"/>
              </a:spcBef>
              <a:spcAft>
                <a:spcPts val="0"/>
              </a:spcAft>
              <a:buSzPts val="1400"/>
              <a:buFont typeface="Bahiana"/>
              <a:buNone/>
              <a:defRPr>
                <a:latin typeface="Bahiana"/>
                <a:ea typeface="Bahiana"/>
                <a:cs typeface="Bahiana"/>
                <a:sym typeface="Bahiana"/>
              </a:defRPr>
            </a:lvl4pPr>
            <a:lvl5pPr lvl="4" rtl="0">
              <a:lnSpc>
                <a:spcPct val="100000"/>
              </a:lnSpc>
              <a:spcBef>
                <a:spcPts val="1600"/>
              </a:spcBef>
              <a:spcAft>
                <a:spcPts val="0"/>
              </a:spcAft>
              <a:buSzPts val="1400"/>
              <a:buFont typeface="Bahiana"/>
              <a:buNone/>
              <a:defRPr>
                <a:latin typeface="Bahiana"/>
                <a:ea typeface="Bahiana"/>
                <a:cs typeface="Bahiana"/>
                <a:sym typeface="Bahiana"/>
              </a:defRPr>
            </a:lvl5pPr>
            <a:lvl6pPr lvl="5" rtl="0">
              <a:lnSpc>
                <a:spcPct val="100000"/>
              </a:lnSpc>
              <a:spcBef>
                <a:spcPts val="1600"/>
              </a:spcBef>
              <a:spcAft>
                <a:spcPts val="0"/>
              </a:spcAft>
              <a:buSzPts val="1400"/>
              <a:buFont typeface="Bahiana"/>
              <a:buNone/>
              <a:defRPr>
                <a:latin typeface="Bahiana"/>
                <a:ea typeface="Bahiana"/>
                <a:cs typeface="Bahiana"/>
                <a:sym typeface="Bahiana"/>
              </a:defRPr>
            </a:lvl6pPr>
            <a:lvl7pPr lvl="6" rtl="0">
              <a:lnSpc>
                <a:spcPct val="100000"/>
              </a:lnSpc>
              <a:spcBef>
                <a:spcPts val="1600"/>
              </a:spcBef>
              <a:spcAft>
                <a:spcPts val="0"/>
              </a:spcAft>
              <a:buSzPts val="1400"/>
              <a:buFont typeface="Bahiana"/>
              <a:buNone/>
              <a:defRPr>
                <a:latin typeface="Bahiana"/>
                <a:ea typeface="Bahiana"/>
                <a:cs typeface="Bahiana"/>
                <a:sym typeface="Bahiana"/>
              </a:defRPr>
            </a:lvl7pPr>
            <a:lvl8pPr lvl="7" rtl="0">
              <a:lnSpc>
                <a:spcPct val="100000"/>
              </a:lnSpc>
              <a:spcBef>
                <a:spcPts val="1600"/>
              </a:spcBef>
              <a:spcAft>
                <a:spcPts val="0"/>
              </a:spcAft>
              <a:buSzPts val="1400"/>
              <a:buFont typeface="Bahiana"/>
              <a:buNone/>
              <a:defRPr>
                <a:latin typeface="Bahiana"/>
                <a:ea typeface="Bahiana"/>
                <a:cs typeface="Bahiana"/>
                <a:sym typeface="Bahiana"/>
              </a:defRPr>
            </a:lvl8pPr>
            <a:lvl9pPr lvl="8" rtl="0">
              <a:lnSpc>
                <a:spcPct val="100000"/>
              </a:lnSpc>
              <a:spcBef>
                <a:spcPts val="1600"/>
              </a:spcBef>
              <a:spcAft>
                <a:spcPts val="1600"/>
              </a:spcAft>
              <a:buSzPts val="1400"/>
              <a:buFont typeface="Bahiana"/>
              <a:buNone/>
              <a:defRPr>
                <a:latin typeface="Bahiana"/>
                <a:ea typeface="Bahiana"/>
                <a:cs typeface="Bahiana"/>
                <a:sym typeface="Bahiana"/>
              </a:defRPr>
            </a:lvl9pPr>
          </a:lstStyle>
          <a:p>
            <a:endParaRPr dirty="0"/>
          </a:p>
        </p:txBody>
      </p:sp>
      <p:sp>
        <p:nvSpPr>
          <p:cNvPr id="763" name="Google Shape;763;p25"/>
          <p:cNvSpPr txBox="1">
            <a:spLocks noGrp="1"/>
          </p:cNvSpPr>
          <p:nvPr>
            <p:ph type="subTitle" idx="3"/>
          </p:nvPr>
        </p:nvSpPr>
        <p:spPr>
          <a:xfrm>
            <a:off x="3831913" y="1883904"/>
            <a:ext cx="2907600" cy="45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dirty="0"/>
          </a:p>
        </p:txBody>
      </p:sp>
      <p:sp>
        <p:nvSpPr>
          <p:cNvPr id="764" name="Google Shape;764;p25"/>
          <p:cNvSpPr txBox="1">
            <a:spLocks noGrp="1"/>
          </p:cNvSpPr>
          <p:nvPr>
            <p:ph type="subTitle" idx="4"/>
          </p:nvPr>
        </p:nvSpPr>
        <p:spPr>
          <a:xfrm>
            <a:off x="3831913" y="3699550"/>
            <a:ext cx="2907600" cy="45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Bahiana"/>
              <a:buNone/>
              <a:defRPr sz="2400">
                <a:latin typeface="Arial" panose="020B0604020202020204" pitchFamily="34" charset="0"/>
                <a:ea typeface="Arial" panose="020B0604020202020204" pitchFamily="34" charset="0"/>
                <a:cs typeface="Arial" panose="020B0604020202020204" pitchFamily="34" charset="0"/>
                <a:sym typeface="Bahiana"/>
              </a:defRPr>
            </a:lvl1pPr>
            <a:lvl2pPr lvl="1" rtl="0">
              <a:lnSpc>
                <a:spcPct val="100000"/>
              </a:lnSpc>
              <a:spcBef>
                <a:spcPts val="1600"/>
              </a:spcBef>
              <a:spcAft>
                <a:spcPts val="0"/>
              </a:spcAft>
              <a:buSzPts val="1400"/>
              <a:buFont typeface="Bahiana"/>
              <a:buNone/>
              <a:defRPr>
                <a:latin typeface="Bahiana"/>
                <a:ea typeface="Bahiana"/>
                <a:cs typeface="Bahiana"/>
                <a:sym typeface="Bahiana"/>
              </a:defRPr>
            </a:lvl2pPr>
            <a:lvl3pPr lvl="2" rtl="0">
              <a:lnSpc>
                <a:spcPct val="100000"/>
              </a:lnSpc>
              <a:spcBef>
                <a:spcPts val="1600"/>
              </a:spcBef>
              <a:spcAft>
                <a:spcPts val="0"/>
              </a:spcAft>
              <a:buSzPts val="1400"/>
              <a:buFont typeface="Bahiana"/>
              <a:buNone/>
              <a:defRPr>
                <a:latin typeface="Bahiana"/>
                <a:ea typeface="Bahiana"/>
                <a:cs typeface="Bahiana"/>
                <a:sym typeface="Bahiana"/>
              </a:defRPr>
            </a:lvl3pPr>
            <a:lvl4pPr lvl="3" rtl="0">
              <a:lnSpc>
                <a:spcPct val="100000"/>
              </a:lnSpc>
              <a:spcBef>
                <a:spcPts val="1600"/>
              </a:spcBef>
              <a:spcAft>
                <a:spcPts val="0"/>
              </a:spcAft>
              <a:buSzPts val="1400"/>
              <a:buFont typeface="Bahiana"/>
              <a:buNone/>
              <a:defRPr>
                <a:latin typeface="Bahiana"/>
                <a:ea typeface="Bahiana"/>
                <a:cs typeface="Bahiana"/>
                <a:sym typeface="Bahiana"/>
              </a:defRPr>
            </a:lvl4pPr>
            <a:lvl5pPr lvl="4" rtl="0">
              <a:lnSpc>
                <a:spcPct val="100000"/>
              </a:lnSpc>
              <a:spcBef>
                <a:spcPts val="1600"/>
              </a:spcBef>
              <a:spcAft>
                <a:spcPts val="0"/>
              </a:spcAft>
              <a:buSzPts val="1400"/>
              <a:buFont typeface="Bahiana"/>
              <a:buNone/>
              <a:defRPr>
                <a:latin typeface="Bahiana"/>
                <a:ea typeface="Bahiana"/>
                <a:cs typeface="Bahiana"/>
                <a:sym typeface="Bahiana"/>
              </a:defRPr>
            </a:lvl5pPr>
            <a:lvl6pPr lvl="5" rtl="0">
              <a:lnSpc>
                <a:spcPct val="100000"/>
              </a:lnSpc>
              <a:spcBef>
                <a:spcPts val="1600"/>
              </a:spcBef>
              <a:spcAft>
                <a:spcPts val="0"/>
              </a:spcAft>
              <a:buSzPts val="1400"/>
              <a:buFont typeface="Bahiana"/>
              <a:buNone/>
              <a:defRPr>
                <a:latin typeface="Bahiana"/>
                <a:ea typeface="Bahiana"/>
                <a:cs typeface="Bahiana"/>
                <a:sym typeface="Bahiana"/>
              </a:defRPr>
            </a:lvl6pPr>
            <a:lvl7pPr lvl="6" rtl="0">
              <a:lnSpc>
                <a:spcPct val="100000"/>
              </a:lnSpc>
              <a:spcBef>
                <a:spcPts val="1600"/>
              </a:spcBef>
              <a:spcAft>
                <a:spcPts val="0"/>
              </a:spcAft>
              <a:buSzPts val="1400"/>
              <a:buFont typeface="Bahiana"/>
              <a:buNone/>
              <a:defRPr>
                <a:latin typeface="Bahiana"/>
                <a:ea typeface="Bahiana"/>
                <a:cs typeface="Bahiana"/>
                <a:sym typeface="Bahiana"/>
              </a:defRPr>
            </a:lvl7pPr>
            <a:lvl8pPr lvl="7" rtl="0">
              <a:lnSpc>
                <a:spcPct val="100000"/>
              </a:lnSpc>
              <a:spcBef>
                <a:spcPts val="1600"/>
              </a:spcBef>
              <a:spcAft>
                <a:spcPts val="0"/>
              </a:spcAft>
              <a:buSzPts val="1400"/>
              <a:buFont typeface="Bahiana"/>
              <a:buNone/>
              <a:defRPr>
                <a:latin typeface="Bahiana"/>
                <a:ea typeface="Bahiana"/>
                <a:cs typeface="Bahiana"/>
                <a:sym typeface="Bahiana"/>
              </a:defRPr>
            </a:lvl8pPr>
            <a:lvl9pPr lvl="8" rtl="0">
              <a:lnSpc>
                <a:spcPct val="100000"/>
              </a:lnSpc>
              <a:spcBef>
                <a:spcPts val="1600"/>
              </a:spcBef>
              <a:spcAft>
                <a:spcPts val="1600"/>
              </a:spcAft>
              <a:buSzPts val="1400"/>
              <a:buFont typeface="Bahiana"/>
              <a:buNone/>
              <a:defRPr>
                <a:latin typeface="Bahiana"/>
                <a:ea typeface="Bahiana"/>
                <a:cs typeface="Bahiana"/>
                <a:sym typeface="Bahiana"/>
              </a:defRPr>
            </a:lvl9pPr>
          </a:lstStyle>
          <a:p>
            <a:endParaRPr dirty="0"/>
          </a:p>
        </p:txBody>
      </p:sp>
      <p:sp>
        <p:nvSpPr>
          <p:cNvPr id="765" name="Google Shape;765;p25"/>
          <p:cNvSpPr txBox="1">
            <a:spLocks noGrp="1"/>
          </p:cNvSpPr>
          <p:nvPr>
            <p:ph type="subTitle" idx="5"/>
          </p:nvPr>
        </p:nvSpPr>
        <p:spPr>
          <a:xfrm>
            <a:off x="3831913" y="4153679"/>
            <a:ext cx="2907600" cy="45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dirty="0"/>
          </a:p>
        </p:txBody>
      </p:sp>
      <p:sp>
        <p:nvSpPr>
          <p:cNvPr id="766" name="Google Shape;766;p25"/>
          <p:cNvSpPr txBox="1">
            <a:spLocks noGrp="1"/>
          </p:cNvSpPr>
          <p:nvPr>
            <p:ph type="subTitle" idx="6"/>
          </p:nvPr>
        </p:nvSpPr>
        <p:spPr>
          <a:xfrm>
            <a:off x="3831913" y="2564650"/>
            <a:ext cx="2907600" cy="45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Bahiana"/>
              <a:buNone/>
              <a:defRPr sz="2400">
                <a:latin typeface="Arial" panose="020B0604020202020204" pitchFamily="34" charset="0"/>
                <a:ea typeface="Arial" panose="020B0604020202020204" pitchFamily="34" charset="0"/>
                <a:cs typeface="Arial" panose="020B0604020202020204" pitchFamily="34" charset="0"/>
                <a:sym typeface="Bahiana"/>
              </a:defRPr>
            </a:lvl1pPr>
            <a:lvl2pPr lvl="1" rtl="0">
              <a:lnSpc>
                <a:spcPct val="100000"/>
              </a:lnSpc>
              <a:spcBef>
                <a:spcPts val="1600"/>
              </a:spcBef>
              <a:spcAft>
                <a:spcPts val="0"/>
              </a:spcAft>
              <a:buSzPts val="1400"/>
              <a:buFont typeface="Bahiana"/>
              <a:buNone/>
              <a:defRPr>
                <a:latin typeface="Bahiana"/>
                <a:ea typeface="Bahiana"/>
                <a:cs typeface="Bahiana"/>
                <a:sym typeface="Bahiana"/>
              </a:defRPr>
            </a:lvl2pPr>
            <a:lvl3pPr lvl="2" rtl="0">
              <a:lnSpc>
                <a:spcPct val="100000"/>
              </a:lnSpc>
              <a:spcBef>
                <a:spcPts val="1600"/>
              </a:spcBef>
              <a:spcAft>
                <a:spcPts val="0"/>
              </a:spcAft>
              <a:buSzPts val="1400"/>
              <a:buFont typeface="Bahiana"/>
              <a:buNone/>
              <a:defRPr>
                <a:latin typeface="Bahiana"/>
                <a:ea typeface="Bahiana"/>
                <a:cs typeface="Bahiana"/>
                <a:sym typeface="Bahiana"/>
              </a:defRPr>
            </a:lvl3pPr>
            <a:lvl4pPr lvl="3" rtl="0">
              <a:lnSpc>
                <a:spcPct val="100000"/>
              </a:lnSpc>
              <a:spcBef>
                <a:spcPts val="1600"/>
              </a:spcBef>
              <a:spcAft>
                <a:spcPts val="0"/>
              </a:spcAft>
              <a:buSzPts val="1400"/>
              <a:buFont typeface="Bahiana"/>
              <a:buNone/>
              <a:defRPr>
                <a:latin typeface="Bahiana"/>
                <a:ea typeface="Bahiana"/>
                <a:cs typeface="Bahiana"/>
                <a:sym typeface="Bahiana"/>
              </a:defRPr>
            </a:lvl4pPr>
            <a:lvl5pPr lvl="4" rtl="0">
              <a:lnSpc>
                <a:spcPct val="100000"/>
              </a:lnSpc>
              <a:spcBef>
                <a:spcPts val="1600"/>
              </a:spcBef>
              <a:spcAft>
                <a:spcPts val="0"/>
              </a:spcAft>
              <a:buSzPts val="1400"/>
              <a:buFont typeface="Bahiana"/>
              <a:buNone/>
              <a:defRPr>
                <a:latin typeface="Bahiana"/>
                <a:ea typeface="Bahiana"/>
                <a:cs typeface="Bahiana"/>
                <a:sym typeface="Bahiana"/>
              </a:defRPr>
            </a:lvl5pPr>
            <a:lvl6pPr lvl="5" rtl="0">
              <a:lnSpc>
                <a:spcPct val="100000"/>
              </a:lnSpc>
              <a:spcBef>
                <a:spcPts val="1600"/>
              </a:spcBef>
              <a:spcAft>
                <a:spcPts val="0"/>
              </a:spcAft>
              <a:buSzPts val="1400"/>
              <a:buFont typeface="Bahiana"/>
              <a:buNone/>
              <a:defRPr>
                <a:latin typeface="Bahiana"/>
                <a:ea typeface="Bahiana"/>
                <a:cs typeface="Bahiana"/>
                <a:sym typeface="Bahiana"/>
              </a:defRPr>
            </a:lvl6pPr>
            <a:lvl7pPr lvl="6" rtl="0">
              <a:lnSpc>
                <a:spcPct val="100000"/>
              </a:lnSpc>
              <a:spcBef>
                <a:spcPts val="1600"/>
              </a:spcBef>
              <a:spcAft>
                <a:spcPts val="0"/>
              </a:spcAft>
              <a:buSzPts val="1400"/>
              <a:buFont typeface="Bahiana"/>
              <a:buNone/>
              <a:defRPr>
                <a:latin typeface="Bahiana"/>
                <a:ea typeface="Bahiana"/>
                <a:cs typeface="Bahiana"/>
                <a:sym typeface="Bahiana"/>
              </a:defRPr>
            </a:lvl7pPr>
            <a:lvl8pPr lvl="7" rtl="0">
              <a:lnSpc>
                <a:spcPct val="100000"/>
              </a:lnSpc>
              <a:spcBef>
                <a:spcPts val="1600"/>
              </a:spcBef>
              <a:spcAft>
                <a:spcPts val="0"/>
              </a:spcAft>
              <a:buSzPts val="1400"/>
              <a:buFont typeface="Bahiana"/>
              <a:buNone/>
              <a:defRPr>
                <a:latin typeface="Bahiana"/>
                <a:ea typeface="Bahiana"/>
                <a:cs typeface="Bahiana"/>
                <a:sym typeface="Bahiana"/>
              </a:defRPr>
            </a:lvl8pPr>
            <a:lvl9pPr lvl="8" rtl="0">
              <a:lnSpc>
                <a:spcPct val="100000"/>
              </a:lnSpc>
              <a:spcBef>
                <a:spcPts val="1600"/>
              </a:spcBef>
              <a:spcAft>
                <a:spcPts val="1600"/>
              </a:spcAft>
              <a:buSzPts val="1400"/>
              <a:buFont typeface="Bahiana"/>
              <a:buNone/>
              <a:defRPr>
                <a:latin typeface="Bahiana"/>
                <a:ea typeface="Bahiana"/>
                <a:cs typeface="Bahiana"/>
                <a:sym typeface="Bahiana"/>
              </a:defRPr>
            </a:lvl9pPr>
          </a:lstStyle>
          <a:p>
            <a:endParaRPr dirty="0"/>
          </a:p>
        </p:txBody>
      </p:sp>
      <p:sp>
        <p:nvSpPr>
          <p:cNvPr id="767" name="Google Shape;767;p25"/>
          <p:cNvSpPr txBox="1">
            <a:spLocks noGrp="1"/>
          </p:cNvSpPr>
          <p:nvPr>
            <p:ph type="subTitle" idx="7"/>
          </p:nvPr>
        </p:nvSpPr>
        <p:spPr>
          <a:xfrm>
            <a:off x="3831913" y="3018779"/>
            <a:ext cx="2907600" cy="45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dirty="0"/>
          </a:p>
        </p:txBody>
      </p:sp>
      <p:sp>
        <p:nvSpPr>
          <p:cNvPr id="768" name="Google Shape;768;p25"/>
          <p:cNvSpPr txBox="1">
            <a:spLocks noGrp="1"/>
          </p:cNvSpPr>
          <p:nvPr>
            <p:ph type="title"/>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dk2"/>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p:cSld name="BLANK_1_1_1_1">
    <p:bg>
      <p:bgPr>
        <a:solidFill>
          <a:schemeClr val="accent6"/>
        </a:solidFill>
        <a:effectLst/>
      </p:bgPr>
    </p:bg>
    <p:spTree>
      <p:nvGrpSpPr>
        <p:cNvPr id="1" name="Shape 769"/>
        <p:cNvGrpSpPr/>
        <p:nvPr/>
      </p:nvGrpSpPr>
      <p:grpSpPr>
        <a:xfrm>
          <a:off x="0" y="0"/>
          <a:ext cx="0" cy="0"/>
          <a:chOff x="0" y="0"/>
          <a:chExt cx="0" cy="0"/>
        </a:xfrm>
      </p:grpSpPr>
      <p:grpSp>
        <p:nvGrpSpPr>
          <p:cNvPr id="770" name="Google Shape;770;p26"/>
          <p:cNvGrpSpPr/>
          <p:nvPr/>
        </p:nvGrpSpPr>
        <p:grpSpPr>
          <a:xfrm>
            <a:off x="-97264" y="-1670400"/>
            <a:ext cx="9517944" cy="7737118"/>
            <a:chOff x="-97264" y="-1670400"/>
            <a:chExt cx="9517944" cy="7737118"/>
          </a:xfrm>
        </p:grpSpPr>
        <p:sp>
          <p:nvSpPr>
            <p:cNvPr id="771" name="Google Shape;771;p26"/>
            <p:cNvSpPr/>
            <p:nvPr/>
          </p:nvSpPr>
          <p:spPr>
            <a:xfrm rot="10800000" flipH="1">
              <a:off x="-89101" y="4603110"/>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6"/>
            <p:cNvSpPr/>
            <p:nvPr/>
          </p:nvSpPr>
          <p:spPr>
            <a:xfrm rot="10800000" flipH="1">
              <a:off x="-89221" y="2683898"/>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6"/>
            <p:cNvSpPr/>
            <p:nvPr/>
          </p:nvSpPr>
          <p:spPr>
            <a:xfrm rot="10800000" flipH="1">
              <a:off x="-89101" y="3083938"/>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6"/>
            <p:cNvSpPr/>
            <p:nvPr/>
          </p:nvSpPr>
          <p:spPr>
            <a:xfrm rot="10800000" flipH="1">
              <a:off x="-89101" y="172706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6"/>
            <p:cNvSpPr/>
            <p:nvPr/>
          </p:nvSpPr>
          <p:spPr>
            <a:xfrm rot="10800000" flipH="1">
              <a:off x="-88861" y="1308027"/>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6"/>
            <p:cNvSpPr/>
            <p:nvPr/>
          </p:nvSpPr>
          <p:spPr>
            <a:xfrm rot="10800000" flipH="1">
              <a:off x="-89101" y="-101856"/>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6"/>
            <p:cNvSpPr/>
            <p:nvPr/>
          </p:nvSpPr>
          <p:spPr>
            <a:xfrm rot="10800000" flipH="1">
              <a:off x="-89101" y="-219285"/>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6"/>
            <p:cNvSpPr/>
            <p:nvPr/>
          </p:nvSpPr>
          <p:spPr>
            <a:xfrm rot="10800000" flipH="1">
              <a:off x="4312517" y="-1092360"/>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6"/>
            <p:cNvSpPr/>
            <p:nvPr/>
          </p:nvSpPr>
          <p:spPr>
            <a:xfrm rot="10800000" flipH="1">
              <a:off x="-89101" y="-1670143"/>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6"/>
            <p:cNvSpPr/>
            <p:nvPr/>
          </p:nvSpPr>
          <p:spPr>
            <a:xfrm rot="10800000" flipH="1">
              <a:off x="2774626" y="-1670160"/>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6"/>
            <p:cNvSpPr/>
            <p:nvPr/>
          </p:nvSpPr>
          <p:spPr>
            <a:xfrm rot="10800000" flipH="1">
              <a:off x="8048796" y="-1670400"/>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6"/>
            <p:cNvSpPr/>
            <p:nvPr/>
          </p:nvSpPr>
          <p:spPr>
            <a:xfrm rot="10800000" flipH="1">
              <a:off x="4946282" y="-1670229"/>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6"/>
            <p:cNvSpPr/>
            <p:nvPr/>
          </p:nvSpPr>
          <p:spPr>
            <a:xfrm rot="10800000" flipH="1">
              <a:off x="5076700" y="5116617"/>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6"/>
            <p:cNvSpPr/>
            <p:nvPr/>
          </p:nvSpPr>
          <p:spPr>
            <a:xfrm rot="10800000" flipH="1">
              <a:off x="-97224" y="4659536"/>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5" name="Google Shape;785;p26"/>
            <p:cNvGrpSpPr/>
            <p:nvPr/>
          </p:nvGrpSpPr>
          <p:grpSpPr>
            <a:xfrm>
              <a:off x="-97224" y="3918978"/>
              <a:ext cx="9377821" cy="2147740"/>
              <a:chOff x="-97224" y="3918978"/>
              <a:chExt cx="9377821" cy="2147740"/>
            </a:xfrm>
          </p:grpSpPr>
          <p:sp>
            <p:nvSpPr>
              <p:cNvPr id="786" name="Google Shape;786;p26"/>
              <p:cNvSpPr/>
              <p:nvPr/>
            </p:nvSpPr>
            <p:spPr>
              <a:xfrm rot="10800000" flipH="1">
                <a:off x="-89101" y="39189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6"/>
              <p:cNvSpPr/>
              <p:nvPr/>
            </p:nvSpPr>
            <p:spPr>
              <a:xfrm rot="10800000" flipH="1">
                <a:off x="-97224" y="39760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8" name="Google Shape;788;p26"/>
            <p:cNvSpPr/>
            <p:nvPr/>
          </p:nvSpPr>
          <p:spPr>
            <a:xfrm rot="10800000" flipH="1">
              <a:off x="-97224" y="2740244"/>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6"/>
            <p:cNvSpPr/>
            <p:nvPr/>
          </p:nvSpPr>
          <p:spPr>
            <a:xfrm rot="10800000" flipH="1">
              <a:off x="-97184" y="3140284"/>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6"/>
            <p:cNvSpPr/>
            <p:nvPr/>
          </p:nvSpPr>
          <p:spPr>
            <a:xfrm rot="10800000" flipH="1">
              <a:off x="-97104" y="1780774"/>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6"/>
            <p:cNvSpPr/>
            <p:nvPr/>
          </p:nvSpPr>
          <p:spPr>
            <a:xfrm rot="10800000" flipH="1">
              <a:off x="-97264" y="1364332"/>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6"/>
            <p:cNvSpPr/>
            <p:nvPr/>
          </p:nvSpPr>
          <p:spPr>
            <a:xfrm rot="10800000" flipH="1">
              <a:off x="-97184" y="-162700"/>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6"/>
            <p:cNvSpPr/>
            <p:nvPr/>
          </p:nvSpPr>
          <p:spPr>
            <a:xfrm rot="10800000" flipH="1">
              <a:off x="4303273" y="-1063346"/>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6"/>
            <p:cNvSpPr/>
            <p:nvPr/>
          </p:nvSpPr>
          <p:spPr>
            <a:xfrm rot="10800000" flipH="1">
              <a:off x="-97184" y="-1613997"/>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6"/>
            <p:cNvSpPr/>
            <p:nvPr/>
          </p:nvSpPr>
          <p:spPr>
            <a:xfrm rot="10800000" flipH="1">
              <a:off x="2768223" y="-161401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6"/>
            <p:cNvSpPr/>
            <p:nvPr/>
          </p:nvSpPr>
          <p:spPr>
            <a:xfrm rot="10800000" flipH="1">
              <a:off x="4932235" y="-1614043"/>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6"/>
            <p:cNvSpPr/>
            <p:nvPr/>
          </p:nvSpPr>
          <p:spPr>
            <a:xfrm rot="10800000" flipH="1">
              <a:off x="5065015" y="5157089"/>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8" name="Google Shape;798;p26"/>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6"/>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6"/>
          <p:cNvSpPr txBox="1">
            <a:spLocks noGrp="1"/>
          </p:cNvSpPr>
          <p:nvPr>
            <p:ph type="subTitle" idx="1"/>
          </p:nvPr>
        </p:nvSpPr>
        <p:spPr>
          <a:xfrm>
            <a:off x="7084550" y="4208775"/>
            <a:ext cx="913800" cy="3948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801" name="Google Shape;801;p26"/>
          <p:cNvSpPr txBox="1">
            <a:spLocks noGrp="1"/>
          </p:cNvSpPr>
          <p:nvPr>
            <p:ph type="title"/>
          </p:nvPr>
        </p:nvSpPr>
        <p:spPr>
          <a:xfrm>
            <a:off x="719995" y="1500425"/>
            <a:ext cx="17817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802" name="Google Shape;802;p26"/>
          <p:cNvSpPr txBox="1">
            <a:spLocks noGrp="1"/>
          </p:cNvSpPr>
          <p:nvPr>
            <p:ph type="subTitle" idx="2"/>
          </p:nvPr>
        </p:nvSpPr>
        <p:spPr>
          <a:xfrm>
            <a:off x="720000" y="1915000"/>
            <a:ext cx="1781700" cy="65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803" name="Google Shape;803;p26"/>
          <p:cNvSpPr txBox="1">
            <a:spLocks noGrp="1"/>
          </p:cNvSpPr>
          <p:nvPr>
            <p:ph type="title" idx="3"/>
          </p:nvPr>
        </p:nvSpPr>
        <p:spPr>
          <a:xfrm>
            <a:off x="2694095" y="1500425"/>
            <a:ext cx="17817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804" name="Google Shape;804;p26"/>
          <p:cNvSpPr txBox="1">
            <a:spLocks noGrp="1"/>
          </p:cNvSpPr>
          <p:nvPr>
            <p:ph type="subTitle" idx="4"/>
          </p:nvPr>
        </p:nvSpPr>
        <p:spPr>
          <a:xfrm>
            <a:off x="2694100" y="1915000"/>
            <a:ext cx="1781700" cy="65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805" name="Google Shape;805;p26"/>
          <p:cNvSpPr txBox="1">
            <a:spLocks noGrp="1"/>
          </p:cNvSpPr>
          <p:nvPr>
            <p:ph type="title" idx="5"/>
          </p:nvPr>
        </p:nvSpPr>
        <p:spPr>
          <a:xfrm>
            <a:off x="4668195" y="1500425"/>
            <a:ext cx="17817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806" name="Google Shape;806;p26"/>
          <p:cNvSpPr txBox="1">
            <a:spLocks noGrp="1"/>
          </p:cNvSpPr>
          <p:nvPr>
            <p:ph type="subTitle" idx="6"/>
          </p:nvPr>
        </p:nvSpPr>
        <p:spPr>
          <a:xfrm>
            <a:off x="4668200" y="1915000"/>
            <a:ext cx="1781700" cy="65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807" name="Google Shape;807;p26"/>
          <p:cNvSpPr txBox="1">
            <a:spLocks noGrp="1"/>
          </p:cNvSpPr>
          <p:nvPr>
            <p:ph type="title" idx="7"/>
          </p:nvPr>
        </p:nvSpPr>
        <p:spPr>
          <a:xfrm>
            <a:off x="6642295" y="1500425"/>
            <a:ext cx="17817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808" name="Google Shape;808;p26"/>
          <p:cNvSpPr txBox="1">
            <a:spLocks noGrp="1"/>
          </p:cNvSpPr>
          <p:nvPr>
            <p:ph type="subTitle" idx="8"/>
          </p:nvPr>
        </p:nvSpPr>
        <p:spPr>
          <a:xfrm>
            <a:off x="6642300" y="1915000"/>
            <a:ext cx="1781700" cy="65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809" name="Google Shape;809;p26"/>
          <p:cNvSpPr txBox="1">
            <a:spLocks noGrp="1"/>
          </p:cNvSpPr>
          <p:nvPr>
            <p:ph type="title" idx="9"/>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5"/>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eleven columns">
  <p:cSld name="BLANK_1_1_1_1_1_1_3">
    <p:bg>
      <p:bgPr>
        <a:solidFill>
          <a:schemeClr val="accent6"/>
        </a:solidFill>
        <a:effectLst/>
      </p:bgPr>
    </p:bg>
    <p:spTree>
      <p:nvGrpSpPr>
        <p:cNvPr id="1" name="Shape 855"/>
        <p:cNvGrpSpPr/>
        <p:nvPr/>
      </p:nvGrpSpPr>
      <p:grpSpPr>
        <a:xfrm>
          <a:off x="0" y="0"/>
          <a:ext cx="0" cy="0"/>
          <a:chOff x="0" y="0"/>
          <a:chExt cx="0" cy="0"/>
        </a:xfrm>
      </p:grpSpPr>
      <p:grpSp>
        <p:nvGrpSpPr>
          <p:cNvPr id="856" name="Google Shape;856;p28"/>
          <p:cNvGrpSpPr/>
          <p:nvPr/>
        </p:nvGrpSpPr>
        <p:grpSpPr>
          <a:xfrm>
            <a:off x="-97264" y="-222600"/>
            <a:ext cx="9517944" cy="7737118"/>
            <a:chOff x="-97264" y="-222600"/>
            <a:chExt cx="9517944" cy="7737118"/>
          </a:xfrm>
        </p:grpSpPr>
        <p:sp>
          <p:nvSpPr>
            <p:cNvPr id="857" name="Google Shape;857;p28"/>
            <p:cNvSpPr/>
            <p:nvPr/>
          </p:nvSpPr>
          <p:spPr>
            <a:xfrm>
              <a:off x="-89101" y="392757"/>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8"/>
            <p:cNvSpPr/>
            <p:nvPr/>
          </p:nvSpPr>
          <p:spPr>
            <a:xfrm>
              <a:off x="-89221" y="134034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8"/>
            <p:cNvSpPr/>
            <p:nvPr/>
          </p:nvSpPr>
          <p:spPr>
            <a:xfrm>
              <a:off x="-89101" y="2445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8"/>
            <p:cNvSpPr/>
            <p:nvPr/>
          </p:nvSpPr>
          <p:spPr>
            <a:xfrm>
              <a:off x="-89101" y="210468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8"/>
            <p:cNvSpPr/>
            <p:nvPr/>
          </p:nvSpPr>
          <p:spPr>
            <a:xfrm>
              <a:off x="-88861" y="3520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8"/>
            <p:cNvSpPr/>
            <p:nvPr/>
          </p:nvSpPr>
          <p:spPr>
            <a:xfrm>
              <a:off x="-89101" y="5486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8"/>
            <p:cNvSpPr/>
            <p:nvPr/>
          </p:nvSpPr>
          <p:spPr>
            <a:xfrm>
              <a:off x="-89101" y="3845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8"/>
            <p:cNvSpPr/>
            <p:nvPr/>
          </p:nvSpPr>
          <p:spPr>
            <a:xfrm>
              <a:off x="4312517" y="4760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8"/>
            <p:cNvSpPr/>
            <p:nvPr/>
          </p:nvSpPr>
          <p:spPr>
            <a:xfrm>
              <a:off x="-89101" y="5541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8"/>
            <p:cNvSpPr/>
            <p:nvPr/>
          </p:nvSpPr>
          <p:spPr>
            <a:xfrm>
              <a:off x="2774626" y="6801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8"/>
            <p:cNvSpPr/>
            <p:nvPr/>
          </p:nvSpPr>
          <p:spPr>
            <a:xfrm>
              <a:off x="8048796" y="6797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8"/>
            <p:cNvSpPr/>
            <p:nvPr/>
          </p:nvSpPr>
          <p:spPr>
            <a:xfrm>
              <a:off x="4946282" y="5967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8"/>
            <p:cNvSpPr/>
            <p:nvPr/>
          </p:nvSpPr>
          <p:spPr>
            <a:xfrm>
              <a:off x="5076700" y="-68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8"/>
            <p:cNvSpPr/>
            <p:nvPr/>
          </p:nvSpPr>
          <p:spPr>
            <a:xfrm>
              <a:off x="-97224" y="32036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1" name="Google Shape;871;p28"/>
            <p:cNvGrpSpPr/>
            <p:nvPr/>
          </p:nvGrpSpPr>
          <p:grpSpPr>
            <a:xfrm>
              <a:off x="-97224" y="-222600"/>
              <a:ext cx="9377821" cy="2147740"/>
              <a:chOff x="-97224" y="-222600"/>
              <a:chExt cx="9377821" cy="2147740"/>
            </a:xfrm>
          </p:grpSpPr>
          <p:sp>
            <p:nvSpPr>
              <p:cNvPr id="872" name="Google Shape;872;p28"/>
              <p:cNvSpPr/>
              <p:nvPr/>
            </p:nvSpPr>
            <p:spPr>
              <a:xfrm>
                <a:off x="-89101" y="-150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8"/>
              <p:cNvSpPr/>
              <p:nvPr/>
            </p:nvSpPr>
            <p:spPr>
              <a:xfrm>
                <a:off x="-97224" y="-222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4" name="Google Shape;874;p28"/>
            <p:cNvSpPr/>
            <p:nvPr/>
          </p:nvSpPr>
          <p:spPr>
            <a:xfrm>
              <a:off x="-97224" y="1267712"/>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8"/>
            <p:cNvSpPr/>
            <p:nvPr/>
          </p:nvSpPr>
          <p:spPr>
            <a:xfrm>
              <a:off x="-97184" y="2373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8"/>
            <p:cNvSpPr/>
            <p:nvPr/>
          </p:nvSpPr>
          <p:spPr>
            <a:xfrm>
              <a:off x="-97104" y="202793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8"/>
            <p:cNvSpPr/>
            <p:nvPr/>
          </p:nvSpPr>
          <p:spPr>
            <a:xfrm>
              <a:off x="-97264" y="3448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8"/>
            <p:cNvSpPr/>
            <p:nvPr/>
          </p:nvSpPr>
          <p:spPr>
            <a:xfrm>
              <a:off x="-97184" y="3773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8"/>
            <p:cNvSpPr/>
            <p:nvPr/>
          </p:nvSpPr>
          <p:spPr>
            <a:xfrm>
              <a:off x="4303273" y="4687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8"/>
            <p:cNvSpPr/>
            <p:nvPr/>
          </p:nvSpPr>
          <p:spPr>
            <a:xfrm>
              <a:off x="-97184" y="5469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8"/>
            <p:cNvSpPr/>
            <p:nvPr/>
          </p:nvSpPr>
          <p:spPr>
            <a:xfrm>
              <a:off x="2768223" y="6729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8"/>
            <p:cNvSpPr/>
            <p:nvPr/>
          </p:nvSpPr>
          <p:spPr>
            <a:xfrm>
              <a:off x="4932235" y="5894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8"/>
            <p:cNvSpPr/>
            <p:nvPr/>
          </p:nvSpPr>
          <p:spPr>
            <a:xfrm>
              <a:off x="5065015" y="-120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4" name="Google Shape;884;p28"/>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8"/>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8"/>
          <p:cNvSpPr txBox="1">
            <a:spLocks noGrp="1"/>
          </p:cNvSpPr>
          <p:nvPr>
            <p:ph type="subTitle" idx="1"/>
          </p:nvPr>
        </p:nvSpPr>
        <p:spPr>
          <a:xfrm>
            <a:off x="7084550" y="4208775"/>
            <a:ext cx="913800" cy="3948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887" name="Google Shape;887;p28"/>
          <p:cNvSpPr txBox="1">
            <a:spLocks noGrp="1"/>
          </p:cNvSpPr>
          <p:nvPr>
            <p:ph type="title"/>
          </p:nvPr>
        </p:nvSpPr>
        <p:spPr>
          <a:xfrm>
            <a:off x="720000" y="1428425"/>
            <a:ext cx="1793100" cy="527700"/>
          </a:xfrm>
          <a:prstGeom prst="rect">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6"/>
            </a:outerShdw>
          </a:effectLst>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888" name="Google Shape;888;p28"/>
          <p:cNvSpPr txBox="1">
            <a:spLocks noGrp="1"/>
          </p:cNvSpPr>
          <p:nvPr>
            <p:ph type="subTitle" idx="2"/>
          </p:nvPr>
        </p:nvSpPr>
        <p:spPr>
          <a:xfrm>
            <a:off x="720000" y="1956125"/>
            <a:ext cx="1793100" cy="3369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889" name="Google Shape;889;p28"/>
          <p:cNvSpPr txBox="1">
            <a:spLocks noGrp="1"/>
          </p:cNvSpPr>
          <p:nvPr>
            <p:ph type="title" idx="3"/>
          </p:nvPr>
        </p:nvSpPr>
        <p:spPr>
          <a:xfrm>
            <a:off x="2690300" y="1428425"/>
            <a:ext cx="1793100" cy="527700"/>
          </a:xfrm>
          <a:prstGeom prst="rect">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6"/>
            </a:outerShdw>
          </a:effectLst>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890" name="Google Shape;890;p28"/>
          <p:cNvSpPr txBox="1">
            <a:spLocks noGrp="1"/>
          </p:cNvSpPr>
          <p:nvPr>
            <p:ph type="subTitle" idx="4"/>
          </p:nvPr>
        </p:nvSpPr>
        <p:spPr>
          <a:xfrm>
            <a:off x="2690300" y="1956125"/>
            <a:ext cx="1793100" cy="3369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891" name="Google Shape;891;p28"/>
          <p:cNvSpPr txBox="1">
            <a:spLocks noGrp="1"/>
          </p:cNvSpPr>
          <p:nvPr>
            <p:ph type="title" idx="5"/>
          </p:nvPr>
        </p:nvSpPr>
        <p:spPr>
          <a:xfrm>
            <a:off x="4660600" y="1428425"/>
            <a:ext cx="1793100" cy="527700"/>
          </a:xfrm>
          <a:prstGeom prst="rect">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6"/>
            </a:outerShdw>
          </a:effectLst>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892" name="Google Shape;892;p28"/>
          <p:cNvSpPr txBox="1">
            <a:spLocks noGrp="1"/>
          </p:cNvSpPr>
          <p:nvPr>
            <p:ph type="subTitle" idx="6"/>
          </p:nvPr>
        </p:nvSpPr>
        <p:spPr>
          <a:xfrm>
            <a:off x="4660600" y="1956125"/>
            <a:ext cx="1793100" cy="3369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893" name="Google Shape;893;p28"/>
          <p:cNvSpPr txBox="1">
            <a:spLocks noGrp="1"/>
          </p:cNvSpPr>
          <p:nvPr>
            <p:ph type="title" idx="7"/>
          </p:nvPr>
        </p:nvSpPr>
        <p:spPr>
          <a:xfrm>
            <a:off x="6630900" y="1428425"/>
            <a:ext cx="1793100" cy="527700"/>
          </a:xfrm>
          <a:prstGeom prst="rect">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6"/>
            </a:outerShdw>
          </a:effectLst>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894" name="Google Shape;894;p28"/>
          <p:cNvSpPr txBox="1">
            <a:spLocks noGrp="1"/>
          </p:cNvSpPr>
          <p:nvPr>
            <p:ph type="subTitle" idx="8"/>
          </p:nvPr>
        </p:nvSpPr>
        <p:spPr>
          <a:xfrm>
            <a:off x="6630900" y="1956125"/>
            <a:ext cx="1793100" cy="3369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hlink"/>
                </a:solidFill>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895" name="Google Shape;895;p28"/>
          <p:cNvSpPr txBox="1">
            <a:spLocks noGrp="1"/>
          </p:cNvSpPr>
          <p:nvPr>
            <p:ph type="title" idx="9"/>
          </p:nvPr>
        </p:nvSpPr>
        <p:spPr>
          <a:xfrm>
            <a:off x="720000" y="3738900"/>
            <a:ext cx="1793100" cy="527700"/>
          </a:xfrm>
          <a:prstGeom prst="rect">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6"/>
            </a:outerShdw>
          </a:effectLst>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896" name="Google Shape;896;p28"/>
          <p:cNvSpPr txBox="1">
            <a:spLocks noGrp="1"/>
          </p:cNvSpPr>
          <p:nvPr>
            <p:ph type="subTitle" idx="13"/>
          </p:nvPr>
        </p:nvSpPr>
        <p:spPr>
          <a:xfrm>
            <a:off x="720000" y="4266600"/>
            <a:ext cx="1793100" cy="3369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897" name="Google Shape;897;p28"/>
          <p:cNvSpPr txBox="1">
            <a:spLocks noGrp="1"/>
          </p:cNvSpPr>
          <p:nvPr>
            <p:ph type="title" idx="14"/>
          </p:nvPr>
        </p:nvSpPr>
        <p:spPr>
          <a:xfrm>
            <a:off x="2690300" y="3738900"/>
            <a:ext cx="1793100" cy="527700"/>
          </a:xfrm>
          <a:prstGeom prst="rect">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6"/>
            </a:outerShdw>
          </a:effectLst>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898" name="Google Shape;898;p28"/>
          <p:cNvSpPr txBox="1">
            <a:spLocks noGrp="1"/>
          </p:cNvSpPr>
          <p:nvPr>
            <p:ph type="subTitle" idx="15"/>
          </p:nvPr>
        </p:nvSpPr>
        <p:spPr>
          <a:xfrm>
            <a:off x="2690300" y="4266600"/>
            <a:ext cx="1793100" cy="3369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899" name="Google Shape;899;p28"/>
          <p:cNvSpPr txBox="1">
            <a:spLocks noGrp="1"/>
          </p:cNvSpPr>
          <p:nvPr>
            <p:ph type="title" idx="16"/>
          </p:nvPr>
        </p:nvSpPr>
        <p:spPr>
          <a:xfrm>
            <a:off x="4660600" y="3738900"/>
            <a:ext cx="1793100" cy="527700"/>
          </a:xfrm>
          <a:prstGeom prst="rect">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6"/>
            </a:outerShdw>
          </a:effectLst>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900" name="Google Shape;900;p28"/>
          <p:cNvSpPr txBox="1">
            <a:spLocks noGrp="1"/>
          </p:cNvSpPr>
          <p:nvPr>
            <p:ph type="subTitle" idx="17"/>
          </p:nvPr>
        </p:nvSpPr>
        <p:spPr>
          <a:xfrm>
            <a:off x="4660600" y="4266600"/>
            <a:ext cx="1793100" cy="3369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901" name="Google Shape;901;p28"/>
          <p:cNvSpPr txBox="1">
            <a:spLocks noGrp="1"/>
          </p:cNvSpPr>
          <p:nvPr>
            <p:ph type="title" idx="18"/>
          </p:nvPr>
        </p:nvSpPr>
        <p:spPr>
          <a:xfrm>
            <a:off x="720000" y="2583663"/>
            <a:ext cx="1793100" cy="527700"/>
          </a:xfrm>
          <a:prstGeom prst="rect">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6"/>
            </a:outerShdw>
          </a:effectLst>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902" name="Google Shape;902;p28"/>
          <p:cNvSpPr txBox="1">
            <a:spLocks noGrp="1"/>
          </p:cNvSpPr>
          <p:nvPr>
            <p:ph type="subTitle" idx="19"/>
          </p:nvPr>
        </p:nvSpPr>
        <p:spPr>
          <a:xfrm>
            <a:off x="720000" y="3111363"/>
            <a:ext cx="1793100" cy="3369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903" name="Google Shape;903;p28"/>
          <p:cNvSpPr txBox="1">
            <a:spLocks noGrp="1"/>
          </p:cNvSpPr>
          <p:nvPr>
            <p:ph type="title" idx="20"/>
          </p:nvPr>
        </p:nvSpPr>
        <p:spPr>
          <a:xfrm>
            <a:off x="2690300" y="2583663"/>
            <a:ext cx="1793100" cy="527700"/>
          </a:xfrm>
          <a:prstGeom prst="rect">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6"/>
            </a:outerShdw>
          </a:effectLst>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904" name="Google Shape;904;p28"/>
          <p:cNvSpPr txBox="1">
            <a:spLocks noGrp="1"/>
          </p:cNvSpPr>
          <p:nvPr>
            <p:ph type="subTitle" idx="21"/>
          </p:nvPr>
        </p:nvSpPr>
        <p:spPr>
          <a:xfrm>
            <a:off x="2690300" y="3111363"/>
            <a:ext cx="1793100" cy="3369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905" name="Google Shape;905;p28"/>
          <p:cNvSpPr txBox="1">
            <a:spLocks noGrp="1"/>
          </p:cNvSpPr>
          <p:nvPr>
            <p:ph type="title" idx="22"/>
          </p:nvPr>
        </p:nvSpPr>
        <p:spPr>
          <a:xfrm>
            <a:off x="4660600" y="2583663"/>
            <a:ext cx="1793100" cy="527700"/>
          </a:xfrm>
          <a:prstGeom prst="rect">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6"/>
            </a:outerShdw>
          </a:effectLst>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906" name="Google Shape;906;p28"/>
          <p:cNvSpPr txBox="1">
            <a:spLocks noGrp="1"/>
          </p:cNvSpPr>
          <p:nvPr>
            <p:ph type="subTitle" idx="23"/>
          </p:nvPr>
        </p:nvSpPr>
        <p:spPr>
          <a:xfrm>
            <a:off x="4660600" y="3111363"/>
            <a:ext cx="1793100" cy="3369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907" name="Google Shape;907;p28"/>
          <p:cNvSpPr txBox="1">
            <a:spLocks noGrp="1"/>
          </p:cNvSpPr>
          <p:nvPr>
            <p:ph type="title" idx="24"/>
          </p:nvPr>
        </p:nvSpPr>
        <p:spPr>
          <a:xfrm>
            <a:off x="6630900" y="2583663"/>
            <a:ext cx="1793100" cy="527700"/>
          </a:xfrm>
          <a:prstGeom prst="rect">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6"/>
            </a:outerShdw>
          </a:effectLst>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908" name="Google Shape;908;p28"/>
          <p:cNvSpPr txBox="1">
            <a:spLocks noGrp="1"/>
          </p:cNvSpPr>
          <p:nvPr>
            <p:ph type="subTitle" idx="25"/>
          </p:nvPr>
        </p:nvSpPr>
        <p:spPr>
          <a:xfrm>
            <a:off x="6630900" y="3111363"/>
            <a:ext cx="1793100" cy="3369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909" name="Google Shape;909;p28"/>
          <p:cNvSpPr txBox="1">
            <a:spLocks noGrp="1"/>
          </p:cNvSpPr>
          <p:nvPr>
            <p:ph type="title" idx="26"/>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dk2"/>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Numbers and text">
  <p:cSld name="BLANK_1_1_1_1_1_1">
    <p:bg>
      <p:bgPr>
        <a:solidFill>
          <a:schemeClr val="lt1"/>
        </a:solidFill>
        <a:effectLst/>
      </p:bgPr>
    </p:bg>
    <p:spTree>
      <p:nvGrpSpPr>
        <p:cNvPr id="1" name="Shape 910"/>
        <p:cNvGrpSpPr/>
        <p:nvPr/>
      </p:nvGrpSpPr>
      <p:grpSpPr>
        <a:xfrm>
          <a:off x="0" y="0"/>
          <a:ext cx="0" cy="0"/>
          <a:chOff x="0" y="0"/>
          <a:chExt cx="0" cy="0"/>
        </a:xfrm>
      </p:grpSpPr>
      <p:grpSp>
        <p:nvGrpSpPr>
          <p:cNvPr id="911" name="Google Shape;911;p29"/>
          <p:cNvGrpSpPr/>
          <p:nvPr/>
        </p:nvGrpSpPr>
        <p:grpSpPr>
          <a:xfrm>
            <a:off x="-249664" y="-2432400"/>
            <a:ext cx="9517944" cy="7737118"/>
            <a:chOff x="-249664" y="-2432400"/>
            <a:chExt cx="9517944" cy="7737118"/>
          </a:xfrm>
        </p:grpSpPr>
        <p:sp>
          <p:nvSpPr>
            <p:cNvPr id="912" name="Google Shape;912;p29"/>
            <p:cNvSpPr/>
            <p:nvPr/>
          </p:nvSpPr>
          <p:spPr>
            <a:xfrm>
              <a:off x="-241501" y="-18170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9"/>
            <p:cNvSpPr/>
            <p:nvPr/>
          </p:nvSpPr>
          <p:spPr>
            <a:xfrm>
              <a:off x="-241621" y="-8694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9"/>
            <p:cNvSpPr/>
            <p:nvPr/>
          </p:nvSpPr>
          <p:spPr>
            <a:xfrm>
              <a:off x="-241501" y="2357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9"/>
            <p:cNvSpPr/>
            <p:nvPr/>
          </p:nvSpPr>
          <p:spPr>
            <a:xfrm>
              <a:off x="-241501" y="-1051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9"/>
            <p:cNvSpPr/>
            <p:nvPr/>
          </p:nvSpPr>
          <p:spPr>
            <a:xfrm>
              <a:off x="-241261" y="13107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9"/>
            <p:cNvSpPr/>
            <p:nvPr/>
          </p:nvSpPr>
          <p:spPr>
            <a:xfrm>
              <a:off x="-241501" y="32768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9"/>
            <p:cNvSpPr/>
            <p:nvPr/>
          </p:nvSpPr>
          <p:spPr>
            <a:xfrm>
              <a:off x="-241501" y="16357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9"/>
            <p:cNvSpPr/>
            <p:nvPr/>
          </p:nvSpPr>
          <p:spPr>
            <a:xfrm>
              <a:off x="4160117" y="25503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9"/>
            <p:cNvSpPr/>
            <p:nvPr/>
          </p:nvSpPr>
          <p:spPr>
            <a:xfrm>
              <a:off x="-241501" y="33321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9"/>
            <p:cNvSpPr/>
            <p:nvPr/>
          </p:nvSpPr>
          <p:spPr>
            <a:xfrm>
              <a:off x="2622226" y="45920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9"/>
            <p:cNvSpPr/>
            <p:nvPr/>
          </p:nvSpPr>
          <p:spPr>
            <a:xfrm>
              <a:off x="7896396" y="45878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9"/>
            <p:cNvSpPr/>
            <p:nvPr/>
          </p:nvSpPr>
          <p:spPr>
            <a:xfrm>
              <a:off x="4793882" y="37572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9"/>
            <p:cNvSpPr/>
            <p:nvPr/>
          </p:nvSpPr>
          <p:spPr>
            <a:xfrm>
              <a:off x="4924300" y="-22783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9"/>
            <p:cNvSpPr/>
            <p:nvPr/>
          </p:nvSpPr>
          <p:spPr>
            <a:xfrm>
              <a:off x="-249624" y="-18894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6" name="Google Shape;926;p29"/>
            <p:cNvGrpSpPr/>
            <p:nvPr/>
          </p:nvGrpSpPr>
          <p:grpSpPr>
            <a:xfrm>
              <a:off x="-249624" y="-2432400"/>
              <a:ext cx="9377821" cy="2147740"/>
              <a:chOff x="-249624" y="-2432400"/>
              <a:chExt cx="9377821" cy="2147740"/>
            </a:xfrm>
          </p:grpSpPr>
          <p:sp>
            <p:nvSpPr>
              <p:cNvPr id="927" name="Google Shape;927;p29"/>
              <p:cNvSpPr/>
              <p:nvPr/>
            </p:nvSpPr>
            <p:spPr>
              <a:xfrm>
                <a:off x="-241501" y="-23598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9"/>
              <p:cNvSpPr/>
              <p:nvPr/>
            </p:nvSpPr>
            <p:spPr>
              <a:xfrm>
                <a:off x="-249624" y="-24324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9" name="Google Shape;929;p29"/>
            <p:cNvSpPr/>
            <p:nvPr/>
          </p:nvSpPr>
          <p:spPr>
            <a:xfrm>
              <a:off x="-249624" y="-9420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9"/>
            <p:cNvSpPr/>
            <p:nvPr/>
          </p:nvSpPr>
          <p:spPr>
            <a:xfrm>
              <a:off x="-249584" y="1633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9"/>
            <p:cNvSpPr/>
            <p:nvPr/>
          </p:nvSpPr>
          <p:spPr>
            <a:xfrm>
              <a:off x="-249504" y="-1818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9"/>
            <p:cNvSpPr/>
            <p:nvPr/>
          </p:nvSpPr>
          <p:spPr>
            <a:xfrm>
              <a:off x="-249664" y="12382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9"/>
            <p:cNvSpPr/>
            <p:nvPr/>
          </p:nvSpPr>
          <p:spPr>
            <a:xfrm>
              <a:off x="-249584" y="15632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9"/>
            <p:cNvSpPr/>
            <p:nvPr/>
          </p:nvSpPr>
          <p:spPr>
            <a:xfrm>
              <a:off x="4150873" y="24777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9"/>
            <p:cNvSpPr/>
            <p:nvPr/>
          </p:nvSpPr>
          <p:spPr>
            <a:xfrm>
              <a:off x="-249584" y="32596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9"/>
            <p:cNvSpPr/>
            <p:nvPr/>
          </p:nvSpPr>
          <p:spPr>
            <a:xfrm>
              <a:off x="2615823" y="45196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9"/>
            <p:cNvSpPr/>
            <p:nvPr/>
          </p:nvSpPr>
          <p:spPr>
            <a:xfrm>
              <a:off x="4779835" y="36849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9"/>
            <p:cNvSpPr/>
            <p:nvPr/>
          </p:nvSpPr>
          <p:spPr>
            <a:xfrm>
              <a:off x="4912615" y="-23305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9" name="Google Shape;939;p29"/>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9"/>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9"/>
          <p:cNvSpPr txBox="1">
            <a:spLocks noGrp="1"/>
          </p:cNvSpPr>
          <p:nvPr>
            <p:ph type="subTitle" idx="1"/>
          </p:nvPr>
        </p:nvSpPr>
        <p:spPr>
          <a:xfrm>
            <a:off x="7084550" y="4208775"/>
            <a:ext cx="913800" cy="3948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942" name="Google Shape;942;p29"/>
          <p:cNvSpPr txBox="1">
            <a:spLocks noGrp="1"/>
          </p:cNvSpPr>
          <p:nvPr>
            <p:ph type="title"/>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5"/>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943" name="Google Shape;943;p29"/>
          <p:cNvSpPr txBox="1">
            <a:spLocks noGrp="1"/>
          </p:cNvSpPr>
          <p:nvPr>
            <p:ph type="title" idx="2" hasCustomPrompt="1"/>
          </p:nvPr>
        </p:nvSpPr>
        <p:spPr>
          <a:xfrm>
            <a:off x="2169400" y="1668425"/>
            <a:ext cx="2511900" cy="828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4800">
                <a:latin typeface="Arial" panose="020B0604020202020204" pitchFamily="34" charset="0"/>
                <a:cs typeface="Arial" panose="020B0604020202020204" pitchFamily="34" charset="0"/>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rPr dirty="0"/>
              <a:t>xx%</a:t>
            </a:r>
          </a:p>
        </p:txBody>
      </p:sp>
      <p:sp>
        <p:nvSpPr>
          <p:cNvPr id="944" name="Google Shape;944;p29"/>
          <p:cNvSpPr txBox="1">
            <a:spLocks noGrp="1"/>
          </p:cNvSpPr>
          <p:nvPr>
            <p:ph type="subTitle" idx="3"/>
          </p:nvPr>
        </p:nvSpPr>
        <p:spPr>
          <a:xfrm>
            <a:off x="2169400" y="2374450"/>
            <a:ext cx="2511900" cy="4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945" name="Google Shape;945;p29"/>
          <p:cNvSpPr txBox="1">
            <a:spLocks noGrp="1"/>
          </p:cNvSpPr>
          <p:nvPr>
            <p:ph type="title" idx="4" hasCustomPrompt="1"/>
          </p:nvPr>
        </p:nvSpPr>
        <p:spPr>
          <a:xfrm>
            <a:off x="2169400" y="3124575"/>
            <a:ext cx="2511900" cy="828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4800">
                <a:latin typeface="Arial" panose="020B0604020202020204" pitchFamily="34" charset="0"/>
                <a:cs typeface="Arial" panose="020B0604020202020204" pitchFamily="34" charset="0"/>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rPr dirty="0"/>
              <a:t>xx%</a:t>
            </a:r>
          </a:p>
        </p:txBody>
      </p:sp>
      <p:sp>
        <p:nvSpPr>
          <p:cNvPr id="946" name="Google Shape;946;p29"/>
          <p:cNvSpPr txBox="1">
            <a:spLocks noGrp="1"/>
          </p:cNvSpPr>
          <p:nvPr>
            <p:ph type="subTitle" idx="5"/>
          </p:nvPr>
        </p:nvSpPr>
        <p:spPr>
          <a:xfrm>
            <a:off x="2169400" y="3830600"/>
            <a:ext cx="2511900" cy="4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947" name="Google Shape;947;p29"/>
          <p:cNvSpPr txBox="1">
            <a:spLocks noGrp="1"/>
          </p:cNvSpPr>
          <p:nvPr>
            <p:ph type="title" idx="6" hasCustomPrompt="1"/>
          </p:nvPr>
        </p:nvSpPr>
        <p:spPr>
          <a:xfrm>
            <a:off x="5115525" y="1916300"/>
            <a:ext cx="1470600" cy="65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a:latin typeface="Arial" panose="020B0604020202020204" pitchFamily="34" charset="0"/>
                <a:cs typeface="Arial" panose="020B0604020202020204" pitchFamily="34" charset="0"/>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rPr dirty="0"/>
              <a:t>xx%</a:t>
            </a:r>
          </a:p>
        </p:txBody>
      </p:sp>
      <p:sp>
        <p:nvSpPr>
          <p:cNvPr id="948" name="Google Shape;948;p29"/>
          <p:cNvSpPr txBox="1">
            <a:spLocks noGrp="1"/>
          </p:cNvSpPr>
          <p:nvPr>
            <p:ph type="subTitle" idx="7"/>
          </p:nvPr>
        </p:nvSpPr>
        <p:spPr>
          <a:xfrm>
            <a:off x="5115525" y="3155625"/>
            <a:ext cx="1470600" cy="828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949" name="Google Shape;949;p29"/>
          <p:cNvSpPr txBox="1">
            <a:spLocks noGrp="1"/>
          </p:cNvSpPr>
          <p:nvPr>
            <p:ph type="title" idx="8" hasCustomPrompt="1"/>
          </p:nvPr>
        </p:nvSpPr>
        <p:spPr>
          <a:xfrm>
            <a:off x="6953400" y="1916300"/>
            <a:ext cx="1470600" cy="65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a:latin typeface="Arial" panose="020B0604020202020204" pitchFamily="34" charset="0"/>
                <a:cs typeface="Arial" panose="020B0604020202020204" pitchFamily="34" charset="0"/>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rPr dirty="0"/>
              <a:t>xx%</a:t>
            </a:r>
          </a:p>
        </p:txBody>
      </p:sp>
      <p:sp>
        <p:nvSpPr>
          <p:cNvPr id="950" name="Google Shape;950;p29"/>
          <p:cNvSpPr txBox="1">
            <a:spLocks noGrp="1"/>
          </p:cNvSpPr>
          <p:nvPr>
            <p:ph type="subTitle" idx="9"/>
          </p:nvPr>
        </p:nvSpPr>
        <p:spPr>
          <a:xfrm>
            <a:off x="6953400" y="3155625"/>
            <a:ext cx="1470600" cy="828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4"/>
        </a:solidFill>
        <a:effectLst/>
      </p:bgPr>
    </p:bg>
    <p:spTree>
      <p:nvGrpSpPr>
        <p:cNvPr id="1" name="Shape 41"/>
        <p:cNvGrpSpPr/>
        <p:nvPr/>
      </p:nvGrpSpPr>
      <p:grpSpPr>
        <a:xfrm>
          <a:off x="0" y="0"/>
          <a:ext cx="0" cy="0"/>
          <a:chOff x="0" y="0"/>
          <a:chExt cx="0" cy="0"/>
        </a:xfrm>
      </p:grpSpPr>
      <p:grpSp>
        <p:nvGrpSpPr>
          <p:cNvPr id="42" name="Google Shape;42;p3"/>
          <p:cNvGrpSpPr/>
          <p:nvPr/>
        </p:nvGrpSpPr>
        <p:grpSpPr>
          <a:xfrm>
            <a:off x="-97264" y="-2356200"/>
            <a:ext cx="9517944" cy="7737118"/>
            <a:chOff x="-97264" y="-2356200"/>
            <a:chExt cx="9517944" cy="7737118"/>
          </a:xfrm>
        </p:grpSpPr>
        <p:sp>
          <p:nvSpPr>
            <p:cNvPr id="43" name="Google Shape;43;p3"/>
            <p:cNvSpPr/>
            <p:nvPr/>
          </p:nvSpPr>
          <p:spPr>
            <a:xfrm rot="10800000" flipH="1">
              <a:off x="-89101" y="3917310"/>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rot="10800000" flipH="1">
              <a:off x="-89221" y="1998098"/>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rot="10800000" flipH="1">
              <a:off x="-89101" y="2398138"/>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rot="10800000" flipH="1">
              <a:off x="-89101" y="104126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rot="10800000" flipH="1">
              <a:off x="-88861" y="622227"/>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rot="10800000" flipH="1">
              <a:off x="-89101" y="-787656"/>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rot="10800000" flipH="1">
              <a:off x="-89101" y="-905085"/>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rot="10800000" flipH="1">
              <a:off x="4312517" y="-1778160"/>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rot="10800000" flipH="1">
              <a:off x="-89101" y="-2355943"/>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rot="10800000" flipH="1">
              <a:off x="2774626" y="-2355960"/>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rot="10800000" flipH="1">
              <a:off x="8048796" y="-2356200"/>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rot="10800000" flipH="1">
              <a:off x="4946282" y="-2356029"/>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rot="10800000" flipH="1">
              <a:off x="5076700" y="4430817"/>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rot="10800000" flipH="1">
              <a:off x="-97224" y="3973736"/>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 name="Google Shape;57;p3"/>
            <p:cNvGrpSpPr/>
            <p:nvPr/>
          </p:nvGrpSpPr>
          <p:grpSpPr>
            <a:xfrm>
              <a:off x="-97224" y="3233178"/>
              <a:ext cx="9377821" cy="2147740"/>
              <a:chOff x="-97224" y="3233178"/>
              <a:chExt cx="9377821" cy="2147740"/>
            </a:xfrm>
          </p:grpSpPr>
          <p:sp>
            <p:nvSpPr>
              <p:cNvPr id="58" name="Google Shape;58;p3"/>
              <p:cNvSpPr/>
              <p:nvPr/>
            </p:nvSpPr>
            <p:spPr>
              <a:xfrm rot="10800000" flipH="1">
                <a:off x="-89101" y="32331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rot="10800000" flipH="1">
                <a:off x="-97224" y="32902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3"/>
            <p:cNvSpPr/>
            <p:nvPr/>
          </p:nvSpPr>
          <p:spPr>
            <a:xfrm rot="10800000" flipH="1">
              <a:off x="-97224" y="2054444"/>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rot="10800000" flipH="1">
              <a:off x="-97184" y="2454484"/>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rot="10800000" flipH="1">
              <a:off x="-97104" y="1094974"/>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rot="10800000" flipH="1">
              <a:off x="-97264" y="678532"/>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rot="10800000" flipH="1">
              <a:off x="-97184" y="-848500"/>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rot="10800000" flipH="1">
              <a:off x="4303273" y="-1749146"/>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rot="10800000" flipH="1">
              <a:off x="-97184" y="-2299797"/>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rot="10800000" flipH="1">
              <a:off x="2768223" y="-229981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rot="10800000" flipH="1">
              <a:off x="4932235" y="-2299843"/>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rot="10800000" flipH="1">
              <a:off x="5065015" y="4471289"/>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 name="Google Shape;70;p3"/>
          <p:cNvSpPr/>
          <p:nvPr/>
        </p:nvSpPr>
        <p:spPr>
          <a:xfrm>
            <a:off x="1418350" y="362750"/>
            <a:ext cx="64140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1311650" y="271625"/>
            <a:ext cx="64140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txBox="1">
            <a:spLocks noGrp="1"/>
          </p:cNvSpPr>
          <p:nvPr>
            <p:ph type="title"/>
          </p:nvPr>
        </p:nvSpPr>
        <p:spPr>
          <a:xfrm>
            <a:off x="2391888" y="2228650"/>
            <a:ext cx="4360200" cy="21129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3600"/>
              <a:buNone/>
              <a:defRPr sz="7200">
                <a:latin typeface="Arial" panose="020B0604020202020204" pitchFamily="34" charset="0"/>
                <a:cs typeface="Arial" panose="020B0604020202020204" pitchFamily="34" charset="0"/>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dirty="0"/>
          </a:p>
        </p:txBody>
      </p:sp>
      <p:sp>
        <p:nvSpPr>
          <p:cNvPr id="73" name="Google Shape;73;p3"/>
          <p:cNvSpPr txBox="1">
            <a:spLocks noGrp="1"/>
          </p:cNvSpPr>
          <p:nvPr>
            <p:ph type="title" idx="2" hasCustomPrompt="1"/>
          </p:nvPr>
        </p:nvSpPr>
        <p:spPr>
          <a:xfrm>
            <a:off x="3664200" y="872975"/>
            <a:ext cx="1815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b="1">
                <a:solidFill>
                  <a:schemeClr val="lt1"/>
                </a:solidFill>
                <a:latin typeface="Arial" panose="020B0604020202020204" pitchFamily="34" charset="0"/>
                <a:cs typeface="Arial" panose="020B0604020202020204" pitchFamily="34" charset="0"/>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rPr dirty="0"/>
              <a:t>xx%</a:t>
            </a:r>
          </a:p>
        </p:txBody>
      </p:sp>
      <p:sp>
        <p:nvSpPr>
          <p:cNvPr id="74" name="Google Shape;74;p3"/>
          <p:cNvSpPr txBox="1">
            <a:spLocks noGrp="1"/>
          </p:cNvSpPr>
          <p:nvPr>
            <p:ph type="subTitle" idx="1"/>
          </p:nvPr>
        </p:nvSpPr>
        <p:spPr>
          <a:xfrm>
            <a:off x="2391913" y="4083900"/>
            <a:ext cx="4360200" cy="44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hlink"/>
                </a:solidFill>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1">
  <p:cSld name="BLANK_1_1_1_1_1_1_1">
    <p:bg>
      <p:bgPr>
        <a:solidFill>
          <a:schemeClr val="accent6"/>
        </a:solidFill>
        <a:effectLst/>
      </p:bgPr>
    </p:bg>
    <p:spTree>
      <p:nvGrpSpPr>
        <p:cNvPr id="1" name="Shape 986"/>
        <p:cNvGrpSpPr/>
        <p:nvPr/>
      </p:nvGrpSpPr>
      <p:grpSpPr>
        <a:xfrm>
          <a:off x="0" y="0"/>
          <a:ext cx="0" cy="0"/>
          <a:chOff x="0" y="0"/>
          <a:chExt cx="0" cy="0"/>
        </a:xfrm>
      </p:grpSpPr>
      <p:grpSp>
        <p:nvGrpSpPr>
          <p:cNvPr id="987" name="Google Shape;987;p31"/>
          <p:cNvGrpSpPr/>
          <p:nvPr/>
        </p:nvGrpSpPr>
        <p:grpSpPr>
          <a:xfrm>
            <a:off x="-97264" y="-2508600"/>
            <a:ext cx="9517944" cy="7737118"/>
            <a:chOff x="-97264" y="-2508600"/>
            <a:chExt cx="9517944" cy="7737118"/>
          </a:xfrm>
        </p:grpSpPr>
        <p:sp>
          <p:nvSpPr>
            <p:cNvPr id="988" name="Google Shape;988;p31"/>
            <p:cNvSpPr/>
            <p:nvPr/>
          </p:nvSpPr>
          <p:spPr>
            <a:xfrm>
              <a:off x="-89101" y="-18932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1"/>
            <p:cNvSpPr/>
            <p:nvPr/>
          </p:nvSpPr>
          <p:spPr>
            <a:xfrm>
              <a:off x="-89221" y="-9456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1"/>
            <p:cNvSpPr/>
            <p:nvPr/>
          </p:nvSpPr>
          <p:spPr>
            <a:xfrm>
              <a:off x="-89101" y="159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1"/>
            <p:cNvSpPr/>
            <p:nvPr/>
          </p:nvSpPr>
          <p:spPr>
            <a:xfrm>
              <a:off x="-89101" y="-1813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1"/>
            <p:cNvSpPr/>
            <p:nvPr/>
          </p:nvSpPr>
          <p:spPr>
            <a:xfrm>
              <a:off x="-88861" y="1234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1"/>
            <p:cNvSpPr/>
            <p:nvPr/>
          </p:nvSpPr>
          <p:spPr>
            <a:xfrm>
              <a:off x="-89101" y="3200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1"/>
            <p:cNvSpPr/>
            <p:nvPr/>
          </p:nvSpPr>
          <p:spPr>
            <a:xfrm>
              <a:off x="-89101" y="1559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1"/>
            <p:cNvSpPr/>
            <p:nvPr/>
          </p:nvSpPr>
          <p:spPr>
            <a:xfrm>
              <a:off x="4312517" y="2474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1"/>
            <p:cNvSpPr/>
            <p:nvPr/>
          </p:nvSpPr>
          <p:spPr>
            <a:xfrm>
              <a:off x="-89101" y="3255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1"/>
            <p:cNvSpPr/>
            <p:nvPr/>
          </p:nvSpPr>
          <p:spPr>
            <a:xfrm>
              <a:off x="2774626" y="4515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1"/>
            <p:cNvSpPr/>
            <p:nvPr/>
          </p:nvSpPr>
          <p:spPr>
            <a:xfrm>
              <a:off x="8048796" y="4511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1"/>
            <p:cNvSpPr/>
            <p:nvPr/>
          </p:nvSpPr>
          <p:spPr>
            <a:xfrm>
              <a:off x="4946282" y="3681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1"/>
            <p:cNvSpPr/>
            <p:nvPr/>
          </p:nvSpPr>
          <p:spPr>
            <a:xfrm>
              <a:off x="5076700" y="-2354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1"/>
            <p:cNvSpPr/>
            <p:nvPr/>
          </p:nvSpPr>
          <p:spPr>
            <a:xfrm>
              <a:off x="-97224" y="-19656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2" name="Google Shape;1002;p31"/>
            <p:cNvGrpSpPr/>
            <p:nvPr/>
          </p:nvGrpSpPr>
          <p:grpSpPr>
            <a:xfrm>
              <a:off x="-97224" y="-2508600"/>
              <a:ext cx="9377821" cy="2147740"/>
              <a:chOff x="-97224" y="-2508600"/>
              <a:chExt cx="9377821" cy="2147740"/>
            </a:xfrm>
          </p:grpSpPr>
          <p:sp>
            <p:nvSpPr>
              <p:cNvPr id="1003" name="Google Shape;1003;p31"/>
              <p:cNvSpPr/>
              <p:nvPr/>
            </p:nvSpPr>
            <p:spPr>
              <a:xfrm>
                <a:off x="-89101" y="-2436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1"/>
              <p:cNvSpPr/>
              <p:nvPr/>
            </p:nvSpPr>
            <p:spPr>
              <a:xfrm>
                <a:off x="-97224" y="-2508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5" name="Google Shape;1005;p31"/>
            <p:cNvSpPr/>
            <p:nvPr/>
          </p:nvSpPr>
          <p:spPr>
            <a:xfrm>
              <a:off x="-97224" y="-10182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1"/>
            <p:cNvSpPr/>
            <p:nvPr/>
          </p:nvSpPr>
          <p:spPr>
            <a:xfrm>
              <a:off x="-97184" y="87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1"/>
            <p:cNvSpPr/>
            <p:nvPr/>
          </p:nvSpPr>
          <p:spPr>
            <a:xfrm>
              <a:off x="-97104" y="-2580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1"/>
            <p:cNvSpPr/>
            <p:nvPr/>
          </p:nvSpPr>
          <p:spPr>
            <a:xfrm>
              <a:off x="-97264" y="1162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1"/>
            <p:cNvSpPr/>
            <p:nvPr/>
          </p:nvSpPr>
          <p:spPr>
            <a:xfrm>
              <a:off x="-97184" y="1487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1"/>
            <p:cNvSpPr/>
            <p:nvPr/>
          </p:nvSpPr>
          <p:spPr>
            <a:xfrm>
              <a:off x="4303273" y="2401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1"/>
            <p:cNvSpPr/>
            <p:nvPr/>
          </p:nvSpPr>
          <p:spPr>
            <a:xfrm>
              <a:off x="-97184" y="3183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1"/>
            <p:cNvSpPr/>
            <p:nvPr/>
          </p:nvSpPr>
          <p:spPr>
            <a:xfrm>
              <a:off x="2768223" y="4443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1"/>
            <p:cNvSpPr/>
            <p:nvPr/>
          </p:nvSpPr>
          <p:spPr>
            <a:xfrm>
              <a:off x="4932235" y="3608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1"/>
            <p:cNvSpPr/>
            <p:nvPr/>
          </p:nvSpPr>
          <p:spPr>
            <a:xfrm>
              <a:off x="5065015" y="-2406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2">
  <p:cSld name="BLANK_1_1_1_1_1_1_1_1">
    <p:bg>
      <p:bgPr>
        <a:solidFill>
          <a:schemeClr val="lt1"/>
        </a:solidFill>
        <a:effectLst/>
      </p:bgPr>
    </p:bg>
    <p:spTree>
      <p:nvGrpSpPr>
        <p:cNvPr id="1" name="Shape 1015"/>
        <p:cNvGrpSpPr/>
        <p:nvPr/>
      </p:nvGrpSpPr>
      <p:grpSpPr>
        <a:xfrm>
          <a:off x="0" y="0"/>
          <a:ext cx="0" cy="0"/>
          <a:chOff x="0" y="0"/>
          <a:chExt cx="0" cy="0"/>
        </a:xfrm>
      </p:grpSpPr>
      <p:grpSp>
        <p:nvGrpSpPr>
          <p:cNvPr id="1016" name="Google Shape;1016;p32"/>
          <p:cNvGrpSpPr/>
          <p:nvPr/>
        </p:nvGrpSpPr>
        <p:grpSpPr>
          <a:xfrm>
            <a:off x="-249664" y="-2432400"/>
            <a:ext cx="9517944" cy="7737118"/>
            <a:chOff x="-249664" y="-2432400"/>
            <a:chExt cx="9517944" cy="7737118"/>
          </a:xfrm>
        </p:grpSpPr>
        <p:sp>
          <p:nvSpPr>
            <p:cNvPr id="1017" name="Google Shape;1017;p32"/>
            <p:cNvSpPr/>
            <p:nvPr/>
          </p:nvSpPr>
          <p:spPr>
            <a:xfrm flipH="1">
              <a:off x="5274613" y="-18170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2"/>
            <p:cNvSpPr/>
            <p:nvPr/>
          </p:nvSpPr>
          <p:spPr>
            <a:xfrm flipH="1">
              <a:off x="873769" y="-8694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2"/>
            <p:cNvSpPr/>
            <p:nvPr/>
          </p:nvSpPr>
          <p:spPr>
            <a:xfrm flipH="1">
              <a:off x="8440438" y="2357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2"/>
            <p:cNvSpPr/>
            <p:nvPr/>
          </p:nvSpPr>
          <p:spPr>
            <a:xfrm flipH="1">
              <a:off x="-101578" y="-1051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2"/>
            <p:cNvSpPr/>
            <p:nvPr/>
          </p:nvSpPr>
          <p:spPr>
            <a:xfrm flipH="1">
              <a:off x="4106062" y="13107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2"/>
            <p:cNvSpPr/>
            <p:nvPr/>
          </p:nvSpPr>
          <p:spPr>
            <a:xfrm flipH="1">
              <a:off x="8310181" y="32768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2"/>
            <p:cNvSpPr/>
            <p:nvPr/>
          </p:nvSpPr>
          <p:spPr>
            <a:xfrm flipH="1">
              <a:off x="-101698" y="16357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2"/>
            <p:cNvSpPr/>
            <p:nvPr/>
          </p:nvSpPr>
          <p:spPr>
            <a:xfrm flipH="1">
              <a:off x="-101671" y="25503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2"/>
            <p:cNvSpPr/>
            <p:nvPr/>
          </p:nvSpPr>
          <p:spPr>
            <a:xfrm flipH="1">
              <a:off x="4680754" y="33321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2"/>
            <p:cNvSpPr/>
            <p:nvPr/>
          </p:nvSpPr>
          <p:spPr>
            <a:xfrm flipH="1">
              <a:off x="2076941" y="45920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2"/>
            <p:cNvSpPr/>
            <p:nvPr/>
          </p:nvSpPr>
          <p:spPr>
            <a:xfrm flipH="1">
              <a:off x="463812" y="45878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2"/>
            <p:cNvSpPr/>
            <p:nvPr/>
          </p:nvSpPr>
          <p:spPr>
            <a:xfrm flipH="1">
              <a:off x="-101598" y="37572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2"/>
            <p:cNvSpPr/>
            <p:nvPr/>
          </p:nvSpPr>
          <p:spPr>
            <a:xfrm flipH="1">
              <a:off x="-241581" y="-22783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2"/>
            <p:cNvSpPr/>
            <p:nvPr/>
          </p:nvSpPr>
          <p:spPr>
            <a:xfrm flipH="1">
              <a:off x="5272212" y="-18894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1" name="Google Shape;1031;p32"/>
            <p:cNvGrpSpPr/>
            <p:nvPr/>
          </p:nvGrpSpPr>
          <p:grpSpPr>
            <a:xfrm>
              <a:off x="-109581" y="-2432400"/>
              <a:ext cx="9377821" cy="2147740"/>
              <a:chOff x="-109581" y="-2432400"/>
              <a:chExt cx="9377821" cy="2147740"/>
            </a:xfrm>
          </p:grpSpPr>
          <p:sp>
            <p:nvSpPr>
              <p:cNvPr id="1032" name="Google Shape;1032;p32"/>
              <p:cNvSpPr/>
              <p:nvPr/>
            </p:nvSpPr>
            <p:spPr>
              <a:xfrm flipH="1">
                <a:off x="-101698" y="-23598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2"/>
              <p:cNvSpPr/>
              <p:nvPr/>
            </p:nvSpPr>
            <p:spPr>
              <a:xfrm flipH="1">
                <a:off x="-109581" y="-24324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4" name="Google Shape;1034;p32"/>
            <p:cNvSpPr/>
            <p:nvPr/>
          </p:nvSpPr>
          <p:spPr>
            <a:xfrm flipH="1">
              <a:off x="900741" y="-9420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2"/>
            <p:cNvSpPr/>
            <p:nvPr/>
          </p:nvSpPr>
          <p:spPr>
            <a:xfrm flipH="1">
              <a:off x="8460887" y="1633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2"/>
            <p:cNvSpPr/>
            <p:nvPr/>
          </p:nvSpPr>
          <p:spPr>
            <a:xfrm flipH="1">
              <a:off x="-109741" y="-1818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2"/>
            <p:cNvSpPr/>
            <p:nvPr/>
          </p:nvSpPr>
          <p:spPr>
            <a:xfrm flipH="1">
              <a:off x="4096338" y="12382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2"/>
            <p:cNvSpPr/>
            <p:nvPr/>
          </p:nvSpPr>
          <p:spPr>
            <a:xfrm flipH="1">
              <a:off x="-109821" y="15632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2"/>
            <p:cNvSpPr/>
            <p:nvPr/>
          </p:nvSpPr>
          <p:spPr>
            <a:xfrm flipH="1">
              <a:off x="-109714" y="24777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2"/>
            <p:cNvSpPr/>
            <p:nvPr/>
          </p:nvSpPr>
          <p:spPr>
            <a:xfrm flipH="1">
              <a:off x="4794603" y="32596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2"/>
            <p:cNvSpPr/>
            <p:nvPr/>
          </p:nvSpPr>
          <p:spPr>
            <a:xfrm flipH="1">
              <a:off x="2067336" y="45196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2"/>
            <p:cNvSpPr/>
            <p:nvPr/>
          </p:nvSpPr>
          <p:spPr>
            <a:xfrm flipH="1">
              <a:off x="-109641" y="36849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2"/>
            <p:cNvSpPr/>
            <p:nvPr/>
          </p:nvSpPr>
          <p:spPr>
            <a:xfrm flipH="1">
              <a:off x="-249664" y="-23305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3">
  <p:cSld name="BLANK_1_1_1_1_1_1_1_1_1">
    <p:bg>
      <p:bgPr>
        <a:solidFill>
          <a:schemeClr val="accent4"/>
        </a:solidFill>
        <a:effectLst/>
      </p:bgPr>
    </p:bg>
    <p:spTree>
      <p:nvGrpSpPr>
        <p:cNvPr id="1" name="Shape 1044"/>
        <p:cNvGrpSpPr/>
        <p:nvPr/>
      </p:nvGrpSpPr>
      <p:grpSpPr>
        <a:xfrm>
          <a:off x="0" y="0"/>
          <a:ext cx="0" cy="0"/>
          <a:chOff x="0" y="0"/>
          <a:chExt cx="0" cy="0"/>
        </a:xfrm>
      </p:grpSpPr>
      <p:grpSp>
        <p:nvGrpSpPr>
          <p:cNvPr id="1045" name="Google Shape;1045;p33"/>
          <p:cNvGrpSpPr/>
          <p:nvPr/>
        </p:nvGrpSpPr>
        <p:grpSpPr>
          <a:xfrm>
            <a:off x="-97264" y="-2356200"/>
            <a:ext cx="9517944" cy="7737118"/>
            <a:chOff x="-97264" y="-2356200"/>
            <a:chExt cx="9517944" cy="7737118"/>
          </a:xfrm>
        </p:grpSpPr>
        <p:sp>
          <p:nvSpPr>
            <p:cNvPr id="1046" name="Google Shape;1046;p33"/>
            <p:cNvSpPr/>
            <p:nvPr/>
          </p:nvSpPr>
          <p:spPr>
            <a:xfrm rot="10800000" flipH="1">
              <a:off x="-89101" y="3917310"/>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3"/>
            <p:cNvSpPr/>
            <p:nvPr/>
          </p:nvSpPr>
          <p:spPr>
            <a:xfrm rot="10800000" flipH="1">
              <a:off x="-89221" y="1998098"/>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3"/>
            <p:cNvSpPr/>
            <p:nvPr/>
          </p:nvSpPr>
          <p:spPr>
            <a:xfrm rot="10800000" flipH="1">
              <a:off x="-89101" y="2398138"/>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3"/>
            <p:cNvSpPr/>
            <p:nvPr/>
          </p:nvSpPr>
          <p:spPr>
            <a:xfrm rot="10800000" flipH="1">
              <a:off x="-89101" y="104126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3"/>
            <p:cNvSpPr/>
            <p:nvPr/>
          </p:nvSpPr>
          <p:spPr>
            <a:xfrm rot="10800000" flipH="1">
              <a:off x="-88861" y="622227"/>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3"/>
            <p:cNvSpPr/>
            <p:nvPr/>
          </p:nvSpPr>
          <p:spPr>
            <a:xfrm rot="10800000" flipH="1">
              <a:off x="-89101" y="-787656"/>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3"/>
            <p:cNvSpPr/>
            <p:nvPr/>
          </p:nvSpPr>
          <p:spPr>
            <a:xfrm rot="10800000" flipH="1">
              <a:off x="-89101" y="-905085"/>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3"/>
            <p:cNvSpPr/>
            <p:nvPr/>
          </p:nvSpPr>
          <p:spPr>
            <a:xfrm rot="10800000" flipH="1">
              <a:off x="4312517" y="-1778160"/>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3"/>
            <p:cNvSpPr/>
            <p:nvPr/>
          </p:nvSpPr>
          <p:spPr>
            <a:xfrm rot="10800000" flipH="1">
              <a:off x="-89101" y="-2355943"/>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3"/>
            <p:cNvSpPr/>
            <p:nvPr/>
          </p:nvSpPr>
          <p:spPr>
            <a:xfrm rot="10800000" flipH="1">
              <a:off x="2774626" y="-2355960"/>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3"/>
            <p:cNvSpPr/>
            <p:nvPr/>
          </p:nvSpPr>
          <p:spPr>
            <a:xfrm rot="10800000" flipH="1">
              <a:off x="8048796" y="-2356200"/>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3"/>
            <p:cNvSpPr/>
            <p:nvPr/>
          </p:nvSpPr>
          <p:spPr>
            <a:xfrm rot="10800000" flipH="1">
              <a:off x="4946282" y="-2356029"/>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3"/>
            <p:cNvSpPr/>
            <p:nvPr/>
          </p:nvSpPr>
          <p:spPr>
            <a:xfrm rot="10800000" flipH="1">
              <a:off x="5076700" y="4430817"/>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3"/>
            <p:cNvSpPr/>
            <p:nvPr/>
          </p:nvSpPr>
          <p:spPr>
            <a:xfrm rot="10800000" flipH="1">
              <a:off x="-97224" y="3973736"/>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0" name="Google Shape;1060;p33"/>
            <p:cNvGrpSpPr/>
            <p:nvPr/>
          </p:nvGrpSpPr>
          <p:grpSpPr>
            <a:xfrm>
              <a:off x="-97224" y="3233178"/>
              <a:ext cx="9377821" cy="2147740"/>
              <a:chOff x="-97224" y="3233178"/>
              <a:chExt cx="9377821" cy="2147740"/>
            </a:xfrm>
          </p:grpSpPr>
          <p:sp>
            <p:nvSpPr>
              <p:cNvPr id="1061" name="Google Shape;1061;p33"/>
              <p:cNvSpPr/>
              <p:nvPr/>
            </p:nvSpPr>
            <p:spPr>
              <a:xfrm rot="10800000" flipH="1">
                <a:off x="-89101" y="32331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3"/>
              <p:cNvSpPr/>
              <p:nvPr/>
            </p:nvSpPr>
            <p:spPr>
              <a:xfrm rot="10800000" flipH="1">
                <a:off x="-97224" y="32902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3" name="Google Shape;1063;p33"/>
            <p:cNvSpPr/>
            <p:nvPr/>
          </p:nvSpPr>
          <p:spPr>
            <a:xfrm rot="10800000" flipH="1">
              <a:off x="-97224" y="2054444"/>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3"/>
            <p:cNvSpPr/>
            <p:nvPr/>
          </p:nvSpPr>
          <p:spPr>
            <a:xfrm rot="10800000" flipH="1">
              <a:off x="-97184" y="2454484"/>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3"/>
            <p:cNvSpPr/>
            <p:nvPr/>
          </p:nvSpPr>
          <p:spPr>
            <a:xfrm rot="10800000" flipH="1">
              <a:off x="-97104" y="1094974"/>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3"/>
            <p:cNvSpPr/>
            <p:nvPr/>
          </p:nvSpPr>
          <p:spPr>
            <a:xfrm rot="10800000" flipH="1">
              <a:off x="-97264" y="678532"/>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3"/>
            <p:cNvSpPr/>
            <p:nvPr/>
          </p:nvSpPr>
          <p:spPr>
            <a:xfrm rot="10800000" flipH="1">
              <a:off x="-97184" y="-848500"/>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3"/>
            <p:cNvSpPr/>
            <p:nvPr/>
          </p:nvSpPr>
          <p:spPr>
            <a:xfrm rot="10800000" flipH="1">
              <a:off x="4303273" y="-1749146"/>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3"/>
            <p:cNvSpPr/>
            <p:nvPr/>
          </p:nvSpPr>
          <p:spPr>
            <a:xfrm rot="10800000" flipH="1">
              <a:off x="-97184" y="-2299797"/>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3"/>
            <p:cNvSpPr/>
            <p:nvPr/>
          </p:nvSpPr>
          <p:spPr>
            <a:xfrm rot="10800000" flipH="1">
              <a:off x="2768223" y="-229981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3"/>
            <p:cNvSpPr/>
            <p:nvPr/>
          </p:nvSpPr>
          <p:spPr>
            <a:xfrm rot="10800000" flipH="1">
              <a:off x="4932235" y="-2299843"/>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3"/>
            <p:cNvSpPr/>
            <p:nvPr/>
          </p:nvSpPr>
          <p:spPr>
            <a:xfrm rot="10800000" flipH="1">
              <a:off x="5065015" y="4471289"/>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4">
  <p:cSld name="BLANK_1_1_1_1_1_1_1_1_1_1">
    <p:bg>
      <p:bgPr>
        <a:solidFill>
          <a:schemeClr val="accent1"/>
        </a:solidFill>
        <a:effectLst/>
      </p:bgPr>
    </p:bg>
    <p:spTree>
      <p:nvGrpSpPr>
        <p:cNvPr id="1" name="Shape 1073"/>
        <p:cNvGrpSpPr/>
        <p:nvPr/>
      </p:nvGrpSpPr>
      <p:grpSpPr>
        <a:xfrm>
          <a:off x="0" y="0"/>
          <a:ext cx="0" cy="0"/>
          <a:chOff x="0" y="0"/>
          <a:chExt cx="0" cy="0"/>
        </a:xfrm>
      </p:grpSpPr>
      <p:grpSp>
        <p:nvGrpSpPr>
          <p:cNvPr id="1074" name="Google Shape;1074;p34"/>
          <p:cNvGrpSpPr/>
          <p:nvPr/>
        </p:nvGrpSpPr>
        <p:grpSpPr>
          <a:xfrm>
            <a:off x="-97264" y="-2508600"/>
            <a:ext cx="9517944" cy="7737118"/>
            <a:chOff x="-97264" y="-2508600"/>
            <a:chExt cx="9517944" cy="7737118"/>
          </a:xfrm>
        </p:grpSpPr>
        <p:sp>
          <p:nvSpPr>
            <p:cNvPr id="1075" name="Google Shape;1075;p34"/>
            <p:cNvSpPr/>
            <p:nvPr/>
          </p:nvSpPr>
          <p:spPr>
            <a:xfrm>
              <a:off x="-89101" y="-18932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4"/>
            <p:cNvSpPr/>
            <p:nvPr/>
          </p:nvSpPr>
          <p:spPr>
            <a:xfrm>
              <a:off x="-89221" y="-9456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4"/>
            <p:cNvSpPr/>
            <p:nvPr/>
          </p:nvSpPr>
          <p:spPr>
            <a:xfrm>
              <a:off x="-89101" y="159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4"/>
            <p:cNvSpPr/>
            <p:nvPr/>
          </p:nvSpPr>
          <p:spPr>
            <a:xfrm>
              <a:off x="-89101" y="-1813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4"/>
            <p:cNvSpPr/>
            <p:nvPr/>
          </p:nvSpPr>
          <p:spPr>
            <a:xfrm>
              <a:off x="-88861" y="1234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4"/>
            <p:cNvSpPr/>
            <p:nvPr/>
          </p:nvSpPr>
          <p:spPr>
            <a:xfrm>
              <a:off x="-89101" y="3200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4"/>
            <p:cNvSpPr/>
            <p:nvPr/>
          </p:nvSpPr>
          <p:spPr>
            <a:xfrm>
              <a:off x="-89101" y="1559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4"/>
            <p:cNvSpPr/>
            <p:nvPr/>
          </p:nvSpPr>
          <p:spPr>
            <a:xfrm>
              <a:off x="4312517" y="2474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4"/>
            <p:cNvSpPr/>
            <p:nvPr/>
          </p:nvSpPr>
          <p:spPr>
            <a:xfrm>
              <a:off x="-89101" y="3255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4"/>
            <p:cNvSpPr/>
            <p:nvPr/>
          </p:nvSpPr>
          <p:spPr>
            <a:xfrm>
              <a:off x="2774626" y="4515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4"/>
            <p:cNvSpPr/>
            <p:nvPr/>
          </p:nvSpPr>
          <p:spPr>
            <a:xfrm>
              <a:off x="8048796" y="4511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4"/>
            <p:cNvSpPr/>
            <p:nvPr/>
          </p:nvSpPr>
          <p:spPr>
            <a:xfrm>
              <a:off x="4946282" y="3681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4"/>
            <p:cNvSpPr/>
            <p:nvPr/>
          </p:nvSpPr>
          <p:spPr>
            <a:xfrm>
              <a:off x="5076700" y="-2354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4"/>
            <p:cNvSpPr/>
            <p:nvPr/>
          </p:nvSpPr>
          <p:spPr>
            <a:xfrm>
              <a:off x="-97224" y="-19656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9" name="Google Shape;1089;p34"/>
            <p:cNvGrpSpPr/>
            <p:nvPr/>
          </p:nvGrpSpPr>
          <p:grpSpPr>
            <a:xfrm>
              <a:off x="-97224" y="-2508600"/>
              <a:ext cx="9377821" cy="2147740"/>
              <a:chOff x="-97224" y="-2508600"/>
              <a:chExt cx="9377821" cy="2147740"/>
            </a:xfrm>
          </p:grpSpPr>
          <p:sp>
            <p:nvSpPr>
              <p:cNvPr id="1090" name="Google Shape;1090;p34"/>
              <p:cNvSpPr/>
              <p:nvPr/>
            </p:nvSpPr>
            <p:spPr>
              <a:xfrm>
                <a:off x="-89101" y="-2436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4"/>
              <p:cNvSpPr/>
              <p:nvPr/>
            </p:nvSpPr>
            <p:spPr>
              <a:xfrm>
                <a:off x="-97224" y="-2508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2" name="Google Shape;1092;p34"/>
            <p:cNvSpPr/>
            <p:nvPr/>
          </p:nvSpPr>
          <p:spPr>
            <a:xfrm>
              <a:off x="-97224" y="-10182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4"/>
            <p:cNvSpPr/>
            <p:nvPr/>
          </p:nvSpPr>
          <p:spPr>
            <a:xfrm>
              <a:off x="-97184" y="87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4"/>
            <p:cNvSpPr/>
            <p:nvPr/>
          </p:nvSpPr>
          <p:spPr>
            <a:xfrm>
              <a:off x="-97104" y="-2580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4"/>
            <p:cNvSpPr/>
            <p:nvPr/>
          </p:nvSpPr>
          <p:spPr>
            <a:xfrm>
              <a:off x="-97264" y="1162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4"/>
            <p:cNvSpPr/>
            <p:nvPr/>
          </p:nvSpPr>
          <p:spPr>
            <a:xfrm>
              <a:off x="-97184" y="1487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4"/>
            <p:cNvSpPr/>
            <p:nvPr/>
          </p:nvSpPr>
          <p:spPr>
            <a:xfrm>
              <a:off x="4303273" y="2401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4"/>
            <p:cNvSpPr/>
            <p:nvPr/>
          </p:nvSpPr>
          <p:spPr>
            <a:xfrm>
              <a:off x="-97184" y="3183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4"/>
            <p:cNvSpPr/>
            <p:nvPr/>
          </p:nvSpPr>
          <p:spPr>
            <a:xfrm>
              <a:off x="2768223" y="4443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4"/>
            <p:cNvSpPr/>
            <p:nvPr/>
          </p:nvSpPr>
          <p:spPr>
            <a:xfrm>
              <a:off x="4932235" y="3608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4"/>
            <p:cNvSpPr/>
            <p:nvPr/>
          </p:nvSpPr>
          <p:spPr>
            <a:xfrm>
              <a:off x="5065015" y="-2406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lt1"/>
        </a:solidFill>
        <a:effectLst/>
      </p:bgPr>
    </p:bg>
    <p:spTree>
      <p:nvGrpSpPr>
        <p:cNvPr id="1" name="Shape 75"/>
        <p:cNvGrpSpPr/>
        <p:nvPr/>
      </p:nvGrpSpPr>
      <p:grpSpPr>
        <a:xfrm>
          <a:off x="0" y="0"/>
          <a:ext cx="0" cy="0"/>
          <a:chOff x="0" y="0"/>
          <a:chExt cx="0" cy="0"/>
        </a:xfrm>
      </p:grpSpPr>
      <p:grpSp>
        <p:nvGrpSpPr>
          <p:cNvPr id="76" name="Google Shape;76;p4"/>
          <p:cNvGrpSpPr/>
          <p:nvPr/>
        </p:nvGrpSpPr>
        <p:grpSpPr>
          <a:xfrm>
            <a:off x="-249664" y="-2432400"/>
            <a:ext cx="9517944" cy="7737118"/>
            <a:chOff x="-249664" y="-2432400"/>
            <a:chExt cx="9517944" cy="7737118"/>
          </a:xfrm>
        </p:grpSpPr>
        <p:sp>
          <p:nvSpPr>
            <p:cNvPr id="77" name="Google Shape;77;p4"/>
            <p:cNvSpPr/>
            <p:nvPr/>
          </p:nvSpPr>
          <p:spPr>
            <a:xfrm flipH="1">
              <a:off x="5274613" y="-18170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4"/>
            <p:cNvSpPr/>
            <p:nvPr/>
          </p:nvSpPr>
          <p:spPr>
            <a:xfrm flipH="1">
              <a:off x="873769" y="-8694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4"/>
            <p:cNvSpPr/>
            <p:nvPr/>
          </p:nvSpPr>
          <p:spPr>
            <a:xfrm flipH="1">
              <a:off x="8440438" y="2357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4"/>
            <p:cNvSpPr/>
            <p:nvPr/>
          </p:nvSpPr>
          <p:spPr>
            <a:xfrm flipH="1">
              <a:off x="-101578" y="-1051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4"/>
            <p:cNvSpPr/>
            <p:nvPr/>
          </p:nvSpPr>
          <p:spPr>
            <a:xfrm flipH="1">
              <a:off x="4106062" y="13107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4"/>
            <p:cNvSpPr/>
            <p:nvPr/>
          </p:nvSpPr>
          <p:spPr>
            <a:xfrm flipH="1">
              <a:off x="8310181" y="32768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
            <p:cNvSpPr/>
            <p:nvPr/>
          </p:nvSpPr>
          <p:spPr>
            <a:xfrm flipH="1">
              <a:off x="-101698" y="16357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flipH="1">
              <a:off x="-101671" y="25503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4"/>
            <p:cNvSpPr/>
            <p:nvPr/>
          </p:nvSpPr>
          <p:spPr>
            <a:xfrm flipH="1">
              <a:off x="4680754" y="33321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4"/>
            <p:cNvSpPr/>
            <p:nvPr/>
          </p:nvSpPr>
          <p:spPr>
            <a:xfrm flipH="1">
              <a:off x="2076941" y="45920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flipH="1">
              <a:off x="463812" y="45878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flipH="1">
              <a:off x="-101598" y="37572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4"/>
            <p:cNvSpPr/>
            <p:nvPr/>
          </p:nvSpPr>
          <p:spPr>
            <a:xfrm flipH="1">
              <a:off x="-241581" y="-22783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flipH="1">
              <a:off x="5272212" y="-18894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 name="Google Shape;91;p4"/>
            <p:cNvGrpSpPr/>
            <p:nvPr/>
          </p:nvGrpSpPr>
          <p:grpSpPr>
            <a:xfrm>
              <a:off x="-109581" y="-2432400"/>
              <a:ext cx="9377821" cy="2147740"/>
              <a:chOff x="-109581" y="-2432400"/>
              <a:chExt cx="9377821" cy="2147740"/>
            </a:xfrm>
          </p:grpSpPr>
          <p:sp>
            <p:nvSpPr>
              <p:cNvPr id="92" name="Google Shape;92;p4"/>
              <p:cNvSpPr/>
              <p:nvPr/>
            </p:nvSpPr>
            <p:spPr>
              <a:xfrm flipH="1">
                <a:off x="-101698" y="-23598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flipH="1">
                <a:off x="-109581" y="-24324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 name="Google Shape;94;p4"/>
            <p:cNvSpPr/>
            <p:nvPr/>
          </p:nvSpPr>
          <p:spPr>
            <a:xfrm flipH="1">
              <a:off x="900741" y="-9420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flipH="1">
              <a:off x="8460887" y="1633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flipH="1">
              <a:off x="-109741" y="-1818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flipH="1">
              <a:off x="4096338" y="12382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flipH="1">
              <a:off x="-109821" y="15632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4"/>
            <p:cNvSpPr/>
            <p:nvPr/>
          </p:nvSpPr>
          <p:spPr>
            <a:xfrm flipH="1">
              <a:off x="-109714" y="24777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flipH="1">
              <a:off x="4794603" y="32596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flipH="1">
              <a:off x="2067336" y="45196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flipH="1">
              <a:off x="-109641" y="36849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flipH="1">
              <a:off x="-249664" y="-23305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 name="Google Shape;104;p4"/>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txBox="1">
            <a:spLocks noGrp="1"/>
          </p:cNvSpPr>
          <p:nvPr>
            <p:ph type="title"/>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5"/>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107" name="Google Shape;107;p4"/>
          <p:cNvSpPr txBox="1">
            <a:spLocks noGrp="1"/>
          </p:cNvSpPr>
          <p:nvPr>
            <p:ph type="body" idx="1"/>
          </p:nvPr>
        </p:nvSpPr>
        <p:spPr>
          <a:xfrm>
            <a:off x="720000" y="1237083"/>
            <a:ext cx="7704000" cy="33663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rgbClr val="434343"/>
              </a:buClr>
              <a:buSzPts val="1400"/>
              <a:buChar char="●"/>
              <a:defRPr sz="1400">
                <a:solidFill>
                  <a:srgbClr val="434343"/>
                </a:solidFill>
                <a:latin typeface="Arial" panose="020B0604020202020204" pitchFamily="34" charset="0"/>
                <a:cs typeface="Arial" panose="020B0604020202020204" pitchFamily="34" charset="0"/>
              </a:defRPr>
            </a:lvl1pPr>
            <a:lvl2pPr marL="914400" lvl="1" indent="-317500" rtl="0">
              <a:lnSpc>
                <a:spcPct val="115000"/>
              </a:lnSpc>
              <a:spcBef>
                <a:spcPts val="1600"/>
              </a:spcBef>
              <a:spcAft>
                <a:spcPts val="0"/>
              </a:spcAft>
              <a:buClr>
                <a:srgbClr val="434343"/>
              </a:buClr>
              <a:buSzPts val="1400"/>
              <a:buChar char="○"/>
              <a:defRPr>
                <a:solidFill>
                  <a:srgbClr val="434343"/>
                </a:solidFill>
              </a:defRPr>
            </a:lvl2pPr>
            <a:lvl3pPr marL="1371600" lvl="2" indent="-317500" rtl="0">
              <a:lnSpc>
                <a:spcPct val="115000"/>
              </a:lnSpc>
              <a:spcBef>
                <a:spcPts val="1600"/>
              </a:spcBef>
              <a:spcAft>
                <a:spcPts val="0"/>
              </a:spcAft>
              <a:buClr>
                <a:srgbClr val="434343"/>
              </a:buClr>
              <a:buSzPts val="1400"/>
              <a:buChar char="■"/>
              <a:defRPr>
                <a:solidFill>
                  <a:srgbClr val="434343"/>
                </a:solidFill>
              </a:defRPr>
            </a:lvl3pPr>
            <a:lvl4pPr marL="1828800" lvl="3" indent="-317500" rtl="0">
              <a:lnSpc>
                <a:spcPct val="115000"/>
              </a:lnSpc>
              <a:spcBef>
                <a:spcPts val="1600"/>
              </a:spcBef>
              <a:spcAft>
                <a:spcPts val="0"/>
              </a:spcAft>
              <a:buClr>
                <a:srgbClr val="434343"/>
              </a:buClr>
              <a:buSzPts val="1400"/>
              <a:buChar char="●"/>
              <a:defRPr>
                <a:solidFill>
                  <a:srgbClr val="434343"/>
                </a:solidFill>
              </a:defRPr>
            </a:lvl4pPr>
            <a:lvl5pPr marL="2286000" lvl="4" indent="-317500" rtl="0">
              <a:lnSpc>
                <a:spcPct val="115000"/>
              </a:lnSpc>
              <a:spcBef>
                <a:spcPts val="1600"/>
              </a:spcBef>
              <a:spcAft>
                <a:spcPts val="0"/>
              </a:spcAft>
              <a:buClr>
                <a:srgbClr val="434343"/>
              </a:buClr>
              <a:buSzPts val="1400"/>
              <a:buChar char="○"/>
              <a:defRPr>
                <a:solidFill>
                  <a:srgbClr val="434343"/>
                </a:solidFill>
              </a:defRPr>
            </a:lvl5pPr>
            <a:lvl6pPr marL="2743200" lvl="5" indent="-317500" rtl="0">
              <a:lnSpc>
                <a:spcPct val="115000"/>
              </a:lnSpc>
              <a:spcBef>
                <a:spcPts val="1600"/>
              </a:spcBef>
              <a:spcAft>
                <a:spcPts val="0"/>
              </a:spcAft>
              <a:buClr>
                <a:srgbClr val="434343"/>
              </a:buClr>
              <a:buSzPts val="1400"/>
              <a:buChar char="■"/>
              <a:defRPr>
                <a:solidFill>
                  <a:srgbClr val="434343"/>
                </a:solidFill>
              </a:defRPr>
            </a:lvl6pPr>
            <a:lvl7pPr marL="3200400" lvl="6" indent="-317500" rtl="0">
              <a:lnSpc>
                <a:spcPct val="115000"/>
              </a:lnSpc>
              <a:spcBef>
                <a:spcPts val="1600"/>
              </a:spcBef>
              <a:spcAft>
                <a:spcPts val="0"/>
              </a:spcAft>
              <a:buClr>
                <a:srgbClr val="434343"/>
              </a:buClr>
              <a:buSzPts val="1400"/>
              <a:buChar char="●"/>
              <a:defRPr>
                <a:solidFill>
                  <a:srgbClr val="434343"/>
                </a:solidFill>
              </a:defRPr>
            </a:lvl7pPr>
            <a:lvl8pPr marL="3657600" lvl="7" indent="-317500" rtl="0">
              <a:lnSpc>
                <a:spcPct val="115000"/>
              </a:lnSpc>
              <a:spcBef>
                <a:spcPts val="1600"/>
              </a:spcBef>
              <a:spcAft>
                <a:spcPts val="0"/>
              </a:spcAft>
              <a:buClr>
                <a:srgbClr val="434343"/>
              </a:buClr>
              <a:buSzPts val="1400"/>
              <a:buChar char="○"/>
              <a:defRPr>
                <a:solidFill>
                  <a:srgbClr val="434343"/>
                </a:solidFill>
              </a:defRPr>
            </a:lvl8pPr>
            <a:lvl9pPr marL="4114800" lvl="8" indent="-317500" rtl="0">
              <a:lnSpc>
                <a:spcPct val="115000"/>
              </a:lnSpc>
              <a:spcBef>
                <a:spcPts val="1600"/>
              </a:spcBef>
              <a:spcAft>
                <a:spcPts val="1600"/>
              </a:spcAft>
              <a:buClr>
                <a:srgbClr val="434343"/>
              </a:buClr>
              <a:buSzPts val="1400"/>
              <a:buChar char="■"/>
              <a:defRPr>
                <a:solidFill>
                  <a:srgbClr val="434343"/>
                </a:solidFill>
              </a:defRPr>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accent6"/>
        </a:solidFill>
        <a:effectLst/>
      </p:bgPr>
    </p:bg>
    <p:spTree>
      <p:nvGrpSpPr>
        <p:cNvPr id="1" name="Shape 108"/>
        <p:cNvGrpSpPr/>
        <p:nvPr/>
      </p:nvGrpSpPr>
      <p:grpSpPr>
        <a:xfrm>
          <a:off x="0" y="0"/>
          <a:ext cx="0" cy="0"/>
          <a:chOff x="0" y="0"/>
          <a:chExt cx="0" cy="0"/>
        </a:xfrm>
      </p:grpSpPr>
      <p:grpSp>
        <p:nvGrpSpPr>
          <p:cNvPr id="109" name="Google Shape;109;p5"/>
          <p:cNvGrpSpPr/>
          <p:nvPr/>
        </p:nvGrpSpPr>
        <p:grpSpPr>
          <a:xfrm>
            <a:off x="-97264" y="-1670400"/>
            <a:ext cx="9517944" cy="7737118"/>
            <a:chOff x="-97264" y="-1670400"/>
            <a:chExt cx="9517944" cy="7737118"/>
          </a:xfrm>
        </p:grpSpPr>
        <p:sp>
          <p:nvSpPr>
            <p:cNvPr id="110" name="Google Shape;110;p5"/>
            <p:cNvSpPr/>
            <p:nvPr/>
          </p:nvSpPr>
          <p:spPr>
            <a:xfrm rot="10800000" flipH="1">
              <a:off x="-89101" y="4603110"/>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5"/>
            <p:cNvSpPr/>
            <p:nvPr/>
          </p:nvSpPr>
          <p:spPr>
            <a:xfrm rot="10800000" flipH="1">
              <a:off x="-89221" y="2683898"/>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5"/>
            <p:cNvSpPr/>
            <p:nvPr/>
          </p:nvSpPr>
          <p:spPr>
            <a:xfrm rot="10800000" flipH="1">
              <a:off x="-89101" y="3083938"/>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5"/>
            <p:cNvSpPr/>
            <p:nvPr/>
          </p:nvSpPr>
          <p:spPr>
            <a:xfrm rot="10800000" flipH="1">
              <a:off x="-89101" y="172706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5"/>
            <p:cNvSpPr/>
            <p:nvPr/>
          </p:nvSpPr>
          <p:spPr>
            <a:xfrm rot="10800000" flipH="1">
              <a:off x="-88861" y="1308027"/>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5"/>
            <p:cNvSpPr/>
            <p:nvPr/>
          </p:nvSpPr>
          <p:spPr>
            <a:xfrm rot="10800000" flipH="1">
              <a:off x="-89101" y="-101856"/>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5"/>
            <p:cNvSpPr/>
            <p:nvPr/>
          </p:nvSpPr>
          <p:spPr>
            <a:xfrm rot="10800000" flipH="1">
              <a:off x="-89101" y="-219285"/>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5"/>
            <p:cNvSpPr/>
            <p:nvPr/>
          </p:nvSpPr>
          <p:spPr>
            <a:xfrm rot="10800000" flipH="1">
              <a:off x="4312517" y="-1092360"/>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5"/>
            <p:cNvSpPr/>
            <p:nvPr/>
          </p:nvSpPr>
          <p:spPr>
            <a:xfrm rot="10800000" flipH="1">
              <a:off x="-89101" y="-1670143"/>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5"/>
            <p:cNvSpPr/>
            <p:nvPr/>
          </p:nvSpPr>
          <p:spPr>
            <a:xfrm rot="10800000" flipH="1">
              <a:off x="2774626" y="-1670160"/>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5"/>
            <p:cNvSpPr/>
            <p:nvPr/>
          </p:nvSpPr>
          <p:spPr>
            <a:xfrm rot="10800000" flipH="1">
              <a:off x="8048796" y="-1670400"/>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5"/>
            <p:cNvSpPr/>
            <p:nvPr/>
          </p:nvSpPr>
          <p:spPr>
            <a:xfrm rot="10800000" flipH="1">
              <a:off x="4946282" y="-1670229"/>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5"/>
            <p:cNvSpPr/>
            <p:nvPr/>
          </p:nvSpPr>
          <p:spPr>
            <a:xfrm rot="10800000" flipH="1">
              <a:off x="5076700" y="5116617"/>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5"/>
            <p:cNvSpPr/>
            <p:nvPr/>
          </p:nvSpPr>
          <p:spPr>
            <a:xfrm rot="10800000" flipH="1">
              <a:off x="-97224" y="4659536"/>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124;p5"/>
            <p:cNvGrpSpPr/>
            <p:nvPr/>
          </p:nvGrpSpPr>
          <p:grpSpPr>
            <a:xfrm>
              <a:off x="-97224" y="3918978"/>
              <a:ext cx="9377821" cy="2147740"/>
              <a:chOff x="-97224" y="3918978"/>
              <a:chExt cx="9377821" cy="2147740"/>
            </a:xfrm>
          </p:grpSpPr>
          <p:sp>
            <p:nvSpPr>
              <p:cNvPr id="125" name="Google Shape;125;p5"/>
              <p:cNvSpPr/>
              <p:nvPr/>
            </p:nvSpPr>
            <p:spPr>
              <a:xfrm rot="10800000" flipH="1">
                <a:off x="-89101" y="39189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5"/>
              <p:cNvSpPr/>
              <p:nvPr/>
            </p:nvSpPr>
            <p:spPr>
              <a:xfrm rot="10800000" flipH="1">
                <a:off x="-97224" y="39760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 name="Google Shape;127;p5"/>
            <p:cNvSpPr/>
            <p:nvPr/>
          </p:nvSpPr>
          <p:spPr>
            <a:xfrm rot="10800000" flipH="1">
              <a:off x="-97224" y="2740244"/>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5"/>
            <p:cNvSpPr/>
            <p:nvPr/>
          </p:nvSpPr>
          <p:spPr>
            <a:xfrm rot="10800000" flipH="1">
              <a:off x="-97184" y="3140284"/>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5"/>
            <p:cNvSpPr/>
            <p:nvPr/>
          </p:nvSpPr>
          <p:spPr>
            <a:xfrm rot="10800000" flipH="1">
              <a:off x="-97104" y="1780774"/>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5"/>
            <p:cNvSpPr/>
            <p:nvPr/>
          </p:nvSpPr>
          <p:spPr>
            <a:xfrm rot="10800000" flipH="1">
              <a:off x="-97264" y="1364332"/>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5"/>
            <p:cNvSpPr/>
            <p:nvPr/>
          </p:nvSpPr>
          <p:spPr>
            <a:xfrm rot="10800000" flipH="1">
              <a:off x="-97184" y="-162700"/>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5"/>
            <p:cNvSpPr/>
            <p:nvPr/>
          </p:nvSpPr>
          <p:spPr>
            <a:xfrm rot="10800000" flipH="1">
              <a:off x="4303273" y="-1063346"/>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5"/>
            <p:cNvSpPr/>
            <p:nvPr/>
          </p:nvSpPr>
          <p:spPr>
            <a:xfrm rot="10800000" flipH="1">
              <a:off x="-97184" y="-1613997"/>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5"/>
            <p:cNvSpPr/>
            <p:nvPr/>
          </p:nvSpPr>
          <p:spPr>
            <a:xfrm rot="10800000" flipH="1">
              <a:off x="2768223" y="-161401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5"/>
            <p:cNvSpPr/>
            <p:nvPr/>
          </p:nvSpPr>
          <p:spPr>
            <a:xfrm rot="10800000" flipH="1">
              <a:off x="4932235" y="-1614043"/>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5"/>
            <p:cNvSpPr/>
            <p:nvPr/>
          </p:nvSpPr>
          <p:spPr>
            <a:xfrm rot="10800000" flipH="1">
              <a:off x="5065015" y="5157089"/>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 name="Google Shape;137;p5"/>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5"/>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5"/>
          <p:cNvSpPr txBox="1">
            <a:spLocks noGrp="1"/>
          </p:cNvSpPr>
          <p:nvPr>
            <p:ph type="subTitle" idx="1"/>
          </p:nvPr>
        </p:nvSpPr>
        <p:spPr>
          <a:xfrm>
            <a:off x="720000" y="1621625"/>
            <a:ext cx="2907600" cy="7134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1400"/>
              <a:buFont typeface="Bahiana"/>
              <a:buNone/>
              <a:defRPr sz="2400">
                <a:latin typeface="Arial" panose="020B0604020202020204" pitchFamily="34" charset="0"/>
                <a:ea typeface="Arial" panose="020B0604020202020204" pitchFamily="34" charset="0"/>
                <a:cs typeface="Arial" panose="020B0604020202020204" pitchFamily="34" charset="0"/>
                <a:sym typeface="Bahiana"/>
              </a:defRPr>
            </a:lvl1pPr>
            <a:lvl2pPr lvl="1" algn="ctr">
              <a:lnSpc>
                <a:spcPct val="100000"/>
              </a:lnSpc>
              <a:spcBef>
                <a:spcPts val="1600"/>
              </a:spcBef>
              <a:spcAft>
                <a:spcPts val="0"/>
              </a:spcAft>
              <a:buSzPts val="1400"/>
              <a:buFont typeface="Bahiana"/>
              <a:buNone/>
              <a:defRPr>
                <a:latin typeface="Bahiana"/>
                <a:ea typeface="Bahiana"/>
                <a:cs typeface="Bahiana"/>
                <a:sym typeface="Bahiana"/>
              </a:defRPr>
            </a:lvl2pPr>
            <a:lvl3pPr lvl="2" algn="ctr">
              <a:lnSpc>
                <a:spcPct val="100000"/>
              </a:lnSpc>
              <a:spcBef>
                <a:spcPts val="1600"/>
              </a:spcBef>
              <a:spcAft>
                <a:spcPts val="0"/>
              </a:spcAft>
              <a:buSzPts val="1400"/>
              <a:buFont typeface="Bahiana"/>
              <a:buNone/>
              <a:defRPr>
                <a:latin typeface="Bahiana"/>
                <a:ea typeface="Bahiana"/>
                <a:cs typeface="Bahiana"/>
                <a:sym typeface="Bahiana"/>
              </a:defRPr>
            </a:lvl3pPr>
            <a:lvl4pPr lvl="3" algn="ctr">
              <a:lnSpc>
                <a:spcPct val="100000"/>
              </a:lnSpc>
              <a:spcBef>
                <a:spcPts val="1600"/>
              </a:spcBef>
              <a:spcAft>
                <a:spcPts val="0"/>
              </a:spcAft>
              <a:buSzPts val="1400"/>
              <a:buFont typeface="Bahiana"/>
              <a:buNone/>
              <a:defRPr>
                <a:latin typeface="Bahiana"/>
                <a:ea typeface="Bahiana"/>
                <a:cs typeface="Bahiana"/>
                <a:sym typeface="Bahiana"/>
              </a:defRPr>
            </a:lvl4pPr>
            <a:lvl5pPr lvl="4" algn="ctr">
              <a:lnSpc>
                <a:spcPct val="100000"/>
              </a:lnSpc>
              <a:spcBef>
                <a:spcPts val="1600"/>
              </a:spcBef>
              <a:spcAft>
                <a:spcPts val="0"/>
              </a:spcAft>
              <a:buSzPts val="1400"/>
              <a:buFont typeface="Bahiana"/>
              <a:buNone/>
              <a:defRPr>
                <a:latin typeface="Bahiana"/>
                <a:ea typeface="Bahiana"/>
                <a:cs typeface="Bahiana"/>
                <a:sym typeface="Bahiana"/>
              </a:defRPr>
            </a:lvl5pPr>
            <a:lvl6pPr lvl="5" algn="ctr">
              <a:lnSpc>
                <a:spcPct val="100000"/>
              </a:lnSpc>
              <a:spcBef>
                <a:spcPts val="1600"/>
              </a:spcBef>
              <a:spcAft>
                <a:spcPts val="0"/>
              </a:spcAft>
              <a:buSzPts val="1400"/>
              <a:buFont typeface="Bahiana"/>
              <a:buNone/>
              <a:defRPr>
                <a:latin typeface="Bahiana"/>
                <a:ea typeface="Bahiana"/>
                <a:cs typeface="Bahiana"/>
                <a:sym typeface="Bahiana"/>
              </a:defRPr>
            </a:lvl6pPr>
            <a:lvl7pPr lvl="6" algn="ctr">
              <a:lnSpc>
                <a:spcPct val="100000"/>
              </a:lnSpc>
              <a:spcBef>
                <a:spcPts val="1600"/>
              </a:spcBef>
              <a:spcAft>
                <a:spcPts val="0"/>
              </a:spcAft>
              <a:buSzPts val="1400"/>
              <a:buFont typeface="Bahiana"/>
              <a:buNone/>
              <a:defRPr>
                <a:latin typeface="Bahiana"/>
                <a:ea typeface="Bahiana"/>
                <a:cs typeface="Bahiana"/>
                <a:sym typeface="Bahiana"/>
              </a:defRPr>
            </a:lvl7pPr>
            <a:lvl8pPr lvl="7" algn="ctr">
              <a:lnSpc>
                <a:spcPct val="100000"/>
              </a:lnSpc>
              <a:spcBef>
                <a:spcPts val="1600"/>
              </a:spcBef>
              <a:spcAft>
                <a:spcPts val="0"/>
              </a:spcAft>
              <a:buSzPts val="1400"/>
              <a:buFont typeface="Bahiana"/>
              <a:buNone/>
              <a:defRPr>
                <a:latin typeface="Bahiana"/>
                <a:ea typeface="Bahiana"/>
                <a:cs typeface="Bahiana"/>
                <a:sym typeface="Bahiana"/>
              </a:defRPr>
            </a:lvl8pPr>
            <a:lvl9pPr lvl="8" algn="ctr">
              <a:lnSpc>
                <a:spcPct val="100000"/>
              </a:lnSpc>
              <a:spcBef>
                <a:spcPts val="1600"/>
              </a:spcBef>
              <a:spcAft>
                <a:spcPts val="1600"/>
              </a:spcAft>
              <a:buSzPts val="1400"/>
              <a:buFont typeface="Bahiana"/>
              <a:buNone/>
              <a:defRPr>
                <a:latin typeface="Bahiana"/>
                <a:ea typeface="Bahiana"/>
                <a:cs typeface="Bahiana"/>
                <a:sym typeface="Bahiana"/>
              </a:defRPr>
            </a:lvl9pPr>
          </a:lstStyle>
          <a:p>
            <a:endParaRPr dirty="0"/>
          </a:p>
        </p:txBody>
      </p:sp>
      <p:sp>
        <p:nvSpPr>
          <p:cNvPr id="140" name="Google Shape;140;p5"/>
          <p:cNvSpPr txBox="1">
            <a:spLocks noGrp="1"/>
          </p:cNvSpPr>
          <p:nvPr>
            <p:ph type="subTitle" idx="2"/>
          </p:nvPr>
        </p:nvSpPr>
        <p:spPr>
          <a:xfrm>
            <a:off x="720000" y="3276075"/>
            <a:ext cx="2907600" cy="713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Font typeface="Bahiana"/>
              <a:buNone/>
              <a:defRPr sz="2400">
                <a:latin typeface="Arial" panose="020B0604020202020204" pitchFamily="34" charset="0"/>
                <a:ea typeface="Arial" panose="020B0604020202020204" pitchFamily="34" charset="0"/>
                <a:cs typeface="Arial" panose="020B0604020202020204" pitchFamily="34" charset="0"/>
                <a:sym typeface="Bahiana"/>
              </a:defRPr>
            </a:lvl1pPr>
            <a:lvl2pPr lvl="1" algn="ctr" rtl="0">
              <a:lnSpc>
                <a:spcPct val="100000"/>
              </a:lnSpc>
              <a:spcBef>
                <a:spcPts val="1600"/>
              </a:spcBef>
              <a:spcAft>
                <a:spcPts val="0"/>
              </a:spcAft>
              <a:buSzPts val="1400"/>
              <a:buFont typeface="Bahiana"/>
              <a:buNone/>
              <a:defRPr>
                <a:latin typeface="Bahiana"/>
                <a:ea typeface="Bahiana"/>
                <a:cs typeface="Bahiana"/>
                <a:sym typeface="Bahiana"/>
              </a:defRPr>
            </a:lvl2pPr>
            <a:lvl3pPr lvl="2" algn="ctr" rtl="0">
              <a:lnSpc>
                <a:spcPct val="100000"/>
              </a:lnSpc>
              <a:spcBef>
                <a:spcPts val="1600"/>
              </a:spcBef>
              <a:spcAft>
                <a:spcPts val="0"/>
              </a:spcAft>
              <a:buSzPts val="1400"/>
              <a:buFont typeface="Bahiana"/>
              <a:buNone/>
              <a:defRPr>
                <a:latin typeface="Bahiana"/>
                <a:ea typeface="Bahiana"/>
                <a:cs typeface="Bahiana"/>
                <a:sym typeface="Bahiana"/>
              </a:defRPr>
            </a:lvl3pPr>
            <a:lvl4pPr lvl="3" algn="ctr" rtl="0">
              <a:lnSpc>
                <a:spcPct val="100000"/>
              </a:lnSpc>
              <a:spcBef>
                <a:spcPts val="1600"/>
              </a:spcBef>
              <a:spcAft>
                <a:spcPts val="0"/>
              </a:spcAft>
              <a:buSzPts val="1400"/>
              <a:buFont typeface="Bahiana"/>
              <a:buNone/>
              <a:defRPr>
                <a:latin typeface="Bahiana"/>
                <a:ea typeface="Bahiana"/>
                <a:cs typeface="Bahiana"/>
                <a:sym typeface="Bahiana"/>
              </a:defRPr>
            </a:lvl4pPr>
            <a:lvl5pPr lvl="4" algn="ctr" rtl="0">
              <a:lnSpc>
                <a:spcPct val="100000"/>
              </a:lnSpc>
              <a:spcBef>
                <a:spcPts val="1600"/>
              </a:spcBef>
              <a:spcAft>
                <a:spcPts val="0"/>
              </a:spcAft>
              <a:buSzPts val="1400"/>
              <a:buFont typeface="Bahiana"/>
              <a:buNone/>
              <a:defRPr>
                <a:latin typeface="Bahiana"/>
                <a:ea typeface="Bahiana"/>
                <a:cs typeface="Bahiana"/>
                <a:sym typeface="Bahiana"/>
              </a:defRPr>
            </a:lvl5pPr>
            <a:lvl6pPr lvl="5" algn="ctr" rtl="0">
              <a:lnSpc>
                <a:spcPct val="100000"/>
              </a:lnSpc>
              <a:spcBef>
                <a:spcPts val="1600"/>
              </a:spcBef>
              <a:spcAft>
                <a:spcPts val="0"/>
              </a:spcAft>
              <a:buSzPts val="1400"/>
              <a:buFont typeface="Bahiana"/>
              <a:buNone/>
              <a:defRPr>
                <a:latin typeface="Bahiana"/>
                <a:ea typeface="Bahiana"/>
                <a:cs typeface="Bahiana"/>
                <a:sym typeface="Bahiana"/>
              </a:defRPr>
            </a:lvl6pPr>
            <a:lvl7pPr lvl="6" algn="ctr" rtl="0">
              <a:lnSpc>
                <a:spcPct val="100000"/>
              </a:lnSpc>
              <a:spcBef>
                <a:spcPts val="1600"/>
              </a:spcBef>
              <a:spcAft>
                <a:spcPts val="0"/>
              </a:spcAft>
              <a:buSzPts val="1400"/>
              <a:buFont typeface="Bahiana"/>
              <a:buNone/>
              <a:defRPr>
                <a:latin typeface="Bahiana"/>
                <a:ea typeface="Bahiana"/>
                <a:cs typeface="Bahiana"/>
                <a:sym typeface="Bahiana"/>
              </a:defRPr>
            </a:lvl7pPr>
            <a:lvl8pPr lvl="7" algn="ctr" rtl="0">
              <a:lnSpc>
                <a:spcPct val="100000"/>
              </a:lnSpc>
              <a:spcBef>
                <a:spcPts val="1600"/>
              </a:spcBef>
              <a:spcAft>
                <a:spcPts val="0"/>
              </a:spcAft>
              <a:buSzPts val="1400"/>
              <a:buFont typeface="Bahiana"/>
              <a:buNone/>
              <a:defRPr>
                <a:latin typeface="Bahiana"/>
                <a:ea typeface="Bahiana"/>
                <a:cs typeface="Bahiana"/>
                <a:sym typeface="Bahiana"/>
              </a:defRPr>
            </a:lvl8pPr>
            <a:lvl9pPr lvl="8" algn="ctr" rtl="0">
              <a:lnSpc>
                <a:spcPct val="100000"/>
              </a:lnSpc>
              <a:spcBef>
                <a:spcPts val="1600"/>
              </a:spcBef>
              <a:spcAft>
                <a:spcPts val="1600"/>
              </a:spcAft>
              <a:buSzPts val="1400"/>
              <a:buFont typeface="Bahiana"/>
              <a:buNone/>
              <a:defRPr>
                <a:latin typeface="Bahiana"/>
                <a:ea typeface="Bahiana"/>
                <a:cs typeface="Bahiana"/>
                <a:sym typeface="Bahiana"/>
              </a:defRPr>
            </a:lvl9pPr>
          </a:lstStyle>
          <a:p>
            <a:endParaRPr dirty="0"/>
          </a:p>
        </p:txBody>
      </p:sp>
      <p:sp>
        <p:nvSpPr>
          <p:cNvPr id="141" name="Google Shape;141;p5"/>
          <p:cNvSpPr txBox="1">
            <a:spLocks noGrp="1"/>
          </p:cNvSpPr>
          <p:nvPr>
            <p:ph type="subTitle" idx="3"/>
          </p:nvPr>
        </p:nvSpPr>
        <p:spPr>
          <a:xfrm>
            <a:off x="720000" y="2075761"/>
            <a:ext cx="2907600" cy="713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142" name="Google Shape;142;p5"/>
          <p:cNvSpPr txBox="1">
            <a:spLocks noGrp="1"/>
          </p:cNvSpPr>
          <p:nvPr>
            <p:ph type="subTitle" idx="4"/>
          </p:nvPr>
        </p:nvSpPr>
        <p:spPr>
          <a:xfrm>
            <a:off x="720000" y="3730211"/>
            <a:ext cx="2907600" cy="713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143" name="Google Shape;143;p5"/>
          <p:cNvSpPr txBox="1">
            <a:spLocks noGrp="1"/>
          </p:cNvSpPr>
          <p:nvPr>
            <p:ph type="subTitle" idx="5"/>
          </p:nvPr>
        </p:nvSpPr>
        <p:spPr>
          <a:xfrm>
            <a:off x="7084550" y="4208775"/>
            <a:ext cx="913800" cy="3948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144" name="Google Shape;144;p5"/>
          <p:cNvSpPr txBox="1">
            <a:spLocks noGrp="1"/>
          </p:cNvSpPr>
          <p:nvPr>
            <p:ph type="title"/>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2"/>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accent6"/>
        </a:solidFill>
        <a:effectLst/>
      </p:bgPr>
    </p:bg>
    <p:spTree>
      <p:nvGrpSpPr>
        <p:cNvPr id="1" name="Shape 145"/>
        <p:cNvGrpSpPr/>
        <p:nvPr/>
      </p:nvGrpSpPr>
      <p:grpSpPr>
        <a:xfrm>
          <a:off x="0" y="0"/>
          <a:ext cx="0" cy="0"/>
          <a:chOff x="0" y="0"/>
          <a:chExt cx="0" cy="0"/>
        </a:xfrm>
      </p:grpSpPr>
      <p:grpSp>
        <p:nvGrpSpPr>
          <p:cNvPr id="146" name="Google Shape;146;p6"/>
          <p:cNvGrpSpPr/>
          <p:nvPr/>
        </p:nvGrpSpPr>
        <p:grpSpPr>
          <a:xfrm>
            <a:off x="-325864" y="-222600"/>
            <a:ext cx="9517944" cy="7737118"/>
            <a:chOff x="-325864" y="-222600"/>
            <a:chExt cx="9517944" cy="7737118"/>
          </a:xfrm>
        </p:grpSpPr>
        <p:sp>
          <p:nvSpPr>
            <p:cNvPr id="147" name="Google Shape;147;p6"/>
            <p:cNvSpPr/>
            <p:nvPr/>
          </p:nvSpPr>
          <p:spPr>
            <a:xfrm flipH="1">
              <a:off x="5198413" y="392757"/>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6"/>
            <p:cNvSpPr/>
            <p:nvPr/>
          </p:nvSpPr>
          <p:spPr>
            <a:xfrm flipH="1">
              <a:off x="797569" y="134034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6"/>
            <p:cNvSpPr/>
            <p:nvPr/>
          </p:nvSpPr>
          <p:spPr>
            <a:xfrm flipH="1">
              <a:off x="8364238" y="2445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6"/>
            <p:cNvSpPr/>
            <p:nvPr/>
          </p:nvSpPr>
          <p:spPr>
            <a:xfrm flipH="1">
              <a:off x="-177778" y="210468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6"/>
            <p:cNvSpPr/>
            <p:nvPr/>
          </p:nvSpPr>
          <p:spPr>
            <a:xfrm flipH="1">
              <a:off x="4029862" y="3520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6"/>
            <p:cNvSpPr/>
            <p:nvPr/>
          </p:nvSpPr>
          <p:spPr>
            <a:xfrm flipH="1">
              <a:off x="8233981" y="5486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6"/>
            <p:cNvSpPr/>
            <p:nvPr/>
          </p:nvSpPr>
          <p:spPr>
            <a:xfrm flipH="1">
              <a:off x="-177898" y="3845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6"/>
            <p:cNvSpPr/>
            <p:nvPr/>
          </p:nvSpPr>
          <p:spPr>
            <a:xfrm flipH="1">
              <a:off x="-177871" y="4760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6"/>
            <p:cNvSpPr/>
            <p:nvPr/>
          </p:nvSpPr>
          <p:spPr>
            <a:xfrm flipH="1">
              <a:off x="4604554" y="5541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6"/>
            <p:cNvSpPr/>
            <p:nvPr/>
          </p:nvSpPr>
          <p:spPr>
            <a:xfrm flipH="1">
              <a:off x="2000741" y="6801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6"/>
            <p:cNvSpPr/>
            <p:nvPr/>
          </p:nvSpPr>
          <p:spPr>
            <a:xfrm flipH="1">
              <a:off x="387612" y="6797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6"/>
            <p:cNvSpPr/>
            <p:nvPr/>
          </p:nvSpPr>
          <p:spPr>
            <a:xfrm flipH="1">
              <a:off x="-177798" y="5967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6"/>
            <p:cNvSpPr/>
            <p:nvPr/>
          </p:nvSpPr>
          <p:spPr>
            <a:xfrm flipH="1">
              <a:off x="-317781" y="-68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6"/>
            <p:cNvSpPr/>
            <p:nvPr/>
          </p:nvSpPr>
          <p:spPr>
            <a:xfrm flipH="1">
              <a:off x="5196012" y="32036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 name="Google Shape;161;p6"/>
            <p:cNvGrpSpPr/>
            <p:nvPr/>
          </p:nvGrpSpPr>
          <p:grpSpPr>
            <a:xfrm>
              <a:off x="-185781" y="-222600"/>
              <a:ext cx="9377821" cy="2147740"/>
              <a:chOff x="-185781" y="-222600"/>
              <a:chExt cx="9377821" cy="2147740"/>
            </a:xfrm>
          </p:grpSpPr>
          <p:sp>
            <p:nvSpPr>
              <p:cNvPr id="162" name="Google Shape;162;p6"/>
              <p:cNvSpPr/>
              <p:nvPr/>
            </p:nvSpPr>
            <p:spPr>
              <a:xfrm flipH="1">
                <a:off x="-177898" y="-150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6"/>
              <p:cNvSpPr/>
              <p:nvPr/>
            </p:nvSpPr>
            <p:spPr>
              <a:xfrm flipH="1">
                <a:off x="-185781" y="-222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 name="Google Shape;164;p6"/>
            <p:cNvSpPr/>
            <p:nvPr/>
          </p:nvSpPr>
          <p:spPr>
            <a:xfrm flipH="1">
              <a:off x="824541" y="1267712"/>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6"/>
            <p:cNvSpPr/>
            <p:nvPr/>
          </p:nvSpPr>
          <p:spPr>
            <a:xfrm flipH="1">
              <a:off x="8384687" y="2373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6"/>
            <p:cNvSpPr/>
            <p:nvPr/>
          </p:nvSpPr>
          <p:spPr>
            <a:xfrm flipH="1">
              <a:off x="-185941" y="202793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6"/>
            <p:cNvSpPr/>
            <p:nvPr/>
          </p:nvSpPr>
          <p:spPr>
            <a:xfrm flipH="1">
              <a:off x="4020138" y="3448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6"/>
            <p:cNvSpPr/>
            <p:nvPr/>
          </p:nvSpPr>
          <p:spPr>
            <a:xfrm flipH="1">
              <a:off x="-186021" y="3773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6"/>
            <p:cNvSpPr/>
            <p:nvPr/>
          </p:nvSpPr>
          <p:spPr>
            <a:xfrm flipH="1">
              <a:off x="-185914" y="4687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6"/>
            <p:cNvSpPr/>
            <p:nvPr/>
          </p:nvSpPr>
          <p:spPr>
            <a:xfrm flipH="1">
              <a:off x="4718403" y="5469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6"/>
            <p:cNvSpPr/>
            <p:nvPr/>
          </p:nvSpPr>
          <p:spPr>
            <a:xfrm flipH="1">
              <a:off x="1991136" y="6729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6"/>
            <p:cNvSpPr/>
            <p:nvPr/>
          </p:nvSpPr>
          <p:spPr>
            <a:xfrm flipH="1">
              <a:off x="-185841" y="5894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6"/>
            <p:cNvSpPr/>
            <p:nvPr/>
          </p:nvSpPr>
          <p:spPr>
            <a:xfrm flipH="1">
              <a:off x="-325864" y="-120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4" name="Google Shape;174;p6"/>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6"/>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6"/>
          <p:cNvSpPr txBox="1">
            <a:spLocks noGrp="1"/>
          </p:cNvSpPr>
          <p:nvPr>
            <p:ph type="title"/>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2"/>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177" name="Google Shape;177;p6"/>
          <p:cNvSpPr txBox="1">
            <a:spLocks noGrp="1"/>
          </p:cNvSpPr>
          <p:nvPr>
            <p:ph type="subTitle" idx="1"/>
          </p:nvPr>
        </p:nvSpPr>
        <p:spPr>
          <a:xfrm>
            <a:off x="7084550" y="4208775"/>
            <a:ext cx="913800" cy="3948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6"/>
        </a:solidFill>
        <a:effectLst/>
      </p:bgPr>
    </p:bg>
    <p:spTree>
      <p:nvGrpSpPr>
        <p:cNvPr id="1" name="Shape 178"/>
        <p:cNvGrpSpPr/>
        <p:nvPr/>
      </p:nvGrpSpPr>
      <p:grpSpPr>
        <a:xfrm>
          <a:off x="0" y="0"/>
          <a:ext cx="0" cy="0"/>
          <a:chOff x="0" y="0"/>
          <a:chExt cx="0" cy="0"/>
        </a:xfrm>
      </p:grpSpPr>
      <p:sp>
        <p:nvSpPr>
          <p:cNvPr id="179" name="Google Shape;179;p7"/>
          <p:cNvSpPr/>
          <p:nvPr/>
        </p:nvSpPr>
        <p:spPr>
          <a:xfrm flipH="1">
            <a:off x="5198413" y="392757"/>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7"/>
          <p:cNvSpPr/>
          <p:nvPr/>
        </p:nvSpPr>
        <p:spPr>
          <a:xfrm flipH="1">
            <a:off x="797569" y="134034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7"/>
          <p:cNvSpPr/>
          <p:nvPr/>
        </p:nvSpPr>
        <p:spPr>
          <a:xfrm flipH="1">
            <a:off x="8364238" y="2445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7"/>
          <p:cNvSpPr/>
          <p:nvPr/>
        </p:nvSpPr>
        <p:spPr>
          <a:xfrm flipH="1">
            <a:off x="-177778" y="210468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7"/>
          <p:cNvSpPr/>
          <p:nvPr/>
        </p:nvSpPr>
        <p:spPr>
          <a:xfrm flipH="1">
            <a:off x="4029862" y="3520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7"/>
          <p:cNvSpPr/>
          <p:nvPr/>
        </p:nvSpPr>
        <p:spPr>
          <a:xfrm flipH="1">
            <a:off x="8233981" y="5486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7"/>
          <p:cNvSpPr/>
          <p:nvPr/>
        </p:nvSpPr>
        <p:spPr>
          <a:xfrm flipH="1">
            <a:off x="-177898" y="3845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7"/>
          <p:cNvSpPr/>
          <p:nvPr/>
        </p:nvSpPr>
        <p:spPr>
          <a:xfrm flipH="1">
            <a:off x="-177871" y="4760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7"/>
          <p:cNvSpPr/>
          <p:nvPr/>
        </p:nvSpPr>
        <p:spPr>
          <a:xfrm flipH="1">
            <a:off x="4604554" y="5541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7"/>
          <p:cNvSpPr/>
          <p:nvPr/>
        </p:nvSpPr>
        <p:spPr>
          <a:xfrm flipH="1">
            <a:off x="2000741" y="6801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7"/>
          <p:cNvSpPr/>
          <p:nvPr/>
        </p:nvSpPr>
        <p:spPr>
          <a:xfrm flipH="1">
            <a:off x="387612" y="6797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7"/>
          <p:cNvSpPr/>
          <p:nvPr/>
        </p:nvSpPr>
        <p:spPr>
          <a:xfrm flipH="1">
            <a:off x="-177798" y="5967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7"/>
          <p:cNvSpPr/>
          <p:nvPr/>
        </p:nvSpPr>
        <p:spPr>
          <a:xfrm flipH="1">
            <a:off x="-317781" y="-68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7"/>
          <p:cNvSpPr/>
          <p:nvPr/>
        </p:nvSpPr>
        <p:spPr>
          <a:xfrm flipH="1">
            <a:off x="5196012" y="32036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 name="Google Shape;193;p7"/>
          <p:cNvGrpSpPr/>
          <p:nvPr/>
        </p:nvGrpSpPr>
        <p:grpSpPr>
          <a:xfrm>
            <a:off x="-185781" y="-222600"/>
            <a:ext cx="9377821" cy="2147740"/>
            <a:chOff x="-185781" y="-222600"/>
            <a:chExt cx="9377821" cy="2147740"/>
          </a:xfrm>
        </p:grpSpPr>
        <p:sp>
          <p:nvSpPr>
            <p:cNvPr id="194" name="Google Shape;194;p7"/>
            <p:cNvSpPr/>
            <p:nvPr/>
          </p:nvSpPr>
          <p:spPr>
            <a:xfrm flipH="1">
              <a:off x="-177898" y="-150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7"/>
            <p:cNvSpPr/>
            <p:nvPr/>
          </p:nvSpPr>
          <p:spPr>
            <a:xfrm flipH="1">
              <a:off x="-185781" y="-222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6" name="Google Shape;196;p7"/>
          <p:cNvSpPr/>
          <p:nvPr/>
        </p:nvSpPr>
        <p:spPr>
          <a:xfrm flipH="1">
            <a:off x="824541" y="1267712"/>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7"/>
          <p:cNvSpPr/>
          <p:nvPr/>
        </p:nvSpPr>
        <p:spPr>
          <a:xfrm flipH="1">
            <a:off x="8384687" y="2373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7"/>
          <p:cNvSpPr/>
          <p:nvPr/>
        </p:nvSpPr>
        <p:spPr>
          <a:xfrm flipH="1">
            <a:off x="-185941" y="202793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7"/>
          <p:cNvSpPr/>
          <p:nvPr/>
        </p:nvSpPr>
        <p:spPr>
          <a:xfrm flipH="1">
            <a:off x="4020138" y="3448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7"/>
          <p:cNvSpPr/>
          <p:nvPr/>
        </p:nvSpPr>
        <p:spPr>
          <a:xfrm flipH="1">
            <a:off x="-186021" y="3773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7"/>
          <p:cNvSpPr/>
          <p:nvPr/>
        </p:nvSpPr>
        <p:spPr>
          <a:xfrm flipH="1">
            <a:off x="-185914" y="4687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7"/>
          <p:cNvSpPr/>
          <p:nvPr/>
        </p:nvSpPr>
        <p:spPr>
          <a:xfrm flipH="1">
            <a:off x="4718403" y="5469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7"/>
          <p:cNvSpPr/>
          <p:nvPr/>
        </p:nvSpPr>
        <p:spPr>
          <a:xfrm flipH="1">
            <a:off x="1991136" y="6729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7"/>
          <p:cNvSpPr/>
          <p:nvPr/>
        </p:nvSpPr>
        <p:spPr>
          <a:xfrm flipH="1">
            <a:off x="-185841" y="5894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7"/>
          <p:cNvSpPr/>
          <p:nvPr/>
        </p:nvSpPr>
        <p:spPr>
          <a:xfrm flipH="1">
            <a:off x="-325864" y="-120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7"/>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7"/>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7"/>
          <p:cNvSpPr txBox="1">
            <a:spLocks noGrp="1"/>
          </p:cNvSpPr>
          <p:nvPr>
            <p:ph type="subTitle" idx="1"/>
          </p:nvPr>
        </p:nvSpPr>
        <p:spPr>
          <a:xfrm>
            <a:off x="7084550" y="4208775"/>
            <a:ext cx="913800" cy="3948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209" name="Google Shape;209;p7"/>
          <p:cNvSpPr txBox="1">
            <a:spLocks noGrp="1"/>
          </p:cNvSpPr>
          <p:nvPr>
            <p:ph type="subTitle" idx="2"/>
          </p:nvPr>
        </p:nvSpPr>
        <p:spPr>
          <a:xfrm>
            <a:off x="3665875" y="2171225"/>
            <a:ext cx="3073500" cy="1611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210" name="Google Shape;210;p7"/>
          <p:cNvSpPr txBox="1">
            <a:spLocks noGrp="1"/>
          </p:cNvSpPr>
          <p:nvPr>
            <p:ph type="title"/>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4"/>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accent1"/>
        </a:solidFill>
        <a:effectLst/>
      </p:bgPr>
    </p:bg>
    <p:spTree>
      <p:nvGrpSpPr>
        <p:cNvPr id="1" name="Shape 243"/>
        <p:cNvGrpSpPr/>
        <p:nvPr/>
      </p:nvGrpSpPr>
      <p:grpSpPr>
        <a:xfrm>
          <a:off x="0" y="0"/>
          <a:ext cx="0" cy="0"/>
          <a:chOff x="0" y="0"/>
          <a:chExt cx="0" cy="0"/>
        </a:xfrm>
      </p:grpSpPr>
      <p:grpSp>
        <p:nvGrpSpPr>
          <p:cNvPr id="244" name="Google Shape;244;p9"/>
          <p:cNvGrpSpPr/>
          <p:nvPr/>
        </p:nvGrpSpPr>
        <p:grpSpPr>
          <a:xfrm>
            <a:off x="-97264" y="-2508600"/>
            <a:ext cx="9517944" cy="7737118"/>
            <a:chOff x="-97264" y="-2508600"/>
            <a:chExt cx="9517944" cy="7737118"/>
          </a:xfrm>
        </p:grpSpPr>
        <p:sp>
          <p:nvSpPr>
            <p:cNvPr id="245" name="Google Shape;245;p9"/>
            <p:cNvSpPr/>
            <p:nvPr/>
          </p:nvSpPr>
          <p:spPr>
            <a:xfrm>
              <a:off x="-89101" y="-18932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9"/>
            <p:cNvSpPr/>
            <p:nvPr/>
          </p:nvSpPr>
          <p:spPr>
            <a:xfrm>
              <a:off x="-89221" y="-9456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9"/>
            <p:cNvSpPr/>
            <p:nvPr/>
          </p:nvSpPr>
          <p:spPr>
            <a:xfrm>
              <a:off x="-89101" y="159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9"/>
            <p:cNvSpPr/>
            <p:nvPr/>
          </p:nvSpPr>
          <p:spPr>
            <a:xfrm>
              <a:off x="-89101" y="-1813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9"/>
            <p:cNvSpPr/>
            <p:nvPr/>
          </p:nvSpPr>
          <p:spPr>
            <a:xfrm>
              <a:off x="-88861" y="1234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9"/>
            <p:cNvSpPr/>
            <p:nvPr/>
          </p:nvSpPr>
          <p:spPr>
            <a:xfrm>
              <a:off x="-89101" y="3200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9"/>
            <p:cNvSpPr/>
            <p:nvPr/>
          </p:nvSpPr>
          <p:spPr>
            <a:xfrm>
              <a:off x="-89101" y="1559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9"/>
            <p:cNvSpPr/>
            <p:nvPr/>
          </p:nvSpPr>
          <p:spPr>
            <a:xfrm>
              <a:off x="4312517" y="2474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9"/>
            <p:cNvSpPr/>
            <p:nvPr/>
          </p:nvSpPr>
          <p:spPr>
            <a:xfrm>
              <a:off x="-89101" y="3255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9"/>
            <p:cNvSpPr/>
            <p:nvPr/>
          </p:nvSpPr>
          <p:spPr>
            <a:xfrm>
              <a:off x="2774626" y="4515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9"/>
            <p:cNvSpPr/>
            <p:nvPr/>
          </p:nvSpPr>
          <p:spPr>
            <a:xfrm>
              <a:off x="8048796" y="4511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9"/>
            <p:cNvSpPr/>
            <p:nvPr/>
          </p:nvSpPr>
          <p:spPr>
            <a:xfrm>
              <a:off x="4946282" y="3681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9"/>
            <p:cNvSpPr/>
            <p:nvPr/>
          </p:nvSpPr>
          <p:spPr>
            <a:xfrm>
              <a:off x="5076700" y="-2354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9"/>
            <p:cNvSpPr/>
            <p:nvPr/>
          </p:nvSpPr>
          <p:spPr>
            <a:xfrm>
              <a:off x="-97224" y="-19656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9" name="Google Shape;259;p9"/>
            <p:cNvGrpSpPr/>
            <p:nvPr/>
          </p:nvGrpSpPr>
          <p:grpSpPr>
            <a:xfrm>
              <a:off x="-97224" y="-2508600"/>
              <a:ext cx="9377821" cy="2147740"/>
              <a:chOff x="-97224" y="-2508600"/>
              <a:chExt cx="9377821" cy="2147740"/>
            </a:xfrm>
          </p:grpSpPr>
          <p:sp>
            <p:nvSpPr>
              <p:cNvPr id="260" name="Google Shape;260;p9"/>
              <p:cNvSpPr/>
              <p:nvPr/>
            </p:nvSpPr>
            <p:spPr>
              <a:xfrm>
                <a:off x="-89101" y="-2436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9"/>
              <p:cNvSpPr/>
              <p:nvPr/>
            </p:nvSpPr>
            <p:spPr>
              <a:xfrm>
                <a:off x="-97224" y="-2508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2" name="Google Shape;262;p9"/>
            <p:cNvSpPr/>
            <p:nvPr/>
          </p:nvSpPr>
          <p:spPr>
            <a:xfrm>
              <a:off x="-97224" y="-10182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9"/>
            <p:cNvSpPr/>
            <p:nvPr/>
          </p:nvSpPr>
          <p:spPr>
            <a:xfrm>
              <a:off x="-97184" y="87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9"/>
            <p:cNvSpPr/>
            <p:nvPr/>
          </p:nvSpPr>
          <p:spPr>
            <a:xfrm>
              <a:off x="-97104" y="-2580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9"/>
            <p:cNvSpPr/>
            <p:nvPr/>
          </p:nvSpPr>
          <p:spPr>
            <a:xfrm>
              <a:off x="-97264" y="1162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9"/>
            <p:cNvSpPr/>
            <p:nvPr/>
          </p:nvSpPr>
          <p:spPr>
            <a:xfrm>
              <a:off x="-97184" y="1487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9"/>
            <p:cNvSpPr/>
            <p:nvPr/>
          </p:nvSpPr>
          <p:spPr>
            <a:xfrm>
              <a:off x="4303273" y="2401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9"/>
            <p:cNvSpPr/>
            <p:nvPr/>
          </p:nvSpPr>
          <p:spPr>
            <a:xfrm>
              <a:off x="-97184" y="3183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9"/>
            <p:cNvSpPr/>
            <p:nvPr/>
          </p:nvSpPr>
          <p:spPr>
            <a:xfrm>
              <a:off x="2768223" y="4443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9"/>
            <p:cNvSpPr/>
            <p:nvPr/>
          </p:nvSpPr>
          <p:spPr>
            <a:xfrm>
              <a:off x="4932235" y="3608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9"/>
            <p:cNvSpPr/>
            <p:nvPr/>
          </p:nvSpPr>
          <p:spPr>
            <a:xfrm>
              <a:off x="5065015" y="-2406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2" name="Google Shape;272;p9"/>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9"/>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9"/>
          <p:cNvSpPr txBox="1">
            <a:spLocks noGrp="1"/>
          </p:cNvSpPr>
          <p:nvPr>
            <p:ph type="subTitle" idx="1"/>
          </p:nvPr>
        </p:nvSpPr>
        <p:spPr>
          <a:xfrm>
            <a:off x="7084550" y="4208775"/>
            <a:ext cx="913800" cy="3948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275" name="Google Shape;275;p9"/>
          <p:cNvSpPr txBox="1">
            <a:spLocks noGrp="1"/>
          </p:cNvSpPr>
          <p:nvPr>
            <p:ph type="title"/>
          </p:nvPr>
        </p:nvSpPr>
        <p:spPr>
          <a:xfrm>
            <a:off x="1861650" y="1146000"/>
            <a:ext cx="5420700" cy="2232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2500">
                <a:latin typeface="Arial" panose="020B0604020202020204" pitchFamily="34" charset="0"/>
                <a:ea typeface="Arial" panose="020B0604020202020204" pitchFamily="34" charset="0"/>
                <a:cs typeface="Arial" panose="020B0604020202020204" pitchFamily="34" charset="0"/>
                <a:sym typeface="Didact Gothic"/>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dirty="0"/>
          </a:p>
        </p:txBody>
      </p:sp>
      <p:sp>
        <p:nvSpPr>
          <p:cNvPr id="276" name="Google Shape;276;p9"/>
          <p:cNvSpPr txBox="1">
            <a:spLocks noGrp="1"/>
          </p:cNvSpPr>
          <p:nvPr>
            <p:ph type="subTitle" idx="2"/>
          </p:nvPr>
        </p:nvSpPr>
        <p:spPr>
          <a:xfrm>
            <a:off x="2545650" y="3378900"/>
            <a:ext cx="4052700" cy="618600"/>
          </a:xfrm>
          <a:prstGeom prst="rect">
            <a:avLst/>
          </a:prstGeom>
          <a:solidFill>
            <a:srgbClr val="FFFFFF"/>
          </a:solidFill>
          <a:ln w="9525" cap="flat" cmpd="sng">
            <a:solidFill>
              <a:srgbClr val="000000"/>
            </a:solidFill>
            <a:prstDash val="solid"/>
            <a:round/>
            <a:headEnd type="none" w="sm" len="sm"/>
            <a:tailEnd type="none" w="sm" len="sm"/>
          </a:ln>
          <a:effectLst>
            <a:outerShdw dist="57150" dir="3180000" algn="bl" rotWithShape="0">
              <a:schemeClr val="dk2"/>
            </a:outerShdw>
          </a:effectLst>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hlink"/>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77"/>
        <p:cNvGrpSpPr/>
        <p:nvPr/>
      </p:nvGrpSpPr>
      <p:grpSpPr>
        <a:xfrm>
          <a:off x="0" y="0"/>
          <a:ext cx="0" cy="0"/>
          <a:chOff x="0" y="0"/>
          <a:chExt cx="0" cy="0"/>
        </a:xfrm>
      </p:grpSpPr>
      <p:sp>
        <p:nvSpPr>
          <p:cNvPr id="278" name="Google Shape;278;p10"/>
          <p:cNvSpPr txBox="1">
            <a:spLocks noGrp="1"/>
          </p:cNvSpPr>
          <p:nvPr>
            <p:ph type="title"/>
          </p:nvPr>
        </p:nvSpPr>
        <p:spPr>
          <a:xfrm>
            <a:off x="720000" y="1122300"/>
            <a:ext cx="2278500" cy="28989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SzPts val="3600"/>
              <a:buNone/>
              <a:defRPr>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1"/>
        </a:solidFill>
        <a:effectLst/>
      </p:bgPr>
    </p:bg>
    <p:spTree>
      <p:nvGrpSpPr>
        <p:cNvPr id="1" name="Shape 279"/>
        <p:cNvGrpSpPr/>
        <p:nvPr/>
      </p:nvGrpSpPr>
      <p:grpSpPr>
        <a:xfrm>
          <a:off x="0" y="0"/>
          <a:ext cx="0" cy="0"/>
          <a:chOff x="0" y="0"/>
          <a:chExt cx="0" cy="0"/>
        </a:xfrm>
      </p:grpSpPr>
      <p:grpSp>
        <p:nvGrpSpPr>
          <p:cNvPr id="280" name="Google Shape;280;p11"/>
          <p:cNvGrpSpPr/>
          <p:nvPr/>
        </p:nvGrpSpPr>
        <p:grpSpPr>
          <a:xfrm>
            <a:off x="-97264" y="-2508600"/>
            <a:ext cx="9517944" cy="7737118"/>
            <a:chOff x="-97264" y="-2508600"/>
            <a:chExt cx="9517944" cy="7737118"/>
          </a:xfrm>
        </p:grpSpPr>
        <p:sp>
          <p:nvSpPr>
            <p:cNvPr id="281" name="Google Shape;281;p11"/>
            <p:cNvSpPr/>
            <p:nvPr/>
          </p:nvSpPr>
          <p:spPr>
            <a:xfrm>
              <a:off x="-89101" y="-18932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1"/>
            <p:cNvSpPr/>
            <p:nvPr/>
          </p:nvSpPr>
          <p:spPr>
            <a:xfrm>
              <a:off x="-89221" y="-9456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1"/>
            <p:cNvSpPr/>
            <p:nvPr/>
          </p:nvSpPr>
          <p:spPr>
            <a:xfrm>
              <a:off x="-89101" y="159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1"/>
            <p:cNvSpPr/>
            <p:nvPr/>
          </p:nvSpPr>
          <p:spPr>
            <a:xfrm>
              <a:off x="-89101" y="-1813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1"/>
            <p:cNvSpPr/>
            <p:nvPr/>
          </p:nvSpPr>
          <p:spPr>
            <a:xfrm>
              <a:off x="-88861" y="1234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1"/>
            <p:cNvSpPr/>
            <p:nvPr/>
          </p:nvSpPr>
          <p:spPr>
            <a:xfrm>
              <a:off x="-89101" y="3200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1"/>
            <p:cNvSpPr/>
            <p:nvPr/>
          </p:nvSpPr>
          <p:spPr>
            <a:xfrm>
              <a:off x="-89101" y="1559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1"/>
            <p:cNvSpPr/>
            <p:nvPr/>
          </p:nvSpPr>
          <p:spPr>
            <a:xfrm>
              <a:off x="4312517" y="2474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1"/>
            <p:cNvSpPr/>
            <p:nvPr/>
          </p:nvSpPr>
          <p:spPr>
            <a:xfrm>
              <a:off x="-89101" y="3255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1"/>
            <p:cNvSpPr/>
            <p:nvPr/>
          </p:nvSpPr>
          <p:spPr>
            <a:xfrm>
              <a:off x="2774626" y="4515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1"/>
            <p:cNvSpPr/>
            <p:nvPr/>
          </p:nvSpPr>
          <p:spPr>
            <a:xfrm>
              <a:off x="8048796" y="4511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1"/>
            <p:cNvSpPr/>
            <p:nvPr/>
          </p:nvSpPr>
          <p:spPr>
            <a:xfrm>
              <a:off x="4946282" y="3681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1"/>
            <p:cNvSpPr/>
            <p:nvPr/>
          </p:nvSpPr>
          <p:spPr>
            <a:xfrm>
              <a:off x="5076700" y="-2354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1"/>
            <p:cNvSpPr/>
            <p:nvPr/>
          </p:nvSpPr>
          <p:spPr>
            <a:xfrm>
              <a:off x="-97224" y="-19656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5" name="Google Shape;295;p11"/>
            <p:cNvGrpSpPr/>
            <p:nvPr/>
          </p:nvGrpSpPr>
          <p:grpSpPr>
            <a:xfrm>
              <a:off x="-97224" y="-2508600"/>
              <a:ext cx="9377821" cy="2147740"/>
              <a:chOff x="-97224" y="-2508600"/>
              <a:chExt cx="9377821" cy="2147740"/>
            </a:xfrm>
          </p:grpSpPr>
          <p:sp>
            <p:nvSpPr>
              <p:cNvPr id="296" name="Google Shape;296;p11"/>
              <p:cNvSpPr/>
              <p:nvPr/>
            </p:nvSpPr>
            <p:spPr>
              <a:xfrm>
                <a:off x="-89101" y="-2436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1"/>
              <p:cNvSpPr/>
              <p:nvPr/>
            </p:nvSpPr>
            <p:spPr>
              <a:xfrm>
                <a:off x="-97224" y="-2508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8" name="Google Shape;298;p11"/>
            <p:cNvSpPr/>
            <p:nvPr/>
          </p:nvSpPr>
          <p:spPr>
            <a:xfrm>
              <a:off x="-97224" y="-10182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1"/>
            <p:cNvSpPr/>
            <p:nvPr/>
          </p:nvSpPr>
          <p:spPr>
            <a:xfrm>
              <a:off x="-97184" y="87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1"/>
            <p:cNvSpPr/>
            <p:nvPr/>
          </p:nvSpPr>
          <p:spPr>
            <a:xfrm>
              <a:off x="-97104" y="-2580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1"/>
            <p:cNvSpPr/>
            <p:nvPr/>
          </p:nvSpPr>
          <p:spPr>
            <a:xfrm>
              <a:off x="-97264" y="1162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1"/>
            <p:cNvSpPr/>
            <p:nvPr/>
          </p:nvSpPr>
          <p:spPr>
            <a:xfrm>
              <a:off x="-97184" y="1487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1"/>
            <p:cNvSpPr/>
            <p:nvPr/>
          </p:nvSpPr>
          <p:spPr>
            <a:xfrm>
              <a:off x="4303273" y="2401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1"/>
            <p:cNvSpPr/>
            <p:nvPr/>
          </p:nvSpPr>
          <p:spPr>
            <a:xfrm>
              <a:off x="-97184" y="3183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1"/>
            <p:cNvSpPr/>
            <p:nvPr/>
          </p:nvSpPr>
          <p:spPr>
            <a:xfrm>
              <a:off x="2768223" y="4443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1"/>
            <p:cNvSpPr/>
            <p:nvPr/>
          </p:nvSpPr>
          <p:spPr>
            <a:xfrm>
              <a:off x="4932235" y="3608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1"/>
            <p:cNvSpPr/>
            <p:nvPr/>
          </p:nvSpPr>
          <p:spPr>
            <a:xfrm>
              <a:off x="5065015" y="-2406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8" name="Google Shape;308;p11"/>
          <p:cNvSpPr/>
          <p:nvPr/>
        </p:nvSpPr>
        <p:spPr>
          <a:xfrm>
            <a:off x="408250" y="900639"/>
            <a:ext cx="8434200" cy="3330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1"/>
          <p:cNvSpPr/>
          <p:nvPr/>
        </p:nvSpPr>
        <p:spPr>
          <a:xfrm>
            <a:off x="301550" y="800063"/>
            <a:ext cx="8434200" cy="3330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1"/>
          <p:cNvSpPr txBox="1">
            <a:spLocks noGrp="1"/>
          </p:cNvSpPr>
          <p:nvPr>
            <p:ph type="title" hasCustomPrompt="1"/>
          </p:nvPr>
        </p:nvSpPr>
        <p:spPr>
          <a:xfrm>
            <a:off x="1284000" y="1755725"/>
            <a:ext cx="6576000" cy="1051200"/>
          </a:xfrm>
          <a:prstGeom prst="rect">
            <a:avLst/>
          </a:prstGeom>
          <a:solidFill>
            <a:srgbClr val="FFFFFF"/>
          </a:solidFill>
          <a:ln w="9525" cap="flat" cmpd="sng">
            <a:solidFill>
              <a:srgbClr val="000000"/>
            </a:solidFill>
            <a:prstDash val="solid"/>
            <a:round/>
            <a:headEnd type="none" w="sm" len="sm"/>
            <a:tailEnd type="none" w="sm" len="sm"/>
          </a:ln>
          <a:effectLst>
            <a:outerShdw dist="95250" dir="3000000" algn="bl" rotWithShape="0">
              <a:schemeClr val="accent6"/>
            </a:outerShdw>
          </a:effectLst>
        </p:spPr>
        <p:txBody>
          <a:bodyPr spcFirstLastPara="1" wrap="square" lIns="91425" tIns="91425" rIns="91425" bIns="91425" anchor="b" anchorCtr="0">
            <a:noAutofit/>
          </a:bodyPr>
          <a:lstStyle>
            <a:lvl1pPr lvl="0" algn="ctr">
              <a:spcBef>
                <a:spcPts val="0"/>
              </a:spcBef>
              <a:spcAft>
                <a:spcPts val="0"/>
              </a:spcAft>
              <a:buSzPts val="9600"/>
              <a:buNone/>
              <a:defRPr sz="5400">
                <a:latin typeface="Arial" panose="020B0604020202020204" pitchFamily="34" charset="0"/>
                <a:cs typeface="Arial" panose="020B0604020202020204" pitchFamily="34" charset="0"/>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rPr dirty="0"/>
              <a:t>xx%</a:t>
            </a:r>
          </a:p>
        </p:txBody>
      </p:sp>
      <p:sp>
        <p:nvSpPr>
          <p:cNvPr id="311" name="Google Shape;311;p11"/>
          <p:cNvSpPr txBox="1">
            <a:spLocks noGrp="1"/>
          </p:cNvSpPr>
          <p:nvPr>
            <p:ph type="subTitle" idx="1"/>
          </p:nvPr>
        </p:nvSpPr>
        <p:spPr>
          <a:xfrm>
            <a:off x="1284000" y="2959375"/>
            <a:ext cx="6576000" cy="42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643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3600"/>
              <a:buFont typeface="Bahiana"/>
              <a:buNone/>
              <a:defRPr sz="3600">
                <a:latin typeface="Bahiana"/>
                <a:ea typeface="Bahiana"/>
                <a:cs typeface="Bahiana"/>
                <a:sym typeface="Bahiana"/>
              </a:defRPr>
            </a:lvl1pPr>
            <a:lvl2pPr lvl="1" rtl="0">
              <a:spcBef>
                <a:spcPts val="0"/>
              </a:spcBef>
              <a:spcAft>
                <a:spcPts val="0"/>
              </a:spcAft>
              <a:buSzPts val="2800"/>
              <a:buFont typeface="Bebas Neue"/>
              <a:buNone/>
              <a:defRPr sz="2800">
                <a:latin typeface="Bebas Neue"/>
                <a:ea typeface="Bebas Neue"/>
                <a:cs typeface="Bebas Neue"/>
                <a:sym typeface="Bebas Neue"/>
              </a:defRPr>
            </a:lvl2pPr>
            <a:lvl3pPr lvl="2" rtl="0">
              <a:spcBef>
                <a:spcPts val="0"/>
              </a:spcBef>
              <a:spcAft>
                <a:spcPts val="0"/>
              </a:spcAft>
              <a:buSzPts val="2800"/>
              <a:buFont typeface="Bebas Neue"/>
              <a:buNone/>
              <a:defRPr sz="2800">
                <a:latin typeface="Bebas Neue"/>
                <a:ea typeface="Bebas Neue"/>
                <a:cs typeface="Bebas Neue"/>
                <a:sym typeface="Bebas Neue"/>
              </a:defRPr>
            </a:lvl3pPr>
            <a:lvl4pPr lvl="3" rtl="0">
              <a:spcBef>
                <a:spcPts val="0"/>
              </a:spcBef>
              <a:spcAft>
                <a:spcPts val="0"/>
              </a:spcAft>
              <a:buSzPts val="2800"/>
              <a:buFont typeface="Bebas Neue"/>
              <a:buNone/>
              <a:defRPr sz="2800">
                <a:latin typeface="Bebas Neue"/>
                <a:ea typeface="Bebas Neue"/>
                <a:cs typeface="Bebas Neue"/>
                <a:sym typeface="Bebas Neue"/>
              </a:defRPr>
            </a:lvl4pPr>
            <a:lvl5pPr lvl="4" rtl="0">
              <a:spcBef>
                <a:spcPts val="0"/>
              </a:spcBef>
              <a:spcAft>
                <a:spcPts val="0"/>
              </a:spcAft>
              <a:buSzPts val="2800"/>
              <a:buFont typeface="Bebas Neue"/>
              <a:buNone/>
              <a:defRPr sz="2800">
                <a:latin typeface="Bebas Neue"/>
                <a:ea typeface="Bebas Neue"/>
                <a:cs typeface="Bebas Neue"/>
                <a:sym typeface="Bebas Neue"/>
              </a:defRPr>
            </a:lvl5pPr>
            <a:lvl6pPr lvl="5" rtl="0">
              <a:spcBef>
                <a:spcPts val="0"/>
              </a:spcBef>
              <a:spcAft>
                <a:spcPts val="0"/>
              </a:spcAft>
              <a:buSzPts val="2800"/>
              <a:buFont typeface="Bebas Neue"/>
              <a:buNone/>
              <a:defRPr sz="2800">
                <a:latin typeface="Bebas Neue"/>
                <a:ea typeface="Bebas Neue"/>
                <a:cs typeface="Bebas Neue"/>
                <a:sym typeface="Bebas Neue"/>
              </a:defRPr>
            </a:lvl6pPr>
            <a:lvl7pPr lvl="6" rtl="0">
              <a:spcBef>
                <a:spcPts val="0"/>
              </a:spcBef>
              <a:spcAft>
                <a:spcPts val="0"/>
              </a:spcAft>
              <a:buSzPts val="2800"/>
              <a:buFont typeface="Bebas Neue"/>
              <a:buNone/>
              <a:defRPr sz="2800">
                <a:latin typeface="Bebas Neue"/>
                <a:ea typeface="Bebas Neue"/>
                <a:cs typeface="Bebas Neue"/>
                <a:sym typeface="Bebas Neue"/>
              </a:defRPr>
            </a:lvl7pPr>
            <a:lvl8pPr lvl="7" rtl="0">
              <a:spcBef>
                <a:spcPts val="0"/>
              </a:spcBef>
              <a:spcAft>
                <a:spcPts val="0"/>
              </a:spcAft>
              <a:buSzPts val="2800"/>
              <a:buFont typeface="Bebas Neue"/>
              <a:buNone/>
              <a:defRPr sz="2800">
                <a:latin typeface="Bebas Neue"/>
                <a:ea typeface="Bebas Neue"/>
                <a:cs typeface="Bebas Neue"/>
                <a:sym typeface="Bebas Neue"/>
              </a:defRPr>
            </a:lvl8pPr>
            <a:lvl9pPr lvl="8" rtl="0">
              <a:spcBef>
                <a:spcPts val="0"/>
              </a:spcBef>
              <a:spcAft>
                <a:spcPts val="0"/>
              </a:spcAft>
              <a:buSzPts val="2800"/>
              <a:buFont typeface="Bebas Neue"/>
              <a:buNone/>
              <a:defRPr sz="2800">
                <a:latin typeface="Bebas Neue"/>
                <a:ea typeface="Bebas Neue"/>
                <a:cs typeface="Bebas Neue"/>
                <a:sym typeface="Bebas Neue"/>
              </a:defRPr>
            </a:lvl9pPr>
          </a:lstStyle>
          <a:p>
            <a:endParaRPr dirty="0"/>
          </a:p>
        </p:txBody>
      </p:sp>
      <p:sp>
        <p:nvSpPr>
          <p:cNvPr id="7" name="Google Shape;7;p1"/>
          <p:cNvSpPr txBox="1">
            <a:spLocks noGrp="1"/>
          </p:cNvSpPr>
          <p:nvPr>
            <p:ph type="body" idx="1"/>
          </p:nvPr>
        </p:nvSpPr>
        <p:spPr>
          <a:xfrm>
            <a:off x="720000" y="1237083"/>
            <a:ext cx="7704000" cy="33663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SzPts val="1400"/>
              <a:buFont typeface="Didact Gothic"/>
              <a:buChar char="●"/>
              <a:defRPr>
                <a:latin typeface="Didact Gothic"/>
                <a:ea typeface="Didact Gothic"/>
                <a:cs typeface="Didact Gothic"/>
                <a:sym typeface="Didact Gothic"/>
              </a:defRPr>
            </a:lvl1pPr>
            <a:lvl2pPr marL="914400" lvl="1"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2pPr>
            <a:lvl3pPr marL="1371600" lvl="2"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3pPr>
            <a:lvl4pPr marL="1828800" lvl="3"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4pPr>
            <a:lvl5pPr marL="2286000" lvl="4"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5pPr>
            <a:lvl6pPr marL="2743200" lvl="5"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6pPr>
            <a:lvl7pPr marL="3200400" lvl="6"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7pPr>
            <a:lvl8pPr marL="3657600" lvl="7"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8pPr>
            <a:lvl9pPr marL="4114800" lvl="8" indent="-317500">
              <a:lnSpc>
                <a:spcPct val="100000"/>
              </a:lnSpc>
              <a:spcBef>
                <a:spcPts val="1600"/>
              </a:spcBef>
              <a:spcAft>
                <a:spcPts val="1600"/>
              </a:spcAft>
              <a:buSzPts val="1400"/>
              <a:buFont typeface="Didact Gothic"/>
              <a:buChar char="■"/>
              <a:defRPr>
                <a:latin typeface="Didact Gothic"/>
                <a:ea typeface="Didact Gothic"/>
                <a:cs typeface="Didact Gothic"/>
                <a:sym typeface="Didact Gothic"/>
              </a:defRPr>
            </a:lvl9pPr>
          </a:lstStyle>
          <a:p>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6" r:id="rId8"/>
    <p:sldLayoutId id="2147483657" r:id="rId9"/>
    <p:sldLayoutId id="2147483658" r:id="rId10"/>
    <p:sldLayoutId id="2147483659" r:id="rId11"/>
    <p:sldLayoutId id="2147483660" r:id="rId12"/>
    <p:sldLayoutId id="2147483662" r:id="rId13"/>
    <p:sldLayoutId id="2147483669" r:id="rId14"/>
    <p:sldLayoutId id="2147483670" r:id="rId15"/>
    <p:sldLayoutId id="2147483671" r:id="rId16"/>
    <p:sldLayoutId id="2147483672" r:id="rId17"/>
    <p:sldLayoutId id="2147483674" r:id="rId18"/>
    <p:sldLayoutId id="2147483675" r:id="rId19"/>
    <p:sldLayoutId id="2147483677" r:id="rId20"/>
    <p:sldLayoutId id="2147483678" r:id="rId21"/>
    <p:sldLayoutId id="2147483679" r:id="rId22"/>
    <p:sldLayoutId id="2147483680" r:id="rId2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1.xml"/><Relationship Id="rId1" Type="http://schemas.openxmlformats.org/officeDocument/2006/relationships/slideLayout" Target="../slideLayouts/slideLayout16.xml"/><Relationship Id="rId5" Type="http://schemas.microsoft.com/office/2007/relationships/hdphoto" Target="../media/hdphoto1.wdp"/><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microsoft.com/office/2007/relationships/hdphoto" Target="../media/hdphoto2.wdp"/><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s://www.publicdomainpictures.net/en/view-image.php?image=317882&amp;picture=abstract-background"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16.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9.xml"/><Relationship Id="rId5" Type="http://schemas.microsoft.com/office/2007/relationships/hdphoto" Target="../media/hdphoto2.wdp"/><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17.e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19.emf"/></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1.xml"/><Relationship Id="rId1" Type="http://schemas.openxmlformats.org/officeDocument/2006/relationships/slideLayout" Target="../slideLayouts/slideLayout8.xml"/><Relationship Id="rId5" Type="http://schemas.openxmlformats.org/officeDocument/2006/relationships/image" Target="../media/image21.emf"/><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7.xml"/><Relationship Id="rId5" Type="http://schemas.openxmlformats.org/officeDocument/2006/relationships/image" Target="../media/image15.png"/><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emf"/><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13"/>
        <p:cNvGrpSpPr/>
        <p:nvPr/>
      </p:nvGrpSpPr>
      <p:grpSpPr>
        <a:xfrm>
          <a:off x="0" y="0"/>
          <a:ext cx="0" cy="0"/>
          <a:chOff x="0" y="0"/>
          <a:chExt cx="0" cy="0"/>
        </a:xfrm>
      </p:grpSpPr>
      <p:sp>
        <p:nvSpPr>
          <p:cNvPr id="1114" name="Google Shape;1114;p39"/>
          <p:cNvSpPr txBox="1">
            <a:spLocks noGrp="1"/>
          </p:cNvSpPr>
          <p:nvPr>
            <p:ph type="ctrTitle"/>
          </p:nvPr>
        </p:nvSpPr>
        <p:spPr>
          <a:xfrm>
            <a:off x="2079700" y="729413"/>
            <a:ext cx="5010950" cy="2978100"/>
          </a:xfrm>
          <a:prstGeom prst="rect">
            <a:avLst/>
          </a:prstGeom>
        </p:spPr>
        <p:txBody>
          <a:bodyPr spcFirstLastPara="1" wrap="square" lIns="91425" tIns="91425" rIns="91425" bIns="91425" anchor="b" anchorCtr="0">
            <a:noAutofit/>
          </a:bodyPr>
          <a:lstStyle/>
          <a:p>
            <a:pPr marL="0" lvl="0" indent="0" algn="ctr" rtl="0">
              <a:lnSpc>
                <a:spcPct val="120000"/>
              </a:lnSpc>
              <a:spcBef>
                <a:spcPts val="0"/>
              </a:spcBef>
              <a:spcAft>
                <a:spcPts val="0"/>
              </a:spcAft>
              <a:buNone/>
            </a:pPr>
            <a:r>
              <a:rPr lang="en" sz="4400" b="1" dirty="0">
                <a:solidFill>
                  <a:srgbClr val="FF0000"/>
                </a:solidFill>
              </a:rPr>
              <a:t>CHÀO MỪNG CÁC EM ĐẾN VỚI TIẾT HỌC!</a:t>
            </a:r>
            <a:endParaRPr sz="4400" dirty="0">
              <a:solidFill>
                <a:srgbClr val="FF0000"/>
              </a:solidFill>
            </a:endParaRPr>
          </a:p>
        </p:txBody>
      </p:sp>
      <p:grpSp>
        <p:nvGrpSpPr>
          <p:cNvPr id="1116" name="Google Shape;1116;p39"/>
          <p:cNvGrpSpPr/>
          <p:nvPr/>
        </p:nvGrpSpPr>
        <p:grpSpPr>
          <a:xfrm>
            <a:off x="8326875" y="3208575"/>
            <a:ext cx="500925" cy="995200"/>
            <a:chOff x="8326875" y="3208575"/>
            <a:chExt cx="500925" cy="995200"/>
          </a:xfrm>
        </p:grpSpPr>
        <p:sp>
          <p:nvSpPr>
            <p:cNvPr id="1117" name="Google Shape;1117;p39"/>
            <p:cNvSpPr/>
            <p:nvPr/>
          </p:nvSpPr>
          <p:spPr>
            <a:xfrm>
              <a:off x="8609175" y="3231375"/>
              <a:ext cx="218575" cy="195050"/>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9"/>
            <p:cNvSpPr/>
            <p:nvPr/>
          </p:nvSpPr>
          <p:spPr>
            <a:xfrm>
              <a:off x="8609250" y="3265400"/>
              <a:ext cx="218550" cy="161025"/>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9"/>
            <p:cNvSpPr/>
            <p:nvPr/>
          </p:nvSpPr>
          <p:spPr>
            <a:xfrm>
              <a:off x="8708400" y="3231375"/>
              <a:ext cx="87725" cy="65350"/>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9"/>
            <p:cNvSpPr/>
            <p:nvPr/>
          </p:nvSpPr>
          <p:spPr>
            <a:xfrm>
              <a:off x="8339650" y="3980300"/>
              <a:ext cx="251725" cy="223475"/>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9"/>
            <p:cNvSpPr/>
            <p:nvPr/>
          </p:nvSpPr>
          <p:spPr>
            <a:xfrm>
              <a:off x="8372450" y="4101375"/>
              <a:ext cx="81825" cy="71300"/>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9"/>
            <p:cNvSpPr/>
            <p:nvPr/>
          </p:nvSpPr>
          <p:spPr>
            <a:xfrm>
              <a:off x="8455250" y="4158000"/>
              <a:ext cx="15000" cy="13325"/>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9"/>
            <p:cNvSpPr/>
            <p:nvPr/>
          </p:nvSpPr>
          <p:spPr>
            <a:xfrm>
              <a:off x="8356525" y="3346425"/>
              <a:ext cx="468400" cy="780950"/>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9"/>
            <p:cNvSpPr/>
            <p:nvPr/>
          </p:nvSpPr>
          <p:spPr>
            <a:xfrm>
              <a:off x="8436325" y="3374575"/>
              <a:ext cx="308800" cy="724650"/>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9"/>
            <p:cNvSpPr/>
            <p:nvPr/>
          </p:nvSpPr>
          <p:spPr>
            <a:xfrm>
              <a:off x="8596425" y="3242575"/>
              <a:ext cx="226875" cy="168800"/>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9"/>
            <p:cNvSpPr/>
            <p:nvPr/>
          </p:nvSpPr>
          <p:spPr>
            <a:xfrm>
              <a:off x="8696050" y="3208575"/>
              <a:ext cx="95900" cy="73100"/>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9"/>
            <p:cNvSpPr/>
            <p:nvPr/>
          </p:nvSpPr>
          <p:spPr>
            <a:xfrm>
              <a:off x="8326875" y="4032075"/>
              <a:ext cx="239875" cy="156700"/>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9"/>
            <p:cNvSpPr/>
            <p:nvPr/>
          </p:nvSpPr>
          <p:spPr>
            <a:xfrm>
              <a:off x="8343950" y="3323600"/>
              <a:ext cx="476725" cy="788650"/>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9"/>
            <p:cNvSpPr/>
            <p:nvPr/>
          </p:nvSpPr>
          <p:spPr>
            <a:xfrm>
              <a:off x="8424150" y="3351825"/>
              <a:ext cx="316750" cy="732325"/>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0" name="Google Shape;1130;p39"/>
          <p:cNvGrpSpPr/>
          <p:nvPr/>
        </p:nvGrpSpPr>
        <p:grpSpPr>
          <a:xfrm>
            <a:off x="340400" y="2027350"/>
            <a:ext cx="373125" cy="345125"/>
            <a:chOff x="340400" y="2027350"/>
            <a:chExt cx="373125" cy="345125"/>
          </a:xfrm>
        </p:grpSpPr>
        <p:sp>
          <p:nvSpPr>
            <p:cNvPr id="1131" name="Google Shape;1131;p39"/>
            <p:cNvSpPr/>
            <p:nvPr/>
          </p:nvSpPr>
          <p:spPr>
            <a:xfrm>
              <a:off x="340400" y="2031750"/>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9"/>
            <p:cNvSpPr/>
            <p:nvPr/>
          </p:nvSpPr>
          <p:spPr>
            <a:xfrm>
              <a:off x="358050" y="2027350"/>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3" name="Google Shape;1133;p39"/>
          <p:cNvGrpSpPr/>
          <p:nvPr/>
        </p:nvGrpSpPr>
        <p:grpSpPr>
          <a:xfrm>
            <a:off x="4832338" y="4160888"/>
            <a:ext cx="491350" cy="799475"/>
            <a:chOff x="6865275" y="5874163"/>
            <a:chExt cx="491350" cy="799475"/>
          </a:xfrm>
        </p:grpSpPr>
        <p:sp>
          <p:nvSpPr>
            <p:cNvPr id="1134" name="Google Shape;1134;p39"/>
            <p:cNvSpPr/>
            <p:nvPr/>
          </p:nvSpPr>
          <p:spPr>
            <a:xfrm>
              <a:off x="6884025" y="5877463"/>
              <a:ext cx="472600" cy="791700"/>
            </a:xfrm>
            <a:custGeom>
              <a:avLst/>
              <a:gdLst/>
              <a:ahLst/>
              <a:cxnLst/>
              <a:rect l="l" t="t" r="r" b="b"/>
              <a:pathLst>
                <a:path w="18904" h="31668" extrusionOk="0">
                  <a:moveTo>
                    <a:pt x="11591" y="1"/>
                  </a:moveTo>
                  <a:lnTo>
                    <a:pt x="0" y="2953"/>
                  </a:lnTo>
                  <a:lnTo>
                    <a:pt x="7313" y="31668"/>
                  </a:lnTo>
                  <a:lnTo>
                    <a:pt x="18904" y="28716"/>
                  </a:lnTo>
                  <a:lnTo>
                    <a:pt x="1159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9"/>
            <p:cNvSpPr/>
            <p:nvPr/>
          </p:nvSpPr>
          <p:spPr>
            <a:xfrm>
              <a:off x="6915025" y="5903638"/>
              <a:ext cx="413200" cy="735875"/>
            </a:xfrm>
            <a:custGeom>
              <a:avLst/>
              <a:gdLst/>
              <a:ahLst/>
              <a:cxnLst/>
              <a:rect l="l" t="t" r="r" b="b"/>
              <a:pathLst>
                <a:path w="16528" h="29435" extrusionOk="0">
                  <a:moveTo>
                    <a:pt x="9656" y="1"/>
                  </a:moveTo>
                  <a:lnTo>
                    <a:pt x="0" y="2461"/>
                  </a:lnTo>
                  <a:lnTo>
                    <a:pt x="0" y="5815"/>
                  </a:lnTo>
                  <a:lnTo>
                    <a:pt x="6016" y="29435"/>
                  </a:lnTo>
                  <a:lnTo>
                    <a:pt x="6870" y="29435"/>
                  </a:lnTo>
                  <a:lnTo>
                    <a:pt x="16528" y="26977"/>
                  </a:lnTo>
                  <a:lnTo>
                    <a:pt x="16528" y="23622"/>
                  </a:lnTo>
                  <a:lnTo>
                    <a:pt x="1051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9"/>
            <p:cNvSpPr/>
            <p:nvPr/>
          </p:nvSpPr>
          <p:spPr>
            <a:xfrm>
              <a:off x="7037175" y="6478513"/>
              <a:ext cx="296200" cy="98850"/>
            </a:xfrm>
            <a:custGeom>
              <a:avLst/>
              <a:gdLst/>
              <a:ahLst/>
              <a:cxnLst/>
              <a:rect l="l" t="t" r="r" b="b"/>
              <a:pathLst>
                <a:path w="11848" h="3954" extrusionOk="0">
                  <a:moveTo>
                    <a:pt x="11592" y="0"/>
                  </a:moveTo>
                  <a:lnTo>
                    <a:pt x="1" y="2952"/>
                  </a:lnTo>
                  <a:lnTo>
                    <a:pt x="255" y="3954"/>
                  </a:lnTo>
                  <a:lnTo>
                    <a:pt x="11847" y="1002"/>
                  </a:lnTo>
                  <a:lnTo>
                    <a:pt x="1159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9"/>
            <p:cNvSpPr/>
            <p:nvPr/>
          </p:nvSpPr>
          <p:spPr>
            <a:xfrm>
              <a:off x="7049725" y="6528088"/>
              <a:ext cx="296175" cy="98825"/>
            </a:xfrm>
            <a:custGeom>
              <a:avLst/>
              <a:gdLst/>
              <a:ahLst/>
              <a:cxnLst/>
              <a:rect l="l" t="t" r="r" b="b"/>
              <a:pathLst>
                <a:path w="11847" h="3953" extrusionOk="0">
                  <a:moveTo>
                    <a:pt x="11593" y="0"/>
                  </a:moveTo>
                  <a:lnTo>
                    <a:pt x="1" y="2952"/>
                  </a:lnTo>
                  <a:lnTo>
                    <a:pt x="256" y="3952"/>
                  </a:lnTo>
                  <a:lnTo>
                    <a:pt x="11847" y="1000"/>
                  </a:lnTo>
                  <a:lnTo>
                    <a:pt x="1159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9"/>
            <p:cNvSpPr/>
            <p:nvPr/>
          </p:nvSpPr>
          <p:spPr>
            <a:xfrm>
              <a:off x="6893350" y="5914513"/>
              <a:ext cx="296175" cy="98825"/>
            </a:xfrm>
            <a:custGeom>
              <a:avLst/>
              <a:gdLst/>
              <a:ahLst/>
              <a:cxnLst/>
              <a:rect l="l" t="t" r="r" b="b"/>
              <a:pathLst>
                <a:path w="11847" h="3953" extrusionOk="0">
                  <a:moveTo>
                    <a:pt x="11591" y="0"/>
                  </a:moveTo>
                  <a:lnTo>
                    <a:pt x="0" y="2952"/>
                  </a:lnTo>
                  <a:lnTo>
                    <a:pt x="254" y="3952"/>
                  </a:lnTo>
                  <a:lnTo>
                    <a:pt x="11847" y="1000"/>
                  </a:lnTo>
                  <a:lnTo>
                    <a:pt x="115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9"/>
            <p:cNvSpPr/>
            <p:nvPr/>
          </p:nvSpPr>
          <p:spPr>
            <a:xfrm>
              <a:off x="6905850" y="5964313"/>
              <a:ext cx="296175" cy="98850"/>
            </a:xfrm>
            <a:custGeom>
              <a:avLst/>
              <a:gdLst/>
              <a:ahLst/>
              <a:cxnLst/>
              <a:rect l="l" t="t" r="r" b="b"/>
              <a:pathLst>
                <a:path w="11847" h="3954" extrusionOk="0">
                  <a:moveTo>
                    <a:pt x="11591" y="0"/>
                  </a:moveTo>
                  <a:lnTo>
                    <a:pt x="0" y="2953"/>
                  </a:lnTo>
                  <a:lnTo>
                    <a:pt x="256" y="3954"/>
                  </a:lnTo>
                  <a:lnTo>
                    <a:pt x="11847" y="1000"/>
                  </a:lnTo>
                  <a:lnTo>
                    <a:pt x="115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9"/>
            <p:cNvSpPr/>
            <p:nvPr/>
          </p:nvSpPr>
          <p:spPr>
            <a:xfrm>
              <a:off x="6865275" y="5874163"/>
              <a:ext cx="480675" cy="799475"/>
            </a:xfrm>
            <a:custGeom>
              <a:avLst/>
              <a:gdLst/>
              <a:ahLst/>
              <a:cxnLst/>
              <a:rect l="l" t="t" r="r" b="b"/>
              <a:pathLst>
                <a:path w="19227" h="31979" extrusionOk="0">
                  <a:moveTo>
                    <a:pt x="11638" y="344"/>
                  </a:moveTo>
                  <a:lnTo>
                    <a:pt x="18875" y="28761"/>
                  </a:lnTo>
                  <a:lnTo>
                    <a:pt x="7584" y="31635"/>
                  </a:lnTo>
                  <a:lnTo>
                    <a:pt x="347" y="3220"/>
                  </a:lnTo>
                  <a:lnTo>
                    <a:pt x="11638" y="344"/>
                  </a:lnTo>
                  <a:close/>
                  <a:moveTo>
                    <a:pt x="11751" y="1"/>
                  </a:moveTo>
                  <a:cubicBezTo>
                    <a:pt x="11738" y="1"/>
                    <a:pt x="11725" y="2"/>
                    <a:pt x="11712" y="5"/>
                  </a:cubicBezTo>
                  <a:lnTo>
                    <a:pt x="123" y="2957"/>
                  </a:lnTo>
                  <a:cubicBezTo>
                    <a:pt x="83" y="2967"/>
                    <a:pt x="50" y="2993"/>
                    <a:pt x="29" y="3029"/>
                  </a:cubicBezTo>
                  <a:cubicBezTo>
                    <a:pt x="7" y="3065"/>
                    <a:pt x="0" y="3107"/>
                    <a:pt x="10" y="3146"/>
                  </a:cubicBezTo>
                  <a:lnTo>
                    <a:pt x="7324" y="31863"/>
                  </a:lnTo>
                  <a:cubicBezTo>
                    <a:pt x="7341" y="31933"/>
                    <a:pt x="7404" y="31978"/>
                    <a:pt x="7474" y="31978"/>
                  </a:cubicBezTo>
                  <a:cubicBezTo>
                    <a:pt x="7487" y="31978"/>
                    <a:pt x="7499" y="31977"/>
                    <a:pt x="7513" y="31975"/>
                  </a:cubicBezTo>
                  <a:lnTo>
                    <a:pt x="19103" y="29023"/>
                  </a:lnTo>
                  <a:cubicBezTo>
                    <a:pt x="19142" y="29012"/>
                    <a:pt x="19176" y="28988"/>
                    <a:pt x="19198" y="28952"/>
                  </a:cubicBezTo>
                  <a:cubicBezTo>
                    <a:pt x="19219" y="28916"/>
                    <a:pt x="19226" y="28872"/>
                    <a:pt x="19215" y="28833"/>
                  </a:cubicBezTo>
                  <a:lnTo>
                    <a:pt x="11902" y="118"/>
                  </a:lnTo>
                  <a:cubicBezTo>
                    <a:pt x="11884" y="47"/>
                    <a:pt x="11822" y="1"/>
                    <a:pt x="11751"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9"/>
            <p:cNvSpPr/>
            <p:nvPr/>
          </p:nvSpPr>
          <p:spPr>
            <a:xfrm>
              <a:off x="7018325" y="6475213"/>
              <a:ext cx="304225" cy="106575"/>
            </a:xfrm>
            <a:custGeom>
              <a:avLst/>
              <a:gdLst/>
              <a:ahLst/>
              <a:cxnLst/>
              <a:rect l="l" t="t" r="r" b="b"/>
              <a:pathLst>
                <a:path w="12169" h="4263" extrusionOk="0">
                  <a:moveTo>
                    <a:pt x="11640" y="345"/>
                  </a:moveTo>
                  <a:lnTo>
                    <a:pt x="11818" y="1042"/>
                  </a:lnTo>
                  <a:lnTo>
                    <a:pt x="529" y="3918"/>
                  </a:lnTo>
                  <a:lnTo>
                    <a:pt x="351" y="3220"/>
                  </a:lnTo>
                  <a:lnTo>
                    <a:pt x="11640" y="345"/>
                  </a:lnTo>
                  <a:close/>
                  <a:moveTo>
                    <a:pt x="11751" y="0"/>
                  </a:moveTo>
                  <a:cubicBezTo>
                    <a:pt x="11739" y="0"/>
                    <a:pt x="11726" y="2"/>
                    <a:pt x="11713" y="5"/>
                  </a:cubicBezTo>
                  <a:lnTo>
                    <a:pt x="123" y="2957"/>
                  </a:lnTo>
                  <a:cubicBezTo>
                    <a:pt x="83" y="2968"/>
                    <a:pt x="51" y="2993"/>
                    <a:pt x="29" y="3028"/>
                  </a:cubicBezTo>
                  <a:cubicBezTo>
                    <a:pt x="8" y="3064"/>
                    <a:pt x="1" y="3107"/>
                    <a:pt x="11" y="3147"/>
                  </a:cubicBezTo>
                  <a:lnTo>
                    <a:pt x="266" y="4147"/>
                  </a:lnTo>
                  <a:cubicBezTo>
                    <a:pt x="283" y="4217"/>
                    <a:pt x="346" y="4263"/>
                    <a:pt x="416" y="4263"/>
                  </a:cubicBezTo>
                  <a:cubicBezTo>
                    <a:pt x="429" y="4263"/>
                    <a:pt x="441" y="4261"/>
                    <a:pt x="455" y="4260"/>
                  </a:cubicBezTo>
                  <a:lnTo>
                    <a:pt x="12046" y="1307"/>
                  </a:lnTo>
                  <a:cubicBezTo>
                    <a:pt x="12084" y="1297"/>
                    <a:pt x="12118" y="1271"/>
                    <a:pt x="12140" y="1235"/>
                  </a:cubicBezTo>
                  <a:cubicBezTo>
                    <a:pt x="12161" y="1199"/>
                    <a:pt x="12168" y="1157"/>
                    <a:pt x="12157" y="1118"/>
                  </a:cubicBezTo>
                  <a:lnTo>
                    <a:pt x="11903" y="118"/>
                  </a:lnTo>
                  <a:cubicBezTo>
                    <a:pt x="11885" y="46"/>
                    <a:pt x="11822" y="0"/>
                    <a:pt x="11751"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9"/>
            <p:cNvSpPr/>
            <p:nvPr/>
          </p:nvSpPr>
          <p:spPr>
            <a:xfrm>
              <a:off x="7030925" y="6524813"/>
              <a:ext cx="304275" cy="106600"/>
            </a:xfrm>
            <a:custGeom>
              <a:avLst/>
              <a:gdLst/>
              <a:ahLst/>
              <a:cxnLst/>
              <a:rect l="l" t="t" r="r" b="b"/>
              <a:pathLst>
                <a:path w="12171" h="4264" extrusionOk="0">
                  <a:moveTo>
                    <a:pt x="11642" y="344"/>
                  </a:moveTo>
                  <a:lnTo>
                    <a:pt x="11820" y="1043"/>
                  </a:lnTo>
                  <a:lnTo>
                    <a:pt x="530" y="3919"/>
                  </a:lnTo>
                  <a:lnTo>
                    <a:pt x="351" y="3220"/>
                  </a:lnTo>
                  <a:lnTo>
                    <a:pt x="11642" y="344"/>
                  </a:lnTo>
                  <a:close/>
                  <a:moveTo>
                    <a:pt x="11754" y="1"/>
                  </a:moveTo>
                  <a:cubicBezTo>
                    <a:pt x="11741" y="1"/>
                    <a:pt x="11728" y="2"/>
                    <a:pt x="11714" y="6"/>
                  </a:cubicBezTo>
                  <a:lnTo>
                    <a:pt x="125" y="2957"/>
                  </a:lnTo>
                  <a:cubicBezTo>
                    <a:pt x="85" y="2969"/>
                    <a:pt x="51" y="2993"/>
                    <a:pt x="30" y="3029"/>
                  </a:cubicBezTo>
                  <a:cubicBezTo>
                    <a:pt x="8" y="3065"/>
                    <a:pt x="1" y="3107"/>
                    <a:pt x="12" y="3148"/>
                  </a:cubicBezTo>
                  <a:lnTo>
                    <a:pt x="268" y="4148"/>
                  </a:lnTo>
                  <a:cubicBezTo>
                    <a:pt x="285" y="4216"/>
                    <a:pt x="348" y="4263"/>
                    <a:pt x="418" y="4263"/>
                  </a:cubicBezTo>
                  <a:cubicBezTo>
                    <a:pt x="430" y="4263"/>
                    <a:pt x="442" y="4262"/>
                    <a:pt x="457" y="4259"/>
                  </a:cubicBezTo>
                  <a:lnTo>
                    <a:pt x="12046" y="1307"/>
                  </a:lnTo>
                  <a:cubicBezTo>
                    <a:pt x="12086" y="1297"/>
                    <a:pt x="12120" y="1271"/>
                    <a:pt x="12142" y="1236"/>
                  </a:cubicBezTo>
                  <a:cubicBezTo>
                    <a:pt x="12163" y="1200"/>
                    <a:pt x="12170" y="1157"/>
                    <a:pt x="12159" y="1119"/>
                  </a:cubicBezTo>
                  <a:lnTo>
                    <a:pt x="11903" y="118"/>
                  </a:lnTo>
                  <a:cubicBezTo>
                    <a:pt x="11885" y="47"/>
                    <a:pt x="11824" y="1"/>
                    <a:pt x="1175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9"/>
            <p:cNvSpPr/>
            <p:nvPr/>
          </p:nvSpPr>
          <p:spPr>
            <a:xfrm>
              <a:off x="6874400" y="5911313"/>
              <a:ext cx="304525" cy="106600"/>
            </a:xfrm>
            <a:custGeom>
              <a:avLst/>
              <a:gdLst/>
              <a:ahLst/>
              <a:cxnLst/>
              <a:rect l="l" t="t" r="r" b="b"/>
              <a:pathLst>
                <a:path w="12181" h="4264" extrusionOk="0">
                  <a:moveTo>
                    <a:pt x="11651" y="344"/>
                  </a:moveTo>
                  <a:lnTo>
                    <a:pt x="11830" y="1043"/>
                  </a:lnTo>
                  <a:lnTo>
                    <a:pt x="539" y="3919"/>
                  </a:lnTo>
                  <a:lnTo>
                    <a:pt x="361" y="3220"/>
                  </a:lnTo>
                  <a:lnTo>
                    <a:pt x="11651" y="344"/>
                  </a:lnTo>
                  <a:close/>
                  <a:moveTo>
                    <a:pt x="11764" y="0"/>
                  </a:moveTo>
                  <a:cubicBezTo>
                    <a:pt x="11751" y="0"/>
                    <a:pt x="11738" y="2"/>
                    <a:pt x="11724" y="5"/>
                  </a:cubicBezTo>
                  <a:lnTo>
                    <a:pt x="135" y="2957"/>
                  </a:lnTo>
                  <a:cubicBezTo>
                    <a:pt x="51" y="2979"/>
                    <a:pt x="1" y="3063"/>
                    <a:pt x="22" y="3147"/>
                  </a:cubicBezTo>
                  <a:lnTo>
                    <a:pt x="278" y="4148"/>
                  </a:lnTo>
                  <a:cubicBezTo>
                    <a:pt x="288" y="4186"/>
                    <a:pt x="314" y="4220"/>
                    <a:pt x="349" y="4242"/>
                  </a:cubicBezTo>
                  <a:cubicBezTo>
                    <a:pt x="372" y="4256"/>
                    <a:pt x="401" y="4263"/>
                    <a:pt x="428" y="4263"/>
                  </a:cubicBezTo>
                  <a:cubicBezTo>
                    <a:pt x="439" y="4263"/>
                    <a:pt x="454" y="4262"/>
                    <a:pt x="467" y="4259"/>
                  </a:cubicBezTo>
                  <a:lnTo>
                    <a:pt x="12056" y="1307"/>
                  </a:lnTo>
                  <a:cubicBezTo>
                    <a:pt x="12096" y="1297"/>
                    <a:pt x="12130" y="1271"/>
                    <a:pt x="12152" y="1236"/>
                  </a:cubicBezTo>
                  <a:cubicBezTo>
                    <a:pt x="12173" y="1200"/>
                    <a:pt x="12180" y="1157"/>
                    <a:pt x="12169" y="1118"/>
                  </a:cubicBezTo>
                  <a:lnTo>
                    <a:pt x="11913" y="118"/>
                  </a:lnTo>
                  <a:cubicBezTo>
                    <a:pt x="11895" y="47"/>
                    <a:pt x="11834" y="0"/>
                    <a:pt x="11764"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9"/>
            <p:cNvSpPr/>
            <p:nvPr/>
          </p:nvSpPr>
          <p:spPr>
            <a:xfrm>
              <a:off x="6887300" y="5960888"/>
              <a:ext cx="304225" cy="106575"/>
            </a:xfrm>
            <a:custGeom>
              <a:avLst/>
              <a:gdLst/>
              <a:ahLst/>
              <a:cxnLst/>
              <a:rect l="l" t="t" r="r" b="b"/>
              <a:pathLst>
                <a:path w="12169" h="4263" extrusionOk="0">
                  <a:moveTo>
                    <a:pt x="11640" y="344"/>
                  </a:moveTo>
                  <a:lnTo>
                    <a:pt x="11818" y="1043"/>
                  </a:lnTo>
                  <a:lnTo>
                    <a:pt x="529" y="3918"/>
                  </a:lnTo>
                  <a:lnTo>
                    <a:pt x="351" y="3219"/>
                  </a:lnTo>
                  <a:lnTo>
                    <a:pt x="11640" y="344"/>
                  </a:lnTo>
                  <a:close/>
                  <a:moveTo>
                    <a:pt x="11751" y="0"/>
                  </a:moveTo>
                  <a:cubicBezTo>
                    <a:pt x="11739" y="0"/>
                    <a:pt x="11727" y="1"/>
                    <a:pt x="11714" y="4"/>
                  </a:cubicBezTo>
                  <a:lnTo>
                    <a:pt x="123" y="2958"/>
                  </a:lnTo>
                  <a:cubicBezTo>
                    <a:pt x="85" y="2968"/>
                    <a:pt x="51" y="2993"/>
                    <a:pt x="29" y="3029"/>
                  </a:cubicBezTo>
                  <a:cubicBezTo>
                    <a:pt x="8" y="3065"/>
                    <a:pt x="1" y="3108"/>
                    <a:pt x="12" y="3146"/>
                  </a:cubicBezTo>
                  <a:lnTo>
                    <a:pt x="266" y="4146"/>
                  </a:lnTo>
                  <a:cubicBezTo>
                    <a:pt x="285" y="4216"/>
                    <a:pt x="348" y="4262"/>
                    <a:pt x="416" y="4262"/>
                  </a:cubicBezTo>
                  <a:cubicBezTo>
                    <a:pt x="429" y="4262"/>
                    <a:pt x="442" y="4261"/>
                    <a:pt x="456" y="4259"/>
                  </a:cubicBezTo>
                  <a:lnTo>
                    <a:pt x="12046" y="1307"/>
                  </a:lnTo>
                  <a:cubicBezTo>
                    <a:pt x="12086" y="1296"/>
                    <a:pt x="12119" y="1272"/>
                    <a:pt x="12140" y="1236"/>
                  </a:cubicBezTo>
                  <a:cubicBezTo>
                    <a:pt x="12161" y="1200"/>
                    <a:pt x="12169" y="1157"/>
                    <a:pt x="12159" y="1117"/>
                  </a:cubicBezTo>
                  <a:lnTo>
                    <a:pt x="11903" y="117"/>
                  </a:lnTo>
                  <a:cubicBezTo>
                    <a:pt x="11884" y="45"/>
                    <a:pt x="11822" y="0"/>
                    <a:pt x="11751"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5" name="Google Shape;1145;p39"/>
          <p:cNvGrpSpPr/>
          <p:nvPr/>
        </p:nvGrpSpPr>
        <p:grpSpPr>
          <a:xfrm>
            <a:off x="6754175" y="372325"/>
            <a:ext cx="1134950" cy="991675"/>
            <a:chOff x="6754175" y="372325"/>
            <a:chExt cx="1134950" cy="991675"/>
          </a:xfrm>
        </p:grpSpPr>
        <p:sp>
          <p:nvSpPr>
            <p:cNvPr id="1146" name="Google Shape;1146;p39"/>
            <p:cNvSpPr/>
            <p:nvPr/>
          </p:nvSpPr>
          <p:spPr>
            <a:xfrm>
              <a:off x="6755375" y="383600"/>
              <a:ext cx="1133750" cy="979825"/>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9"/>
            <p:cNvSpPr/>
            <p:nvPr/>
          </p:nvSpPr>
          <p:spPr>
            <a:xfrm>
              <a:off x="6773350" y="372325"/>
              <a:ext cx="1093150" cy="987675"/>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9"/>
            <p:cNvSpPr/>
            <p:nvPr/>
          </p:nvSpPr>
          <p:spPr>
            <a:xfrm>
              <a:off x="6754175" y="664875"/>
              <a:ext cx="972275" cy="698650"/>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9"/>
            <p:cNvSpPr/>
            <p:nvPr/>
          </p:nvSpPr>
          <p:spPr>
            <a:xfrm>
              <a:off x="6758575" y="649275"/>
              <a:ext cx="40850" cy="53200"/>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9"/>
            <p:cNvSpPr/>
            <p:nvPr/>
          </p:nvSpPr>
          <p:spPr>
            <a:xfrm>
              <a:off x="6808725" y="684575"/>
              <a:ext cx="40800" cy="53150"/>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9"/>
            <p:cNvSpPr/>
            <p:nvPr/>
          </p:nvSpPr>
          <p:spPr>
            <a:xfrm>
              <a:off x="6775275" y="678500"/>
              <a:ext cx="28525" cy="35700"/>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9"/>
            <p:cNvSpPr/>
            <p:nvPr/>
          </p:nvSpPr>
          <p:spPr>
            <a:xfrm>
              <a:off x="6790525" y="689250"/>
              <a:ext cx="28575" cy="35725"/>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9"/>
            <p:cNvSpPr/>
            <p:nvPr/>
          </p:nvSpPr>
          <p:spPr>
            <a:xfrm>
              <a:off x="6858075" y="719400"/>
              <a:ext cx="40850" cy="53175"/>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9"/>
            <p:cNvSpPr/>
            <p:nvPr/>
          </p:nvSpPr>
          <p:spPr>
            <a:xfrm>
              <a:off x="6824675" y="713300"/>
              <a:ext cx="28575" cy="35725"/>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9"/>
            <p:cNvSpPr/>
            <p:nvPr/>
          </p:nvSpPr>
          <p:spPr>
            <a:xfrm>
              <a:off x="6839925" y="724025"/>
              <a:ext cx="28550" cy="35725"/>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9"/>
            <p:cNvSpPr/>
            <p:nvPr/>
          </p:nvSpPr>
          <p:spPr>
            <a:xfrm>
              <a:off x="6907525" y="754175"/>
              <a:ext cx="40850" cy="53175"/>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9"/>
            <p:cNvSpPr/>
            <p:nvPr/>
          </p:nvSpPr>
          <p:spPr>
            <a:xfrm>
              <a:off x="6874075" y="748100"/>
              <a:ext cx="28575" cy="35725"/>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9"/>
            <p:cNvSpPr/>
            <p:nvPr/>
          </p:nvSpPr>
          <p:spPr>
            <a:xfrm>
              <a:off x="6889350" y="758825"/>
              <a:ext cx="28550" cy="35700"/>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9"/>
            <p:cNvSpPr/>
            <p:nvPr/>
          </p:nvSpPr>
          <p:spPr>
            <a:xfrm>
              <a:off x="6956925" y="788950"/>
              <a:ext cx="40825" cy="53200"/>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9"/>
            <p:cNvSpPr/>
            <p:nvPr/>
          </p:nvSpPr>
          <p:spPr>
            <a:xfrm>
              <a:off x="6923450" y="782875"/>
              <a:ext cx="28575" cy="35725"/>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9"/>
            <p:cNvSpPr/>
            <p:nvPr/>
          </p:nvSpPr>
          <p:spPr>
            <a:xfrm>
              <a:off x="6938750" y="793575"/>
              <a:ext cx="28550" cy="35750"/>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9"/>
            <p:cNvSpPr/>
            <p:nvPr/>
          </p:nvSpPr>
          <p:spPr>
            <a:xfrm>
              <a:off x="7006300" y="823775"/>
              <a:ext cx="40850" cy="53175"/>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9"/>
            <p:cNvSpPr/>
            <p:nvPr/>
          </p:nvSpPr>
          <p:spPr>
            <a:xfrm>
              <a:off x="6972900" y="817675"/>
              <a:ext cx="28550" cy="35725"/>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9"/>
            <p:cNvSpPr/>
            <p:nvPr/>
          </p:nvSpPr>
          <p:spPr>
            <a:xfrm>
              <a:off x="6988175" y="828425"/>
              <a:ext cx="28525" cy="35725"/>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9"/>
            <p:cNvSpPr/>
            <p:nvPr/>
          </p:nvSpPr>
          <p:spPr>
            <a:xfrm>
              <a:off x="7055725" y="858575"/>
              <a:ext cx="40825" cy="53125"/>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9"/>
            <p:cNvSpPr/>
            <p:nvPr/>
          </p:nvSpPr>
          <p:spPr>
            <a:xfrm>
              <a:off x="7022300" y="852450"/>
              <a:ext cx="28525" cy="35750"/>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9"/>
            <p:cNvSpPr/>
            <p:nvPr/>
          </p:nvSpPr>
          <p:spPr>
            <a:xfrm>
              <a:off x="7037550" y="863200"/>
              <a:ext cx="28550" cy="35750"/>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9"/>
            <p:cNvSpPr/>
            <p:nvPr/>
          </p:nvSpPr>
          <p:spPr>
            <a:xfrm>
              <a:off x="7105100" y="893300"/>
              <a:ext cx="40850" cy="53175"/>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9"/>
            <p:cNvSpPr/>
            <p:nvPr/>
          </p:nvSpPr>
          <p:spPr>
            <a:xfrm>
              <a:off x="7071700" y="887225"/>
              <a:ext cx="28550" cy="35725"/>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9"/>
            <p:cNvSpPr/>
            <p:nvPr/>
          </p:nvSpPr>
          <p:spPr>
            <a:xfrm>
              <a:off x="7086950" y="898000"/>
              <a:ext cx="28525" cy="35725"/>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9"/>
            <p:cNvSpPr/>
            <p:nvPr/>
          </p:nvSpPr>
          <p:spPr>
            <a:xfrm>
              <a:off x="7154525" y="928075"/>
              <a:ext cx="40850" cy="53200"/>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9"/>
            <p:cNvSpPr/>
            <p:nvPr/>
          </p:nvSpPr>
          <p:spPr>
            <a:xfrm>
              <a:off x="7121100" y="922025"/>
              <a:ext cx="28550" cy="35725"/>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9"/>
            <p:cNvSpPr/>
            <p:nvPr/>
          </p:nvSpPr>
          <p:spPr>
            <a:xfrm>
              <a:off x="7136350" y="932775"/>
              <a:ext cx="28550" cy="35725"/>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9"/>
            <p:cNvSpPr/>
            <p:nvPr/>
          </p:nvSpPr>
          <p:spPr>
            <a:xfrm>
              <a:off x="7203925" y="962900"/>
              <a:ext cx="40825" cy="53200"/>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9"/>
            <p:cNvSpPr/>
            <p:nvPr/>
          </p:nvSpPr>
          <p:spPr>
            <a:xfrm>
              <a:off x="7170525" y="956850"/>
              <a:ext cx="28525" cy="35725"/>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9"/>
            <p:cNvSpPr/>
            <p:nvPr/>
          </p:nvSpPr>
          <p:spPr>
            <a:xfrm>
              <a:off x="7185750" y="967550"/>
              <a:ext cx="28575" cy="35725"/>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9"/>
            <p:cNvSpPr/>
            <p:nvPr/>
          </p:nvSpPr>
          <p:spPr>
            <a:xfrm>
              <a:off x="7253300" y="997700"/>
              <a:ext cx="40825" cy="53175"/>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9"/>
            <p:cNvSpPr/>
            <p:nvPr/>
          </p:nvSpPr>
          <p:spPr>
            <a:xfrm>
              <a:off x="7219900" y="991625"/>
              <a:ext cx="28575" cy="35725"/>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9"/>
            <p:cNvSpPr/>
            <p:nvPr/>
          </p:nvSpPr>
          <p:spPr>
            <a:xfrm>
              <a:off x="7235175" y="1002350"/>
              <a:ext cx="28550" cy="35725"/>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9"/>
            <p:cNvSpPr/>
            <p:nvPr/>
          </p:nvSpPr>
          <p:spPr>
            <a:xfrm>
              <a:off x="7302725" y="1032475"/>
              <a:ext cx="40825" cy="53175"/>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9"/>
            <p:cNvSpPr/>
            <p:nvPr/>
          </p:nvSpPr>
          <p:spPr>
            <a:xfrm>
              <a:off x="7269300" y="1026400"/>
              <a:ext cx="28525" cy="35750"/>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9"/>
            <p:cNvSpPr/>
            <p:nvPr/>
          </p:nvSpPr>
          <p:spPr>
            <a:xfrm>
              <a:off x="7284550" y="1037175"/>
              <a:ext cx="28575" cy="35725"/>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9"/>
            <p:cNvSpPr/>
            <p:nvPr/>
          </p:nvSpPr>
          <p:spPr>
            <a:xfrm>
              <a:off x="7352100" y="1067275"/>
              <a:ext cx="40850" cy="53175"/>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9"/>
            <p:cNvSpPr/>
            <p:nvPr/>
          </p:nvSpPr>
          <p:spPr>
            <a:xfrm>
              <a:off x="7318700" y="1061175"/>
              <a:ext cx="28575" cy="35725"/>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9"/>
            <p:cNvSpPr/>
            <p:nvPr/>
          </p:nvSpPr>
          <p:spPr>
            <a:xfrm>
              <a:off x="7333950" y="1071950"/>
              <a:ext cx="28525" cy="35750"/>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9"/>
            <p:cNvSpPr/>
            <p:nvPr/>
          </p:nvSpPr>
          <p:spPr>
            <a:xfrm>
              <a:off x="7401500" y="1102100"/>
              <a:ext cx="40825" cy="53150"/>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9"/>
            <p:cNvSpPr/>
            <p:nvPr/>
          </p:nvSpPr>
          <p:spPr>
            <a:xfrm>
              <a:off x="7368100" y="1095975"/>
              <a:ext cx="28575" cy="35725"/>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9"/>
            <p:cNvSpPr/>
            <p:nvPr/>
          </p:nvSpPr>
          <p:spPr>
            <a:xfrm>
              <a:off x="7383350" y="1106725"/>
              <a:ext cx="28575" cy="35725"/>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9"/>
            <p:cNvSpPr/>
            <p:nvPr/>
          </p:nvSpPr>
          <p:spPr>
            <a:xfrm>
              <a:off x="7450950" y="1136825"/>
              <a:ext cx="40800" cy="53200"/>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9"/>
            <p:cNvSpPr/>
            <p:nvPr/>
          </p:nvSpPr>
          <p:spPr>
            <a:xfrm>
              <a:off x="7417475" y="1130750"/>
              <a:ext cx="28550" cy="35750"/>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9"/>
            <p:cNvSpPr/>
            <p:nvPr/>
          </p:nvSpPr>
          <p:spPr>
            <a:xfrm>
              <a:off x="7432750" y="1141500"/>
              <a:ext cx="28575" cy="35750"/>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9"/>
            <p:cNvSpPr/>
            <p:nvPr/>
          </p:nvSpPr>
          <p:spPr>
            <a:xfrm>
              <a:off x="7500300" y="1171650"/>
              <a:ext cx="40850" cy="53200"/>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9"/>
            <p:cNvSpPr/>
            <p:nvPr/>
          </p:nvSpPr>
          <p:spPr>
            <a:xfrm>
              <a:off x="7466900" y="1165550"/>
              <a:ext cx="28575" cy="35725"/>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9"/>
            <p:cNvSpPr/>
            <p:nvPr/>
          </p:nvSpPr>
          <p:spPr>
            <a:xfrm>
              <a:off x="7482200" y="1176300"/>
              <a:ext cx="28525" cy="35725"/>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9"/>
            <p:cNvSpPr/>
            <p:nvPr/>
          </p:nvSpPr>
          <p:spPr>
            <a:xfrm>
              <a:off x="7549750" y="1206450"/>
              <a:ext cx="40800" cy="53175"/>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9"/>
            <p:cNvSpPr/>
            <p:nvPr/>
          </p:nvSpPr>
          <p:spPr>
            <a:xfrm>
              <a:off x="7516300" y="1200375"/>
              <a:ext cx="28550" cy="35725"/>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9"/>
            <p:cNvSpPr/>
            <p:nvPr/>
          </p:nvSpPr>
          <p:spPr>
            <a:xfrm>
              <a:off x="7531550" y="1211075"/>
              <a:ext cx="28575" cy="35750"/>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9"/>
            <p:cNvSpPr/>
            <p:nvPr/>
          </p:nvSpPr>
          <p:spPr>
            <a:xfrm>
              <a:off x="7599100" y="1241225"/>
              <a:ext cx="40850" cy="53175"/>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9"/>
            <p:cNvSpPr/>
            <p:nvPr/>
          </p:nvSpPr>
          <p:spPr>
            <a:xfrm>
              <a:off x="7565700" y="1235150"/>
              <a:ext cx="28575" cy="35725"/>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9"/>
            <p:cNvSpPr/>
            <p:nvPr/>
          </p:nvSpPr>
          <p:spPr>
            <a:xfrm>
              <a:off x="7580975" y="1245875"/>
              <a:ext cx="28525" cy="35700"/>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9"/>
            <p:cNvSpPr/>
            <p:nvPr/>
          </p:nvSpPr>
          <p:spPr>
            <a:xfrm>
              <a:off x="7648500" y="1276000"/>
              <a:ext cx="40825" cy="53200"/>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9"/>
            <p:cNvSpPr/>
            <p:nvPr/>
          </p:nvSpPr>
          <p:spPr>
            <a:xfrm>
              <a:off x="7615100" y="1269925"/>
              <a:ext cx="28575" cy="35725"/>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9"/>
            <p:cNvSpPr/>
            <p:nvPr/>
          </p:nvSpPr>
          <p:spPr>
            <a:xfrm>
              <a:off x="7630375" y="1280700"/>
              <a:ext cx="28550" cy="35700"/>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9"/>
            <p:cNvSpPr/>
            <p:nvPr/>
          </p:nvSpPr>
          <p:spPr>
            <a:xfrm>
              <a:off x="7697950" y="1310825"/>
              <a:ext cx="40825" cy="53175"/>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9"/>
            <p:cNvSpPr/>
            <p:nvPr/>
          </p:nvSpPr>
          <p:spPr>
            <a:xfrm>
              <a:off x="7664475" y="1304725"/>
              <a:ext cx="28575" cy="35725"/>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9"/>
            <p:cNvSpPr/>
            <p:nvPr/>
          </p:nvSpPr>
          <p:spPr>
            <a:xfrm>
              <a:off x="7679775" y="1315475"/>
              <a:ext cx="28550" cy="35725"/>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9"/>
            <p:cNvSpPr/>
            <p:nvPr/>
          </p:nvSpPr>
          <p:spPr>
            <a:xfrm>
              <a:off x="7348250" y="836025"/>
              <a:ext cx="32625" cy="41525"/>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9"/>
            <p:cNvSpPr/>
            <p:nvPr/>
          </p:nvSpPr>
          <p:spPr>
            <a:xfrm>
              <a:off x="7343200" y="840975"/>
              <a:ext cx="42675" cy="31575"/>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9" name="Google Shape;1209;p39"/>
          <p:cNvGrpSpPr/>
          <p:nvPr/>
        </p:nvGrpSpPr>
        <p:grpSpPr>
          <a:xfrm>
            <a:off x="2262484" y="4411364"/>
            <a:ext cx="624049" cy="549010"/>
            <a:chOff x="2262484" y="4411364"/>
            <a:chExt cx="624049" cy="549010"/>
          </a:xfrm>
        </p:grpSpPr>
        <p:sp>
          <p:nvSpPr>
            <p:cNvPr id="1210" name="Google Shape;1210;p39"/>
            <p:cNvSpPr/>
            <p:nvPr/>
          </p:nvSpPr>
          <p:spPr>
            <a:xfrm rot="1020749">
              <a:off x="2508104" y="4443750"/>
              <a:ext cx="288192" cy="446665"/>
            </a:xfrm>
            <a:custGeom>
              <a:avLst/>
              <a:gdLst/>
              <a:ahLst/>
              <a:cxnLst/>
              <a:rect l="l" t="t" r="r" b="b"/>
              <a:pathLst>
                <a:path w="17640" h="27340" extrusionOk="0">
                  <a:moveTo>
                    <a:pt x="17090" y="1"/>
                  </a:moveTo>
                  <a:cubicBezTo>
                    <a:pt x="16970" y="1"/>
                    <a:pt x="16849" y="54"/>
                    <a:pt x="16765" y="182"/>
                  </a:cubicBezTo>
                  <a:cubicBezTo>
                    <a:pt x="11082" y="8942"/>
                    <a:pt x="5555" y="17801"/>
                    <a:pt x="181" y="26753"/>
                  </a:cubicBezTo>
                  <a:cubicBezTo>
                    <a:pt x="0" y="27056"/>
                    <a:pt x="272" y="27339"/>
                    <a:pt x="543" y="27339"/>
                  </a:cubicBezTo>
                  <a:cubicBezTo>
                    <a:pt x="662" y="27339"/>
                    <a:pt x="781" y="27284"/>
                    <a:pt x="861" y="27151"/>
                  </a:cubicBezTo>
                  <a:cubicBezTo>
                    <a:pt x="6234" y="18197"/>
                    <a:pt x="11762" y="9338"/>
                    <a:pt x="17445" y="580"/>
                  </a:cubicBezTo>
                  <a:cubicBezTo>
                    <a:pt x="17639" y="283"/>
                    <a:pt x="17366" y="1"/>
                    <a:pt x="1709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9"/>
            <p:cNvSpPr/>
            <p:nvPr/>
          </p:nvSpPr>
          <p:spPr>
            <a:xfrm rot="1020749">
              <a:off x="2777551" y="4483121"/>
              <a:ext cx="14442" cy="443953"/>
            </a:xfrm>
            <a:custGeom>
              <a:avLst/>
              <a:gdLst/>
              <a:ahLst/>
              <a:cxnLst/>
              <a:rect l="l" t="t" r="r" b="b"/>
              <a:pathLst>
                <a:path w="884" h="27174" extrusionOk="0">
                  <a:moveTo>
                    <a:pt x="392" y="1"/>
                  </a:moveTo>
                  <a:cubicBezTo>
                    <a:pt x="196" y="1"/>
                    <a:pt x="0" y="127"/>
                    <a:pt x="3" y="381"/>
                  </a:cubicBezTo>
                  <a:cubicBezTo>
                    <a:pt x="96" y="9182"/>
                    <a:pt x="25" y="17991"/>
                    <a:pt x="3" y="26793"/>
                  </a:cubicBezTo>
                  <a:cubicBezTo>
                    <a:pt x="3" y="27046"/>
                    <a:pt x="200" y="27173"/>
                    <a:pt x="397" y="27173"/>
                  </a:cubicBezTo>
                  <a:cubicBezTo>
                    <a:pt x="593" y="27173"/>
                    <a:pt x="790" y="27047"/>
                    <a:pt x="791" y="26793"/>
                  </a:cubicBezTo>
                  <a:cubicBezTo>
                    <a:pt x="812" y="17991"/>
                    <a:pt x="884" y="9182"/>
                    <a:pt x="791" y="381"/>
                  </a:cubicBezTo>
                  <a:cubicBezTo>
                    <a:pt x="788" y="128"/>
                    <a:pt x="589" y="1"/>
                    <a:pt x="3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9"/>
            <p:cNvSpPr/>
            <p:nvPr/>
          </p:nvSpPr>
          <p:spPr>
            <a:xfrm rot="1020749">
              <a:off x="2442396" y="4883314"/>
              <a:ext cx="416539" cy="16484"/>
            </a:xfrm>
            <a:custGeom>
              <a:avLst/>
              <a:gdLst/>
              <a:ahLst/>
              <a:cxnLst/>
              <a:rect l="l" t="t" r="r" b="b"/>
              <a:pathLst>
                <a:path w="25496" h="1009" extrusionOk="0">
                  <a:moveTo>
                    <a:pt x="24992" y="1"/>
                  </a:moveTo>
                  <a:cubicBezTo>
                    <a:pt x="24990" y="1"/>
                    <a:pt x="24989" y="1"/>
                    <a:pt x="24988" y="1"/>
                  </a:cubicBezTo>
                  <a:lnTo>
                    <a:pt x="508" y="221"/>
                  </a:lnTo>
                  <a:cubicBezTo>
                    <a:pt x="3" y="226"/>
                    <a:pt x="0" y="1009"/>
                    <a:pt x="504" y="1009"/>
                  </a:cubicBezTo>
                  <a:cubicBezTo>
                    <a:pt x="506" y="1009"/>
                    <a:pt x="507" y="1009"/>
                    <a:pt x="508" y="1009"/>
                  </a:cubicBezTo>
                  <a:lnTo>
                    <a:pt x="24988" y="788"/>
                  </a:lnTo>
                  <a:cubicBezTo>
                    <a:pt x="25493" y="784"/>
                    <a:pt x="25496" y="1"/>
                    <a:pt x="249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9"/>
            <p:cNvSpPr/>
            <p:nvPr/>
          </p:nvSpPr>
          <p:spPr>
            <a:xfrm rot="1020749">
              <a:off x="2726617" y="4820370"/>
              <a:ext cx="85494" cy="110130"/>
            </a:xfrm>
            <a:custGeom>
              <a:avLst/>
              <a:gdLst/>
              <a:ahLst/>
              <a:cxnLst/>
              <a:rect l="l" t="t" r="r" b="b"/>
              <a:pathLst>
                <a:path w="5233" h="6741" extrusionOk="0">
                  <a:moveTo>
                    <a:pt x="506" y="1"/>
                  </a:moveTo>
                  <a:cubicBezTo>
                    <a:pt x="1" y="1"/>
                    <a:pt x="1" y="787"/>
                    <a:pt x="507" y="788"/>
                  </a:cubicBezTo>
                  <a:cubicBezTo>
                    <a:pt x="1784" y="792"/>
                    <a:pt x="3058" y="794"/>
                    <a:pt x="4334" y="796"/>
                  </a:cubicBezTo>
                  <a:lnTo>
                    <a:pt x="4334" y="796"/>
                  </a:lnTo>
                  <a:cubicBezTo>
                    <a:pt x="4401" y="2647"/>
                    <a:pt x="4439" y="4512"/>
                    <a:pt x="4353" y="6361"/>
                  </a:cubicBezTo>
                  <a:cubicBezTo>
                    <a:pt x="4341" y="6614"/>
                    <a:pt x="4532" y="6740"/>
                    <a:pt x="4729" y="6740"/>
                  </a:cubicBezTo>
                  <a:cubicBezTo>
                    <a:pt x="4926" y="6740"/>
                    <a:pt x="5128" y="6614"/>
                    <a:pt x="5140" y="6361"/>
                  </a:cubicBezTo>
                  <a:cubicBezTo>
                    <a:pt x="5233" y="4381"/>
                    <a:pt x="5183" y="2383"/>
                    <a:pt x="5107" y="403"/>
                  </a:cubicBezTo>
                  <a:cubicBezTo>
                    <a:pt x="5100" y="191"/>
                    <a:pt x="4934" y="9"/>
                    <a:pt x="4713" y="9"/>
                  </a:cubicBezTo>
                  <a:cubicBezTo>
                    <a:pt x="3310" y="7"/>
                    <a:pt x="1910" y="5"/>
                    <a:pt x="507" y="1"/>
                  </a:cubicBezTo>
                  <a:cubicBezTo>
                    <a:pt x="507" y="1"/>
                    <a:pt x="506" y="1"/>
                    <a:pt x="50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9"/>
            <p:cNvSpPr/>
            <p:nvPr/>
          </p:nvSpPr>
          <p:spPr>
            <a:xfrm rot="1020749">
              <a:off x="2737800" y="4586666"/>
              <a:ext cx="83599" cy="35534"/>
            </a:xfrm>
            <a:custGeom>
              <a:avLst/>
              <a:gdLst/>
              <a:ahLst/>
              <a:cxnLst/>
              <a:rect l="l" t="t" r="r" b="b"/>
              <a:pathLst>
                <a:path w="5117" h="2175" extrusionOk="0">
                  <a:moveTo>
                    <a:pt x="553" y="1"/>
                  </a:moveTo>
                  <a:cubicBezTo>
                    <a:pt x="265" y="1"/>
                    <a:pt x="1" y="396"/>
                    <a:pt x="256" y="686"/>
                  </a:cubicBezTo>
                  <a:cubicBezTo>
                    <a:pt x="1105" y="1654"/>
                    <a:pt x="2299" y="2174"/>
                    <a:pt x="3539" y="2174"/>
                  </a:cubicBezTo>
                  <a:cubicBezTo>
                    <a:pt x="3912" y="2174"/>
                    <a:pt x="4290" y="2127"/>
                    <a:pt x="4663" y="2031"/>
                  </a:cubicBezTo>
                  <a:cubicBezTo>
                    <a:pt x="5117" y="1916"/>
                    <a:pt x="4974" y="1259"/>
                    <a:pt x="4562" y="1259"/>
                  </a:cubicBezTo>
                  <a:cubicBezTo>
                    <a:pt x="4528" y="1259"/>
                    <a:pt x="4492" y="1263"/>
                    <a:pt x="4454" y="1273"/>
                  </a:cubicBezTo>
                  <a:cubicBezTo>
                    <a:pt x="4144" y="1352"/>
                    <a:pt x="3835" y="1391"/>
                    <a:pt x="3531" y="1391"/>
                  </a:cubicBezTo>
                  <a:cubicBezTo>
                    <a:pt x="2497" y="1391"/>
                    <a:pt x="1526" y="944"/>
                    <a:pt x="813" y="129"/>
                  </a:cubicBezTo>
                  <a:cubicBezTo>
                    <a:pt x="733" y="39"/>
                    <a:pt x="642" y="1"/>
                    <a:pt x="5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9"/>
            <p:cNvSpPr/>
            <p:nvPr/>
          </p:nvSpPr>
          <p:spPr>
            <a:xfrm rot="1020749">
              <a:off x="2263426" y="4695477"/>
              <a:ext cx="43049" cy="12874"/>
            </a:xfrm>
            <a:custGeom>
              <a:avLst/>
              <a:gdLst/>
              <a:ahLst/>
              <a:cxnLst/>
              <a:rect l="l" t="t" r="r" b="b"/>
              <a:pathLst>
                <a:path w="2635" h="788" extrusionOk="0">
                  <a:moveTo>
                    <a:pt x="509" y="0"/>
                  </a:moveTo>
                  <a:cubicBezTo>
                    <a:pt x="2" y="0"/>
                    <a:pt x="1" y="788"/>
                    <a:pt x="509" y="788"/>
                  </a:cubicBezTo>
                  <a:lnTo>
                    <a:pt x="2126" y="788"/>
                  </a:lnTo>
                  <a:cubicBezTo>
                    <a:pt x="2633" y="788"/>
                    <a:pt x="2635" y="0"/>
                    <a:pt x="21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9"/>
            <p:cNvSpPr/>
            <p:nvPr/>
          </p:nvSpPr>
          <p:spPr>
            <a:xfrm rot="1020749">
              <a:off x="2309545" y="4709585"/>
              <a:ext cx="43033" cy="12874"/>
            </a:xfrm>
            <a:custGeom>
              <a:avLst/>
              <a:gdLst/>
              <a:ahLst/>
              <a:cxnLst/>
              <a:rect l="l" t="t" r="r" b="b"/>
              <a:pathLst>
                <a:path w="2634" h="788" extrusionOk="0">
                  <a:moveTo>
                    <a:pt x="507" y="0"/>
                  </a:moveTo>
                  <a:cubicBezTo>
                    <a:pt x="0" y="0"/>
                    <a:pt x="0" y="788"/>
                    <a:pt x="507" y="788"/>
                  </a:cubicBezTo>
                  <a:lnTo>
                    <a:pt x="2125" y="788"/>
                  </a:lnTo>
                  <a:cubicBezTo>
                    <a:pt x="2632" y="788"/>
                    <a:pt x="2633" y="0"/>
                    <a:pt x="21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9"/>
            <p:cNvSpPr/>
            <p:nvPr/>
          </p:nvSpPr>
          <p:spPr>
            <a:xfrm rot="1020749">
              <a:off x="2355663" y="4723698"/>
              <a:ext cx="43049" cy="12874"/>
            </a:xfrm>
            <a:custGeom>
              <a:avLst/>
              <a:gdLst/>
              <a:ahLst/>
              <a:cxnLst/>
              <a:rect l="l" t="t" r="r" b="b"/>
              <a:pathLst>
                <a:path w="2635" h="788" extrusionOk="0">
                  <a:moveTo>
                    <a:pt x="509" y="0"/>
                  </a:moveTo>
                  <a:cubicBezTo>
                    <a:pt x="0" y="0"/>
                    <a:pt x="0" y="788"/>
                    <a:pt x="509" y="788"/>
                  </a:cubicBezTo>
                  <a:lnTo>
                    <a:pt x="2126" y="788"/>
                  </a:lnTo>
                  <a:cubicBezTo>
                    <a:pt x="2631" y="788"/>
                    <a:pt x="2634" y="0"/>
                    <a:pt x="21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9"/>
            <p:cNvSpPr/>
            <p:nvPr/>
          </p:nvSpPr>
          <p:spPr>
            <a:xfrm rot="1020749">
              <a:off x="2401751" y="4737799"/>
              <a:ext cx="43049" cy="12874"/>
            </a:xfrm>
            <a:custGeom>
              <a:avLst/>
              <a:gdLst/>
              <a:ahLst/>
              <a:cxnLst/>
              <a:rect l="l" t="t" r="r" b="b"/>
              <a:pathLst>
                <a:path w="2635" h="788" extrusionOk="0">
                  <a:moveTo>
                    <a:pt x="509" y="0"/>
                  </a:moveTo>
                  <a:cubicBezTo>
                    <a:pt x="2" y="0"/>
                    <a:pt x="1" y="788"/>
                    <a:pt x="509" y="788"/>
                  </a:cubicBezTo>
                  <a:lnTo>
                    <a:pt x="2127" y="788"/>
                  </a:lnTo>
                  <a:cubicBezTo>
                    <a:pt x="2633" y="788"/>
                    <a:pt x="2635" y="0"/>
                    <a:pt x="21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9"/>
            <p:cNvSpPr/>
            <p:nvPr/>
          </p:nvSpPr>
          <p:spPr>
            <a:xfrm rot="1020749">
              <a:off x="2447886" y="4751909"/>
              <a:ext cx="43016" cy="12874"/>
            </a:xfrm>
            <a:custGeom>
              <a:avLst/>
              <a:gdLst/>
              <a:ahLst/>
              <a:cxnLst/>
              <a:rect l="l" t="t" r="r" b="b"/>
              <a:pathLst>
                <a:path w="2633" h="788" extrusionOk="0">
                  <a:moveTo>
                    <a:pt x="506" y="0"/>
                  </a:moveTo>
                  <a:cubicBezTo>
                    <a:pt x="1" y="0"/>
                    <a:pt x="1" y="788"/>
                    <a:pt x="506" y="788"/>
                  </a:cubicBezTo>
                  <a:lnTo>
                    <a:pt x="2124" y="788"/>
                  </a:lnTo>
                  <a:cubicBezTo>
                    <a:pt x="2631" y="788"/>
                    <a:pt x="2632" y="0"/>
                    <a:pt x="212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9"/>
            <p:cNvSpPr/>
            <p:nvPr/>
          </p:nvSpPr>
          <p:spPr>
            <a:xfrm rot="1020749">
              <a:off x="2513277" y="4614676"/>
              <a:ext cx="37364" cy="51250"/>
            </a:xfrm>
            <a:custGeom>
              <a:avLst/>
              <a:gdLst/>
              <a:ahLst/>
              <a:cxnLst/>
              <a:rect l="l" t="t" r="r" b="b"/>
              <a:pathLst>
                <a:path w="2287" h="3137" extrusionOk="0">
                  <a:moveTo>
                    <a:pt x="1750" y="1"/>
                  </a:moveTo>
                  <a:cubicBezTo>
                    <a:pt x="1631" y="1"/>
                    <a:pt x="1514" y="58"/>
                    <a:pt x="1439" y="197"/>
                  </a:cubicBezTo>
                  <a:cubicBezTo>
                    <a:pt x="1016" y="979"/>
                    <a:pt x="592" y="1762"/>
                    <a:pt x="167" y="2545"/>
                  </a:cubicBezTo>
                  <a:cubicBezTo>
                    <a:pt x="1" y="2852"/>
                    <a:pt x="273" y="3137"/>
                    <a:pt x="537" y="3137"/>
                  </a:cubicBezTo>
                  <a:cubicBezTo>
                    <a:pt x="656" y="3137"/>
                    <a:pt x="772" y="3080"/>
                    <a:pt x="847" y="2941"/>
                  </a:cubicBezTo>
                  <a:cubicBezTo>
                    <a:pt x="1272" y="2160"/>
                    <a:pt x="1696" y="1375"/>
                    <a:pt x="2119" y="594"/>
                  </a:cubicBezTo>
                  <a:cubicBezTo>
                    <a:pt x="2286" y="286"/>
                    <a:pt x="2014" y="1"/>
                    <a:pt x="175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9"/>
            <p:cNvSpPr/>
            <p:nvPr/>
          </p:nvSpPr>
          <p:spPr>
            <a:xfrm rot="1020749">
              <a:off x="2535941" y="4621852"/>
              <a:ext cx="34047" cy="50417"/>
            </a:xfrm>
            <a:custGeom>
              <a:avLst/>
              <a:gdLst/>
              <a:ahLst/>
              <a:cxnLst/>
              <a:rect l="l" t="t" r="r" b="b"/>
              <a:pathLst>
                <a:path w="2084" h="3086" extrusionOk="0">
                  <a:moveTo>
                    <a:pt x="557" y="0"/>
                  </a:moveTo>
                  <a:cubicBezTo>
                    <a:pt x="274" y="0"/>
                    <a:pt x="1" y="281"/>
                    <a:pt x="206" y="572"/>
                  </a:cubicBezTo>
                  <a:cubicBezTo>
                    <a:pt x="689" y="1257"/>
                    <a:pt x="1034" y="1993"/>
                    <a:pt x="1247" y="2805"/>
                  </a:cubicBezTo>
                  <a:cubicBezTo>
                    <a:pt x="1298" y="3000"/>
                    <a:pt x="1450" y="3085"/>
                    <a:pt x="1605" y="3085"/>
                  </a:cubicBezTo>
                  <a:cubicBezTo>
                    <a:pt x="1840" y="3085"/>
                    <a:pt x="2083" y="2892"/>
                    <a:pt x="2006" y="2596"/>
                  </a:cubicBezTo>
                  <a:cubicBezTo>
                    <a:pt x="1778" y="1724"/>
                    <a:pt x="1405" y="911"/>
                    <a:pt x="886" y="175"/>
                  </a:cubicBezTo>
                  <a:cubicBezTo>
                    <a:pt x="799" y="52"/>
                    <a:pt x="677" y="0"/>
                    <a:pt x="55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9"/>
            <p:cNvSpPr/>
            <p:nvPr/>
          </p:nvSpPr>
          <p:spPr>
            <a:xfrm rot="1020749">
              <a:off x="2517217" y="4646303"/>
              <a:ext cx="45042" cy="14540"/>
            </a:xfrm>
            <a:custGeom>
              <a:avLst/>
              <a:gdLst/>
              <a:ahLst/>
              <a:cxnLst/>
              <a:rect l="l" t="t" r="r" b="b"/>
              <a:pathLst>
                <a:path w="2757" h="890" extrusionOk="0">
                  <a:moveTo>
                    <a:pt x="1324" y="1"/>
                  </a:moveTo>
                  <a:cubicBezTo>
                    <a:pt x="1038" y="1"/>
                    <a:pt x="752" y="31"/>
                    <a:pt x="465" y="90"/>
                  </a:cubicBezTo>
                  <a:cubicBezTo>
                    <a:pt x="0" y="183"/>
                    <a:pt x="155" y="858"/>
                    <a:pt x="584" y="858"/>
                  </a:cubicBezTo>
                  <a:cubicBezTo>
                    <a:pt x="613" y="858"/>
                    <a:pt x="643" y="855"/>
                    <a:pt x="674" y="848"/>
                  </a:cubicBezTo>
                  <a:cubicBezTo>
                    <a:pt x="887" y="804"/>
                    <a:pt x="1100" y="783"/>
                    <a:pt x="1313" y="783"/>
                  </a:cubicBezTo>
                  <a:cubicBezTo>
                    <a:pt x="1573" y="783"/>
                    <a:pt x="1831" y="815"/>
                    <a:pt x="2089" y="877"/>
                  </a:cubicBezTo>
                  <a:cubicBezTo>
                    <a:pt x="2125" y="885"/>
                    <a:pt x="2158" y="889"/>
                    <a:pt x="2190" y="889"/>
                  </a:cubicBezTo>
                  <a:cubicBezTo>
                    <a:pt x="2608" y="889"/>
                    <a:pt x="2757" y="227"/>
                    <a:pt x="2298" y="118"/>
                  </a:cubicBezTo>
                  <a:cubicBezTo>
                    <a:pt x="1973" y="40"/>
                    <a:pt x="1649" y="1"/>
                    <a:pt x="132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9"/>
            <p:cNvSpPr/>
            <p:nvPr/>
          </p:nvSpPr>
          <p:spPr>
            <a:xfrm rot="1020749">
              <a:off x="2838723" y="4789194"/>
              <a:ext cx="41154" cy="51659"/>
            </a:xfrm>
            <a:custGeom>
              <a:avLst/>
              <a:gdLst/>
              <a:ahLst/>
              <a:cxnLst/>
              <a:rect l="l" t="t" r="r" b="b"/>
              <a:pathLst>
                <a:path w="2519" h="3162" extrusionOk="0">
                  <a:moveTo>
                    <a:pt x="1722" y="0"/>
                  </a:moveTo>
                  <a:cubicBezTo>
                    <a:pt x="1698" y="0"/>
                    <a:pt x="1673" y="2"/>
                    <a:pt x="1648" y="7"/>
                  </a:cubicBezTo>
                  <a:cubicBezTo>
                    <a:pt x="769" y="151"/>
                    <a:pt x="0" y="999"/>
                    <a:pt x="169" y="1923"/>
                  </a:cubicBezTo>
                  <a:cubicBezTo>
                    <a:pt x="300" y="2633"/>
                    <a:pt x="958" y="3161"/>
                    <a:pt x="1656" y="3161"/>
                  </a:cubicBezTo>
                  <a:cubicBezTo>
                    <a:pt x="1799" y="3161"/>
                    <a:pt x="1944" y="3139"/>
                    <a:pt x="2086" y="3092"/>
                  </a:cubicBezTo>
                  <a:cubicBezTo>
                    <a:pt x="2518" y="2948"/>
                    <a:pt x="2392" y="2310"/>
                    <a:pt x="2007" y="2310"/>
                  </a:cubicBezTo>
                  <a:cubicBezTo>
                    <a:pt x="1967" y="2310"/>
                    <a:pt x="1923" y="2317"/>
                    <a:pt x="1877" y="2333"/>
                  </a:cubicBezTo>
                  <a:cubicBezTo>
                    <a:pt x="1805" y="2357"/>
                    <a:pt x="1732" y="2368"/>
                    <a:pt x="1659" y="2368"/>
                  </a:cubicBezTo>
                  <a:cubicBezTo>
                    <a:pt x="1295" y="2368"/>
                    <a:pt x="946" y="2087"/>
                    <a:pt x="935" y="1693"/>
                  </a:cubicBezTo>
                  <a:cubicBezTo>
                    <a:pt x="919" y="1178"/>
                    <a:pt x="1403" y="843"/>
                    <a:pt x="1858" y="767"/>
                  </a:cubicBezTo>
                  <a:cubicBezTo>
                    <a:pt x="2331" y="688"/>
                    <a:pt x="2164" y="0"/>
                    <a:pt x="17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4" name="Google Shape;1224;p39"/>
          <p:cNvGrpSpPr/>
          <p:nvPr/>
        </p:nvGrpSpPr>
        <p:grpSpPr>
          <a:xfrm>
            <a:off x="237450" y="257038"/>
            <a:ext cx="1214675" cy="811125"/>
            <a:chOff x="237450" y="257038"/>
            <a:chExt cx="1214675" cy="811125"/>
          </a:xfrm>
        </p:grpSpPr>
        <p:sp>
          <p:nvSpPr>
            <p:cNvPr id="1225" name="Google Shape;1225;p39"/>
            <p:cNvSpPr/>
            <p:nvPr/>
          </p:nvSpPr>
          <p:spPr>
            <a:xfrm>
              <a:off x="237875" y="282863"/>
              <a:ext cx="52575" cy="106625"/>
            </a:xfrm>
            <a:custGeom>
              <a:avLst/>
              <a:gdLst/>
              <a:ahLst/>
              <a:cxnLst/>
              <a:rect l="l" t="t" r="r" b="b"/>
              <a:pathLst>
                <a:path w="2103" h="4265" extrusionOk="0">
                  <a:moveTo>
                    <a:pt x="947" y="365"/>
                  </a:moveTo>
                  <a:cubicBezTo>
                    <a:pt x="1224" y="365"/>
                    <a:pt x="1360" y="547"/>
                    <a:pt x="1354" y="912"/>
                  </a:cubicBezTo>
                  <a:cubicBezTo>
                    <a:pt x="1641" y="1387"/>
                    <a:pt x="1451" y="1654"/>
                    <a:pt x="783" y="1711"/>
                  </a:cubicBezTo>
                  <a:cubicBezTo>
                    <a:pt x="552" y="1712"/>
                    <a:pt x="526" y="2024"/>
                    <a:pt x="731" y="2097"/>
                  </a:cubicBezTo>
                  <a:cubicBezTo>
                    <a:pt x="1372" y="2326"/>
                    <a:pt x="1534" y="3160"/>
                    <a:pt x="1033" y="3609"/>
                  </a:cubicBezTo>
                  <a:cubicBezTo>
                    <a:pt x="883" y="3743"/>
                    <a:pt x="775" y="3798"/>
                    <a:pt x="695" y="3798"/>
                  </a:cubicBezTo>
                  <a:cubicBezTo>
                    <a:pt x="433" y="3798"/>
                    <a:pt x="498" y="3193"/>
                    <a:pt x="499" y="2863"/>
                  </a:cubicBezTo>
                  <a:cubicBezTo>
                    <a:pt x="505" y="2063"/>
                    <a:pt x="510" y="1263"/>
                    <a:pt x="515" y="462"/>
                  </a:cubicBezTo>
                  <a:lnTo>
                    <a:pt x="515" y="462"/>
                  </a:lnTo>
                  <a:cubicBezTo>
                    <a:pt x="528" y="459"/>
                    <a:pt x="541" y="455"/>
                    <a:pt x="553" y="450"/>
                  </a:cubicBezTo>
                  <a:cubicBezTo>
                    <a:pt x="707" y="393"/>
                    <a:pt x="838" y="365"/>
                    <a:pt x="947" y="365"/>
                  </a:cubicBezTo>
                  <a:close/>
                  <a:moveTo>
                    <a:pt x="878" y="0"/>
                  </a:moveTo>
                  <a:cubicBezTo>
                    <a:pt x="701" y="0"/>
                    <a:pt x="521" y="37"/>
                    <a:pt x="354" y="109"/>
                  </a:cubicBezTo>
                  <a:cubicBezTo>
                    <a:pt x="329" y="120"/>
                    <a:pt x="309" y="134"/>
                    <a:pt x="294" y="149"/>
                  </a:cubicBezTo>
                  <a:lnTo>
                    <a:pt x="294" y="149"/>
                  </a:lnTo>
                  <a:cubicBezTo>
                    <a:pt x="204" y="159"/>
                    <a:pt x="121" y="222"/>
                    <a:pt x="120" y="338"/>
                  </a:cubicBezTo>
                  <a:cubicBezTo>
                    <a:pt x="117" y="1031"/>
                    <a:pt x="111" y="1725"/>
                    <a:pt x="108" y="2418"/>
                  </a:cubicBezTo>
                  <a:cubicBezTo>
                    <a:pt x="104" y="2959"/>
                    <a:pt x="1" y="3588"/>
                    <a:pt x="148" y="4107"/>
                  </a:cubicBezTo>
                  <a:cubicBezTo>
                    <a:pt x="167" y="4167"/>
                    <a:pt x="220" y="4233"/>
                    <a:pt x="287" y="4245"/>
                  </a:cubicBezTo>
                  <a:cubicBezTo>
                    <a:pt x="366" y="4258"/>
                    <a:pt x="442" y="4264"/>
                    <a:pt x="515" y="4264"/>
                  </a:cubicBezTo>
                  <a:cubicBezTo>
                    <a:pt x="1659" y="4264"/>
                    <a:pt x="2067" y="2721"/>
                    <a:pt x="1291" y="1993"/>
                  </a:cubicBezTo>
                  <a:lnTo>
                    <a:pt x="1291" y="1993"/>
                  </a:lnTo>
                  <a:cubicBezTo>
                    <a:pt x="1768" y="1779"/>
                    <a:pt x="2103" y="1284"/>
                    <a:pt x="1922" y="723"/>
                  </a:cubicBezTo>
                  <a:cubicBezTo>
                    <a:pt x="1767" y="239"/>
                    <a:pt x="1331" y="0"/>
                    <a:pt x="8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9"/>
            <p:cNvSpPr/>
            <p:nvPr/>
          </p:nvSpPr>
          <p:spPr>
            <a:xfrm>
              <a:off x="310000" y="257038"/>
              <a:ext cx="41750" cy="63600"/>
            </a:xfrm>
            <a:custGeom>
              <a:avLst/>
              <a:gdLst/>
              <a:ahLst/>
              <a:cxnLst/>
              <a:rect l="l" t="t" r="r" b="b"/>
              <a:pathLst>
                <a:path w="1670" h="2544" extrusionOk="0">
                  <a:moveTo>
                    <a:pt x="696" y="0"/>
                  </a:moveTo>
                  <a:cubicBezTo>
                    <a:pt x="468" y="0"/>
                    <a:pt x="241" y="130"/>
                    <a:pt x="102" y="330"/>
                  </a:cubicBezTo>
                  <a:cubicBezTo>
                    <a:pt x="1" y="478"/>
                    <a:pt x="138" y="619"/>
                    <a:pt x="279" y="619"/>
                  </a:cubicBezTo>
                  <a:cubicBezTo>
                    <a:pt x="339" y="619"/>
                    <a:pt x="400" y="593"/>
                    <a:pt x="444" y="531"/>
                  </a:cubicBezTo>
                  <a:cubicBezTo>
                    <a:pt x="544" y="433"/>
                    <a:pt x="624" y="383"/>
                    <a:pt x="684" y="383"/>
                  </a:cubicBezTo>
                  <a:cubicBezTo>
                    <a:pt x="753" y="383"/>
                    <a:pt x="795" y="449"/>
                    <a:pt x="809" y="582"/>
                  </a:cubicBezTo>
                  <a:cubicBezTo>
                    <a:pt x="905" y="685"/>
                    <a:pt x="909" y="777"/>
                    <a:pt x="816" y="860"/>
                  </a:cubicBezTo>
                  <a:cubicBezTo>
                    <a:pt x="776" y="954"/>
                    <a:pt x="712" y="997"/>
                    <a:pt x="696" y="1103"/>
                  </a:cubicBezTo>
                  <a:cubicBezTo>
                    <a:pt x="678" y="1225"/>
                    <a:pt x="712" y="1335"/>
                    <a:pt x="793" y="1423"/>
                  </a:cubicBezTo>
                  <a:cubicBezTo>
                    <a:pt x="927" y="1564"/>
                    <a:pt x="1199" y="1507"/>
                    <a:pt x="1259" y="1730"/>
                  </a:cubicBezTo>
                  <a:cubicBezTo>
                    <a:pt x="1372" y="2143"/>
                    <a:pt x="627" y="2150"/>
                    <a:pt x="398" y="2150"/>
                  </a:cubicBezTo>
                  <a:cubicBezTo>
                    <a:pt x="145" y="2150"/>
                    <a:pt x="145" y="2543"/>
                    <a:pt x="398" y="2543"/>
                  </a:cubicBezTo>
                  <a:cubicBezTo>
                    <a:pt x="862" y="2543"/>
                    <a:pt x="1456" y="2488"/>
                    <a:pt x="1619" y="1967"/>
                  </a:cubicBezTo>
                  <a:cubicBezTo>
                    <a:pt x="1670" y="1806"/>
                    <a:pt x="1668" y="1613"/>
                    <a:pt x="1591" y="1458"/>
                  </a:cubicBezTo>
                  <a:cubicBezTo>
                    <a:pt x="1492" y="1262"/>
                    <a:pt x="1337" y="1294"/>
                    <a:pt x="1197" y="1175"/>
                  </a:cubicBezTo>
                  <a:cubicBezTo>
                    <a:pt x="1187" y="1176"/>
                    <a:pt x="1177" y="1176"/>
                    <a:pt x="1169" y="1176"/>
                  </a:cubicBezTo>
                  <a:cubicBezTo>
                    <a:pt x="1078" y="1176"/>
                    <a:pt x="1075" y="1136"/>
                    <a:pt x="1154" y="1056"/>
                  </a:cubicBezTo>
                  <a:cubicBezTo>
                    <a:pt x="1191" y="1013"/>
                    <a:pt x="1219" y="967"/>
                    <a:pt x="1239" y="913"/>
                  </a:cubicBezTo>
                  <a:cubicBezTo>
                    <a:pt x="1270" y="833"/>
                    <a:pt x="1297" y="757"/>
                    <a:pt x="1300" y="670"/>
                  </a:cubicBezTo>
                  <a:cubicBezTo>
                    <a:pt x="1310" y="489"/>
                    <a:pt x="1233" y="292"/>
                    <a:pt x="1103" y="167"/>
                  </a:cubicBezTo>
                  <a:cubicBezTo>
                    <a:pt x="981" y="51"/>
                    <a:pt x="838" y="0"/>
                    <a:pt x="69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9"/>
            <p:cNvSpPr/>
            <p:nvPr/>
          </p:nvSpPr>
          <p:spPr>
            <a:xfrm>
              <a:off x="409550" y="320163"/>
              <a:ext cx="40875" cy="12800"/>
            </a:xfrm>
            <a:custGeom>
              <a:avLst/>
              <a:gdLst/>
              <a:ahLst/>
              <a:cxnLst/>
              <a:rect l="l" t="t" r="r" b="b"/>
              <a:pathLst>
                <a:path w="1635" h="512" extrusionOk="0">
                  <a:moveTo>
                    <a:pt x="887" y="0"/>
                  </a:moveTo>
                  <a:cubicBezTo>
                    <a:pt x="659" y="0"/>
                    <a:pt x="433" y="40"/>
                    <a:pt x="213" y="120"/>
                  </a:cubicBezTo>
                  <a:cubicBezTo>
                    <a:pt x="0" y="197"/>
                    <a:pt x="61" y="512"/>
                    <a:pt x="249" y="512"/>
                  </a:cubicBezTo>
                  <a:cubicBezTo>
                    <a:pt x="269" y="512"/>
                    <a:pt x="292" y="508"/>
                    <a:pt x="316" y="499"/>
                  </a:cubicBezTo>
                  <a:cubicBezTo>
                    <a:pt x="508" y="430"/>
                    <a:pt x="699" y="395"/>
                    <a:pt x="892" y="395"/>
                  </a:cubicBezTo>
                  <a:cubicBezTo>
                    <a:pt x="1028" y="395"/>
                    <a:pt x="1164" y="412"/>
                    <a:pt x="1302" y="448"/>
                  </a:cubicBezTo>
                  <a:cubicBezTo>
                    <a:pt x="1321" y="453"/>
                    <a:pt x="1339" y="455"/>
                    <a:pt x="1356" y="455"/>
                  </a:cubicBezTo>
                  <a:cubicBezTo>
                    <a:pt x="1561" y="455"/>
                    <a:pt x="1634" y="127"/>
                    <a:pt x="1408" y="69"/>
                  </a:cubicBezTo>
                  <a:cubicBezTo>
                    <a:pt x="1235" y="23"/>
                    <a:pt x="1061" y="0"/>
                    <a:pt x="88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9"/>
            <p:cNvSpPr/>
            <p:nvPr/>
          </p:nvSpPr>
          <p:spPr>
            <a:xfrm>
              <a:off x="415050" y="346638"/>
              <a:ext cx="33050" cy="12700"/>
            </a:xfrm>
            <a:custGeom>
              <a:avLst/>
              <a:gdLst/>
              <a:ahLst/>
              <a:cxnLst/>
              <a:rect l="l" t="t" r="r" b="b"/>
              <a:pathLst>
                <a:path w="1322" h="508" extrusionOk="0">
                  <a:moveTo>
                    <a:pt x="434" y="1"/>
                  </a:moveTo>
                  <a:cubicBezTo>
                    <a:pt x="374" y="1"/>
                    <a:pt x="313" y="4"/>
                    <a:pt x="252" y="12"/>
                  </a:cubicBezTo>
                  <a:cubicBezTo>
                    <a:pt x="12" y="41"/>
                    <a:pt x="0" y="408"/>
                    <a:pt x="226" y="408"/>
                  </a:cubicBezTo>
                  <a:cubicBezTo>
                    <a:pt x="235" y="408"/>
                    <a:pt x="243" y="408"/>
                    <a:pt x="252" y="407"/>
                  </a:cubicBezTo>
                  <a:cubicBezTo>
                    <a:pt x="314" y="399"/>
                    <a:pt x="375" y="395"/>
                    <a:pt x="436" y="395"/>
                  </a:cubicBezTo>
                  <a:cubicBezTo>
                    <a:pt x="602" y="395"/>
                    <a:pt x="763" y="424"/>
                    <a:pt x="919" y="490"/>
                  </a:cubicBezTo>
                  <a:cubicBezTo>
                    <a:pt x="947" y="502"/>
                    <a:pt x="975" y="507"/>
                    <a:pt x="1002" y="507"/>
                  </a:cubicBezTo>
                  <a:cubicBezTo>
                    <a:pt x="1192" y="507"/>
                    <a:pt x="1321" y="236"/>
                    <a:pt x="1118" y="149"/>
                  </a:cubicBezTo>
                  <a:cubicBezTo>
                    <a:pt x="895" y="55"/>
                    <a:pt x="670" y="1"/>
                    <a:pt x="43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9"/>
            <p:cNvSpPr/>
            <p:nvPr/>
          </p:nvSpPr>
          <p:spPr>
            <a:xfrm>
              <a:off x="237775" y="452538"/>
              <a:ext cx="52575" cy="106600"/>
            </a:xfrm>
            <a:custGeom>
              <a:avLst/>
              <a:gdLst/>
              <a:ahLst/>
              <a:cxnLst/>
              <a:rect l="l" t="t" r="r" b="b"/>
              <a:pathLst>
                <a:path w="2103" h="4264" extrusionOk="0">
                  <a:moveTo>
                    <a:pt x="947" y="365"/>
                  </a:moveTo>
                  <a:cubicBezTo>
                    <a:pt x="1224" y="365"/>
                    <a:pt x="1360" y="547"/>
                    <a:pt x="1353" y="912"/>
                  </a:cubicBezTo>
                  <a:cubicBezTo>
                    <a:pt x="1641" y="1387"/>
                    <a:pt x="1452" y="1653"/>
                    <a:pt x="782" y="1711"/>
                  </a:cubicBezTo>
                  <a:cubicBezTo>
                    <a:pt x="552" y="1712"/>
                    <a:pt x="527" y="2024"/>
                    <a:pt x="731" y="2097"/>
                  </a:cubicBezTo>
                  <a:cubicBezTo>
                    <a:pt x="1373" y="2326"/>
                    <a:pt x="1534" y="3159"/>
                    <a:pt x="1033" y="3609"/>
                  </a:cubicBezTo>
                  <a:cubicBezTo>
                    <a:pt x="883" y="3743"/>
                    <a:pt x="774" y="3798"/>
                    <a:pt x="695" y="3798"/>
                  </a:cubicBezTo>
                  <a:cubicBezTo>
                    <a:pt x="433" y="3798"/>
                    <a:pt x="499" y="3193"/>
                    <a:pt x="500" y="2863"/>
                  </a:cubicBezTo>
                  <a:cubicBezTo>
                    <a:pt x="506" y="2063"/>
                    <a:pt x="510" y="1263"/>
                    <a:pt x="515" y="462"/>
                  </a:cubicBezTo>
                  <a:lnTo>
                    <a:pt x="515" y="462"/>
                  </a:lnTo>
                  <a:cubicBezTo>
                    <a:pt x="528" y="459"/>
                    <a:pt x="540" y="455"/>
                    <a:pt x="553" y="450"/>
                  </a:cubicBezTo>
                  <a:cubicBezTo>
                    <a:pt x="706" y="393"/>
                    <a:pt x="837" y="365"/>
                    <a:pt x="947" y="365"/>
                  </a:cubicBezTo>
                  <a:close/>
                  <a:moveTo>
                    <a:pt x="879" y="0"/>
                  </a:moveTo>
                  <a:cubicBezTo>
                    <a:pt x="702" y="0"/>
                    <a:pt x="522" y="37"/>
                    <a:pt x="356" y="109"/>
                  </a:cubicBezTo>
                  <a:cubicBezTo>
                    <a:pt x="330" y="120"/>
                    <a:pt x="310" y="133"/>
                    <a:pt x="294" y="149"/>
                  </a:cubicBezTo>
                  <a:lnTo>
                    <a:pt x="294" y="149"/>
                  </a:lnTo>
                  <a:cubicBezTo>
                    <a:pt x="205" y="159"/>
                    <a:pt x="121" y="222"/>
                    <a:pt x="121" y="338"/>
                  </a:cubicBezTo>
                  <a:cubicBezTo>
                    <a:pt x="117" y="1031"/>
                    <a:pt x="112" y="1725"/>
                    <a:pt x="108" y="2418"/>
                  </a:cubicBezTo>
                  <a:cubicBezTo>
                    <a:pt x="104" y="2960"/>
                    <a:pt x="1" y="3587"/>
                    <a:pt x="149" y="4107"/>
                  </a:cubicBezTo>
                  <a:cubicBezTo>
                    <a:pt x="167" y="4167"/>
                    <a:pt x="221" y="4233"/>
                    <a:pt x="287" y="4245"/>
                  </a:cubicBezTo>
                  <a:cubicBezTo>
                    <a:pt x="366" y="4258"/>
                    <a:pt x="442" y="4264"/>
                    <a:pt x="515" y="4264"/>
                  </a:cubicBezTo>
                  <a:cubicBezTo>
                    <a:pt x="1659" y="4264"/>
                    <a:pt x="2067" y="2721"/>
                    <a:pt x="1292" y="1993"/>
                  </a:cubicBezTo>
                  <a:lnTo>
                    <a:pt x="1292" y="1993"/>
                  </a:lnTo>
                  <a:cubicBezTo>
                    <a:pt x="1769" y="1779"/>
                    <a:pt x="2102" y="1284"/>
                    <a:pt x="1923" y="723"/>
                  </a:cubicBezTo>
                  <a:cubicBezTo>
                    <a:pt x="1767" y="239"/>
                    <a:pt x="1332" y="0"/>
                    <a:pt x="87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9"/>
            <p:cNvSpPr/>
            <p:nvPr/>
          </p:nvSpPr>
          <p:spPr>
            <a:xfrm>
              <a:off x="309900" y="426713"/>
              <a:ext cx="41750" cy="63600"/>
            </a:xfrm>
            <a:custGeom>
              <a:avLst/>
              <a:gdLst/>
              <a:ahLst/>
              <a:cxnLst/>
              <a:rect l="l" t="t" r="r" b="b"/>
              <a:pathLst>
                <a:path w="1670" h="2544" extrusionOk="0">
                  <a:moveTo>
                    <a:pt x="697" y="0"/>
                  </a:moveTo>
                  <a:cubicBezTo>
                    <a:pt x="469" y="0"/>
                    <a:pt x="242" y="131"/>
                    <a:pt x="102" y="330"/>
                  </a:cubicBezTo>
                  <a:cubicBezTo>
                    <a:pt x="0" y="477"/>
                    <a:pt x="138" y="618"/>
                    <a:pt x="280" y="618"/>
                  </a:cubicBezTo>
                  <a:cubicBezTo>
                    <a:pt x="340" y="618"/>
                    <a:pt x="401" y="592"/>
                    <a:pt x="444" y="531"/>
                  </a:cubicBezTo>
                  <a:cubicBezTo>
                    <a:pt x="544" y="432"/>
                    <a:pt x="624" y="383"/>
                    <a:pt x="684" y="383"/>
                  </a:cubicBezTo>
                  <a:cubicBezTo>
                    <a:pt x="753" y="383"/>
                    <a:pt x="794" y="449"/>
                    <a:pt x="809" y="582"/>
                  </a:cubicBezTo>
                  <a:cubicBezTo>
                    <a:pt x="906" y="687"/>
                    <a:pt x="909" y="777"/>
                    <a:pt x="816" y="860"/>
                  </a:cubicBezTo>
                  <a:cubicBezTo>
                    <a:pt x="777" y="954"/>
                    <a:pt x="713" y="997"/>
                    <a:pt x="696" y="1103"/>
                  </a:cubicBezTo>
                  <a:cubicBezTo>
                    <a:pt x="679" y="1225"/>
                    <a:pt x="713" y="1335"/>
                    <a:pt x="795" y="1424"/>
                  </a:cubicBezTo>
                  <a:cubicBezTo>
                    <a:pt x="928" y="1564"/>
                    <a:pt x="1200" y="1507"/>
                    <a:pt x="1260" y="1732"/>
                  </a:cubicBezTo>
                  <a:cubicBezTo>
                    <a:pt x="1373" y="2142"/>
                    <a:pt x="629" y="2150"/>
                    <a:pt x="400" y="2150"/>
                  </a:cubicBezTo>
                  <a:cubicBezTo>
                    <a:pt x="145" y="2150"/>
                    <a:pt x="145" y="2543"/>
                    <a:pt x="400" y="2543"/>
                  </a:cubicBezTo>
                  <a:cubicBezTo>
                    <a:pt x="862" y="2543"/>
                    <a:pt x="1457" y="2487"/>
                    <a:pt x="1619" y="1968"/>
                  </a:cubicBezTo>
                  <a:cubicBezTo>
                    <a:pt x="1669" y="1806"/>
                    <a:pt x="1668" y="1613"/>
                    <a:pt x="1591" y="1458"/>
                  </a:cubicBezTo>
                  <a:cubicBezTo>
                    <a:pt x="1493" y="1262"/>
                    <a:pt x="1339" y="1294"/>
                    <a:pt x="1197" y="1175"/>
                  </a:cubicBezTo>
                  <a:cubicBezTo>
                    <a:pt x="1187" y="1176"/>
                    <a:pt x="1177" y="1176"/>
                    <a:pt x="1169" y="1176"/>
                  </a:cubicBezTo>
                  <a:cubicBezTo>
                    <a:pt x="1079" y="1176"/>
                    <a:pt x="1074" y="1136"/>
                    <a:pt x="1154" y="1056"/>
                  </a:cubicBezTo>
                  <a:cubicBezTo>
                    <a:pt x="1193" y="1013"/>
                    <a:pt x="1218" y="967"/>
                    <a:pt x="1238" y="913"/>
                  </a:cubicBezTo>
                  <a:cubicBezTo>
                    <a:pt x="1271" y="833"/>
                    <a:pt x="1297" y="757"/>
                    <a:pt x="1301" y="669"/>
                  </a:cubicBezTo>
                  <a:cubicBezTo>
                    <a:pt x="1310" y="489"/>
                    <a:pt x="1233" y="293"/>
                    <a:pt x="1102" y="167"/>
                  </a:cubicBezTo>
                  <a:cubicBezTo>
                    <a:pt x="981" y="51"/>
                    <a:pt x="839" y="0"/>
                    <a:pt x="69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9"/>
            <p:cNvSpPr/>
            <p:nvPr/>
          </p:nvSpPr>
          <p:spPr>
            <a:xfrm>
              <a:off x="409425" y="489863"/>
              <a:ext cx="40875" cy="12775"/>
            </a:xfrm>
            <a:custGeom>
              <a:avLst/>
              <a:gdLst/>
              <a:ahLst/>
              <a:cxnLst/>
              <a:rect l="l" t="t" r="r" b="b"/>
              <a:pathLst>
                <a:path w="1635" h="511" extrusionOk="0">
                  <a:moveTo>
                    <a:pt x="887" y="1"/>
                  </a:moveTo>
                  <a:cubicBezTo>
                    <a:pt x="660" y="1"/>
                    <a:pt x="433" y="39"/>
                    <a:pt x="214" y="119"/>
                  </a:cubicBezTo>
                  <a:cubicBezTo>
                    <a:pt x="1" y="195"/>
                    <a:pt x="62" y="511"/>
                    <a:pt x="250" y="511"/>
                  </a:cubicBezTo>
                  <a:cubicBezTo>
                    <a:pt x="271" y="511"/>
                    <a:pt x="294" y="507"/>
                    <a:pt x="318" y="498"/>
                  </a:cubicBezTo>
                  <a:cubicBezTo>
                    <a:pt x="509" y="429"/>
                    <a:pt x="700" y="394"/>
                    <a:pt x="894" y="394"/>
                  </a:cubicBezTo>
                  <a:cubicBezTo>
                    <a:pt x="1029" y="394"/>
                    <a:pt x="1165" y="411"/>
                    <a:pt x="1303" y="447"/>
                  </a:cubicBezTo>
                  <a:cubicBezTo>
                    <a:pt x="1322" y="452"/>
                    <a:pt x="1340" y="454"/>
                    <a:pt x="1357" y="454"/>
                  </a:cubicBezTo>
                  <a:cubicBezTo>
                    <a:pt x="1563" y="454"/>
                    <a:pt x="1635" y="126"/>
                    <a:pt x="1409" y="67"/>
                  </a:cubicBezTo>
                  <a:cubicBezTo>
                    <a:pt x="1236" y="23"/>
                    <a:pt x="1061" y="1"/>
                    <a:pt x="88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9"/>
            <p:cNvSpPr/>
            <p:nvPr/>
          </p:nvSpPr>
          <p:spPr>
            <a:xfrm>
              <a:off x="414950" y="516288"/>
              <a:ext cx="33075" cy="12675"/>
            </a:xfrm>
            <a:custGeom>
              <a:avLst/>
              <a:gdLst/>
              <a:ahLst/>
              <a:cxnLst/>
              <a:rect l="l" t="t" r="r" b="b"/>
              <a:pathLst>
                <a:path w="1323" h="507" extrusionOk="0">
                  <a:moveTo>
                    <a:pt x="434" y="0"/>
                  </a:moveTo>
                  <a:cubicBezTo>
                    <a:pt x="374" y="0"/>
                    <a:pt x="313" y="4"/>
                    <a:pt x="252" y="11"/>
                  </a:cubicBezTo>
                  <a:cubicBezTo>
                    <a:pt x="13" y="41"/>
                    <a:pt x="0" y="408"/>
                    <a:pt x="225" y="408"/>
                  </a:cubicBezTo>
                  <a:cubicBezTo>
                    <a:pt x="233" y="408"/>
                    <a:pt x="242" y="407"/>
                    <a:pt x="252" y="406"/>
                  </a:cubicBezTo>
                  <a:cubicBezTo>
                    <a:pt x="314" y="399"/>
                    <a:pt x="375" y="395"/>
                    <a:pt x="436" y="395"/>
                  </a:cubicBezTo>
                  <a:cubicBezTo>
                    <a:pt x="602" y="395"/>
                    <a:pt x="764" y="423"/>
                    <a:pt x="919" y="489"/>
                  </a:cubicBezTo>
                  <a:cubicBezTo>
                    <a:pt x="947" y="501"/>
                    <a:pt x="975" y="507"/>
                    <a:pt x="1002" y="507"/>
                  </a:cubicBezTo>
                  <a:cubicBezTo>
                    <a:pt x="1193" y="507"/>
                    <a:pt x="1322" y="235"/>
                    <a:pt x="1118" y="148"/>
                  </a:cubicBezTo>
                  <a:cubicBezTo>
                    <a:pt x="895" y="55"/>
                    <a:pt x="670" y="0"/>
                    <a:pt x="43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9"/>
            <p:cNvSpPr/>
            <p:nvPr/>
          </p:nvSpPr>
          <p:spPr>
            <a:xfrm>
              <a:off x="237700" y="622163"/>
              <a:ext cx="52575" cy="106625"/>
            </a:xfrm>
            <a:custGeom>
              <a:avLst/>
              <a:gdLst/>
              <a:ahLst/>
              <a:cxnLst/>
              <a:rect l="l" t="t" r="r" b="b"/>
              <a:pathLst>
                <a:path w="2103" h="4265" extrusionOk="0">
                  <a:moveTo>
                    <a:pt x="945" y="366"/>
                  </a:moveTo>
                  <a:cubicBezTo>
                    <a:pt x="1224" y="366"/>
                    <a:pt x="1360" y="549"/>
                    <a:pt x="1354" y="914"/>
                  </a:cubicBezTo>
                  <a:cubicBezTo>
                    <a:pt x="1641" y="1388"/>
                    <a:pt x="1451" y="1654"/>
                    <a:pt x="782" y="1711"/>
                  </a:cubicBezTo>
                  <a:cubicBezTo>
                    <a:pt x="552" y="1713"/>
                    <a:pt x="526" y="2025"/>
                    <a:pt x="731" y="2098"/>
                  </a:cubicBezTo>
                  <a:cubicBezTo>
                    <a:pt x="1372" y="2327"/>
                    <a:pt x="1534" y="3161"/>
                    <a:pt x="1033" y="3609"/>
                  </a:cubicBezTo>
                  <a:cubicBezTo>
                    <a:pt x="883" y="3743"/>
                    <a:pt x="774" y="3798"/>
                    <a:pt x="695" y="3798"/>
                  </a:cubicBezTo>
                  <a:cubicBezTo>
                    <a:pt x="432" y="3798"/>
                    <a:pt x="498" y="3194"/>
                    <a:pt x="499" y="2864"/>
                  </a:cubicBezTo>
                  <a:cubicBezTo>
                    <a:pt x="504" y="2065"/>
                    <a:pt x="510" y="1263"/>
                    <a:pt x="515" y="463"/>
                  </a:cubicBezTo>
                  <a:lnTo>
                    <a:pt x="515" y="463"/>
                  </a:lnTo>
                  <a:cubicBezTo>
                    <a:pt x="528" y="460"/>
                    <a:pt x="540" y="456"/>
                    <a:pt x="553" y="450"/>
                  </a:cubicBezTo>
                  <a:cubicBezTo>
                    <a:pt x="706" y="394"/>
                    <a:pt x="836" y="366"/>
                    <a:pt x="945" y="366"/>
                  </a:cubicBezTo>
                  <a:close/>
                  <a:moveTo>
                    <a:pt x="878" y="1"/>
                  </a:moveTo>
                  <a:cubicBezTo>
                    <a:pt x="701" y="1"/>
                    <a:pt x="521" y="37"/>
                    <a:pt x="354" y="109"/>
                  </a:cubicBezTo>
                  <a:cubicBezTo>
                    <a:pt x="329" y="120"/>
                    <a:pt x="308" y="134"/>
                    <a:pt x="293" y="150"/>
                  </a:cubicBezTo>
                  <a:lnTo>
                    <a:pt x="293" y="150"/>
                  </a:lnTo>
                  <a:cubicBezTo>
                    <a:pt x="203" y="160"/>
                    <a:pt x="121" y="223"/>
                    <a:pt x="120" y="338"/>
                  </a:cubicBezTo>
                  <a:cubicBezTo>
                    <a:pt x="117" y="1031"/>
                    <a:pt x="111" y="1725"/>
                    <a:pt x="108" y="2418"/>
                  </a:cubicBezTo>
                  <a:cubicBezTo>
                    <a:pt x="104" y="2961"/>
                    <a:pt x="1" y="3588"/>
                    <a:pt x="148" y="4108"/>
                  </a:cubicBezTo>
                  <a:cubicBezTo>
                    <a:pt x="167" y="4168"/>
                    <a:pt x="220" y="4235"/>
                    <a:pt x="287" y="4245"/>
                  </a:cubicBezTo>
                  <a:cubicBezTo>
                    <a:pt x="366" y="4258"/>
                    <a:pt x="442" y="4264"/>
                    <a:pt x="515" y="4264"/>
                  </a:cubicBezTo>
                  <a:cubicBezTo>
                    <a:pt x="1659" y="4264"/>
                    <a:pt x="2067" y="2723"/>
                    <a:pt x="1291" y="1994"/>
                  </a:cubicBezTo>
                  <a:lnTo>
                    <a:pt x="1291" y="1994"/>
                  </a:lnTo>
                  <a:cubicBezTo>
                    <a:pt x="1768" y="1780"/>
                    <a:pt x="2102" y="1285"/>
                    <a:pt x="1922" y="723"/>
                  </a:cubicBezTo>
                  <a:cubicBezTo>
                    <a:pt x="1766" y="239"/>
                    <a:pt x="1332" y="1"/>
                    <a:pt x="8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9"/>
            <p:cNvSpPr/>
            <p:nvPr/>
          </p:nvSpPr>
          <p:spPr>
            <a:xfrm>
              <a:off x="309825" y="596388"/>
              <a:ext cx="41750" cy="63600"/>
            </a:xfrm>
            <a:custGeom>
              <a:avLst/>
              <a:gdLst/>
              <a:ahLst/>
              <a:cxnLst/>
              <a:rect l="l" t="t" r="r" b="b"/>
              <a:pathLst>
                <a:path w="1670" h="2544" extrusionOk="0">
                  <a:moveTo>
                    <a:pt x="696" y="0"/>
                  </a:moveTo>
                  <a:cubicBezTo>
                    <a:pt x="468" y="0"/>
                    <a:pt x="241" y="131"/>
                    <a:pt x="102" y="330"/>
                  </a:cubicBezTo>
                  <a:cubicBezTo>
                    <a:pt x="1" y="477"/>
                    <a:pt x="138" y="618"/>
                    <a:pt x="279" y="618"/>
                  </a:cubicBezTo>
                  <a:cubicBezTo>
                    <a:pt x="339" y="618"/>
                    <a:pt x="400" y="592"/>
                    <a:pt x="444" y="530"/>
                  </a:cubicBezTo>
                  <a:cubicBezTo>
                    <a:pt x="544" y="433"/>
                    <a:pt x="624" y="384"/>
                    <a:pt x="684" y="384"/>
                  </a:cubicBezTo>
                  <a:cubicBezTo>
                    <a:pt x="753" y="384"/>
                    <a:pt x="794" y="450"/>
                    <a:pt x="809" y="582"/>
                  </a:cubicBezTo>
                  <a:cubicBezTo>
                    <a:pt x="905" y="686"/>
                    <a:pt x="909" y="778"/>
                    <a:pt x="816" y="860"/>
                  </a:cubicBezTo>
                  <a:cubicBezTo>
                    <a:pt x="776" y="954"/>
                    <a:pt x="712" y="997"/>
                    <a:pt x="696" y="1103"/>
                  </a:cubicBezTo>
                  <a:cubicBezTo>
                    <a:pt x="677" y="1225"/>
                    <a:pt x="712" y="1336"/>
                    <a:pt x="793" y="1424"/>
                  </a:cubicBezTo>
                  <a:cubicBezTo>
                    <a:pt x="926" y="1565"/>
                    <a:pt x="1198" y="1508"/>
                    <a:pt x="1259" y="1732"/>
                  </a:cubicBezTo>
                  <a:cubicBezTo>
                    <a:pt x="1372" y="2142"/>
                    <a:pt x="627" y="2150"/>
                    <a:pt x="398" y="2150"/>
                  </a:cubicBezTo>
                  <a:cubicBezTo>
                    <a:pt x="145" y="2150"/>
                    <a:pt x="145" y="2543"/>
                    <a:pt x="398" y="2543"/>
                  </a:cubicBezTo>
                  <a:cubicBezTo>
                    <a:pt x="862" y="2543"/>
                    <a:pt x="1456" y="2489"/>
                    <a:pt x="1619" y="1968"/>
                  </a:cubicBezTo>
                  <a:cubicBezTo>
                    <a:pt x="1669" y="1806"/>
                    <a:pt x="1668" y="1613"/>
                    <a:pt x="1591" y="1460"/>
                  </a:cubicBezTo>
                  <a:cubicBezTo>
                    <a:pt x="1492" y="1262"/>
                    <a:pt x="1337" y="1295"/>
                    <a:pt x="1197" y="1175"/>
                  </a:cubicBezTo>
                  <a:cubicBezTo>
                    <a:pt x="1186" y="1175"/>
                    <a:pt x="1177" y="1176"/>
                    <a:pt x="1168" y="1176"/>
                  </a:cubicBezTo>
                  <a:cubicBezTo>
                    <a:pt x="1078" y="1176"/>
                    <a:pt x="1075" y="1137"/>
                    <a:pt x="1154" y="1057"/>
                  </a:cubicBezTo>
                  <a:cubicBezTo>
                    <a:pt x="1191" y="1014"/>
                    <a:pt x="1219" y="967"/>
                    <a:pt x="1239" y="914"/>
                  </a:cubicBezTo>
                  <a:cubicBezTo>
                    <a:pt x="1270" y="833"/>
                    <a:pt x="1297" y="758"/>
                    <a:pt x="1300" y="671"/>
                  </a:cubicBezTo>
                  <a:cubicBezTo>
                    <a:pt x="1310" y="489"/>
                    <a:pt x="1233" y="293"/>
                    <a:pt x="1103" y="167"/>
                  </a:cubicBezTo>
                  <a:cubicBezTo>
                    <a:pt x="981" y="51"/>
                    <a:pt x="838" y="0"/>
                    <a:pt x="69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9"/>
            <p:cNvSpPr/>
            <p:nvPr/>
          </p:nvSpPr>
          <p:spPr>
            <a:xfrm>
              <a:off x="409375" y="659488"/>
              <a:ext cx="40900" cy="12825"/>
            </a:xfrm>
            <a:custGeom>
              <a:avLst/>
              <a:gdLst/>
              <a:ahLst/>
              <a:cxnLst/>
              <a:rect l="l" t="t" r="r" b="b"/>
              <a:pathLst>
                <a:path w="1636" h="513" extrusionOk="0">
                  <a:moveTo>
                    <a:pt x="890" y="0"/>
                  </a:moveTo>
                  <a:cubicBezTo>
                    <a:pt x="662" y="0"/>
                    <a:pt x="435" y="40"/>
                    <a:pt x="214" y="119"/>
                  </a:cubicBezTo>
                  <a:cubicBezTo>
                    <a:pt x="1" y="196"/>
                    <a:pt x="61" y="512"/>
                    <a:pt x="248" y="512"/>
                  </a:cubicBezTo>
                  <a:cubicBezTo>
                    <a:pt x="269" y="512"/>
                    <a:pt x="293" y="508"/>
                    <a:pt x="317" y="499"/>
                  </a:cubicBezTo>
                  <a:cubicBezTo>
                    <a:pt x="509" y="430"/>
                    <a:pt x="700" y="394"/>
                    <a:pt x="893" y="394"/>
                  </a:cubicBezTo>
                  <a:cubicBezTo>
                    <a:pt x="1029" y="394"/>
                    <a:pt x="1165" y="412"/>
                    <a:pt x="1303" y="447"/>
                  </a:cubicBezTo>
                  <a:cubicBezTo>
                    <a:pt x="1322" y="452"/>
                    <a:pt x="1340" y="454"/>
                    <a:pt x="1357" y="454"/>
                  </a:cubicBezTo>
                  <a:cubicBezTo>
                    <a:pt x="1562" y="454"/>
                    <a:pt x="1636" y="126"/>
                    <a:pt x="1409" y="68"/>
                  </a:cubicBezTo>
                  <a:cubicBezTo>
                    <a:pt x="1237" y="23"/>
                    <a:pt x="1063" y="0"/>
                    <a:pt x="89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9"/>
            <p:cNvSpPr/>
            <p:nvPr/>
          </p:nvSpPr>
          <p:spPr>
            <a:xfrm>
              <a:off x="414875" y="685963"/>
              <a:ext cx="33050" cy="12675"/>
            </a:xfrm>
            <a:custGeom>
              <a:avLst/>
              <a:gdLst/>
              <a:ahLst/>
              <a:cxnLst/>
              <a:rect l="l" t="t" r="r" b="b"/>
              <a:pathLst>
                <a:path w="1322" h="507" extrusionOk="0">
                  <a:moveTo>
                    <a:pt x="433" y="0"/>
                  </a:moveTo>
                  <a:cubicBezTo>
                    <a:pt x="374" y="0"/>
                    <a:pt x="313" y="4"/>
                    <a:pt x="252" y="11"/>
                  </a:cubicBezTo>
                  <a:cubicBezTo>
                    <a:pt x="12" y="40"/>
                    <a:pt x="0" y="408"/>
                    <a:pt x="224" y="408"/>
                  </a:cubicBezTo>
                  <a:cubicBezTo>
                    <a:pt x="233" y="408"/>
                    <a:pt x="242" y="407"/>
                    <a:pt x="252" y="406"/>
                  </a:cubicBezTo>
                  <a:cubicBezTo>
                    <a:pt x="314" y="399"/>
                    <a:pt x="375" y="395"/>
                    <a:pt x="436" y="395"/>
                  </a:cubicBezTo>
                  <a:cubicBezTo>
                    <a:pt x="601" y="395"/>
                    <a:pt x="763" y="423"/>
                    <a:pt x="919" y="489"/>
                  </a:cubicBezTo>
                  <a:cubicBezTo>
                    <a:pt x="947" y="501"/>
                    <a:pt x="975" y="506"/>
                    <a:pt x="1002" y="506"/>
                  </a:cubicBezTo>
                  <a:cubicBezTo>
                    <a:pt x="1192" y="506"/>
                    <a:pt x="1321" y="235"/>
                    <a:pt x="1118" y="148"/>
                  </a:cubicBezTo>
                  <a:cubicBezTo>
                    <a:pt x="895" y="55"/>
                    <a:pt x="670" y="0"/>
                    <a:pt x="4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9"/>
            <p:cNvSpPr/>
            <p:nvPr/>
          </p:nvSpPr>
          <p:spPr>
            <a:xfrm>
              <a:off x="237600" y="791863"/>
              <a:ext cx="52575" cy="106600"/>
            </a:xfrm>
            <a:custGeom>
              <a:avLst/>
              <a:gdLst/>
              <a:ahLst/>
              <a:cxnLst/>
              <a:rect l="l" t="t" r="r" b="b"/>
              <a:pathLst>
                <a:path w="2103" h="4264" extrusionOk="0">
                  <a:moveTo>
                    <a:pt x="945" y="365"/>
                  </a:moveTo>
                  <a:cubicBezTo>
                    <a:pt x="1224" y="365"/>
                    <a:pt x="1359" y="548"/>
                    <a:pt x="1353" y="913"/>
                  </a:cubicBezTo>
                  <a:cubicBezTo>
                    <a:pt x="1641" y="1387"/>
                    <a:pt x="1452" y="1653"/>
                    <a:pt x="782" y="1710"/>
                  </a:cubicBezTo>
                  <a:cubicBezTo>
                    <a:pt x="552" y="1712"/>
                    <a:pt x="527" y="2024"/>
                    <a:pt x="731" y="2097"/>
                  </a:cubicBezTo>
                  <a:cubicBezTo>
                    <a:pt x="1373" y="2326"/>
                    <a:pt x="1534" y="3160"/>
                    <a:pt x="1033" y="3608"/>
                  </a:cubicBezTo>
                  <a:cubicBezTo>
                    <a:pt x="883" y="3742"/>
                    <a:pt x="774" y="3797"/>
                    <a:pt x="695" y="3797"/>
                  </a:cubicBezTo>
                  <a:cubicBezTo>
                    <a:pt x="433" y="3797"/>
                    <a:pt x="499" y="3192"/>
                    <a:pt x="500" y="2862"/>
                  </a:cubicBezTo>
                  <a:cubicBezTo>
                    <a:pt x="505" y="2063"/>
                    <a:pt x="510" y="1261"/>
                    <a:pt x="515" y="462"/>
                  </a:cubicBezTo>
                  <a:lnTo>
                    <a:pt x="515" y="462"/>
                  </a:lnTo>
                  <a:cubicBezTo>
                    <a:pt x="527" y="459"/>
                    <a:pt x="540" y="454"/>
                    <a:pt x="553" y="449"/>
                  </a:cubicBezTo>
                  <a:cubicBezTo>
                    <a:pt x="706" y="393"/>
                    <a:pt x="836" y="365"/>
                    <a:pt x="945" y="365"/>
                  </a:cubicBezTo>
                  <a:close/>
                  <a:moveTo>
                    <a:pt x="880" y="1"/>
                  </a:moveTo>
                  <a:cubicBezTo>
                    <a:pt x="702" y="1"/>
                    <a:pt x="523" y="37"/>
                    <a:pt x="355" y="110"/>
                  </a:cubicBezTo>
                  <a:cubicBezTo>
                    <a:pt x="330" y="120"/>
                    <a:pt x="310" y="134"/>
                    <a:pt x="295" y="149"/>
                  </a:cubicBezTo>
                  <a:lnTo>
                    <a:pt x="295" y="149"/>
                  </a:lnTo>
                  <a:cubicBezTo>
                    <a:pt x="205" y="158"/>
                    <a:pt x="121" y="222"/>
                    <a:pt x="121" y="339"/>
                  </a:cubicBezTo>
                  <a:cubicBezTo>
                    <a:pt x="116" y="1030"/>
                    <a:pt x="112" y="1724"/>
                    <a:pt x="108" y="2417"/>
                  </a:cubicBezTo>
                  <a:cubicBezTo>
                    <a:pt x="104" y="2960"/>
                    <a:pt x="0" y="3588"/>
                    <a:pt x="149" y="4106"/>
                  </a:cubicBezTo>
                  <a:cubicBezTo>
                    <a:pt x="166" y="4168"/>
                    <a:pt x="221" y="4234"/>
                    <a:pt x="287" y="4244"/>
                  </a:cubicBezTo>
                  <a:cubicBezTo>
                    <a:pt x="366" y="4257"/>
                    <a:pt x="442" y="4263"/>
                    <a:pt x="515" y="4263"/>
                  </a:cubicBezTo>
                  <a:cubicBezTo>
                    <a:pt x="1659" y="4263"/>
                    <a:pt x="2067" y="2721"/>
                    <a:pt x="1292" y="1992"/>
                  </a:cubicBezTo>
                  <a:lnTo>
                    <a:pt x="1292" y="1992"/>
                  </a:lnTo>
                  <a:cubicBezTo>
                    <a:pt x="1768" y="1779"/>
                    <a:pt x="2102" y="1284"/>
                    <a:pt x="1923" y="722"/>
                  </a:cubicBezTo>
                  <a:cubicBezTo>
                    <a:pt x="1767" y="239"/>
                    <a:pt x="1332" y="1"/>
                    <a:pt x="8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9"/>
            <p:cNvSpPr/>
            <p:nvPr/>
          </p:nvSpPr>
          <p:spPr>
            <a:xfrm>
              <a:off x="309725" y="766013"/>
              <a:ext cx="41750" cy="63600"/>
            </a:xfrm>
            <a:custGeom>
              <a:avLst/>
              <a:gdLst/>
              <a:ahLst/>
              <a:cxnLst/>
              <a:rect l="l" t="t" r="r" b="b"/>
              <a:pathLst>
                <a:path w="1670" h="2544" extrusionOk="0">
                  <a:moveTo>
                    <a:pt x="697" y="1"/>
                  </a:moveTo>
                  <a:cubicBezTo>
                    <a:pt x="469" y="1"/>
                    <a:pt x="242" y="131"/>
                    <a:pt x="102" y="331"/>
                  </a:cubicBezTo>
                  <a:cubicBezTo>
                    <a:pt x="0" y="479"/>
                    <a:pt x="138" y="619"/>
                    <a:pt x="278" y="619"/>
                  </a:cubicBezTo>
                  <a:cubicBezTo>
                    <a:pt x="339" y="619"/>
                    <a:pt x="400" y="593"/>
                    <a:pt x="444" y="531"/>
                  </a:cubicBezTo>
                  <a:cubicBezTo>
                    <a:pt x="544" y="433"/>
                    <a:pt x="624" y="385"/>
                    <a:pt x="683" y="385"/>
                  </a:cubicBezTo>
                  <a:cubicBezTo>
                    <a:pt x="752" y="385"/>
                    <a:pt x="794" y="450"/>
                    <a:pt x="809" y="582"/>
                  </a:cubicBezTo>
                  <a:cubicBezTo>
                    <a:pt x="905" y="687"/>
                    <a:pt x="909" y="779"/>
                    <a:pt x="816" y="860"/>
                  </a:cubicBezTo>
                  <a:cubicBezTo>
                    <a:pt x="776" y="955"/>
                    <a:pt x="713" y="998"/>
                    <a:pt x="696" y="1104"/>
                  </a:cubicBezTo>
                  <a:cubicBezTo>
                    <a:pt x="679" y="1225"/>
                    <a:pt x="711" y="1337"/>
                    <a:pt x="794" y="1424"/>
                  </a:cubicBezTo>
                  <a:cubicBezTo>
                    <a:pt x="926" y="1566"/>
                    <a:pt x="1198" y="1509"/>
                    <a:pt x="1260" y="1732"/>
                  </a:cubicBezTo>
                  <a:cubicBezTo>
                    <a:pt x="1373" y="2143"/>
                    <a:pt x="628" y="2150"/>
                    <a:pt x="399" y="2150"/>
                  </a:cubicBezTo>
                  <a:cubicBezTo>
                    <a:pt x="145" y="2150"/>
                    <a:pt x="145" y="2544"/>
                    <a:pt x="399" y="2544"/>
                  </a:cubicBezTo>
                  <a:cubicBezTo>
                    <a:pt x="862" y="2544"/>
                    <a:pt x="1456" y="2489"/>
                    <a:pt x="1619" y="1968"/>
                  </a:cubicBezTo>
                  <a:cubicBezTo>
                    <a:pt x="1669" y="1806"/>
                    <a:pt x="1668" y="1613"/>
                    <a:pt x="1590" y="1460"/>
                  </a:cubicBezTo>
                  <a:cubicBezTo>
                    <a:pt x="1492" y="1262"/>
                    <a:pt x="1338" y="1295"/>
                    <a:pt x="1197" y="1175"/>
                  </a:cubicBezTo>
                  <a:cubicBezTo>
                    <a:pt x="1186" y="1176"/>
                    <a:pt x="1177" y="1176"/>
                    <a:pt x="1168" y="1176"/>
                  </a:cubicBezTo>
                  <a:cubicBezTo>
                    <a:pt x="1079" y="1176"/>
                    <a:pt x="1074" y="1137"/>
                    <a:pt x="1154" y="1058"/>
                  </a:cubicBezTo>
                  <a:cubicBezTo>
                    <a:pt x="1191" y="1015"/>
                    <a:pt x="1218" y="968"/>
                    <a:pt x="1238" y="915"/>
                  </a:cubicBezTo>
                  <a:cubicBezTo>
                    <a:pt x="1270" y="833"/>
                    <a:pt x="1297" y="759"/>
                    <a:pt x="1301" y="671"/>
                  </a:cubicBezTo>
                  <a:cubicBezTo>
                    <a:pt x="1310" y="489"/>
                    <a:pt x="1233" y="293"/>
                    <a:pt x="1102" y="167"/>
                  </a:cubicBezTo>
                  <a:cubicBezTo>
                    <a:pt x="981" y="51"/>
                    <a:pt x="839" y="1"/>
                    <a:pt x="69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9"/>
            <p:cNvSpPr/>
            <p:nvPr/>
          </p:nvSpPr>
          <p:spPr>
            <a:xfrm>
              <a:off x="409275" y="829163"/>
              <a:ext cx="40925" cy="12825"/>
            </a:xfrm>
            <a:custGeom>
              <a:avLst/>
              <a:gdLst/>
              <a:ahLst/>
              <a:cxnLst/>
              <a:rect l="l" t="t" r="r" b="b"/>
              <a:pathLst>
                <a:path w="1637" h="513" extrusionOk="0">
                  <a:moveTo>
                    <a:pt x="891" y="1"/>
                  </a:moveTo>
                  <a:cubicBezTo>
                    <a:pt x="663" y="1"/>
                    <a:pt x="435" y="40"/>
                    <a:pt x="214" y="121"/>
                  </a:cubicBezTo>
                  <a:cubicBezTo>
                    <a:pt x="0" y="198"/>
                    <a:pt x="61" y="513"/>
                    <a:pt x="250" y="513"/>
                  </a:cubicBezTo>
                  <a:cubicBezTo>
                    <a:pt x="271" y="513"/>
                    <a:pt x="294" y="509"/>
                    <a:pt x="318" y="500"/>
                  </a:cubicBezTo>
                  <a:cubicBezTo>
                    <a:pt x="510" y="430"/>
                    <a:pt x="702" y="394"/>
                    <a:pt x="895" y="394"/>
                  </a:cubicBezTo>
                  <a:cubicBezTo>
                    <a:pt x="1031" y="394"/>
                    <a:pt x="1167" y="412"/>
                    <a:pt x="1305" y="447"/>
                  </a:cubicBezTo>
                  <a:cubicBezTo>
                    <a:pt x="1323" y="452"/>
                    <a:pt x="1341" y="454"/>
                    <a:pt x="1358" y="454"/>
                  </a:cubicBezTo>
                  <a:cubicBezTo>
                    <a:pt x="1564" y="454"/>
                    <a:pt x="1637" y="126"/>
                    <a:pt x="1409" y="68"/>
                  </a:cubicBezTo>
                  <a:cubicBezTo>
                    <a:pt x="1238" y="23"/>
                    <a:pt x="1064" y="1"/>
                    <a:pt x="89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9"/>
            <p:cNvSpPr/>
            <p:nvPr/>
          </p:nvSpPr>
          <p:spPr>
            <a:xfrm>
              <a:off x="414775" y="855638"/>
              <a:ext cx="33050" cy="12675"/>
            </a:xfrm>
            <a:custGeom>
              <a:avLst/>
              <a:gdLst/>
              <a:ahLst/>
              <a:cxnLst/>
              <a:rect l="l" t="t" r="r" b="b"/>
              <a:pathLst>
                <a:path w="1322" h="507" extrusionOk="0">
                  <a:moveTo>
                    <a:pt x="433" y="0"/>
                  </a:moveTo>
                  <a:cubicBezTo>
                    <a:pt x="374" y="0"/>
                    <a:pt x="313" y="4"/>
                    <a:pt x="251" y="11"/>
                  </a:cubicBezTo>
                  <a:cubicBezTo>
                    <a:pt x="12" y="41"/>
                    <a:pt x="0" y="409"/>
                    <a:pt x="226" y="409"/>
                  </a:cubicBezTo>
                  <a:cubicBezTo>
                    <a:pt x="234" y="409"/>
                    <a:pt x="243" y="408"/>
                    <a:pt x="251" y="407"/>
                  </a:cubicBezTo>
                  <a:cubicBezTo>
                    <a:pt x="314" y="400"/>
                    <a:pt x="375" y="396"/>
                    <a:pt x="437" y="396"/>
                  </a:cubicBezTo>
                  <a:cubicBezTo>
                    <a:pt x="602" y="396"/>
                    <a:pt x="765" y="424"/>
                    <a:pt x="920" y="489"/>
                  </a:cubicBezTo>
                  <a:cubicBezTo>
                    <a:pt x="949" y="501"/>
                    <a:pt x="977" y="507"/>
                    <a:pt x="1004" y="507"/>
                  </a:cubicBezTo>
                  <a:cubicBezTo>
                    <a:pt x="1194" y="507"/>
                    <a:pt x="1322" y="235"/>
                    <a:pt x="1118" y="150"/>
                  </a:cubicBezTo>
                  <a:cubicBezTo>
                    <a:pt x="895" y="55"/>
                    <a:pt x="670" y="0"/>
                    <a:pt x="4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9"/>
            <p:cNvSpPr/>
            <p:nvPr/>
          </p:nvSpPr>
          <p:spPr>
            <a:xfrm>
              <a:off x="237450" y="961538"/>
              <a:ext cx="52575" cy="106625"/>
            </a:xfrm>
            <a:custGeom>
              <a:avLst/>
              <a:gdLst/>
              <a:ahLst/>
              <a:cxnLst/>
              <a:rect l="l" t="t" r="r" b="b"/>
              <a:pathLst>
                <a:path w="2103" h="4265" extrusionOk="0">
                  <a:moveTo>
                    <a:pt x="946" y="365"/>
                  </a:moveTo>
                  <a:cubicBezTo>
                    <a:pt x="1224" y="365"/>
                    <a:pt x="1361" y="547"/>
                    <a:pt x="1354" y="913"/>
                  </a:cubicBezTo>
                  <a:cubicBezTo>
                    <a:pt x="1643" y="1386"/>
                    <a:pt x="1452" y="1654"/>
                    <a:pt x="784" y="1711"/>
                  </a:cubicBezTo>
                  <a:cubicBezTo>
                    <a:pt x="552" y="1713"/>
                    <a:pt x="528" y="2023"/>
                    <a:pt x="731" y="2098"/>
                  </a:cubicBezTo>
                  <a:cubicBezTo>
                    <a:pt x="1374" y="2327"/>
                    <a:pt x="1535" y="3160"/>
                    <a:pt x="1034" y="3610"/>
                  </a:cubicBezTo>
                  <a:cubicBezTo>
                    <a:pt x="884" y="3744"/>
                    <a:pt x="775" y="3798"/>
                    <a:pt x="696" y="3798"/>
                  </a:cubicBezTo>
                  <a:cubicBezTo>
                    <a:pt x="433" y="3798"/>
                    <a:pt x="499" y="3194"/>
                    <a:pt x="500" y="2864"/>
                  </a:cubicBezTo>
                  <a:cubicBezTo>
                    <a:pt x="506" y="2063"/>
                    <a:pt x="511" y="1261"/>
                    <a:pt x="515" y="462"/>
                  </a:cubicBezTo>
                  <a:lnTo>
                    <a:pt x="515" y="462"/>
                  </a:lnTo>
                  <a:cubicBezTo>
                    <a:pt x="528" y="459"/>
                    <a:pt x="541" y="454"/>
                    <a:pt x="555" y="449"/>
                  </a:cubicBezTo>
                  <a:cubicBezTo>
                    <a:pt x="707" y="393"/>
                    <a:pt x="837" y="365"/>
                    <a:pt x="946" y="365"/>
                  </a:cubicBezTo>
                  <a:close/>
                  <a:moveTo>
                    <a:pt x="880" y="1"/>
                  </a:moveTo>
                  <a:cubicBezTo>
                    <a:pt x="703" y="1"/>
                    <a:pt x="523" y="37"/>
                    <a:pt x="356" y="110"/>
                  </a:cubicBezTo>
                  <a:cubicBezTo>
                    <a:pt x="331" y="120"/>
                    <a:pt x="311" y="134"/>
                    <a:pt x="295" y="149"/>
                  </a:cubicBezTo>
                  <a:lnTo>
                    <a:pt x="295" y="149"/>
                  </a:lnTo>
                  <a:cubicBezTo>
                    <a:pt x="206" y="159"/>
                    <a:pt x="124" y="222"/>
                    <a:pt x="122" y="339"/>
                  </a:cubicBezTo>
                  <a:cubicBezTo>
                    <a:pt x="118" y="1031"/>
                    <a:pt x="114" y="1726"/>
                    <a:pt x="108" y="2417"/>
                  </a:cubicBezTo>
                  <a:cubicBezTo>
                    <a:pt x="105" y="2960"/>
                    <a:pt x="1" y="3588"/>
                    <a:pt x="150" y="4106"/>
                  </a:cubicBezTo>
                  <a:cubicBezTo>
                    <a:pt x="168" y="4168"/>
                    <a:pt x="221" y="4234"/>
                    <a:pt x="287" y="4245"/>
                  </a:cubicBezTo>
                  <a:cubicBezTo>
                    <a:pt x="366" y="4258"/>
                    <a:pt x="442" y="4265"/>
                    <a:pt x="515" y="4265"/>
                  </a:cubicBezTo>
                  <a:cubicBezTo>
                    <a:pt x="1659" y="4265"/>
                    <a:pt x="2068" y="2721"/>
                    <a:pt x="1292" y="1993"/>
                  </a:cubicBezTo>
                  <a:lnTo>
                    <a:pt x="1292" y="1993"/>
                  </a:lnTo>
                  <a:cubicBezTo>
                    <a:pt x="1768" y="1779"/>
                    <a:pt x="2103" y="1284"/>
                    <a:pt x="1923" y="724"/>
                  </a:cubicBezTo>
                  <a:cubicBezTo>
                    <a:pt x="1768" y="240"/>
                    <a:pt x="1333" y="1"/>
                    <a:pt x="8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9"/>
            <p:cNvSpPr/>
            <p:nvPr/>
          </p:nvSpPr>
          <p:spPr>
            <a:xfrm>
              <a:off x="309650" y="935713"/>
              <a:ext cx="41750" cy="63600"/>
            </a:xfrm>
            <a:custGeom>
              <a:avLst/>
              <a:gdLst/>
              <a:ahLst/>
              <a:cxnLst/>
              <a:rect l="l" t="t" r="r" b="b"/>
              <a:pathLst>
                <a:path w="1670" h="2544" extrusionOk="0">
                  <a:moveTo>
                    <a:pt x="696" y="0"/>
                  </a:moveTo>
                  <a:cubicBezTo>
                    <a:pt x="468" y="0"/>
                    <a:pt x="242" y="130"/>
                    <a:pt x="102" y="329"/>
                  </a:cubicBezTo>
                  <a:cubicBezTo>
                    <a:pt x="0" y="477"/>
                    <a:pt x="137" y="617"/>
                    <a:pt x="279" y="617"/>
                  </a:cubicBezTo>
                  <a:cubicBezTo>
                    <a:pt x="339" y="617"/>
                    <a:pt x="400" y="592"/>
                    <a:pt x="444" y="530"/>
                  </a:cubicBezTo>
                  <a:cubicBezTo>
                    <a:pt x="544" y="432"/>
                    <a:pt x="624" y="384"/>
                    <a:pt x="683" y="384"/>
                  </a:cubicBezTo>
                  <a:cubicBezTo>
                    <a:pt x="752" y="384"/>
                    <a:pt x="794" y="450"/>
                    <a:pt x="809" y="583"/>
                  </a:cubicBezTo>
                  <a:cubicBezTo>
                    <a:pt x="905" y="686"/>
                    <a:pt x="909" y="777"/>
                    <a:pt x="816" y="859"/>
                  </a:cubicBezTo>
                  <a:cubicBezTo>
                    <a:pt x="776" y="955"/>
                    <a:pt x="712" y="998"/>
                    <a:pt x="696" y="1102"/>
                  </a:cubicBezTo>
                  <a:cubicBezTo>
                    <a:pt x="677" y="1224"/>
                    <a:pt x="712" y="1336"/>
                    <a:pt x="795" y="1423"/>
                  </a:cubicBezTo>
                  <a:cubicBezTo>
                    <a:pt x="926" y="1565"/>
                    <a:pt x="1198" y="1508"/>
                    <a:pt x="1260" y="1731"/>
                  </a:cubicBezTo>
                  <a:cubicBezTo>
                    <a:pt x="1372" y="2143"/>
                    <a:pt x="627" y="2150"/>
                    <a:pt x="398" y="2150"/>
                  </a:cubicBezTo>
                  <a:cubicBezTo>
                    <a:pt x="145" y="2150"/>
                    <a:pt x="145" y="2544"/>
                    <a:pt x="398" y="2544"/>
                  </a:cubicBezTo>
                  <a:cubicBezTo>
                    <a:pt x="862" y="2544"/>
                    <a:pt x="1456" y="2488"/>
                    <a:pt x="1619" y="1967"/>
                  </a:cubicBezTo>
                  <a:cubicBezTo>
                    <a:pt x="1669" y="1807"/>
                    <a:pt x="1668" y="1613"/>
                    <a:pt x="1591" y="1459"/>
                  </a:cubicBezTo>
                  <a:cubicBezTo>
                    <a:pt x="1492" y="1263"/>
                    <a:pt x="1337" y="1294"/>
                    <a:pt x="1197" y="1174"/>
                  </a:cubicBezTo>
                  <a:cubicBezTo>
                    <a:pt x="1185" y="1175"/>
                    <a:pt x="1175" y="1176"/>
                    <a:pt x="1165" y="1176"/>
                  </a:cubicBezTo>
                  <a:cubicBezTo>
                    <a:pt x="1079" y="1176"/>
                    <a:pt x="1075" y="1135"/>
                    <a:pt x="1154" y="1057"/>
                  </a:cubicBezTo>
                  <a:cubicBezTo>
                    <a:pt x="1191" y="1014"/>
                    <a:pt x="1218" y="966"/>
                    <a:pt x="1238" y="913"/>
                  </a:cubicBezTo>
                  <a:cubicBezTo>
                    <a:pt x="1270" y="833"/>
                    <a:pt x="1297" y="757"/>
                    <a:pt x="1300" y="670"/>
                  </a:cubicBezTo>
                  <a:cubicBezTo>
                    <a:pt x="1310" y="490"/>
                    <a:pt x="1233" y="292"/>
                    <a:pt x="1102" y="168"/>
                  </a:cubicBezTo>
                  <a:cubicBezTo>
                    <a:pt x="980" y="51"/>
                    <a:pt x="838" y="0"/>
                    <a:pt x="69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9"/>
            <p:cNvSpPr/>
            <p:nvPr/>
          </p:nvSpPr>
          <p:spPr>
            <a:xfrm>
              <a:off x="409200" y="998863"/>
              <a:ext cx="40900" cy="12800"/>
            </a:xfrm>
            <a:custGeom>
              <a:avLst/>
              <a:gdLst/>
              <a:ahLst/>
              <a:cxnLst/>
              <a:rect l="l" t="t" r="r" b="b"/>
              <a:pathLst>
                <a:path w="1636" h="512" extrusionOk="0">
                  <a:moveTo>
                    <a:pt x="887" y="0"/>
                  </a:moveTo>
                  <a:cubicBezTo>
                    <a:pt x="660" y="0"/>
                    <a:pt x="434" y="39"/>
                    <a:pt x="214" y="120"/>
                  </a:cubicBezTo>
                  <a:cubicBezTo>
                    <a:pt x="0" y="196"/>
                    <a:pt x="61" y="512"/>
                    <a:pt x="249" y="512"/>
                  </a:cubicBezTo>
                  <a:cubicBezTo>
                    <a:pt x="270" y="512"/>
                    <a:pt x="293" y="508"/>
                    <a:pt x="317" y="499"/>
                  </a:cubicBezTo>
                  <a:cubicBezTo>
                    <a:pt x="508" y="429"/>
                    <a:pt x="699" y="394"/>
                    <a:pt x="891" y="394"/>
                  </a:cubicBezTo>
                  <a:cubicBezTo>
                    <a:pt x="1027" y="394"/>
                    <a:pt x="1164" y="412"/>
                    <a:pt x="1303" y="447"/>
                  </a:cubicBezTo>
                  <a:cubicBezTo>
                    <a:pt x="1322" y="452"/>
                    <a:pt x="1339" y="454"/>
                    <a:pt x="1356" y="454"/>
                  </a:cubicBezTo>
                  <a:cubicBezTo>
                    <a:pt x="1562" y="454"/>
                    <a:pt x="1636" y="125"/>
                    <a:pt x="1409" y="68"/>
                  </a:cubicBezTo>
                  <a:cubicBezTo>
                    <a:pt x="1236" y="23"/>
                    <a:pt x="1061" y="0"/>
                    <a:pt x="88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9"/>
            <p:cNvSpPr/>
            <p:nvPr/>
          </p:nvSpPr>
          <p:spPr>
            <a:xfrm>
              <a:off x="414700" y="1025313"/>
              <a:ext cx="33025" cy="12650"/>
            </a:xfrm>
            <a:custGeom>
              <a:avLst/>
              <a:gdLst/>
              <a:ahLst/>
              <a:cxnLst/>
              <a:rect l="l" t="t" r="r" b="b"/>
              <a:pathLst>
                <a:path w="1321" h="506" extrusionOk="0">
                  <a:moveTo>
                    <a:pt x="442" y="0"/>
                  </a:moveTo>
                  <a:cubicBezTo>
                    <a:pt x="379" y="0"/>
                    <a:pt x="316" y="4"/>
                    <a:pt x="252" y="12"/>
                  </a:cubicBezTo>
                  <a:cubicBezTo>
                    <a:pt x="12" y="41"/>
                    <a:pt x="0" y="407"/>
                    <a:pt x="225" y="407"/>
                  </a:cubicBezTo>
                  <a:cubicBezTo>
                    <a:pt x="233" y="407"/>
                    <a:pt x="242" y="407"/>
                    <a:pt x="252" y="406"/>
                  </a:cubicBezTo>
                  <a:cubicBezTo>
                    <a:pt x="314" y="398"/>
                    <a:pt x="376" y="395"/>
                    <a:pt x="437" y="395"/>
                  </a:cubicBezTo>
                  <a:cubicBezTo>
                    <a:pt x="602" y="395"/>
                    <a:pt x="763" y="423"/>
                    <a:pt x="919" y="487"/>
                  </a:cubicBezTo>
                  <a:cubicBezTo>
                    <a:pt x="947" y="500"/>
                    <a:pt x="976" y="505"/>
                    <a:pt x="1003" y="505"/>
                  </a:cubicBezTo>
                  <a:cubicBezTo>
                    <a:pt x="1192" y="505"/>
                    <a:pt x="1321" y="233"/>
                    <a:pt x="1118" y="148"/>
                  </a:cubicBezTo>
                  <a:cubicBezTo>
                    <a:pt x="898" y="55"/>
                    <a:pt x="675" y="0"/>
                    <a:pt x="44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9"/>
            <p:cNvSpPr/>
            <p:nvPr/>
          </p:nvSpPr>
          <p:spPr>
            <a:xfrm>
              <a:off x="523000" y="279388"/>
              <a:ext cx="63500" cy="88225"/>
            </a:xfrm>
            <a:custGeom>
              <a:avLst/>
              <a:gdLst/>
              <a:ahLst/>
              <a:cxnLst/>
              <a:rect l="l" t="t" r="r" b="b"/>
              <a:pathLst>
                <a:path w="2540" h="3529" extrusionOk="0">
                  <a:moveTo>
                    <a:pt x="1872" y="0"/>
                  </a:moveTo>
                  <a:cubicBezTo>
                    <a:pt x="418" y="0"/>
                    <a:pt x="1" y="3528"/>
                    <a:pt x="2070" y="3528"/>
                  </a:cubicBezTo>
                  <a:cubicBezTo>
                    <a:pt x="2140" y="3528"/>
                    <a:pt x="2212" y="3524"/>
                    <a:pt x="2287" y="3516"/>
                  </a:cubicBezTo>
                  <a:cubicBezTo>
                    <a:pt x="2527" y="3490"/>
                    <a:pt x="2540" y="3121"/>
                    <a:pt x="2313" y="3121"/>
                  </a:cubicBezTo>
                  <a:cubicBezTo>
                    <a:pt x="2304" y="3121"/>
                    <a:pt x="2296" y="3121"/>
                    <a:pt x="2287" y="3122"/>
                  </a:cubicBezTo>
                  <a:cubicBezTo>
                    <a:pt x="2224" y="3129"/>
                    <a:pt x="2164" y="3133"/>
                    <a:pt x="2107" y="3133"/>
                  </a:cubicBezTo>
                  <a:cubicBezTo>
                    <a:pt x="464" y="3133"/>
                    <a:pt x="940" y="414"/>
                    <a:pt x="1930" y="414"/>
                  </a:cubicBezTo>
                  <a:cubicBezTo>
                    <a:pt x="2001" y="414"/>
                    <a:pt x="2074" y="427"/>
                    <a:pt x="2150" y="457"/>
                  </a:cubicBezTo>
                  <a:cubicBezTo>
                    <a:pt x="2175" y="467"/>
                    <a:pt x="2199" y="471"/>
                    <a:pt x="2222" y="471"/>
                  </a:cubicBezTo>
                  <a:cubicBezTo>
                    <a:pt x="2407" y="471"/>
                    <a:pt x="2465" y="159"/>
                    <a:pt x="2256" y="78"/>
                  </a:cubicBezTo>
                  <a:cubicBezTo>
                    <a:pt x="2121" y="25"/>
                    <a:pt x="1993" y="0"/>
                    <a:pt x="187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9"/>
            <p:cNvSpPr/>
            <p:nvPr/>
          </p:nvSpPr>
          <p:spPr>
            <a:xfrm>
              <a:off x="605225" y="277863"/>
              <a:ext cx="59150" cy="91750"/>
            </a:xfrm>
            <a:custGeom>
              <a:avLst/>
              <a:gdLst/>
              <a:ahLst/>
              <a:cxnLst/>
              <a:rect l="l" t="t" r="r" b="b"/>
              <a:pathLst>
                <a:path w="2366" h="3670" extrusionOk="0">
                  <a:moveTo>
                    <a:pt x="398" y="402"/>
                  </a:moveTo>
                  <a:lnTo>
                    <a:pt x="398" y="402"/>
                  </a:lnTo>
                  <a:cubicBezTo>
                    <a:pt x="1274" y="500"/>
                    <a:pt x="2205" y="898"/>
                    <a:pt x="1788" y="1987"/>
                  </a:cubicBezTo>
                  <a:cubicBezTo>
                    <a:pt x="1553" y="2603"/>
                    <a:pt x="1034" y="3023"/>
                    <a:pt x="424" y="3219"/>
                  </a:cubicBezTo>
                  <a:lnTo>
                    <a:pt x="424" y="3219"/>
                  </a:lnTo>
                  <a:cubicBezTo>
                    <a:pt x="425" y="2279"/>
                    <a:pt x="417" y="1341"/>
                    <a:pt x="398" y="402"/>
                  </a:cubicBezTo>
                  <a:close/>
                  <a:moveTo>
                    <a:pt x="307" y="0"/>
                  </a:moveTo>
                  <a:cubicBezTo>
                    <a:pt x="212" y="0"/>
                    <a:pt x="157" y="64"/>
                    <a:pt x="143" y="140"/>
                  </a:cubicBezTo>
                  <a:lnTo>
                    <a:pt x="143" y="140"/>
                  </a:lnTo>
                  <a:cubicBezTo>
                    <a:pt x="66" y="158"/>
                    <a:pt x="1" y="220"/>
                    <a:pt x="3" y="323"/>
                  </a:cubicBezTo>
                  <a:cubicBezTo>
                    <a:pt x="24" y="1374"/>
                    <a:pt x="33" y="2425"/>
                    <a:pt x="30" y="3474"/>
                  </a:cubicBezTo>
                  <a:cubicBezTo>
                    <a:pt x="30" y="3592"/>
                    <a:pt x="126" y="3669"/>
                    <a:pt x="232" y="3669"/>
                  </a:cubicBezTo>
                  <a:cubicBezTo>
                    <a:pt x="247" y="3669"/>
                    <a:pt x="263" y="3668"/>
                    <a:pt x="278" y="3664"/>
                  </a:cubicBezTo>
                  <a:cubicBezTo>
                    <a:pt x="1277" y="3451"/>
                    <a:pt x="2223" y="2634"/>
                    <a:pt x="2293" y="1562"/>
                  </a:cubicBezTo>
                  <a:cubicBezTo>
                    <a:pt x="2365" y="432"/>
                    <a:pt x="1247" y="87"/>
                    <a:pt x="328" y="1"/>
                  </a:cubicBezTo>
                  <a:cubicBezTo>
                    <a:pt x="321" y="1"/>
                    <a:pt x="314" y="0"/>
                    <a:pt x="30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9"/>
            <p:cNvSpPr/>
            <p:nvPr/>
          </p:nvSpPr>
          <p:spPr>
            <a:xfrm>
              <a:off x="748675" y="286788"/>
              <a:ext cx="13275" cy="69900"/>
            </a:xfrm>
            <a:custGeom>
              <a:avLst/>
              <a:gdLst/>
              <a:ahLst/>
              <a:cxnLst/>
              <a:rect l="l" t="t" r="r" b="b"/>
              <a:pathLst>
                <a:path w="531" h="2796" extrusionOk="0">
                  <a:moveTo>
                    <a:pt x="194" y="1"/>
                  </a:moveTo>
                  <a:cubicBezTo>
                    <a:pt x="96" y="1"/>
                    <a:pt x="0" y="64"/>
                    <a:pt x="7" y="190"/>
                  </a:cubicBezTo>
                  <a:lnTo>
                    <a:pt x="130" y="2606"/>
                  </a:lnTo>
                  <a:cubicBezTo>
                    <a:pt x="136" y="2732"/>
                    <a:pt x="238" y="2796"/>
                    <a:pt x="337" y="2796"/>
                  </a:cubicBezTo>
                  <a:cubicBezTo>
                    <a:pt x="435" y="2796"/>
                    <a:pt x="530" y="2733"/>
                    <a:pt x="524" y="2606"/>
                  </a:cubicBezTo>
                  <a:lnTo>
                    <a:pt x="401" y="190"/>
                  </a:lnTo>
                  <a:cubicBezTo>
                    <a:pt x="394" y="64"/>
                    <a:pt x="292" y="1"/>
                    <a:pt x="19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9"/>
            <p:cNvSpPr/>
            <p:nvPr/>
          </p:nvSpPr>
          <p:spPr>
            <a:xfrm>
              <a:off x="730700" y="319563"/>
              <a:ext cx="48400" cy="9875"/>
            </a:xfrm>
            <a:custGeom>
              <a:avLst/>
              <a:gdLst/>
              <a:ahLst/>
              <a:cxnLst/>
              <a:rect l="l" t="t" r="r" b="b"/>
              <a:pathLst>
                <a:path w="1936" h="395" extrusionOk="0">
                  <a:moveTo>
                    <a:pt x="253" y="1"/>
                  </a:moveTo>
                  <a:cubicBezTo>
                    <a:pt x="0" y="1"/>
                    <a:pt x="0" y="395"/>
                    <a:pt x="253" y="395"/>
                  </a:cubicBezTo>
                  <a:lnTo>
                    <a:pt x="1682" y="395"/>
                  </a:lnTo>
                  <a:cubicBezTo>
                    <a:pt x="1936" y="395"/>
                    <a:pt x="1936" y="1"/>
                    <a:pt x="168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9"/>
            <p:cNvSpPr/>
            <p:nvPr/>
          </p:nvSpPr>
          <p:spPr>
            <a:xfrm>
              <a:off x="849175" y="275913"/>
              <a:ext cx="12875" cy="78200"/>
            </a:xfrm>
            <a:custGeom>
              <a:avLst/>
              <a:gdLst/>
              <a:ahLst/>
              <a:cxnLst/>
              <a:rect l="l" t="t" r="r" b="b"/>
              <a:pathLst>
                <a:path w="515" h="3128" extrusionOk="0">
                  <a:moveTo>
                    <a:pt x="259" y="0"/>
                  </a:moveTo>
                  <a:cubicBezTo>
                    <a:pt x="160" y="0"/>
                    <a:pt x="58" y="64"/>
                    <a:pt x="51" y="191"/>
                  </a:cubicBezTo>
                  <a:cubicBezTo>
                    <a:pt x="1" y="1108"/>
                    <a:pt x="21" y="2023"/>
                    <a:pt x="108" y="2939"/>
                  </a:cubicBezTo>
                  <a:cubicBezTo>
                    <a:pt x="120" y="3065"/>
                    <a:pt x="225" y="3128"/>
                    <a:pt x="323" y="3128"/>
                  </a:cubicBezTo>
                  <a:cubicBezTo>
                    <a:pt x="422" y="3128"/>
                    <a:pt x="514" y="3065"/>
                    <a:pt x="502" y="2939"/>
                  </a:cubicBezTo>
                  <a:cubicBezTo>
                    <a:pt x="415" y="2023"/>
                    <a:pt x="395" y="1108"/>
                    <a:pt x="445" y="191"/>
                  </a:cubicBezTo>
                  <a:cubicBezTo>
                    <a:pt x="452" y="64"/>
                    <a:pt x="357" y="0"/>
                    <a:pt x="2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9"/>
            <p:cNvSpPr/>
            <p:nvPr/>
          </p:nvSpPr>
          <p:spPr>
            <a:xfrm>
              <a:off x="850700" y="277513"/>
              <a:ext cx="49050" cy="82575"/>
            </a:xfrm>
            <a:custGeom>
              <a:avLst/>
              <a:gdLst/>
              <a:ahLst/>
              <a:cxnLst/>
              <a:rect l="l" t="t" r="r" b="b"/>
              <a:pathLst>
                <a:path w="1962" h="3303" extrusionOk="0">
                  <a:moveTo>
                    <a:pt x="286" y="1"/>
                  </a:moveTo>
                  <a:cubicBezTo>
                    <a:pt x="76" y="1"/>
                    <a:pt x="0" y="333"/>
                    <a:pt x="229" y="386"/>
                  </a:cubicBezTo>
                  <a:cubicBezTo>
                    <a:pt x="829" y="525"/>
                    <a:pt x="1414" y="946"/>
                    <a:pt x="1500" y="1598"/>
                  </a:cubicBezTo>
                  <a:cubicBezTo>
                    <a:pt x="1585" y="2233"/>
                    <a:pt x="1167" y="2808"/>
                    <a:pt x="540" y="2920"/>
                  </a:cubicBezTo>
                  <a:cubicBezTo>
                    <a:pt x="304" y="2960"/>
                    <a:pt x="386" y="3302"/>
                    <a:pt x="606" y="3302"/>
                  </a:cubicBezTo>
                  <a:cubicBezTo>
                    <a:pt x="618" y="3302"/>
                    <a:pt x="631" y="3301"/>
                    <a:pt x="644" y="3299"/>
                  </a:cubicBezTo>
                  <a:cubicBezTo>
                    <a:pt x="1416" y="3165"/>
                    <a:pt x="1961" y="2433"/>
                    <a:pt x="1908" y="1653"/>
                  </a:cubicBezTo>
                  <a:cubicBezTo>
                    <a:pt x="1850" y="803"/>
                    <a:pt x="1121" y="191"/>
                    <a:pt x="335" y="7"/>
                  </a:cubicBezTo>
                  <a:cubicBezTo>
                    <a:pt x="318" y="3"/>
                    <a:pt x="301" y="1"/>
                    <a:pt x="2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9"/>
            <p:cNvSpPr/>
            <p:nvPr/>
          </p:nvSpPr>
          <p:spPr>
            <a:xfrm>
              <a:off x="910575" y="273738"/>
              <a:ext cx="69450" cy="85850"/>
            </a:xfrm>
            <a:custGeom>
              <a:avLst/>
              <a:gdLst/>
              <a:ahLst/>
              <a:cxnLst/>
              <a:rect l="l" t="t" r="r" b="b"/>
              <a:pathLst>
                <a:path w="2778" h="3434" extrusionOk="0">
                  <a:moveTo>
                    <a:pt x="1796" y="0"/>
                  </a:moveTo>
                  <a:cubicBezTo>
                    <a:pt x="1724" y="0"/>
                    <a:pt x="1648" y="37"/>
                    <a:pt x="1610" y="96"/>
                  </a:cubicBezTo>
                  <a:cubicBezTo>
                    <a:pt x="1041" y="1015"/>
                    <a:pt x="530" y="1963"/>
                    <a:pt x="73" y="2943"/>
                  </a:cubicBezTo>
                  <a:cubicBezTo>
                    <a:pt x="0" y="3101"/>
                    <a:pt x="137" y="3244"/>
                    <a:pt x="265" y="3244"/>
                  </a:cubicBezTo>
                  <a:cubicBezTo>
                    <a:pt x="324" y="3244"/>
                    <a:pt x="380" y="3215"/>
                    <a:pt x="414" y="3142"/>
                  </a:cubicBezTo>
                  <a:cubicBezTo>
                    <a:pt x="814" y="2280"/>
                    <a:pt x="1258" y="1445"/>
                    <a:pt x="1746" y="630"/>
                  </a:cubicBezTo>
                  <a:lnTo>
                    <a:pt x="1746" y="630"/>
                  </a:lnTo>
                  <a:cubicBezTo>
                    <a:pt x="2069" y="1472"/>
                    <a:pt x="2277" y="2345"/>
                    <a:pt x="2371" y="3245"/>
                  </a:cubicBezTo>
                  <a:cubicBezTo>
                    <a:pt x="2384" y="3370"/>
                    <a:pt x="2490" y="3434"/>
                    <a:pt x="2589" y="3434"/>
                  </a:cubicBezTo>
                  <a:cubicBezTo>
                    <a:pt x="2687" y="3434"/>
                    <a:pt x="2778" y="3372"/>
                    <a:pt x="2764" y="3245"/>
                  </a:cubicBezTo>
                  <a:cubicBezTo>
                    <a:pt x="2650" y="2150"/>
                    <a:pt x="2379" y="1110"/>
                    <a:pt x="1950" y="96"/>
                  </a:cubicBezTo>
                  <a:cubicBezTo>
                    <a:pt x="1922" y="29"/>
                    <a:pt x="1860" y="0"/>
                    <a:pt x="179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9"/>
            <p:cNvSpPr/>
            <p:nvPr/>
          </p:nvSpPr>
          <p:spPr>
            <a:xfrm>
              <a:off x="930825" y="322463"/>
              <a:ext cx="46400" cy="12850"/>
            </a:xfrm>
            <a:custGeom>
              <a:avLst/>
              <a:gdLst/>
              <a:ahLst/>
              <a:cxnLst/>
              <a:rect l="l" t="t" r="r" b="b"/>
              <a:pathLst>
                <a:path w="1856" h="514" extrusionOk="0">
                  <a:moveTo>
                    <a:pt x="944" y="0"/>
                  </a:moveTo>
                  <a:cubicBezTo>
                    <a:pt x="699" y="0"/>
                    <a:pt x="454" y="41"/>
                    <a:pt x="215" y="123"/>
                  </a:cubicBezTo>
                  <a:cubicBezTo>
                    <a:pt x="0" y="196"/>
                    <a:pt x="62" y="514"/>
                    <a:pt x="253" y="514"/>
                  </a:cubicBezTo>
                  <a:cubicBezTo>
                    <a:pt x="274" y="514"/>
                    <a:pt x="296" y="510"/>
                    <a:pt x="319" y="502"/>
                  </a:cubicBezTo>
                  <a:cubicBezTo>
                    <a:pt x="527" y="431"/>
                    <a:pt x="734" y="396"/>
                    <a:pt x="941" y="396"/>
                  </a:cubicBezTo>
                  <a:cubicBezTo>
                    <a:pt x="1137" y="396"/>
                    <a:pt x="1334" y="428"/>
                    <a:pt x="1532" y="490"/>
                  </a:cubicBezTo>
                  <a:cubicBezTo>
                    <a:pt x="1554" y="497"/>
                    <a:pt x="1574" y="500"/>
                    <a:pt x="1594" y="500"/>
                  </a:cubicBezTo>
                  <a:cubicBezTo>
                    <a:pt x="1790" y="500"/>
                    <a:pt x="1855" y="180"/>
                    <a:pt x="1638" y="111"/>
                  </a:cubicBezTo>
                  <a:cubicBezTo>
                    <a:pt x="1411" y="37"/>
                    <a:pt x="1177" y="0"/>
                    <a:pt x="9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9"/>
            <p:cNvSpPr/>
            <p:nvPr/>
          </p:nvSpPr>
          <p:spPr>
            <a:xfrm>
              <a:off x="519900" y="418738"/>
              <a:ext cx="50700" cy="128125"/>
            </a:xfrm>
            <a:custGeom>
              <a:avLst/>
              <a:gdLst/>
              <a:ahLst/>
              <a:cxnLst/>
              <a:rect l="l" t="t" r="r" b="b"/>
              <a:pathLst>
                <a:path w="2028" h="5125" extrusionOk="0">
                  <a:moveTo>
                    <a:pt x="1664" y="0"/>
                  </a:moveTo>
                  <a:cubicBezTo>
                    <a:pt x="1620" y="0"/>
                    <a:pt x="1575" y="16"/>
                    <a:pt x="1534" y="54"/>
                  </a:cubicBezTo>
                  <a:cubicBezTo>
                    <a:pt x="0" y="1441"/>
                    <a:pt x="25" y="3727"/>
                    <a:pt x="1598" y="5074"/>
                  </a:cubicBezTo>
                  <a:cubicBezTo>
                    <a:pt x="1639" y="5109"/>
                    <a:pt x="1685" y="5124"/>
                    <a:pt x="1728" y="5124"/>
                  </a:cubicBezTo>
                  <a:cubicBezTo>
                    <a:pt x="1888" y="5124"/>
                    <a:pt x="2028" y="4925"/>
                    <a:pt x="1877" y="4795"/>
                  </a:cubicBezTo>
                  <a:cubicBezTo>
                    <a:pt x="461" y="3584"/>
                    <a:pt x="424" y="1587"/>
                    <a:pt x="1813" y="330"/>
                  </a:cubicBezTo>
                  <a:cubicBezTo>
                    <a:pt x="1959" y="199"/>
                    <a:pt x="1821" y="0"/>
                    <a:pt x="166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9"/>
            <p:cNvSpPr/>
            <p:nvPr/>
          </p:nvSpPr>
          <p:spPr>
            <a:xfrm>
              <a:off x="590125" y="448088"/>
              <a:ext cx="57550" cy="80050"/>
            </a:xfrm>
            <a:custGeom>
              <a:avLst/>
              <a:gdLst/>
              <a:ahLst/>
              <a:cxnLst/>
              <a:rect l="l" t="t" r="r" b="b"/>
              <a:pathLst>
                <a:path w="2302" h="3202" extrusionOk="0">
                  <a:moveTo>
                    <a:pt x="490" y="419"/>
                  </a:moveTo>
                  <a:lnTo>
                    <a:pt x="490" y="419"/>
                  </a:lnTo>
                  <a:cubicBezTo>
                    <a:pt x="1167" y="615"/>
                    <a:pt x="2011" y="1000"/>
                    <a:pt x="1586" y="1876"/>
                  </a:cubicBezTo>
                  <a:cubicBezTo>
                    <a:pt x="1357" y="2347"/>
                    <a:pt x="906" y="2659"/>
                    <a:pt x="406" y="2771"/>
                  </a:cubicBezTo>
                  <a:lnTo>
                    <a:pt x="406" y="2771"/>
                  </a:lnTo>
                  <a:cubicBezTo>
                    <a:pt x="434" y="1987"/>
                    <a:pt x="461" y="1203"/>
                    <a:pt x="490" y="419"/>
                  </a:cubicBezTo>
                  <a:close/>
                  <a:moveTo>
                    <a:pt x="426" y="0"/>
                  </a:moveTo>
                  <a:cubicBezTo>
                    <a:pt x="320" y="0"/>
                    <a:pt x="251" y="88"/>
                    <a:pt x="239" y="180"/>
                  </a:cubicBezTo>
                  <a:lnTo>
                    <a:pt x="239" y="180"/>
                  </a:lnTo>
                  <a:cubicBezTo>
                    <a:pt x="165" y="202"/>
                    <a:pt x="102" y="263"/>
                    <a:pt x="99" y="363"/>
                  </a:cubicBezTo>
                  <a:cubicBezTo>
                    <a:pt x="66" y="1243"/>
                    <a:pt x="34" y="2123"/>
                    <a:pt x="4" y="3004"/>
                  </a:cubicBezTo>
                  <a:cubicBezTo>
                    <a:pt x="0" y="3097"/>
                    <a:pt x="87" y="3201"/>
                    <a:pt x="184" y="3201"/>
                  </a:cubicBezTo>
                  <a:cubicBezTo>
                    <a:pt x="189" y="3201"/>
                    <a:pt x="195" y="3201"/>
                    <a:pt x="200" y="3200"/>
                  </a:cubicBezTo>
                  <a:cubicBezTo>
                    <a:pt x="1031" y="3106"/>
                    <a:pt x="1868" y="2569"/>
                    <a:pt x="2067" y="1708"/>
                  </a:cubicBezTo>
                  <a:cubicBezTo>
                    <a:pt x="2302" y="692"/>
                    <a:pt x="1281" y="224"/>
                    <a:pt x="481" y="8"/>
                  </a:cubicBezTo>
                  <a:cubicBezTo>
                    <a:pt x="462" y="2"/>
                    <a:pt x="443" y="0"/>
                    <a:pt x="4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9"/>
            <p:cNvSpPr/>
            <p:nvPr/>
          </p:nvSpPr>
          <p:spPr>
            <a:xfrm>
              <a:off x="685775" y="479788"/>
              <a:ext cx="29200" cy="10150"/>
            </a:xfrm>
            <a:custGeom>
              <a:avLst/>
              <a:gdLst/>
              <a:ahLst/>
              <a:cxnLst/>
              <a:rect l="l" t="t" r="r" b="b"/>
              <a:pathLst>
                <a:path w="1168" h="406" extrusionOk="0">
                  <a:moveTo>
                    <a:pt x="251" y="1"/>
                  </a:moveTo>
                  <a:cubicBezTo>
                    <a:pt x="1" y="1"/>
                    <a:pt x="1" y="392"/>
                    <a:pt x="254" y="395"/>
                  </a:cubicBezTo>
                  <a:cubicBezTo>
                    <a:pt x="474" y="399"/>
                    <a:pt x="692" y="403"/>
                    <a:pt x="912" y="406"/>
                  </a:cubicBezTo>
                  <a:cubicBezTo>
                    <a:pt x="913" y="406"/>
                    <a:pt x="914" y="406"/>
                    <a:pt x="915" y="406"/>
                  </a:cubicBezTo>
                  <a:cubicBezTo>
                    <a:pt x="1167" y="406"/>
                    <a:pt x="1166" y="15"/>
                    <a:pt x="912" y="12"/>
                  </a:cubicBezTo>
                  <a:cubicBezTo>
                    <a:pt x="692" y="9"/>
                    <a:pt x="474" y="5"/>
                    <a:pt x="254" y="1"/>
                  </a:cubicBezTo>
                  <a:cubicBezTo>
                    <a:pt x="253" y="1"/>
                    <a:pt x="252" y="1"/>
                    <a:pt x="25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9"/>
            <p:cNvSpPr/>
            <p:nvPr/>
          </p:nvSpPr>
          <p:spPr>
            <a:xfrm>
              <a:off x="752050" y="443088"/>
              <a:ext cx="41650" cy="81525"/>
            </a:xfrm>
            <a:custGeom>
              <a:avLst/>
              <a:gdLst/>
              <a:ahLst/>
              <a:cxnLst/>
              <a:rect l="l" t="t" r="r" b="b"/>
              <a:pathLst>
                <a:path w="1666" h="3261" extrusionOk="0">
                  <a:moveTo>
                    <a:pt x="1397" y="0"/>
                  </a:moveTo>
                  <a:cubicBezTo>
                    <a:pt x="558" y="0"/>
                    <a:pt x="2" y="952"/>
                    <a:pt x="2" y="1715"/>
                  </a:cubicBezTo>
                  <a:cubicBezTo>
                    <a:pt x="1" y="2531"/>
                    <a:pt x="616" y="3174"/>
                    <a:pt x="1411" y="3260"/>
                  </a:cubicBezTo>
                  <a:cubicBezTo>
                    <a:pt x="1419" y="3261"/>
                    <a:pt x="1426" y="3261"/>
                    <a:pt x="1434" y="3261"/>
                  </a:cubicBezTo>
                  <a:cubicBezTo>
                    <a:pt x="1662" y="3261"/>
                    <a:pt x="1653" y="2891"/>
                    <a:pt x="1411" y="2866"/>
                  </a:cubicBezTo>
                  <a:cubicBezTo>
                    <a:pt x="822" y="2803"/>
                    <a:pt x="400" y="2298"/>
                    <a:pt x="396" y="1715"/>
                  </a:cubicBezTo>
                  <a:cubicBezTo>
                    <a:pt x="394" y="1167"/>
                    <a:pt x="781" y="394"/>
                    <a:pt x="1402" y="394"/>
                  </a:cubicBezTo>
                  <a:cubicBezTo>
                    <a:pt x="1405" y="394"/>
                    <a:pt x="1409" y="394"/>
                    <a:pt x="1412" y="394"/>
                  </a:cubicBezTo>
                  <a:cubicBezTo>
                    <a:pt x="1414" y="394"/>
                    <a:pt x="1415" y="394"/>
                    <a:pt x="1416" y="394"/>
                  </a:cubicBezTo>
                  <a:cubicBezTo>
                    <a:pt x="1666" y="394"/>
                    <a:pt x="1664" y="4"/>
                    <a:pt x="1412" y="0"/>
                  </a:cubicBezTo>
                  <a:cubicBezTo>
                    <a:pt x="1407" y="0"/>
                    <a:pt x="1402" y="0"/>
                    <a:pt x="139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9"/>
            <p:cNvSpPr/>
            <p:nvPr/>
          </p:nvSpPr>
          <p:spPr>
            <a:xfrm>
              <a:off x="814850" y="443463"/>
              <a:ext cx="39750" cy="74575"/>
            </a:xfrm>
            <a:custGeom>
              <a:avLst/>
              <a:gdLst/>
              <a:ahLst/>
              <a:cxnLst/>
              <a:rect l="l" t="t" r="r" b="b"/>
              <a:pathLst>
                <a:path w="1590" h="2983" extrusionOk="0">
                  <a:moveTo>
                    <a:pt x="1320" y="1"/>
                  </a:moveTo>
                  <a:cubicBezTo>
                    <a:pt x="1287" y="1"/>
                    <a:pt x="1253" y="11"/>
                    <a:pt x="1218" y="35"/>
                  </a:cubicBezTo>
                  <a:cubicBezTo>
                    <a:pt x="853" y="283"/>
                    <a:pt x="439" y="606"/>
                    <a:pt x="485" y="1100"/>
                  </a:cubicBezTo>
                  <a:cubicBezTo>
                    <a:pt x="501" y="1278"/>
                    <a:pt x="571" y="1414"/>
                    <a:pt x="688" y="1545"/>
                  </a:cubicBezTo>
                  <a:cubicBezTo>
                    <a:pt x="843" y="1717"/>
                    <a:pt x="1062" y="1770"/>
                    <a:pt x="1088" y="2059"/>
                  </a:cubicBezTo>
                  <a:cubicBezTo>
                    <a:pt x="1120" y="2412"/>
                    <a:pt x="764" y="2594"/>
                    <a:pt x="452" y="2594"/>
                  </a:cubicBezTo>
                  <a:cubicBezTo>
                    <a:pt x="415" y="2594"/>
                    <a:pt x="378" y="2591"/>
                    <a:pt x="343" y="2586"/>
                  </a:cubicBezTo>
                  <a:cubicBezTo>
                    <a:pt x="331" y="2584"/>
                    <a:pt x="319" y="2583"/>
                    <a:pt x="308" y="2583"/>
                  </a:cubicBezTo>
                  <a:cubicBezTo>
                    <a:pt x="85" y="2583"/>
                    <a:pt x="0" y="2929"/>
                    <a:pt x="237" y="2966"/>
                  </a:cubicBezTo>
                  <a:cubicBezTo>
                    <a:pt x="310" y="2977"/>
                    <a:pt x="384" y="2982"/>
                    <a:pt x="458" y="2982"/>
                  </a:cubicBezTo>
                  <a:cubicBezTo>
                    <a:pt x="924" y="2982"/>
                    <a:pt x="1379" y="2755"/>
                    <a:pt x="1466" y="2240"/>
                  </a:cubicBezTo>
                  <a:cubicBezTo>
                    <a:pt x="1503" y="2015"/>
                    <a:pt x="1456" y="1793"/>
                    <a:pt x="1327" y="1606"/>
                  </a:cubicBezTo>
                  <a:cubicBezTo>
                    <a:pt x="1232" y="1467"/>
                    <a:pt x="1059" y="1399"/>
                    <a:pt x="966" y="1266"/>
                  </a:cubicBezTo>
                  <a:cubicBezTo>
                    <a:pt x="694" y="880"/>
                    <a:pt x="1131" y="569"/>
                    <a:pt x="1415" y="376"/>
                  </a:cubicBezTo>
                  <a:cubicBezTo>
                    <a:pt x="1589" y="258"/>
                    <a:pt x="1482" y="1"/>
                    <a:pt x="132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9"/>
            <p:cNvSpPr/>
            <p:nvPr/>
          </p:nvSpPr>
          <p:spPr>
            <a:xfrm>
              <a:off x="875675" y="443338"/>
              <a:ext cx="9900" cy="73625"/>
            </a:xfrm>
            <a:custGeom>
              <a:avLst/>
              <a:gdLst/>
              <a:ahLst/>
              <a:cxnLst/>
              <a:rect l="l" t="t" r="r" b="b"/>
              <a:pathLst>
                <a:path w="396" h="2945" extrusionOk="0">
                  <a:moveTo>
                    <a:pt x="199" y="0"/>
                  </a:moveTo>
                  <a:cubicBezTo>
                    <a:pt x="100" y="0"/>
                    <a:pt x="2" y="64"/>
                    <a:pt x="2" y="191"/>
                  </a:cubicBezTo>
                  <a:cubicBezTo>
                    <a:pt x="2" y="1045"/>
                    <a:pt x="2" y="1900"/>
                    <a:pt x="0" y="2753"/>
                  </a:cubicBezTo>
                  <a:cubicBezTo>
                    <a:pt x="0" y="2880"/>
                    <a:pt x="99" y="2944"/>
                    <a:pt x="197" y="2944"/>
                  </a:cubicBezTo>
                  <a:cubicBezTo>
                    <a:pt x="296" y="2944"/>
                    <a:pt x="394" y="2880"/>
                    <a:pt x="394" y="2753"/>
                  </a:cubicBezTo>
                  <a:cubicBezTo>
                    <a:pt x="394" y="1900"/>
                    <a:pt x="394" y="1045"/>
                    <a:pt x="395" y="191"/>
                  </a:cubicBezTo>
                  <a:cubicBezTo>
                    <a:pt x="395" y="64"/>
                    <a:pt x="297" y="0"/>
                    <a:pt x="1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9"/>
            <p:cNvSpPr/>
            <p:nvPr/>
          </p:nvSpPr>
          <p:spPr>
            <a:xfrm>
              <a:off x="903200" y="445188"/>
              <a:ext cx="11475" cy="73575"/>
            </a:xfrm>
            <a:custGeom>
              <a:avLst/>
              <a:gdLst/>
              <a:ahLst/>
              <a:cxnLst/>
              <a:rect l="l" t="t" r="r" b="b"/>
              <a:pathLst>
                <a:path w="459" h="2943" extrusionOk="0">
                  <a:moveTo>
                    <a:pt x="195" y="0"/>
                  </a:moveTo>
                  <a:cubicBezTo>
                    <a:pt x="97" y="0"/>
                    <a:pt x="1" y="64"/>
                    <a:pt x="4" y="191"/>
                  </a:cubicBezTo>
                  <a:cubicBezTo>
                    <a:pt x="24" y="1044"/>
                    <a:pt x="43" y="1899"/>
                    <a:pt x="62" y="2753"/>
                  </a:cubicBezTo>
                  <a:cubicBezTo>
                    <a:pt x="65" y="2880"/>
                    <a:pt x="165" y="2943"/>
                    <a:pt x="263" y="2943"/>
                  </a:cubicBezTo>
                  <a:cubicBezTo>
                    <a:pt x="361" y="2943"/>
                    <a:pt x="458" y="2880"/>
                    <a:pt x="455" y="2753"/>
                  </a:cubicBezTo>
                  <a:cubicBezTo>
                    <a:pt x="437" y="1899"/>
                    <a:pt x="418" y="1044"/>
                    <a:pt x="398" y="191"/>
                  </a:cubicBezTo>
                  <a:cubicBezTo>
                    <a:pt x="394" y="64"/>
                    <a:pt x="294" y="0"/>
                    <a:pt x="1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9"/>
            <p:cNvSpPr/>
            <p:nvPr/>
          </p:nvSpPr>
          <p:spPr>
            <a:xfrm>
              <a:off x="903750" y="443463"/>
              <a:ext cx="61600" cy="70925"/>
            </a:xfrm>
            <a:custGeom>
              <a:avLst/>
              <a:gdLst/>
              <a:ahLst/>
              <a:cxnLst/>
              <a:rect l="l" t="t" r="r" b="b"/>
              <a:pathLst>
                <a:path w="2464" h="2837" extrusionOk="0">
                  <a:moveTo>
                    <a:pt x="2193" y="0"/>
                  </a:moveTo>
                  <a:cubicBezTo>
                    <a:pt x="2095" y="0"/>
                    <a:pt x="2002" y="63"/>
                    <a:pt x="2011" y="190"/>
                  </a:cubicBezTo>
                  <a:cubicBezTo>
                    <a:pt x="2059" y="860"/>
                    <a:pt x="2050" y="1528"/>
                    <a:pt x="1978" y="2194"/>
                  </a:cubicBezTo>
                  <a:lnTo>
                    <a:pt x="1978" y="2194"/>
                  </a:lnTo>
                  <a:cubicBezTo>
                    <a:pt x="1411" y="1552"/>
                    <a:pt x="898" y="870"/>
                    <a:pt x="436" y="148"/>
                  </a:cubicBezTo>
                  <a:cubicBezTo>
                    <a:pt x="395" y="85"/>
                    <a:pt x="335" y="58"/>
                    <a:pt x="275" y="58"/>
                  </a:cubicBezTo>
                  <a:cubicBezTo>
                    <a:pt x="138" y="58"/>
                    <a:pt x="1" y="199"/>
                    <a:pt x="95" y="349"/>
                  </a:cubicBezTo>
                  <a:cubicBezTo>
                    <a:pt x="651" y="1215"/>
                    <a:pt x="1278" y="2028"/>
                    <a:pt x="1978" y="2781"/>
                  </a:cubicBezTo>
                  <a:cubicBezTo>
                    <a:pt x="2013" y="2818"/>
                    <a:pt x="2064" y="2836"/>
                    <a:pt x="2117" y="2836"/>
                  </a:cubicBezTo>
                  <a:cubicBezTo>
                    <a:pt x="2204" y="2836"/>
                    <a:pt x="2294" y="2786"/>
                    <a:pt x="2307" y="2694"/>
                  </a:cubicBezTo>
                  <a:cubicBezTo>
                    <a:pt x="2429" y="1859"/>
                    <a:pt x="2463" y="1029"/>
                    <a:pt x="2405" y="190"/>
                  </a:cubicBezTo>
                  <a:cubicBezTo>
                    <a:pt x="2395" y="64"/>
                    <a:pt x="2291" y="0"/>
                    <a:pt x="21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9"/>
            <p:cNvSpPr/>
            <p:nvPr/>
          </p:nvSpPr>
          <p:spPr>
            <a:xfrm>
              <a:off x="1013650" y="410488"/>
              <a:ext cx="49475" cy="114400"/>
            </a:xfrm>
            <a:custGeom>
              <a:avLst/>
              <a:gdLst/>
              <a:ahLst/>
              <a:cxnLst/>
              <a:rect l="l" t="t" r="r" b="b"/>
              <a:pathLst>
                <a:path w="1979" h="4576" extrusionOk="0">
                  <a:moveTo>
                    <a:pt x="450" y="425"/>
                  </a:moveTo>
                  <a:lnTo>
                    <a:pt x="450" y="425"/>
                  </a:lnTo>
                  <a:cubicBezTo>
                    <a:pt x="473" y="436"/>
                    <a:pt x="500" y="443"/>
                    <a:pt x="531" y="443"/>
                  </a:cubicBezTo>
                  <a:cubicBezTo>
                    <a:pt x="535" y="443"/>
                    <a:pt x="540" y="443"/>
                    <a:pt x="545" y="442"/>
                  </a:cubicBezTo>
                  <a:cubicBezTo>
                    <a:pt x="671" y="448"/>
                    <a:pt x="796" y="451"/>
                    <a:pt x="923" y="457"/>
                  </a:cubicBezTo>
                  <a:cubicBezTo>
                    <a:pt x="1573" y="786"/>
                    <a:pt x="1709" y="1160"/>
                    <a:pt x="1331" y="1580"/>
                  </a:cubicBezTo>
                  <a:cubicBezTo>
                    <a:pt x="1109" y="1984"/>
                    <a:pt x="998" y="2033"/>
                    <a:pt x="582" y="2170"/>
                  </a:cubicBezTo>
                  <a:cubicBezTo>
                    <a:pt x="392" y="2233"/>
                    <a:pt x="401" y="2484"/>
                    <a:pt x="582" y="2550"/>
                  </a:cubicBezTo>
                  <a:cubicBezTo>
                    <a:pt x="1109" y="2741"/>
                    <a:pt x="1497" y="3311"/>
                    <a:pt x="1045" y="3772"/>
                  </a:cubicBezTo>
                  <a:cubicBezTo>
                    <a:pt x="861" y="3958"/>
                    <a:pt x="636" y="4050"/>
                    <a:pt x="397" y="4121"/>
                  </a:cubicBezTo>
                  <a:lnTo>
                    <a:pt x="397" y="4121"/>
                  </a:lnTo>
                  <a:cubicBezTo>
                    <a:pt x="408" y="2890"/>
                    <a:pt x="426" y="1657"/>
                    <a:pt x="450" y="425"/>
                  </a:cubicBezTo>
                  <a:close/>
                  <a:moveTo>
                    <a:pt x="262" y="1"/>
                  </a:moveTo>
                  <a:cubicBezTo>
                    <a:pt x="164" y="1"/>
                    <a:pt x="65" y="64"/>
                    <a:pt x="63" y="190"/>
                  </a:cubicBezTo>
                  <a:cubicBezTo>
                    <a:pt x="34" y="1586"/>
                    <a:pt x="13" y="2983"/>
                    <a:pt x="1" y="4379"/>
                  </a:cubicBezTo>
                  <a:cubicBezTo>
                    <a:pt x="0" y="4490"/>
                    <a:pt x="95" y="4575"/>
                    <a:pt x="199" y="4575"/>
                  </a:cubicBezTo>
                  <a:cubicBezTo>
                    <a:pt x="216" y="4575"/>
                    <a:pt x="233" y="4573"/>
                    <a:pt x="250" y="4568"/>
                  </a:cubicBezTo>
                  <a:cubicBezTo>
                    <a:pt x="873" y="4396"/>
                    <a:pt x="1706" y="4100"/>
                    <a:pt x="1746" y="3323"/>
                  </a:cubicBezTo>
                  <a:cubicBezTo>
                    <a:pt x="1771" y="2862"/>
                    <a:pt x="1487" y="2568"/>
                    <a:pt x="1131" y="2368"/>
                  </a:cubicBezTo>
                  <a:lnTo>
                    <a:pt x="1131" y="2368"/>
                  </a:lnTo>
                  <a:cubicBezTo>
                    <a:pt x="1616" y="2123"/>
                    <a:pt x="1979" y="1740"/>
                    <a:pt x="1912" y="1107"/>
                  </a:cubicBezTo>
                  <a:cubicBezTo>
                    <a:pt x="1843" y="435"/>
                    <a:pt x="1276" y="46"/>
                    <a:pt x="642" y="46"/>
                  </a:cubicBezTo>
                  <a:cubicBezTo>
                    <a:pt x="610" y="46"/>
                    <a:pt x="578" y="47"/>
                    <a:pt x="545" y="49"/>
                  </a:cubicBezTo>
                  <a:cubicBezTo>
                    <a:pt x="499" y="52"/>
                    <a:pt x="461" y="67"/>
                    <a:pt x="431" y="91"/>
                  </a:cubicBezTo>
                  <a:lnTo>
                    <a:pt x="431" y="91"/>
                  </a:lnTo>
                  <a:cubicBezTo>
                    <a:pt x="397" y="31"/>
                    <a:pt x="330" y="1"/>
                    <a:pt x="26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9"/>
            <p:cNvSpPr/>
            <p:nvPr/>
          </p:nvSpPr>
          <p:spPr>
            <a:xfrm>
              <a:off x="1087650" y="415763"/>
              <a:ext cx="51525" cy="105450"/>
            </a:xfrm>
            <a:custGeom>
              <a:avLst/>
              <a:gdLst/>
              <a:ahLst/>
              <a:cxnLst/>
              <a:rect l="l" t="t" r="r" b="b"/>
              <a:pathLst>
                <a:path w="2061" h="4218" extrusionOk="0">
                  <a:moveTo>
                    <a:pt x="290" y="0"/>
                  </a:moveTo>
                  <a:cubicBezTo>
                    <a:pt x="116" y="0"/>
                    <a:pt x="0" y="263"/>
                    <a:pt x="188" y="367"/>
                  </a:cubicBezTo>
                  <a:cubicBezTo>
                    <a:pt x="1605" y="1156"/>
                    <a:pt x="1612" y="3054"/>
                    <a:pt x="191" y="3850"/>
                  </a:cubicBezTo>
                  <a:cubicBezTo>
                    <a:pt x="2" y="3956"/>
                    <a:pt x="118" y="4217"/>
                    <a:pt x="293" y="4217"/>
                  </a:cubicBezTo>
                  <a:cubicBezTo>
                    <a:pt x="324" y="4217"/>
                    <a:pt x="356" y="4209"/>
                    <a:pt x="390" y="4191"/>
                  </a:cubicBezTo>
                  <a:cubicBezTo>
                    <a:pt x="2060" y="3258"/>
                    <a:pt x="2060" y="961"/>
                    <a:pt x="385" y="27"/>
                  </a:cubicBezTo>
                  <a:cubicBezTo>
                    <a:pt x="353" y="8"/>
                    <a:pt x="320" y="0"/>
                    <a:pt x="29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9"/>
            <p:cNvSpPr/>
            <p:nvPr/>
          </p:nvSpPr>
          <p:spPr>
            <a:xfrm>
              <a:off x="540375" y="616213"/>
              <a:ext cx="47750" cy="89250"/>
            </a:xfrm>
            <a:custGeom>
              <a:avLst/>
              <a:gdLst/>
              <a:ahLst/>
              <a:cxnLst/>
              <a:rect l="l" t="t" r="r" b="b"/>
              <a:pathLst>
                <a:path w="1910" h="3570" extrusionOk="0">
                  <a:moveTo>
                    <a:pt x="435" y="409"/>
                  </a:moveTo>
                  <a:cubicBezTo>
                    <a:pt x="1111" y="515"/>
                    <a:pt x="1575" y="1162"/>
                    <a:pt x="1473" y="1850"/>
                  </a:cubicBezTo>
                  <a:cubicBezTo>
                    <a:pt x="1390" y="2422"/>
                    <a:pt x="981" y="2849"/>
                    <a:pt x="480" y="3087"/>
                  </a:cubicBezTo>
                  <a:lnTo>
                    <a:pt x="480" y="3087"/>
                  </a:lnTo>
                  <a:cubicBezTo>
                    <a:pt x="415" y="2195"/>
                    <a:pt x="400" y="1303"/>
                    <a:pt x="435" y="409"/>
                  </a:cubicBezTo>
                  <a:close/>
                  <a:moveTo>
                    <a:pt x="278" y="1"/>
                  </a:moveTo>
                  <a:cubicBezTo>
                    <a:pt x="212" y="1"/>
                    <a:pt x="163" y="29"/>
                    <a:pt x="133" y="70"/>
                  </a:cubicBezTo>
                  <a:lnTo>
                    <a:pt x="133" y="70"/>
                  </a:lnTo>
                  <a:cubicBezTo>
                    <a:pt x="86" y="101"/>
                    <a:pt x="52" y="153"/>
                    <a:pt x="49" y="226"/>
                  </a:cubicBezTo>
                  <a:cubicBezTo>
                    <a:pt x="0" y="1276"/>
                    <a:pt x="22" y="2321"/>
                    <a:pt x="109" y="3369"/>
                  </a:cubicBezTo>
                  <a:cubicBezTo>
                    <a:pt x="119" y="3470"/>
                    <a:pt x="197" y="3570"/>
                    <a:pt x="301" y="3570"/>
                  </a:cubicBezTo>
                  <a:cubicBezTo>
                    <a:pt x="319" y="3570"/>
                    <a:pt x="338" y="3567"/>
                    <a:pt x="358" y="3560"/>
                  </a:cubicBezTo>
                  <a:cubicBezTo>
                    <a:pt x="1190" y="3269"/>
                    <a:pt x="1910" y="2546"/>
                    <a:pt x="1888" y="1614"/>
                  </a:cubicBezTo>
                  <a:cubicBezTo>
                    <a:pt x="1867" y="735"/>
                    <a:pt x="1150" y="32"/>
                    <a:pt x="287" y="1"/>
                  </a:cubicBezTo>
                  <a:cubicBezTo>
                    <a:pt x="284" y="1"/>
                    <a:pt x="281" y="1"/>
                    <a:pt x="2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9"/>
            <p:cNvSpPr/>
            <p:nvPr/>
          </p:nvSpPr>
          <p:spPr>
            <a:xfrm>
              <a:off x="583575" y="595538"/>
              <a:ext cx="38700" cy="32900"/>
            </a:xfrm>
            <a:custGeom>
              <a:avLst/>
              <a:gdLst/>
              <a:ahLst/>
              <a:cxnLst/>
              <a:rect l="l" t="t" r="r" b="b"/>
              <a:pathLst>
                <a:path w="1548" h="1316" extrusionOk="0">
                  <a:moveTo>
                    <a:pt x="614" y="1"/>
                  </a:moveTo>
                  <a:cubicBezTo>
                    <a:pt x="454" y="1"/>
                    <a:pt x="281" y="80"/>
                    <a:pt x="162" y="171"/>
                  </a:cubicBezTo>
                  <a:cubicBezTo>
                    <a:pt x="0" y="293"/>
                    <a:pt x="104" y="548"/>
                    <a:pt x="258" y="548"/>
                  </a:cubicBezTo>
                  <a:cubicBezTo>
                    <a:pt x="291" y="548"/>
                    <a:pt x="327" y="536"/>
                    <a:pt x="362" y="509"/>
                  </a:cubicBezTo>
                  <a:cubicBezTo>
                    <a:pt x="414" y="470"/>
                    <a:pt x="470" y="428"/>
                    <a:pt x="533" y="408"/>
                  </a:cubicBezTo>
                  <a:cubicBezTo>
                    <a:pt x="570" y="396"/>
                    <a:pt x="590" y="390"/>
                    <a:pt x="598" y="390"/>
                  </a:cubicBezTo>
                  <a:cubicBezTo>
                    <a:pt x="615" y="390"/>
                    <a:pt x="583" y="415"/>
                    <a:pt x="547" y="457"/>
                  </a:cubicBezTo>
                  <a:cubicBezTo>
                    <a:pt x="427" y="600"/>
                    <a:pt x="335" y="785"/>
                    <a:pt x="233" y="942"/>
                  </a:cubicBezTo>
                  <a:cubicBezTo>
                    <a:pt x="154" y="1065"/>
                    <a:pt x="255" y="1239"/>
                    <a:pt x="399" y="1239"/>
                  </a:cubicBezTo>
                  <a:cubicBezTo>
                    <a:pt x="400" y="1239"/>
                    <a:pt x="402" y="1239"/>
                    <a:pt x="404" y="1239"/>
                  </a:cubicBezTo>
                  <a:cubicBezTo>
                    <a:pt x="437" y="1238"/>
                    <a:pt x="471" y="1237"/>
                    <a:pt x="504" y="1237"/>
                  </a:cubicBezTo>
                  <a:cubicBezTo>
                    <a:pt x="743" y="1237"/>
                    <a:pt x="976" y="1260"/>
                    <a:pt x="1211" y="1310"/>
                  </a:cubicBezTo>
                  <a:cubicBezTo>
                    <a:pt x="1227" y="1314"/>
                    <a:pt x="1242" y="1315"/>
                    <a:pt x="1257" y="1315"/>
                  </a:cubicBezTo>
                  <a:cubicBezTo>
                    <a:pt x="1470" y="1315"/>
                    <a:pt x="1547" y="979"/>
                    <a:pt x="1316" y="931"/>
                  </a:cubicBezTo>
                  <a:cubicBezTo>
                    <a:pt x="1138" y="893"/>
                    <a:pt x="959" y="867"/>
                    <a:pt x="779" y="854"/>
                  </a:cubicBezTo>
                  <a:lnTo>
                    <a:pt x="779" y="854"/>
                  </a:lnTo>
                  <a:cubicBezTo>
                    <a:pt x="935" y="624"/>
                    <a:pt x="1073" y="357"/>
                    <a:pt x="909" y="142"/>
                  </a:cubicBezTo>
                  <a:cubicBezTo>
                    <a:pt x="832" y="40"/>
                    <a:pt x="726" y="1"/>
                    <a:pt x="61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9"/>
            <p:cNvSpPr/>
            <p:nvPr/>
          </p:nvSpPr>
          <p:spPr>
            <a:xfrm>
              <a:off x="630775" y="649863"/>
              <a:ext cx="34700" cy="9875"/>
            </a:xfrm>
            <a:custGeom>
              <a:avLst/>
              <a:gdLst/>
              <a:ahLst/>
              <a:cxnLst/>
              <a:rect l="l" t="t" r="r" b="b"/>
              <a:pathLst>
                <a:path w="1388" h="395" extrusionOk="0">
                  <a:moveTo>
                    <a:pt x="255" y="1"/>
                  </a:moveTo>
                  <a:cubicBezTo>
                    <a:pt x="0" y="1"/>
                    <a:pt x="0" y="394"/>
                    <a:pt x="255" y="394"/>
                  </a:cubicBezTo>
                  <a:lnTo>
                    <a:pt x="1134" y="394"/>
                  </a:lnTo>
                  <a:cubicBezTo>
                    <a:pt x="1387" y="394"/>
                    <a:pt x="1387" y="1"/>
                    <a:pt x="113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9"/>
            <p:cNvSpPr/>
            <p:nvPr/>
          </p:nvSpPr>
          <p:spPr>
            <a:xfrm>
              <a:off x="685600" y="615913"/>
              <a:ext cx="38100" cy="66050"/>
            </a:xfrm>
            <a:custGeom>
              <a:avLst/>
              <a:gdLst/>
              <a:ahLst/>
              <a:cxnLst/>
              <a:rect l="l" t="t" r="r" b="b"/>
              <a:pathLst>
                <a:path w="1524" h="2642" extrusionOk="0">
                  <a:moveTo>
                    <a:pt x="751" y="1"/>
                  </a:moveTo>
                  <a:cubicBezTo>
                    <a:pt x="559" y="1"/>
                    <a:pt x="360" y="131"/>
                    <a:pt x="217" y="259"/>
                  </a:cubicBezTo>
                  <a:cubicBezTo>
                    <a:pt x="68" y="389"/>
                    <a:pt x="206" y="587"/>
                    <a:pt x="364" y="587"/>
                  </a:cubicBezTo>
                  <a:cubicBezTo>
                    <a:pt x="408" y="587"/>
                    <a:pt x="453" y="572"/>
                    <a:pt x="494" y="535"/>
                  </a:cubicBezTo>
                  <a:lnTo>
                    <a:pt x="719" y="487"/>
                  </a:lnTo>
                  <a:lnTo>
                    <a:pt x="719" y="487"/>
                  </a:lnTo>
                  <a:cubicBezTo>
                    <a:pt x="677" y="565"/>
                    <a:pt x="639" y="644"/>
                    <a:pt x="597" y="723"/>
                  </a:cubicBezTo>
                  <a:cubicBezTo>
                    <a:pt x="530" y="853"/>
                    <a:pt x="463" y="986"/>
                    <a:pt x="395" y="1117"/>
                  </a:cubicBezTo>
                  <a:cubicBezTo>
                    <a:pt x="340" y="1225"/>
                    <a:pt x="383" y="1374"/>
                    <a:pt x="513" y="1407"/>
                  </a:cubicBezTo>
                  <a:cubicBezTo>
                    <a:pt x="785" y="1473"/>
                    <a:pt x="1207" y="1648"/>
                    <a:pt x="985" y="1997"/>
                  </a:cubicBezTo>
                  <a:cubicBezTo>
                    <a:pt x="841" y="2223"/>
                    <a:pt x="553" y="2248"/>
                    <a:pt x="308" y="2248"/>
                  </a:cubicBezTo>
                  <a:cubicBezTo>
                    <a:pt x="290" y="2248"/>
                    <a:pt x="272" y="2248"/>
                    <a:pt x="254" y="2247"/>
                  </a:cubicBezTo>
                  <a:cubicBezTo>
                    <a:pt x="252" y="2247"/>
                    <a:pt x="250" y="2247"/>
                    <a:pt x="248" y="2247"/>
                  </a:cubicBezTo>
                  <a:cubicBezTo>
                    <a:pt x="0" y="2247"/>
                    <a:pt x="2" y="2638"/>
                    <a:pt x="254" y="2641"/>
                  </a:cubicBezTo>
                  <a:cubicBezTo>
                    <a:pt x="266" y="2641"/>
                    <a:pt x="278" y="2641"/>
                    <a:pt x="290" y="2641"/>
                  </a:cubicBezTo>
                  <a:cubicBezTo>
                    <a:pt x="767" y="2641"/>
                    <a:pt x="1320" y="2474"/>
                    <a:pt x="1432" y="1941"/>
                  </a:cubicBezTo>
                  <a:cubicBezTo>
                    <a:pt x="1523" y="1495"/>
                    <a:pt x="1224" y="1241"/>
                    <a:pt x="862" y="1104"/>
                  </a:cubicBezTo>
                  <a:lnTo>
                    <a:pt x="862" y="1104"/>
                  </a:lnTo>
                  <a:cubicBezTo>
                    <a:pt x="1045" y="801"/>
                    <a:pt x="1285" y="384"/>
                    <a:pt x="1045" y="132"/>
                  </a:cubicBezTo>
                  <a:cubicBezTo>
                    <a:pt x="955" y="38"/>
                    <a:pt x="854" y="1"/>
                    <a:pt x="75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9"/>
            <p:cNvSpPr/>
            <p:nvPr/>
          </p:nvSpPr>
          <p:spPr>
            <a:xfrm>
              <a:off x="729750" y="614513"/>
              <a:ext cx="52775" cy="68925"/>
            </a:xfrm>
            <a:custGeom>
              <a:avLst/>
              <a:gdLst/>
              <a:ahLst/>
              <a:cxnLst/>
              <a:rect l="l" t="t" r="r" b="b"/>
              <a:pathLst>
                <a:path w="2111" h="2757" extrusionOk="0">
                  <a:moveTo>
                    <a:pt x="1435" y="0"/>
                  </a:moveTo>
                  <a:cubicBezTo>
                    <a:pt x="1370" y="0"/>
                    <a:pt x="1304" y="31"/>
                    <a:pt x="1266" y="96"/>
                  </a:cubicBezTo>
                  <a:cubicBezTo>
                    <a:pt x="811" y="875"/>
                    <a:pt x="410" y="1681"/>
                    <a:pt x="60" y="2512"/>
                  </a:cubicBezTo>
                  <a:cubicBezTo>
                    <a:pt x="1" y="2655"/>
                    <a:pt x="117" y="2748"/>
                    <a:pt x="240" y="2748"/>
                  </a:cubicBezTo>
                  <a:cubicBezTo>
                    <a:pt x="320" y="2748"/>
                    <a:pt x="402" y="2709"/>
                    <a:pt x="440" y="2618"/>
                  </a:cubicBezTo>
                  <a:cubicBezTo>
                    <a:pt x="714" y="1968"/>
                    <a:pt x="1025" y="1334"/>
                    <a:pt x="1367" y="716"/>
                  </a:cubicBezTo>
                  <a:lnTo>
                    <a:pt x="1367" y="716"/>
                  </a:lnTo>
                  <a:cubicBezTo>
                    <a:pt x="1513" y="1327"/>
                    <a:pt x="1626" y="1945"/>
                    <a:pt x="1702" y="2568"/>
                  </a:cubicBezTo>
                  <a:cubicBezTo>
                    <a:pt x="1717" y="2693"/>
                    <a:pt x="1823" y="2756"/>
                    <a:pt x="1922" y="2756"/>
                  </a:cubicBezTo>
                  <a:cubicBezTo>
                    <a:pt x="2020" y="2756"/>
                    <a:pt x="2110" y="2694"/>
                    <a:pt x="2095" y="2568"/>
                  </a:cubicBezTo>
                  <a:cubicBezTo>
                    <a:pt x="1995" y="1747"/>
                    <a:pt x="1843" y="939"/>
                    <a:pt x="1627" y="142"/>
                  </a:cubicBezTo>
                  <a:cubicBezTo>
                    <a:pt x="1601" y="50"/>
                    <a:pt x="1519" y="0"/>
                    <a:pt x="14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9"/>
            <p:cNvSpPr/>
            <p:nvPr/>
          </p:nvSpPr>
          <p:spPr>
            <a:xfrm>
              <a:off x="738775" y="655138"/>
              <a:ext cx="44825" cy="11275"/>
            </a:xfrm>
            <a:custGeom>
              <a:avLst/>
              <a:gdLst/>
              <a:ahLst/>
              <a:cxnLst/>
              <a:rect l="l" t="t" r="r" b="b"/>
              <a:pathLst>
                <a:path w="1793" h="451" extrusionOk="0">
                  <a:moveTo>
                    <a:pt x="686" y="1"/>
                  </a:moveTo>
                  <a:cubicBezTo>
                    <a:pt x="542" y="1"/>
                    <a:pt x="399" y="7"/>
                    <a:pt x="254" y="19"/>
                  </a:cubicBezTo>
                  <a:cubicBezTo>
                    <a:pt x="9" y="39"/>
                    <a:pt x="1" y="413"/>
                    <a:pt x="234" y="413"/>
                  </a:cubicBezTo>
                  <a:cubicBezTo>
                    <a:pt x="241" y="413"/>
                    <a:pt x="247" y="413"/>
                    <a:pt x="254" y="412"/>
                  </a:cubicBezTo>
                  <a:cubicBezTo>
                    <a:pt x="407" y="399"/>
                    <a:pt x="560" y="392"/>
                    <a:pt x="713" y="392"/>
                  </a:cubicBezTo>
                  <a:cubicBezTo>
                    <a:pt x="959" y="392"/>
                    <a:pt x="1205" y="410"/>
                    <a:pt x="1449" y="448"/>
                  </a:cubicBezTo>
                  <a:cubicBezTo>
                    <a:pt x="1461" y="450"/>
                    <a:pt x="1472" y="451"/>
                    <a:pt x="1483" y="451"/>
                  </a:cubicBezTo>
                  <a:cubicBezTo>
                    <a:pt x="1708" y="451"/>
                    <a:pt x="1793" y="104"/>
                    <a:pt x="1555" y="69"/>
                  </a:cubicBezTo>
                  <a:cubicBezTo>
                    <a:pt x="1265" y="25"/>
                    <a:pt x="976" y="1"/>
                    <a:pt x="6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9"/>
            <p:cNvSpPr/>
            <p:nvPr/>
          </p:nvSpPr>
          <p:spPr>
            <a:xfrm>
              <a:off x="808525" y="611113"/>
              <a:ext cx="43150" cy="68750"/>
            </a:xfrm>
            <a:custGeom>
              <a:avLst/>
              <a:gdLst/>
              <a:ahLst/>
              <a:cxnLst/>
              <a:rect l="l" t="t" r="r" b="b"/>
              <a:pathLst>
                <a:path w="1726" h="2750" extrusionOk="0">
                  <a:moveTo>
                    <a:pt x="1107" y="0"/>
                  </a:moveTo>
                  <a:cubicBezTo>
                    <a:pt x="1078" y="0"/>
                    <a:pt x="1049" y="6"/>
                    <a:pt x="1019" y="20"/>
                  </a:cubicBezTo>
                  <a:cubicBezTo>
                    <a:pt x="403" y="299"/>
                    <a:pt x="1" y="931"/>
                    <a:pt x="88" y="1616"/>
                  </a:cubicBezTo>
                  <a:cubicBezTo>
                    <a:pt x="171" y="2264"/>
                    <a:pt x="692" y="2749"/>
                    <a:pt x="1331" y="2749"/>
                  </a:cubicBezTo>
                  <a:cubicBezTo>
                    <a:pt x="1378" y="2749"/>
                    <a:pt x="1425" y="2747"/>
                    <a:pt x="1472" y="2742"/>
                  </a:cubicBezTo>
                  <a:cubicBezTo>
                    <a:pt x="1714" y="2717"/>
                    <a:pt x="1725" y="2347"/>
                    <a:pt x="1496" y="2347"/>
                  </a:cubicBezTo>
                  <a:cubicBezTo>
                    <a:pt x="1488" y="2347"/>
                    <a:pt x="1480" y="2347"/>
                    <a:pt x="1472" y="2348"/>
                  </a:cubicBezTo>
                  <a:cubicBezTo>
                    <a:pt x="1435" y="2352"/>
                    <a:pt x="1398" y="2354"/>
                    <a:pt x="1361" y="2354"/>
                  </a:cubicBezTo>
                  <a:cubicBezTo>
                    <a:pt x="850" y="2354"/>
                    <a:pt x="467" y="1959"/>
                    <a:pt x="467" y="1430"/>
                  </a:cubicBezTo>
                  <a:cubicBezTo>
                    <a:pt x="465" y="938"/>
                    <a:pt x="787" y="557"/>
                    <a:pt x="1216" y="359"/>
                  </a:cubicBezTo>
                  <a:cubicBezTo>
                    <a:pt x="1417" y="269"/>
                    <a:pt x="1293" y="0"/>
                    <a:pt x="110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9"/>
            <p:cNvSpPr/>
            <p:nvPr/>
          </p:nvSpPr>
          <p:spPr>
            <a:xfrm>
              <a:off x="847475" y="610313"/>
              <a:ext cx="74375" cy="72000"/>
            </a:xfrm>
            <a:custGeom>
              <a:avLst/>
              <a:gdLst/>
              <a:ahLst/>
              <a:cxnLst/>
              <a:rect l="l" t="t" r="r" b="b"/>
              <a:pathLst>
                <a:path w="2975" h="2880" extrusionOk="0">
                  <a:moveTo>
                    <a:pt x="1783" y="417"/>
                  </a:moveTo>
                  <a:cubicBezTo>
                    <a:pt x="2647" y="760"/>
                    <a:pt x="2790" y="2013"/>
                    <a:pt x="1853" y="2407"/>
                  </a:cubicBezTo>
                  <a:cubicBezTo>
                    <a:pt x="1745" y="2452"/>
                    <a:pt x="1644" y="2473"/>
                    <a:pt x="1550" y="2473"/>
                  </a:cubicBezTo>
                  <a:cubicBezTo>
                    <a:pt x="615" y="2473"/>
                    <a:pt x="410" y="430"/>
                    <a:pt x="1644" y="430"/>
                  </a:cubicBezTo>
                  <a:cubicBezTo>
                    <a:pt x="1660" y="430"/>
                    <a:pt x="1677" y="431"/>
                    <a:pt x="1694" y="432"/>
                  </a:cubicBezTo>
                  <a:cubicBezTo>
                    <a:pt x="1698" y="432"/>
                    <a:pt x="1703" y="432"/>
                    <a:pt x="1707" y="432"/>
                  </a:cubicBezTo>
                  <a:cubicBezTo>
                    <a:pt x="1736" y="432"/>
                    <a:pt x="1761" y="426"/>
                    <a:pt x="1783" y="417"/>
                  </a:cubicBezTo>
                  <a:close/>
                  <a:moveTo>
                    <a:pt x="1752" y="0"/>
                  </a:moveTo>
                  <a:cubicBezTo>
                    <a:pt x="1711" y="0"/>
                    <a:pt x="1675" y="15"/>
                    <a:pt x="1647" y="38"/>
                  </a:cubicBezTo>
                  <a:lnTo>
                    <a:pt x="1647" y="38"/>
                  </a:lnTo>
                  <a:cubicBezTo>
                    <a:pt x="1642" y="38"/>
                    <a:pt x="1637" y="38"/>
                    <a:pt x="1632" y="38"/>
                  </a:cubicBezTo>
                  <a:cubicBezTo>
                    <a:pt x="0" y="38"/>
                    <a:pt x="14" y="2880"/>
                    <a:pt x="1511" y="2880"/>
                  </a:cubicBezTo>
                  <a:cubicBezTo>
                    <a:pt x="1540" y="2880"/>
                    <a:pt x="1570" y="2879"/>
                    <a:pt x="1601" y="2877"/>
                  </a:cubicBezTo>
                  <a:cubicBezTo>
                    <a:pt x="2273" y="2825"/>
                    <a:pt x="2832" y="2230"/>
                    <a:pt x="2899" y="1568"/>
                  </a:cubicBezTo>
                  <a:cubicBezTo>
                    <a:pt x="2975" y="847"/>
                    <a:pt x="2481" y="225"/>
                    <a:pt x="1815" y="11"/>
                  </a:cubicBezTo>
                  <a:cubicBezTo>
                    <a:pt x="1793" y="3"/>
                    <a:pt x="1772" y="0"/>
                    <a:pt x="175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9"/>
            <p:cNvSpPr/>
            <p:nvPr/>
          </p:nvSpPr>
          <p:spPr>
            <a:xfrm>
              <a:off x="920050" y="613688"/>
              <a:ext cx="41225" cy="64525"/>
            </a:xfrm>
            <a:custGeom>
              <a:avLst/>
              <a:gdLst/>
              <a:ahLst/>
              <a:cxnLst/>
              <a:rect l="l" t="t" r="r" b="b"/>
              <a:pathLst>
                <a:path w="1649" h="2581" extrusionOk="0">
                  <a:moveTo>
                    <a:pt x="1114" y="1"/>
                  </a:moveTo>
                  <a:cubicBezTo>
                    <a:pt x="662" y="1"/>
                    <a:pt x="268" y="376"/>
                    <a:pt x="444" y="869"/>
                  </a:cubicBezTo>
                  <a:cubicBezTo>
                    <a:pt x="529" y="1104"/>
                    <a:pt x="729" y="1214"/>
                    <a:pt x="931" y="1336"/>
                  </a:cubicBezTo>
                  <a:cubicBezTo>
                    <a:pt x="998" y="1377"/>
                    <a:pt x="1106" y="1417"/>
                    <a:pt x="1153" y="1480"/>
                  </a:cubicBezTo>
                  <a:cubicBezTo>
                    <a:pt x="1342" y="1742"/>
                    <a:pt x="1130" y="1937"/>
                    <a:pt x="948" y="2043"/>
                  </a:cubicBezTo>
                  <a:cubicBezTo>
                    <a:pt x="738" y="2166"/>
                    <a:pt x="493" y="2173"/>
                    <a:pt x="254" y="2186"/>
                  </a:cubicBezTo>
                  <a:cubicBezTo>
                    <a:pt x="6" y="2200"/>
                    <a:pt x="0" y="2580"/>
                    <a:pt x="240" y="2580"/>
                  </a:cubicBezTo>
                  <a:cubicBezTo>
                    <a:pt x="245" y="2580"/>
                    <a:pt x="249" y="2580"/>
                    <a:pt x="254" y="2580"/>
                  </a:cubicBezTo>
                  <a:cubicBezTo>
                    <a:pt x="769" y="2553"/>
                    <a:pt x="1395" y="2462"/>
                    <a:pt x="1581" y="1891"/>
                  </a:cubicBezTo>
                  <a:cubicBezTo>
                    <a:pt x="1648" y="1684"/>
                    <a:pt x="1627" y="1462"/>
                    <a:pt x="1496" y="1283"/>
                  </a:cubicBezTo>
                  <a:cubicBezTo>
                    <a:pt x="1423" y="1181"/>
                    <a:pt x="1327" y="1114"/>
                    <a:pt x="1223" y="1047"/>
                  </a:cubicBezTo>
                  <a:cubicBezTo>
                    <a:pt x="1160" y="1011"/>
                    <a:pt x="1097" y="977"/>
                    <a:pt x="1034" y="942"/>
                  </a:cubicBezTo>
                  <a:cubicBezTo>
                    <a:pt x="808" y="846"/>
                    <a:pt x="845" y="662"/>
                    <a:pt x="1144" y="390"/>
                  </a:cubicBezTo>
                  <a:cubicBezTo>
                    <a:pt x="1157" y="392"/>
                    <a:pt x="1170" y="393"/>
                    <a:pt x="1182" y="393"/>
                  </a:cubicBezTo>
                  <a:cubicBezTo>
                    <a:pt x="1401" y="393"/>
                    <a:pt x="1484" y="51"/>
                    <a:pt x="1247" y="12"/>
                  </a:cubicBezTo>
                  <a:cubicBezTo>
                    <a:pt x="1203" y="4"/>
                    <a:pt x="1158" y="1"/>
                    <a:pt x="111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9"/>
            <p:cNvSpPr/>
            <p:nvPr/>
          </p:nvSpPr>
          <p:spPr>
            <a:xfrm>
              <a:off x="988725" y="607788"/>
              <a:ext cx="47275" cy="86525"/>
            </a:xfrm>
            <a:custGeom>
              <a:avLst/>
              <a:gdLst/>
              <a:ahLst/>
              <a:cxnLst/>
              <a:rect l="l" t="t" r="r" b="b"/>
              <a:pathLst>
                <a:path w="1891" h="3461" extrusionOk="0">
                  <a:moveTo>
                    <a:pt x="822" y="363"/>
                  </a:moveTo>
                  <a:cubicBezTo>
                    <a:pt x="1021" y="363"/>
                    <a:pt x="1139" y="488"/>
                    <a:pt x="1177" y="734"/>
                  </a:cubicBezTo>
                  <a:cubicBezTo>
                    <a:pt x="1445" y="985"/>
                    <a:pt x="1405" y="1187"/>
                    <a:pt x="1056" y="1336"/>
                  </a:cubicBezTo>
                  <a:cubicBezTo>
                    <a:pt x="896" y="1418"/>
                    <a:pt x="730" y="1484"/>
                    <a:pt x="558" y="1534"/>
                  </a:cubicBezTo>
                  <a:lnTo>
                    <a:pt x="558" y="1534"/>
                  </a:lnTo>
                  <a:cubicBezTo>
                    <a:pt x="557" y="1534"/>
                    <a:pt x="556" y="1534"/>
                    <a:pt x="554" y="1535"/>
                  </a:cubicBezTo>
                  <a:cubicBezTo>
                    <a:pt x="555" y="1535"/>
                    <a:pt x="555" y="1535"/>
                    <a:pt x="555" y="1535"/>
                  </a:cubicBezTo>
                  <a:lnTo>
                    <a:pt x="555" y="1535"/>
                  </a:lnTo>
                  <a:cubicBezTo>
                    <a:pt x="527" y="1544"/>
                    <a:pt x="504" y="1557"/>
                    <a:pt x="485" y="1572"/>
                  </a:cubicBezTo>
                  <a:lnTo>
                    <a:pt x="485" y="1572"/>
                  </a:lnTo>
                  <a:cubicBezTo>
                    <a:pt x="486" y="1179"/>
                    <a:pt x="487" y="786"/>
                    <a:pt x="487" y="394"/>
                  </a:cubicBezTo>
                  <a:lnTo>
                    <a:pt x="487" y="394"/>
                  </a:lnTo>
                  <a:cubicBezTo>
                    <a:pt x="549" y="389"/>
                    <a:pt x="611" y="385"/>
                    <a:pt x="675" y="382"/>
                  </a:cubicBezTo>
                  <a:cubicBezTo>
                    <a:pt x="728" y="370"/>
                    <a:pt x="777" y="363"/>
                    <a:pt x="822" y="363"/>
                  </a:cubicBezTo>
                  <a:close/>
                  <a:moveTo>
                    <a:pt x="484" y="1867"/>
                  </a:moveTo>
                  <a:cubicBezTo>
                    <a:pt x="519" y="1898"/>
                    <a:pt x="565" y="1917"/>
                    <a:pt x="621" y="1917"/>
                  </a:cubicBezTo>
                  <a:cubicBezTo>
                    <a:pt x="634" y="1917"/>
                    <a:pt x="648" y="1916"/>
                    <a:pt x="662" y="1914"/>
                  </a:cubicBezTo>
                  <a:cubicBezTo>
                    <a:pt x="1212" y="1963"/>
                    <a:pt x="1399" y="2235"/>
                    <a:pt x="1226" y="2731"/>
                  </a:cubicBezTo>
                  <a:cubicBezTo>
                    <a:pt x="1068" y="2948"/>
                    <a:pt x="855" y="3059"/>
                    <a:pt x="589" y="3065"/>
                  </a:cubicBezTo>
                  <a:cubicBezTo>
                    <a:pt x="381" y="2922"/>
                    <a:pt x="484" y="2338"/>
                    <a:pt x="484" y="2129"/>
                  </a:cubicBezTo>
                  <a:cubicBezTo>
                    <a:pt x="484" y="2041"/>
                    <a:pt x="484" y="1954"/>
                    <a:pt x="484" y="1867"/>
                  </a:cubicBezTo>
                  <a:close/>
                  <a:moveTo>
                    <a:pt x="655" y="1"/>
                  </a:moveTo>
                  <a:cubicBezTo>
                    <a:pt x="528" y="1"/>
                    <a:pt x="403" y="10"/>
                    <a:pt x="288" y="23"/>
                  </a:cubicBezTo>
                  <a:cubicBezTo>
                    <a:pt x="181" y="35"/>
                    <a:pt x="120" y="115"/>
                    <a:pt x="104" y="199"/>
                  </a:cubicBezTo>
                  <a:lnTo>
                    <a:pt x="104" y="199"/>
                  </a:lnTo>
                  <a:cubicBezTo>
                    <a:pt x="95" y="221"/>
                    <a:pt x="89" y="247"/>
                    <a:pt x="89" y="276"/>
                  </a:cubicBezTo>
                  <a:cubicBezTo>
                    <a:pt x="89" y="777"/>
                    <a:pt x="88" y="1280"/>
                    <a:pt x="88" y="1781"/>
                  </a:cubicBezTo>
                  <a:cubicBezTo>
                    <a:pt x="88" y="2186"/>
                    <a:pt x="0" y="2710"/>
                    <a:pt x="92" y="3108"/>
                  </a:cubicBezTo>
                  <a:cubicBezTo>
                    <a:pt x="154" y="3367"/>
                    <a:pt x="361" y="3460"/>
                    <a:pt x="592" y="3460"/>
                  </a:cubicBezTo>
                  <a:cubicBezTo>
                    <a:pt x="754" y="3460"/>
                    <a:pt x="928" y="3414"/>
                    <a:pt x="1071" y="3348"/>
                  </a:cubicBezTo>
                  <a:cubicBezTo>
                    <a:pt x="1863" y="2987"/>
                    <a:pt x="1808" y="2027"/>
                    <a:pt x="1243" y="1663"/>
                  </a:cubicBezTo>
                  <a:lnTo>
                    <a:pt x="1243" y="1663"/>
                  </a:lnTo>
                  <a:cubicBezTo>
                    <a:pt x="1603" y="1455"/>
                    <a:pt x="1890" y="1146"/>
                    <a:pt x="1793" y="684"/>
                  </a:cubicBezTo>
                  <a:cubicBezTo>
                    <a:pt x="1678" y="134"/>
                    <a:pt x="1147" y="1"/>
                    <a:pt x="65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9"/>
            <p:cNvSpPr/>
            <p:nvPr/>
          </p:nvSpPr>
          <p:spPr>
            <a:xfrm>
              <a:off x="1057350" y="579363"/>
              <a:ext cx="27225" cy="33375"/>
            </a:xfrm>
            <a:custGeom>
              <a:avLst/>
              <a:gdLst/>
              <a:ahLst/>
              <a:cxnLst/>
              <a:rect l="l" t="t" r="r" b="b"/>
              <a:pathLst>
                <a:path w="1089" h="1335" extrusionOk="0">
                  <a:moveTo>
                    <a:pt x="429" y="1"/>
                  </a:moveTo>
                  <a:cubicBezTo>
                    <a:pt x="312" y="1"/>
                    <a:pt x="195" y="52"/>
                    <a:pt x="109" y="165"/>
                  </a:cubicBezTo>
                  <a:cubicBezTo>
                    <a:pt x="1" y="306"/>
                    <a:pt x="138" y="444"/>
                    <a:pt x="282" y="444"/>
                  </a:cubicBezTo>
                  <a:cubicBezTo>
                    <a:pt x="343" y="444"/>
                    <a:pt x="404" y="420"/>
                    <a:pt x="449" y="361"/>
                  </a:cubicBezTo>
                  <a:lnTo>
                    <a:pt x="449" y="361"/>
                  </a:lnTo>
                  <a:cubicBezTo>
                    <a:pt x="401" y="426"/>
                    <a:pt x="469" y="374"/>
                    <a:pt x="479" y="424"/>
                  </a:cubicBezTo>
                  <a:cubicBezTo>
                    <a:pt x="491" y="476"/>
                    <a:pt x="495" y="494"/>
                    <a:pt x="466" y="550"/>
                  </a:cubicBezTo>
                  <a:cubicBezTo>
                    <a:pt x="413" y="653"/>
                    <a:pt x="295" y="726"/>
                    <a:pt x="200" y="791"/>
                  </a:cubicBezTo>
                  <a:cubicBezTo>
                    <a:pt x="87" y="868"/>
                    <a:pt x="77" y="998"/>
                    <a:pt x="161" y="1101"/>
                  </a:cubicBezTo>
                  <a:cubicBezTo>
                    <a:pt x="284" y="1252"/>
                    <a:pt x="468" y="1334"/>
                    <a:pt x="656" y="1334"/>
                  </a:cubicBezTo>
                  <a:cubicBezTo>
                    <a:pt x="731" y="1334"/>
                    <a:pt x="806" y="1321"/>
                    <a:pt x="879" y="1294"/>
                  </a:cubicBezTo>
                  <a:cubicBezTo>
                    <a:pt x="1089" y="1215"/>
                    <a:pt x="1028" y="901"/>
                    <a:pt x="843" y="901"/>
                  </a:cubicBezTo>
                  <a:cubicBezTo>
                    <a:pt x="821" y="901"/>
                    <a:pt x="798" y="906"/>
                    <a:pt x="773" y="915"/>
                  </a:cubicBezTo>
                  <a:cubicBezTo>
                    <a:pt x="729" y="932"/>
                    <a:pt x="689" y="940"/>
                    <a:pt x="651" y="940"/>
                  </a:cubicBezTo>
                  <a:cubicBezTo>
                    <a:pt x="648" y="940"/>
                    <a:pt x="646" y="940"/>
                    <a:pt x="643" y="940"/>
                  </a:cubicBezTo>
                  <a:lnTo>
                    <a:pt x="643" y="940"/>
                  </a:lnTo>
                  <a:cubicBezTo>
                    <a:pt x="828" y="764"/>
                    <a:pt x="967" y="537"/>
                    <a:pt x="847" y="281"/>
                  </a:cubicBezTo>
                  <a:cubicBezTo>
                    <a:pt x="765" y="104"/>
                    <a:pt x="597" y="1"/>
                    <a:pt x="4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9"/>
            <p:cNvSpPr/>
            <p:nvPr/>
          </p:nvSpPr>
          <p:spPr>
            <a:xfrm>
              <a:off x="1114300" y="622838"/>
              <a:ext cx="11450" cy="48000"/>
            </a:xfrm>
            <a:custGeom>
              <a:avLst/>
              <a:gdLst/>
              <a:ahLst/>
              <a:cxnLst/>
              <a:rect l="l" t="t" r="r" b="b"/>
              <a:pathLst>
                <a:path w="458" h="1920" extrusionOk="0">
                  <a:moveTo>
                    <a:pt x="225" y="1"/>
                  </a:moveTo>
                  <a:cubicBezTo>
                    <a:pt x="126" y="1"/>
                    <a:pt x="31" y="64"/>
                    <a:pt x="38" y="190"/>
                  </a:cubicBezTo>
                  <a:cubicBezTo>
                    <a:pt x="64" y="705"/>
                    <a:pt x="55" y="1217"/>
                    <a:pt x="11" y="1731"/>
                  </a:cubicBezTo>
                  <a:cubicBezTo>
                    <a:pt x="0" y="1857"/>
                    <a:pt x="93" y="1920"/>
                    <a:pt x="191" y="1920"/>
                  </a:cubicBezTo>
                  <a:cubicBezTo>
                    <a:pt x="290" y="1920"/>
                    <a:pt x="394" y="1857"/>
                    <a:pt x="404" y="1731"/>
                  </a:cubicBezTo>
                  <a:cubicBezTo>
                    <a:pt x="449" y="1217"/>
                    <a:pt x="457" y="705"/>
                    <a:pt x="432" y="190"/>
                  </a:cubicBezTo>
                  <a:cubicBezTo>
                    <a:pt x="425" y="64"/>
                    <a:pt x="323" y="1"/>
                    <a:pt x="22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9"/>
            <p:cNvSpPr/>
            <p:nvPr/>
          </p:nvSpPr>
          <p:spPr>
            <a:xfrm>
              <a:off x="1104775" y="639163"/>
              <a:ext cx="38400" cy="10250"/>
            </a:xfrm>
            <a:custGeom>
              <a:avLst/>
              <a:gdLst/>
              <a:ahLst/>
              <a:cxnLst/>
              <a:rect l="l" t="t" r="r" b="b"/>
              <a:pathLst>
                <a:path w="1536" h="410" extrusionOk="0">
                  <a:moveTo>
                    <a:pt x="1283" y="0"/>
                  </a:moveTo>
                  <a:cubicBezTo>
                    <a:pt x="1283" y="0"/>
                    <a:pt x="1282" y="0"/>
                    <a:pt x="1281" y="0"/>
                  </a:cubicBezTo>
                  <a:lnTo>
                    <a:pt x="256" y="16"/>
                  </a:lnTo>
                  <a:cubicBezTo>
                    <a:pt x="2" y="20"/>
                    <a:pt x="1" y="410"/>
                    <a:pt x="252" y="410"/>
                  </a:cubicBezTo>
                  <a:cubicBezTo>
                    <a:pt x="253" y="410"/>
                    <a:pt x="254" y="410"/>
                    <a:pt x="256" y="410"/>
                  </a:cubicBezTo>
                  <a:lnTo>
                    <a:pt x="1281" y="394"/>
                  </a:lnTo>
                  <a:cubicBezTo>
                    <a:pt x="1532" y="391"/>
                    <a:pt x="1536" y="0"/>
                    <a:pt x="128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9"/>
            <p:cNvSpPr/>
            <p:nvPr/>
          </p:nvSpPr>
          <p:spPr>
            <a:xfrm>
              <a:off x="1171975" y="617213"/>
              <a:ext cx="33400" cy="55150"/>
            </a:xfrm>
            <a:custGeom>
              <a:avLst/>
              <a:gdLst/>
              <a:ahLst/>
              <a:cxnLst/>
              <a:rect l="l" t="t" r="r" b="b"/>
              <a:pathLst>
                <a:path w="1336" h="2206" extrusionOk="0">
                  <a:moveTo>
                    <a:pt x="1066" y="1"/>
                  </a:moveTo>
                  <a:cubicBezTo>
                    <a:pt x="1007" y="1"/>
                    <a:pt x="948" y="29"/>
                    <a:pt x="909" y="97"/>
                  </a:cubicBezTo>
                  <a:cubicBezTo>
                    <a:pt x="565" y="692"/>
                    <a:pt x="281" y="1315"/>
                    <a:pt x="51" y="1965"/>
                  </a:cubicBezTo>
                  <a:cubicBezTo>
                    <a:pt x="0" y="2110"/>
                    <a:pt x="120" y="2205"/>
                    <a:pt x="240" y="2205"/>
                  </a:cubicBezTo>
                  <a:cubicBezTo>
                    <a:pt x="319" y="2205"/>
                    <a:pt x="398" y="2165"/>
                    <a:pt x="431" y="2071"/>
                  </a:cubicBezTo>
                  <a:cubicBezTo>
                    <a:pt x="647" y="1453"/>
                    <a:pt x="919" y="864"/>
                    <a:pt x="1247" y="297"/>
                  </a:cubicBezTo>
                  <a:cubicBezTo>
                    <a:pt x="1336" y="144"/>
                    <a:pt x="1200" y="1"/>
                    <a:pt x="106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9"/>
            <p:cNvSpPr/>
            <p:nvPr/>
          </p:nvSpPr>
          <p:spPr>
            <a:xfrm>
              <a:off x="1191925" y="618988"/>
              <a:ext cx="23100" cy="55650"/>
            </a:xfrm>
            <a:custGeom>
              <a:avLst/>
              <a:gdLst/>
              <a:ahLst/>
              <a:cxnLst/>
              <a:rect l="l" t="t" r="r" b="b"/>
              <a:pathLst>
                <a:path w="924" h="2226" extrusionOk="0">
                  <a:moveTo>
                    <a:pt x="239" y="1"/>
                  </a:moveTo>
                  <a:cubicBezTo>
                    <a:pt x="118" y="1"/>
                    <a:pt x="0" y="95"/>
                    <a:pt x="54" y="241"/>
                  </a:cubicBezTo>
                  <a:cubicBezTo>
                    <a:pt x="271" y="839"/>
                    <a:pt x="427" y="1453"/>
                    <a:pt x="522" y="2083"/>
                  </a:cubicBezTo>
                  <a:cubicBezTo>
                    <a:pt x="537" y="2183"/>
                    <a:pt x="606" y="2226"/>
                    <a:pt x="681" y="2226"/>
                  </a:cubicBezTo>
                  <a:cubicBezTo>
                    <a:pt x="795" y="2226"/>
                    <a:pt x="924" y="2127"/>
                    <a:pt x="901" y="1977"/>
                  </a:cubicBezTo>
                  <a:cubicBezTo>
                    <a:pt x="805" y="1346"/>
                    <a:pt x="649" y="734"/>
                    <a:pt x="433" y="135"/>
                  </a:cubicBezTo>
                  <a:cubicBezTo>
                    <a:pt x="399" y="41"/>
                    <a:pt x="319" y="1"/>
                    <a:pt x="23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9"/>
            <p:cNvSpPr/>
            <p:nvPr/>
          </p:nvSpPr>
          <p:spPr>
            <a:xfrm>
              <a:off x="1176175" y="650188"/>
              <a:ext cx="36500" cy="9875"/>
            </a:xfrm>
            <a:custGeom>
              <a:avLst/>
              <a:gdLst/>
              <a:ahLst/>
              <a:cxnLst/>
              <a:rect l="l" t="t" r="r" b="b"/>
              <a:pathLst>
                <a:path w="1460" h="395" extrusionOk="0">
                  <a:moveTo>
                    <a:pt x="252" y="0"/>
                  </a:moveTo>
                  <a:cubicBezTo>
                    <a:pt x="1" y="0"/>
                    <a:pt x="0" y="394"/>
                    <a:pt x="254" y="394"/>
                  </a:cubicBezTo>
                  <a:lnTo>
                    <a:pt x="1206" y="394"/>
                  </a:lnTo>
                  <a:cubicBezTo>
                    <a:pt x="1460" y="394"/>
                    <a:pt x="1460" y="0"/>
                    <a:pt x="1206" y="0"/>
                  </a:cubicBezTo>
                  <a:lnTo>
                    <a:pt x="254" y="0"/>
                  </a:lnTo>
                  <a:cubicBezTo>
                    <a:pt x="253" y="0"/>
                    <a:pt x="252" y="0"/>
                    <a:pt x="25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9"/>
            <p:cNvSpPr/>
            <p:nvPr/>
          </p:nvSpPr>
          <p:spPr>
            <a:xfrm>
              <a:off x="1252450" y="610638"/>
              <a:ext cx="37750" cy="62950"/>
            </a:xfrm>
            <a:custGeom>
              <a:avLst/>
              <a:gdLst/>
              <a:ahLst/>
              <a:cxnLst/>
              <a:rect l="l" t="t" r="r" b="b"/>
              <a:pathLst>
                <a:path w="1510" h="2518" extrusionOk="0">
                  <a:moveTo>
                    <a:pt x="1055" y="0"/>
                  </a:moveTo>
                  <a:cubicBezTo>
                    <a:pt x="569" y="0"/>
                    <a:pt x="165" y="423"/>
                    <a:pt x="335" y="950"/>
                  </a:cubicBezTo>
                  <a:cubicBezTo>
                    <a:pt x="418" y="1207"/>
                    <a:pt x="633" y="1340"/>
                    <a:pt x="842" y="1486"/>
                  </a:cubicBezTo>
                  <a:cubicBezTo>
                    <a:pt x="961" y="1571"/>
                    <a:pt x="990" y="1570"/>
                    <a:pt x="998" y="1730"/>
                  </a:cubicBezTo>
                  <a:cubicBezTo>
                    <a:pt x="1011" y="1942"/>
                    <a:pt x="882" y="1945"/>
                    <a:pt x="708" y="1996"/>
                  </a:cubicBezTo>
                  <a:cubicBezTo>
                    <a:pt x="533" y="2049"/>
                    <a:pt x="367" y="2079"/>
                    <a:pt x="199" y="2158"/>
                  </a:cubicBezTo>
                  <a:cubicBezTo>
                    <a:pt x="1" y="2251"/>
                    <a:pt x="124" y="2517"/>
                    <a:pt x="310" y="2517"/>
                  </a:cubicBezTo>
                  <a:cubicBezTo>
                    <a:pt x="338" y="2517"/>
                    <a:pt x="368" y="2511"/>
                    <a:pt x="398" y="2497"/>
                  </a:cubicBezTo>
                  <a:cubicBezTo>
                    <a:pt x="782" y="2321"/>
                    <a:pt x="1509" y="2311"/>
                    <a:pt x="1465" y="1705"/>
                  </a:cubicBezTo>
                  <a:cubicBezTo>
                    <a:pt x="1451" y="1514"/>
                    <a:pt x="1342" y="1378"/>
                    <a:pt x="1197" y="1259"/>
                  </a:cubicBezTo>
                  <a:cubicBezTo>
                    <a:pt x="1108" y="1187"/>
                    <a:pt x="1005" y="1137"/>
                    <a:pt x="918" y="1066"/>
                  </a:cubicBezTo>
                  <a:cubicBezTo>
                    <a:pt x="791" y="993"/>
                    <a:pt x="715" y="880"/>
                    <a:pt x="689" y="728"/>
                  </a:cubicBezTo>
                  <a:cubicBezTo>
                    <a:pt x="743" y="498"/>
                    <a:pt x="852" y="385"/>
                    <a:pt x="1016" y="385"/>
                  </a:cubicBezTo>
                  <a:cubicBezTo>
                    <a:pt x="1061" y="385"/>
                    <a:pt x="1110" y="393"/>
                    <a:pt x="1163" y="410"/>
                  </a:cubicBezTo>
                  <a:cubicBezTo>
                    <a:pt x="1182" y="415"/>
                    <a:pt x="1199" y="417"/>
                    <a:pt x="1216" y="417"/>
                  </a:cubicBezTo>
                  <a:cubicBezTo>
                    <a:pt x="1422" y="417"/>
                    <a:pt x="1495" y="89"/>
                    <a:pt x="1269" y="28"/>
                  </a:cubicBezTo>
                  <a:cubicBezTo>
                    <a:pt x="1197" y="9"/>
                    <a:pt x="1125" y="0"/>
                    <a:pt x="10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9"/>
            <p:cNvSpPr/>
            <p:nvPr/>
          </p:nvSpPr>
          <p:spPr>
            <a:xfrm>
              <a:off x="1299875" y="611938"/>
              <a:ext cx="11550" cy="55250"/>
            </a:xfrm>
            <a:custGeom>
              <a:avLst/>
              <a:gdLst/>
              <a:ahLst/>
              <a:cxnLst/>
              <a:rect l="l" t="t" r="r" b="b"/>
              <a:pathLst>
                <a:path w="462" h="2210" extrusionOk="0">
                  <a:moveTo>
                    <a:pt x="195" y="1"/>
                  </a:moveTo>
                  <a:cubicBezTo>
                    <a:pt x="96" y="1"/>
                    <a:pt x="0" y="64"/>
                    <a:pt x="5" y="190"/>
                  </a:cubicBezTo>
                  <a:cubicBezTo>
                    <a:pt x="25" y="802"/>
                    <a:pt x="45" y="1410"/>
                    <a:pt x="63" y="2020"/>
                  </a:cubicBezTo>
                  <a:cubicBezTo>
                    <a:pt x="68" y="2146"/>
                    <a:pt x="169" y="2209"/>
                    <a:pt x="268" y="2209"/>
                  </a:cubicBezTo>
                  <a:cubicBezTo>
                    <a:pt x="366" y="2209"/>
                    <a:pt x="462" y="2146"/>
                    <a:pt x="457" y="2020"/>
                  </a:cubicBezTo>
                  <a:cubicBezTo>
                    <a:pt x="438" y="1410"/>
                    <a:pt x="418" y="802"/>
                    <a:pt x="398" y="190"/>
                  </a:cubicBezTo>
                  <a:cubicBezTo>
                    <a:pt x="394" y="64"/>
                    <a:pt x="293" y="1"/>
                    <a:pt x="19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9"/>
            <p:cNvSpPr/>
            <p:nvPr/>
          </p:nvSpPr>
          <p:spPr>
            <a:xfrm>
              <a:off x="1320350" y="613763"/>
              <a:ext cx="9900" cy="57150"/>
            </a:xfrm>
            <a:custGeom>
              <a:avLst/>
              <a:gdLst/>
              <a:ahLst/>
              <a:cxnLst/>
              <a:rect l="l" t="t" r="r" b="b"/>
              <a:pathLst>
                <a:path w="396" h="2286" extrusionOk="0">
                  <a:moveTo>
                    <a:pt x="198" y="1"/>
                  </a:moveTo>
                  <a:cubicBezTo>
                    <a:pt x="100" y="1"/>
                    <a:pt x="2" y="65"/>
                    <a:pt x="2" y="192"/>
                  </a:cubicBezTo>
                  <a:cubicBezTo>
                    <a:pt x="2" y="828"/>
                    <a:pt x="2" y="1460"/>
                    <a:pt x="0" y="2096"/>
                  </a:cubicBezTo>
                  <a:cubicBezTo>
                    <a:pt x="0" y="2223"/>
                    <a:pt x="98" y="2286"/>
                    <a:pt x="197" y="2286"/>
                  </a:cubicBezTo>
                  <a:cubicBezTo>
                    <a:pt x="295" y="2286"/>
                    <a:pt x="394" y="2223"/>
                    <a:pt x="394" y="2096"/>
                  </a:cubicBezTo>
                  <a:cubicBezTo>
                    <a:pt x="394" y="1460"/>
                    <a:pt x="394" y="828"/>
                    <a:pt x="395" y="192"/>
                  </a:cubicBezTo>
                  <a:cubicBezTo>
                    <a:pt x="395" y="65"/>
                    <a:pt x="297" y="1"/>
                    <a:pt x="1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9"/>
            <p:cNvSpPr/>
            <p:nvPr/>
          </p:nvSpPr>
          <p:spPr>
            <a:xfrm>
              <a:off x="1321125" y="613838"/>
              <a:ext cx="46125" cy="57850"/>
            </a:xfrm>
            <a:custGeom>
              <a:avLst/>
              <a:gdLst/>
              <a:ahLst/>
              <a:cxnLst/>
              <a:rect l="l" t="t" r="r" b="b"/>
              <a:pathLst>
                <a:path w="1845" h="2314" extrusionOk="0">
                  <a:moveTo>
                    <a:pt x="239" y="0"/>
                  </a:moveTo>
                  <a:cubicBezTo>
                    <a:pt x="118" y="0"/>
                    <a:pt x="0" y="95"/>
                    <a:pt x="56" y="239"/>
                  </a:cubicBezTo>
                  <a:cubicBezTo>
                    <a:pt x="356" y="1013"/>
                    <a:pt x="808" y="1695"/>
                    <a:pt x="1415" y="2260"/>
                  </a:cubicBezTo>
                  <a:cubicBezTo>
                    <a:pt x="1452" y="2296"/>
                    <a:pt x="1507" y="2314"/>
                    <a:pt x="1562" y="2314"/>
                  </a:cubicBezTo>
                  <a:cubicBezTo>
                    <a:pt x="1647" y="2314"/>
                    <a:pt x="1731" y="2269"/>
                    <a:pt x="1744" y="2173"/>
                  </a:cubicBezTo>
                  <a:cubicBezTo>
                    <a:pt x="1833" y="1532"/>
                    <a:pt x="1844" y="900"/>
                    <a:pt x="1766" y="260"/>
                  </a:cubicBezTo>
                  <a:cubicBezTo>
                    <a:pt x="1751" y="135"/>
                    <a:pt x="1644" y="72"/>
                    <a:pt x="1545" y="72"/>
                  </a:cubicBezTo>
                  <a:cubicBezTo>
                    <a:pt x="1447" y="72"/>
                    <a:pt x="1357" y="134"/>
                    <a:pt x="1372" y="260"/>
                  </a:cubicBezTo>
                  <a:cubicBezTo>
                    <a:pt x="1430" y="737"/>
                    <a:pt x="1443" y="1214"/>
                    <a:pt x="1405" y="1691"/>
                  </a:cubicBezTo>
                  <a:lnTo>
                    <a:pt x="1405" y="1691"/>
                  </a:lnTo>
                  <a:cubicBezTo>
                    <a:pt x="988" y="1236"/>
                    <a:pt x="660" y="714"/>
                    <a:pt x="436" y="133"/>
                  </a:cubicBezTo>
                  <a:cubicBezTo>
                    <a:pt x="400" y="41"/>
                    <a:pt x="319" y="0"/>
                    <a:pt x="23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9"/>
            <p:cNvSpPr/>
            <p:nvPr/>
          </p:nvSpPr>
          <p:spPr>
            <a:xfrm>
              <a:off x="1410075" y="602513"/>
              <a:ext cx="42050" cy="76100"/>
            </a:xfrm>
            <a:custGeom>
              <a:avLst/>
              <a:gdLst/>
              <a:ahLst/>
              <a:cxnLst/>
              <a:rect l="l" t="t" r="r" b="b"/>
              <a:pathLst>
                <a:path w="1682" h="3044" extrusionOk="0">
                  <a:moveTo>
                    <a:pt x="792" y="398"/>
                  </a:moveTo>
                  <a:cubicBezTo>
                    <a:pt x="955" y="398"/>
                    <a:pt x="1205" y="445"/>
                    <a:pt x="1221" y="635"/>
                  </a:cubicBezTo>
                  <a:cubicBezTo>
                    <a:pt x="1243" y="922"/>
                    <a:pt x="739" y="992"/>
                    <a:pt x="507" y="1016"/>
                  </a:cubicBezTo>
                  <a:lnTo>
                    <a:pt x="507" y="1016"/>
                  </a:lnTo>
                  <a:cubicBezTo>
                    <a:pt x="516" y="818"/>
                    <a:pt x="531" y="620"/>
                    <a:pt x="551" y="421"/>
                  </a:cubicBezTo>
                  <a:cubicBezTo>
                    <a:pt x="551" y="419"/>
                    <a:pt x="552" y="416"/>
                    <a:pt x="552" y="414"/>
                  </a:cubicBezTo>
                  <a:lnTo>
                    <a:pt x="552" y="414"/>
                  </a:lnTo>
                  <a:cubicBezTo>
                    <a:pt x="607" y="412"/>
                    <a:pt x="663" y="408"/>
                    <a:pt x="723" y="401"/>
                  </a:cubicBezTo>
                  <a:cubicBezTo>
                    <a:pt x="743" y="399"/>
                    <a:pt x="766" y="398"/>
                    <a:pt x="792" y="398"/>
                  </a:cubicBezTo>
                  <a:close/>
                  <a:moveTo>
                    <a:pt x="496" y="1433"/>
                  </a:moveTo>
                  <a:cubicBezTo>
                    <a:pt x="719" y="1484"/>
                    <a:pt x="1033" y="1562"/>
                    <a:pt x="1142" y="1734"/>
                  </a:cubicBezTo>
                  <a:cubicBezTo>
                    <a:pt x="1459" y="2240"/>
                    <a:pt x="1007" y="2585"/>
                    <a:pt x="554" y="2638"/>
                  </a:cubicBezTo>
                  <a:lnTo>
                    <a:pt x="554" y="2638"/>
                  </a:lnTo>
                  <a:cubicBezTo>
                    <a:pt x="512" y="2236"/>
                    <a:pt x="493" y="1835"/>
                    <a:pt x="496" y="1433"/>
                  </a:cubicBezTo>
                  <a:close/>
                  <a:moveTo>
                    <a:pt x="277" y="1"/>
                  </a:moveTo>
                  <a:cubicBezTo>
                    <a:pt x="81" y="1"/>
                    <a:pt x="1" y="285"/>
                    <a:pt x="170" y="369"/>
                  </a:cubicBezTo>
                  <a:lnTo>
                    <a:pt x="170" y="369"/>
                  </a:lnTo>
                  <a:cubicBezTo>
                    <a:pt x="164" y="386"/>
                    <a:pt x="159" y="404"/>
                    <a:pt x="157" y="424"/>
                  </a:cubicBezTo>
                  <a:cubicBezTo>
                    <a:pt x="76" y="1233"/>
                    <a:pt x="84" y="2038"/>
                    <a:pt x="183" y="2844"/>
                  </a:cubicBezTo>
                  <a:cubicBezTo>
                    <a:pt x="197" y="2955"/>
                    <a:pt x="262" y="3034"/>
                    <a:pt x="379" y="3041"/>
                  </a:cubicBezTo>
                  <a:cubicBezTo>
                    <a:pt x="409" y="3043"/>
                    <a:pt x="438" y="3044"/>
                    <a:pt x="468" y="3044"/>
                  </a:cubicBezTo>
                  <a:cubicBezTo>
                    <a:pt x="1036" y="3044"/>
                    <a:pt x="1629" y="2732"/>
                    <a:pt x="1661" y="2096"/>
                  </a:cubicBezTo>
                  <a:cubicBezTo>
                    <a:pt x="1682" y="1684"/>
                    <a:pt x="1441" y="1425"/>
                    <a:pt x="1127" y="1257"/>
                  </a:cubicBezTo>
                  <a:lnTo>
                    <a:pt x="1127" y="1257"/>
                  </a:lnTo>
                  <a:cubicBezTo>
                    <a:pt x="1425" y="1126"/>
                    <a:pt x="1654" y="902"/>
                    <a:pt x="1620" y="515"/>
                  </a:cubicBezTo>
                  <a:cubicBezTo>
                    <a:pt x="1583" y="81"/>
                    <a:pt x="1304" y="14"/>
                    <a:pt x="987" y="14"/>
                  </a:cubicBezTo>
                  <a:cubicBezTo>
                    <a:pt x="848" y="14"/>
                    <a:pt x="701" y="27"/>
                    <a:pt x="564" y="27"/>
                  </a:cubicBezTo>
                  <a:cubicBezTo>
                    <a:pt x="479" y="27"/>
                    <a:pt x="398" y="22"/>
                    <a:pt x="325" y="6"/>
                  </a:cubicBezTo>
                  <a:cubicBezTo>
                    <a:pt x="308" y="3"/>
                    <a:pt x="293" y="1"/>
                    <a:pt x="2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9"/>
            <p:cNvSpPr/>
            <p:nvPr/>
          </p:nvSpPr>
          <p:spPr>
            <a:xfrm>
              <a:off x="545050" y="783638"/>
              <a:ext cx="49175" cy="82175"/>
            </a:xfrm>
            <a:custGeom>
              <a:avLst/>
              <a:gdLst/>
              <a:ahLst/>
              <a:cxnLst/>
              <a:rect l="l" t="t" r="r" b="b"/>
              <a:pathLst>
                <a:path w="1967" h="3287" extrusionOk="0">
                  <a:moveTo>
                    <a:pt x="480" y="410"/>
                  </a:moveTo>
                  <a:cubicBezTo>
                    <a:pt x="1097" y="508"/>
                    <a:pt x="1603" y="1074"/>
                    <a:pt x="1517" y="1728"/>
                  </a:cubicBezTo>
                  <a:cubicBezTo>
                    <a:pt x="1442" y="2290"/>
                    <a:pt x="1024" y="2694"/>
                    <a:pt x="508" y="2853"/>
                  </a:cubicBezTo>
                  <a:lnTo>
                    <a:pt x="508" y="2853"/>
                  </a:lnTo>
                  <a:cubicBezTo>
                    <a:pt x="410" y="2040"/>
                    <a:pt x="403" y="1225"/>
                    <a:pt x="480" y="410"/>
                  </a:cubicBezTo>
                  <a:close/>
                  <a:moveTo>
                    <a:pt x="330" y="1"/>
                  </a:moveTo>
                  <a:cubicBezTo>
                    <a:pt x="323" y="1"/>
                    <a:pt x="316" y="1"/>
                    <a:pt x="309" y="2"/>
                  </a:cubicBezTo>
                  <a:lnTo>
                    <a:pt x="309" y="2"/>
                  </a:lnTo>
                  <a:cubicBezTo>
                    <a:pt x="308" y="2"/>
                    <a:pt x="308" y="2"/>
                    <a:pt x="307" y="2"/>
                  </a:cubicBezTo>
                  <a:cubicBezTo>
                    <a:pt x="228" y="2"/>
                    <a:pt x="174" y="42"/>
                    <a:pt x="145" y="96"/>
                  </a:cubicBezTo>
                  <a:lnTo>
                    <a:pt x="145" y="96"/>
                  </a:lnTo>
                  <a:cubicBezTo>
                    <a:pt x="128" y="121"/>
                    <a:pt x="117" y="152"/>
                    <a:pt x="112" y="188"/>
                  </a:cubicBezTo>
                  <a:cubicBezTo>
                    <a:pt x="1" y="1179"/>
                    <a:pt x="19" y="2158"/>
                    <a:pt x="155" y="3146"/>
                  </a:cubicBezTo>
                  <a:cubicBezTo>
                    <a:pt x="169" y="3243"/>
                    <a:pt x="269" y="3286"/>
                    <a:pt x="356" y="3286"/>
                  </a:cubicBezTo>
                  <a:cubicBezTo>
                    <a:pt x="370" y="3286"/>
                    <a:pt x="384" y="3285"/>
                    <a:pt x="397" y="3283"/>
                  </a:cubicBezTo>
                  <a:cubicBezTo>
                    <a:pt x="1239" y="3140"/>
                    <a:pt x="1966" y="2410"/>
                    <a:pt x="1923" y="1519"/>
                  </a:cubicBezTo>
                  <a:cubicBezTo>
                    <a:pt x="1883" y="686"/>
                    <a:pt x="1175" y="46"/>
                    <a:pt x="367" y="4"/>
                  </a:cubicBezTo>
                  <a:lnTo>
                    <a:pt x="367" y="4"/>
                  </a:lnTo>
                  <a:cubicBezTo>
                    <a:pt x="355" y="2"/>
                    <a:pt x="343" y="1"/>
                    <a:pt x="3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9"/>
            <p:cNvSpPr/>
            <p:nvPr/>
          </p:nvSpPr>
          <p:spPr>
            <a:xfrm>
              <a:off x="597250" y="766288"/>
              <a:ext cx="34975" cy="38900"/>
            </a:xfrm>
            <a:custGeom>
              <a:avLst/>
              <a:gdLst/>
              <a:ahLst/>
              <a:cxnLst/>
              <a:rect l="l" t="t" r="r" b="b"/>
              <a:pathLst>
                <a:path w="1399" h="1556" extrusionOk="0">
                  <a:moveTo>
                    <a:pt x="416" y="1"/>
                  </a:moveTo>
                  <a:cubicBezTo>
                    <a:pt x="338" y="1"/>
                    <a:pt x="258" y="22"/>
                    <a:pt x="182" y="68"/>
                  </a:cubicBezTo>
                  <a:cubicBezTo>
                    <a:pt x="1" y="177"/>
                    <a:pt x="113" y="437"/>
                    <a:pt x="282" y="437"/>
                  </a:cubicBezTo>
                  <a:cubicBezTo>
                    <a:pt x="314" y="437"/>
                    <a:pt x="348" y="428"/>
                    <a:pt x="382" y="407"/>
                  </a:cubicBezTo>
                  <a:cubicBezTo>
                    <a:pt x="403" y="394"/>
                    <a:pt x="421" y="389"/>
                    <a:pt x="438" y="389"/>
                  </a:cubicBezTo>
                  <a:cubicBezTo>
                    <a:pt x="540" y="389"/>
                    <a:pt x="563" y="601"/>
                    <a:pt x="537" y="675"/>
                  </a:cubicBezTo>
                  <a:cubicBezTo>
                    <a:pt x="485" y="815"/>
                    <a:pt x="368" y="926"/>
                    <a:pt x="266" y="1032"/>
                  </a:cubicBezTo>
                  <a:cubicBezTo>
                    <a:pt x="175" y="1127"/>
                    <a:pt x="200" y="1271"/>
                    <a:pt x="306" y="1342"/>
                  </a:cubicBezTo>
                  <a:cubicBezTo>
                    <a:pt x="521" y="1482"/>
                    <a:pt x="762" y="1556"/>
                    <a:pt x="1015" y="1556"/>
                  </a:cubicBezTo>
                  <a:cubicBezTo>
                    <a:pt x="1058" y="1556"/>
                    <a:pt x="1102" y="1554"/>
                    <a:pt x="1147" y="1549"/>
                  </a:cubicBezTo>
                  <a:cubicBezTo>
                    <a:pt x="1389" y="1524"/>
                    <a:pt x="1398" y="1154"/>
                    <a:pt x="1171" y="1154"/>
                  </a:cubicBezTo>
                  <a:cubicBezTo>
                    <a:pt x="1163" y="1154"/>
                    <a:pt x="1155" y="1155"/>
                    <a:pt x="1147" y="1156"/>
                  </a:cubicBezTo>
                  <a:cubicBezTo>
                    <a:pt x="1107" y="1160"/>
                    <a:pt x="1068" y="1162"/>
                    <a:pt x="1030" y="1162"/>
                  </a:cubicBezTo>
                  <a:cubicBezTo>
                    <a:pt x="923" y="1162"/>
                    <a:pt x="821" y="1145"/>
                    <a:pt x="723" y="1111"/>
                  </a:cubicBezTo>
                  <a:lnTo>
                    <a:pt x="723" y="1111"/>
                  </a:lnTo>
                  <a:cubicBezTo>
                    <a:pt x="891" y="899"/>
                    <a:pt x="1017" y="647"/>
                    <a:pt x="919" y="377"/>
                  </a:cubicBezTo>
                  <a:cubicBezTo>
                    <a:pt x="840" y="159"/>
                    <a:pt x="634" y="1"/>
                    <a:pt x="4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9"/>
            <p:cNvSpPr/>
            <p:nvPr/>
          </p:nvSpPr>
          <p:spPr>
            <a:xfrm>
              <a:off x="649100" y="814988"/>
              <a:ext cx="33425" cy="11600"/>
            </a:xfrm>
            <a:custGeom>
              <a:avLst/>
              <a:gdLst/>
              <a:ahLst/>
              <a:cxnLst/>
              <a:rect l="l" t="t" r="r" b="b"/>
              <a:pathLst>
                <a:path w="1337" h="464" extrusionOk="0">
                  <a:moveTo>
                    <a:pt x="1060" y="0"/>
                  </a:moveTo>
                  <a:cubicBezTo>
                    <a:pt x="1043" y="0"/>
                    <a:pt x="1024" y="3"/>
                    <a:pt x="1005" y="8"/>
                  </a:cubicBezTo>
                  <a:cubicBezTo>
                    <a:pt x="843" y="50"/>
                    <a:pt x="683" y="69"/>
                    <a:pt x="521" y="69"/>
                  </a:cubicBezTo>
                  <a:cubicBezTo>
                    <a:pt x="431" y="69"/>
                    <a:pt x="340" y="63"/>
                    <a:pt x="248" y="52"/>
                  </a:cubicBezTo>
                  <a:cubicBezTo>
                    <a:pt x="238" y="51"/>
                    <a:pt x="228" y="50"/>
                    <a:pt x="219" y="50"/>
                  </a:cubicBezTo>
                  <a:cubicBezTo>
                    <a:pt x="1" y="50"/>
                    <a:pt x="12" y="414"/>
                    <a:pt x="251" y="446"/>
                  </a:cubicBezTo>
                  <a:cubicBezTo>
                    <a:pt x="344" y="458"/>
                    <a:pt x="438" y="464"/>
                    <a:pt x="530" y="464"/>
                  </a:cubicBezTo>
                  <a:cubicBezTo>
                    <a:pt x="725" y="464"/>
                    <a:pt x="919" y="438"/>
                    <a:pt x="1111" y="387"/>
                  </a:cubicBezTo>
                  <a:cubicBezTo>
                    <a:pt x="1337" y="328"/>
                    <a:pt x="1267" y="0"/>
                    <a:pt x="10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9"/>
            <p:cNvSpPr/>
            <p:nvPr/>
          </p:nvSpPr>
          <p:spPr>
            <a:xfrm>
              <a:off x="705825" y="769188"/>
              <a:ext cx="44300" cy="57250"/>
            </a:xfrm>
            <a:custGeom>
              <a:avLst/>
              <a:gdLst/>
              <a:ahLst/>
              <a:cxnLst/>
              <a:rect l="l" t="t" r="r" b="b"/>
              <a:pathLst>
                <a:path w="1772" h="2290" extrusionOk="0">
                  <a:moveTo>
                    <a:pt x="1493" y="1"/>
                  </a:moveTo>
                  <a:cubicBezTo>
                    <a:pt x="1432" y="1"/>
                    <a:pt x="1372" y="27"/>
                    <a:pt x="1329" y="89"/>
                  </a:cubicBezTo>
                  <a:cubicBezTo>
                    <a:pt x="911" y="695"/>
                    <a:pt x="490" y="1299"/>
                    <a:pt x="72" y="1904"/>
                  </a:cubicBezTo>
                  <a:cubicBezTo>
                    <a:pt x="0" y="2007"/>
                    <a:pt x="72" y="2165"/>
                    <a:pt x="189" y="2193"/>
                  </a:cubicBezTo>
                  <a:cubicBezTo>
                    <a:pt x="455" y="2257"/>
                    <a:pt x="717" y="2290"/>
                    <a:pt x="984" y="2290"/>
                  </a:cubicBezTo>
                  <a:cubicBezTo>
                    <a:pt x="1104" y="2290"/>
                    <a:pt x="1225" y="2283"/>
                    <a:pt x="1347" y="2269"/>
                  </a:cubicBezTo>
                  <a:cubicBezTo>
                    <a:pt x="1588" y="2242"/>
                    <a:pt x="1599" y="1874"/>
                    <a:pt x="1373" y="1874"/>
                  </a:cubicBezTo>
                  <a:cubicBezTo>
                    <a:pt x="1365" y="1874"/>
                    <a:pt x="1356" y="1875"/>
                    <a:pt x="1347" y="1876"/>
                  </a:cubicBezTo>
                  <a:cubicBezTo>
                    <a:pt x="1225" y="1889"/>
                    <a:pt x="1105" y="1896"/>
                    <a:pt x="986" y="1896"/>
                  </a:cubicBezTo>
                  <a:cubicBezTo>
                    <a:pt x="849" y="1896"/>
                    <a:pt x="713" y="1886"/>
                    <a:pt x="576" y="1867"/>
                  </a:cubicBezTo>
                  <a:lnTo>
                    <a:pt x="576" y="1867"/>
                  </a:lnTo>
                  <a:cubicBezTo>
                    <a:pt x="941" y="1341"/>
                    <a:pt x="1307" y="815"/>
                    <a:pt x="1671" y="289"/>
                  </a:cubicBezTo>
                  <a:cubicBezTo>
                    <a:pt x="1771" y="142"/>
                    <a:pt x="1633" y="1"/>
                    <a:pt x="14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9"/>
            <p:cNvSpPr/>
            <p:nvPr/>
          </p:nvSpPr>
          <p:spPr>
            <a:xfrm>
              <a:off x="735700" y="798238"/>
              <a:ext cx="14900" cy="51700"/>
            </a:xfrm>
            <a:custGeom>
              <a:avLst/>
              <a:gdLst/>
              <a:ahLst/>
              <a:cxnLst/>
              <a:rect l="l" t="t" r="r" b="b"/>
              <a:pathLst>
                <a:path w="596" h="2068" extrusionOk="0">
                  <a:moveTo>
                    <a:pt x="356" y="1"/>
                  </a:moveTo>
                  <a:cubicBezTo>
                    <a:pt x="278" y="1"/>
                    <a:pt x="205" y="43"/>
                    <a:pt x="182" y="142"/>
                  </a:cubicBezTo>
                  <a:cubicBezTo>
                    <a:pt x="52" y="715"/>
                    <a:pt x="1" y="1290"/>
                    <a:pt x="32" y="1877"/>
                  </a:cubicBezTo>
                  <a:cubicBezTo>
                    <a:pt x="39" y="2004"/>
                    <a:pt x="141" y="2068"/>
                    <a:pt x="240" y="2068"/>
                  </a:cubicBezTo>
                  <a:cubicBezTo>
                    <a:pt x="338" y="2068"/>
                    <a:pt x="433" y="2005"/>
                    <a:pt x="426" y="1877"/>
                  </a:cubicBezTo>
                  <a:cubicBezTo>
                    <a:pt x="396" y="1326"/>
                    <a:pt x="439" y="785"/>
                    <a:pt x="562" y="245"/>
                  </a:cubicBezTo>
                  <a:cubicBezTo>
                    <a:pt x="595" y="98"/>
                    <a:pt x="472" y="1"/>
                    <a:pt x="35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9"/>
            <p:cNvSpPr/>
            <p:nvPr/>
          </p:nvSpPr>
          <p:spPr>
            <a:xfrm>
              <a:off x="756875" y="778413"/>
              <a:ext cx="49975" cy="71725"/>
            </a:xfrm>
            <a:custGeom>
              <a:avLst/>
              <a:gdLst/>
              <a:ahLst/>
              <a:cxnLst/>
              <a:rect l="l" t="t" r="r" b="b"/>
              <a:pathLst>
                <a:path w="1999" h="2869" extrusionOk="0">
                  <a:moveTo>
                    <a:pt x="1420" y="0"/>
                  </a:moveTo>
                  <a:cubicBezTo>
                    <a:pt x="1350" y="0"/>
                    <a:pt x="1278" y="32"/>
                    <a:pt x="1244" y="94"/>
                  </a:cubicBezTo>
                  <a:cubicBezTo>
                    <a:pt x="811" y="849"/>
                    <a:pt x="420" y="1622"/>
                    <a:pt x="70" y="2418"/>
                  </a:cubicBezTo>
                  <a:cubicBezTo>
                    <a:pt x="1" y="2577"/>
                    <a:pt x="138" y="2720"/>
                    <a:pt x="264" y="2720"/>
                  </a:cubicBezTo>
                  <a:cubicBezTo>
                    <a:pt x="322" y="2720"/>
                    <a:pt x="377" y="2690"/>
                    <a:pt x="409" y="2617"/>
                  </a:cubicBezTo>
                  <a:cubicBezTo>
                    <a:pt x="683" y="1995"/>
                    <a:pt x="982" y="1387"/>
                    <a:pt x="1306" y="790"/>
                  </a:cubicBezTo>
                  <a:lnTo>
                    <a:pt x="1306" y="790"/>
                  </a:lnTo>
                  <a:cubicBezTo>
                    <a:pt x="1403" y="1435"/>
                    <a:pt x="1501" y="2081"/>
                    <a:pt x="1597" y="2726"/>
                  </a:cubicBezTo>
                  <a:cubicBezTo>
                    <a:pt x="1612" y="2826"/>
                    <a:pt x="1681" y="2869"/>
                    <a:pt x="1756" y="2869"/>
                  </a:cubicBezTo>
                  <a:cubicBezTo>
                    <a:pt x="1870" y="2869"/>
                    <a:pt x="1999" y="2770"/>
                    <a:pt x="1977" y="2620"/>
                  </a:cubicBezTo>
                  <a:cubicBezTo>
                    <a:pt x="1852" y="1794"/>
                    <a:pt x="1727" y="967"/>
                    <a:pt x="1603" y="141"/>
                  </a:cubicBezTo>
                  <a:cubicBezTo>
                    <a:pt x="1588" y="46"/>
                    <a:pt x="1505" y="0"/>
                    <a:pt x="142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9"/>
            <p:cNvSpPr/>
            <p:nvPr/>
          </p:nvSpPr>
          <p:spPr>
            <a:xfrm>
              <a:off x="765250" y="817938"/>
              <a:ext cx="39975" cy="13975"/>
            </a:xfrm>
            <a:custGeom>
              <a:avLst/>
              <a:gdLst/>
              <a:ahLst/>
              <a:cxnLst/>
              <a:rect l="l" t="t" r="r" b="b"/>
              <a:pathLst>
                <a:path w="1599" h="559" extrusionOk="0">
                  <a:moveTo>
                    <a:pt x="1295" y="1"/>
                  </a:moveTo>
                  <a:cubicBezTo>
                    <a:pt x="1283" y="1"/>
                    <a:pt x="1270" y="2"/>
                    <a:pt x="1256" y="4"/>
                  </a:cubicBezTo>
                  <a:lnTo>
                    <a:pt x="237" y="176"/>
                  </a:lnTo>
                  <a:cubicBezTo>
                    <a:pt x="1" y="214"/>
                    <a:pt x="84" y="558"/>
                    <a:pt x="307" y="558"/>
                  </a:cubicBezTo>
                  <a:cubicBezTo>
                    <a:pt x="319" y="558"/>
                    <a:pt x="331" y="557"/>
                    <a:pt x="343" y="555"/>
                  </a:cubicBezTo>
                  <a:lnTo>
                    <a:pt x="1362" y="384"/>
                  </a:lnTo>
                  <a:cubicBezTo>
                    <a:pt x="1598" y="343"/>
                    <a:pt x="1516" y="1"/>
                    <a:pt x="129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9"/>
            <p:cNvSpPr/>
            <p:nvPr/>
          </p:nvSpPr>
          <p:spPr>
            <a:xfrm>
              <a:off x="841000" y="786588"/>
              <a:ext cx="43125" cy="60725"/>
            </a:xfrm>
            <a:custGeom>
              <a:avLst/>
              <a:gdLst/>
              <a:ahLst/>
              <a:cxnLst/>
              <a:rect l="l" t="t" r="r" b="b"/>
              <a:pathLst>
                <a:path w="1725" h="2429" extrusionOk="0">
                  <a:moveTo>
                    <a:pt x="1286" y="1"/>
                  </a:moveTo>
                  <a:cubicBezTo>
                    <a:pt x="1270" y="1"/>
                    <a:pt x="1253" y="3"/>
                    <a:pt x="1236" y="7"/>
                  </a:cubicBezTo>
                  <a:cubicBezTo>
                    <a:pt x="584" y="165"/>
                    <a:pt x="0" y="772"/>
                    <a:pt x="115" y="1482"/>
                  </a:cubicBezTo>
                  <a:cubicBezTo>
                    <a:pt x="204" y="2028"/>
                    <a:pt x="697" y="2428"/>
                    <a:pt x="1229" y="2428"/>
                  </a:cubicBezTo>
                  <a:cubicBezTo>
                    <a:pt x="1318" y="2428"/>
                    <a:pt x="1408" y="2417"/>
                    <a:pt x="1497" y="2393"/>
                  </a:cubicBezTo>
                  <a:cubicBezTo>
                    <a:pt x="1725" y="2334"/>
                    <a:pt x="1653" y="2007"/>
                    <a:pt x="1448" y="2007"/>
                  </a:cubicBezTo>
                  <a:cubicBezTo>
                    <a:pt x="1430" y="2007"/>
                    <a:pt x="1412" y="2009"/>
                    <a:pt x="1393" y="2014"/>
                  </a:cubicBezTo>
                  <a:cubicBezTo>
                    <a:pt x="1337" y="2029"/>
                    <a:pt x="1281" y="2036"/>
                    <a:pt x="1225" y="2036"/>
                  </a:cubicBezTo>
                  <a:cubicBezTo>
                    <a:pt x="839" y="2036"/>
                    <a:pt x="491" y="1699"/>
                    <a:pt x="494" y="1297"/>
                  </a:cubicBezTo>
                  <a:cubicBezTo>
                    <a:pt x="500" y="826"/>
                    <a:pt x="915" y="488"/>
                    <a:pt x="1339" y="386"/>
                  </a:cubicBezTo>
                  <a:cubicBezTo>
                    <a:pt x="1569" y="332"/>
                    <a:pt x="1495" y="1"/>
                    <a:pt x="12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9"/>
            <p:cNvSpPr/>
            <p:nvPr/>
          </p:nvSpPr>
          <p:spPr>
            <a:xfrm>
              <a:off x="886475" y="778713"/>
              <a:ext cx="58675" cy="69900"/>
            </a:xfrm>
            <a:custGeom>
              <a:avLst/>
              <a:gdLst/>
              <a:ahLst/>
              <a:cxnLst/>
              <a:rect l="l" t="t" r="r" b="b"/>
              <a:pathLst>
                <a:path w="2347" h="2796" extrusionOk="0">
                  <a:moveTo>
                    <a:pt x="1339" y="455"/>
                  </a:moveTo>
                  <a:cubicBezTo>
                    <a:pt x="2020" y="809"/>
                    <a:pt x="2209" y="1924"/>
                    <a:pt x="1418" y="2311"/>
                  </a:cubicBezTo>
                  <a:cubicBezTo>
                    <a:pt x="1324" y="2356"/>
                    <a:pt x="1234" y="2377"/>
                    <a:pt x="1149" y="2377"/>
                  </a:cubicBezTo>
                  <a:cubicBezTo>
                    <a:pt x="417" y="2377"/>
                    <a:pt x="113" y="809"/>
                    <a:pt x="1194" y="614"/>
                  </a:cubicBezTo>
                  <a:cubicBezTo>
                    <a:pt x="1292" y="596"/>
                    <a:pt x="1336" y="529"/>
                    <a:pt x="1339" y="455"/>
                  </a:cubicBezTo>
                  <a:close/>
                  <a:moveTo>
                    <a:pt x="1224" y="0"/>
                  </a:moveTo>
                  <a:cubicBezTo>
                    <a:pt x="1098" y="0"/>
                    <a:pt x="1025" y="130"/>
                    <a:pt x="1045" y="242"/>
                  </a:cubicBezTo>
                  <a:lnTo>
                    <a:pt x="1045" y="242"/>
                  </a:lnTo>
                  <a:cubicBezTo>
                    <a:pt x="418" y="380"/>
                    <a:pt x="1" y="961"/>
                    <a:pt x="71" y="1606"/>
                  </a:cubicBezTo>
                  <a:cubicBezTo>
                    <a:pt x="129" y="2144"/>
                    <a:pt x="566" y="2796"/>
                    <a:pt x="1158" y="2796"/>
                  </a:cubicBezTo>
                  <a:cubicBezTo>
                    <a:pt x="1180" y="2796"/>
                    <a:pt x="1202" y="2795"/>
                    <a:pt x="1225" y="2793"/>
                  </a:cubicBezTo>
                  <a:cubicBezTo>
                    <a:pt x="1880" y="2740"/>
                    <a:pt x="2311" y="2026"/>
                    <a:pt x="2327" y="1423"/>
                  </a:cubicBezTo>
                  <a:cubicBezTo>
                    <a:pt x="2347" y="754"/>
                    <a:pt x="1910" y="202"/>
                    <a:pt x="1285" y="10"/>
                  </a:cubicBezTo>
                  <a:cubicBezTo>
                    <a:pt x="1263" y="3"/>
                    <a:pt x="1243" y="0"/>
                    <a:pt x="122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9"/>
            <p:cNvSpPr/>
            <p:nvPr/>
          </p:nvSpPr>
          <p:spPr>
            <a:xfrm>
              <a:off x="951375" y="779713"/>
              <a:ext cx="34725" cy="63200"/>
            </a:xfrm>
            <a:custGeom>
              <a:avLst/>
              <a:gdLst/>
              <a:ahLst/>
              <a:cxnLst/>
              <a:rect l="l" t="t" r="r" b="b"/>
              <a:pathLst>
                <a:path w="1389" h="2528" extrusionOk="0">
                  <a:moveTo>
                    <a:pt x="881" y="0"/>
                  </a:moveTo>
                  <a:cubicBezTo>
                    <a:pt x="852" y="0"/>
                    <a:pt x="821" y="7"/>
                    <a:pt x="789" y="23"/>
                  </a:cubicBezTo>
                  <a:cubicBezTo>
                    <a:pt x="428" y="202"/>
                    <a:pt x="43" y="636"/>
                    <a:pt x="222" y="1071"/>
                  </a:cubicBezTo>
                  <a:cubicBezTo>
                    <a:pt x="293" y="1244"/>
                    <a:pt x="438" y="1337"/>
                    <a:pt x="600" y="1420"/>
                  </a:cubicBezTo>
                  <a:cubicBezTo>
                    <a:pt x="684" y="1463"/>
                    <a:pt x="845" y="1499"/>
                    <a:pt x="898" y="1578"/>
                  </a:cubicBezTo>
                  <a:cubicBezTo>
                    <a:pt x="1168" y="1980"/>
                    <a:pt x="482" y="2103"/>
                    <a:pt x="250" y="2132"/>
                  </a:cubicBezTo>
                  <a:cubicBezTo>
                    <a:pt x="11" y="2163"/>
                    <a:pt x="0" y="2527"/>
                    <a:pt x="222" y="2527"/>
                  </a:cubicBezTo>
                  <a:cubicBezTo>
                    <a:pt x="231" y="2527"/>
                    <a:pt x="240" y="2527"/>
                    <a:pt x="250" y="2525"/>
                  </a:cubicBezTo>
                  <a:cubicBezTo>
                    <a:pt x="729" y="2465"/>
                    <a:pt x="1389" y="2288"/>
                    <a:pt x="1346" y="1671"/>
                  </a:cubicBezTo>
                  <a:cubicBezTo>
                    <a:pt x="1331" y="1472"/>
                    <a:pt x="1225" y="1321"/>
                    <a:pt x="1062" y="1208"/>
                  </a:cubicBezTo>
                  <a:cubicBezTo>
                    <a:pt x="961" y="1140"/>
                    <a:pt x="800" y="1118"/>
                    <a:pt x="711" y="1035"/>
                  </a:cubicBezTo>
                  <a:cubicBezTo>
                    <a:pt x="401" y="742"/>
                    <a:pt x="767" y="471"/>
                    <a:pt x="989" y="361"/>
                  </a:cubicBezTo>
                  <a:cubicBezTo>
                    <a:pt x="1184" y="265"/>
                    <a:pt x="1064" y="0"/>
                    <a:pt x="88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9"/>
            <p:cNvSpPr/>
            <p:nvPr/>
          </p:nvSpPr>
          <p:spPr>
            <a:xfrm>
              <a:off x="1020575" y="765138"/>
              <a:ext cx="45775" cy="97200"/>
            </a:xfrm>
            <a:custGeom>
              <a:avLst/>
              <a:gdLst/>
              <a:ahLst/>
              <a:cxnLst/>
              <a:rect l="l" t="t" r="r" b="b"/>
              <a:pathLst>
                <a:path w="1831" h="3888" extrusionOk="0">
                  <a:moveTo>
                    <a:pt x="462" y="411"/>
                  </a:moveTo>
                  <a:lnTo>
                    <a:pt x="462" y="411"/>
                  </a:lnTo>
                  <a:cubicBezTo>
                    <a:pt x="842" y="459"/>
                    <a:pt x="1483" y="592"/>
                    <a:pt x="1172" y="1150"/>
                  </a:cubicBezTo>
                  <a:cubicBezTo>
                    <a:pt x="1048" y="1370"/>
                    <a:pt x="694" y="1483"/>
                    <a:pt x="413" y="1533"/>
                  </a:cubicBezTo>
                  <a:lnTo>
                    <a:pt x="413" y="1533"/>
                  </a:lnTo>
                  <a:cubicBezTo>
                    <a:pt x="420" y="1159"/>
                    <a:pt x="436" y="785"/>
                    <a:pt x="462" y="411"/>
                  </a:cubicBezTo>
                  <a:close/>
                  <a:moveTo>
                    <a:pt x="410" y="1960"/>
                  </a:moveTo>
                  <a:cubicBezTo>
                    <a:pt x="620" y="1968"/>
                    <a:pt x="820" y="1997"/>
                    <a:pt x="990" y="2155"/>
                  </a:cubicBezTo>
                  <a:cubicBezTo>
                    <a:pt x="1230" y="2214"/>
                    <a:pt x="1290" y="2350"/>
                    <a:pt x="1164" y="2564"/>
                  </a:cubicBezTo>
                  <a:cubicBezTo>
                    <a:pt x="1180" y="2783"/>
                    <a:pt x="1086" y="2932"/>
                    <a:pt x="878" y="3014"/>
                  </a:cubicBezTo>
                  <a:cubicBezTo>
                    <a:pt x="734" y="3114"/>
                    <a:pt x="589" y="3199"/>
                    <a:pt x="451" y="3294"/>
                  </a:cubicBezTo>
                  <a:lnTo>
                    <a:pt x="451" y="3294"/>
                  </a:lnTo>
                  <a:cubicBezTo>
                    <a:pt x="424" y="2850"/>
                    <a:pt x="410" y="2405"/>
                    <a:pt x="410" y="1960"/>
                  </a:cubicBezTo>
                  <a:close/>
                  <a:moveTo>
                    <a:pt x="301" y="1"/>
                  </a:moveTo>
                  <a:cubicBezTo>
                    <a:pt x="203" y="1"/>
                    <a:pt x="149" y="68"/>
                    <a:pt x="137" y="147"/>
                  </a:cubicBezTo>
                  <a:lnTo>
                    <a:pt x="137" y="147"/>
                  </a:lnTo>
                  <a:cubicBezTo>
                    <a:pt x="106" y="178"/>
                    <a:pt x="83" y="221"/>
                    <a:pt x="79" y="277"/>
                  </a:cubicBezTo>
                  <a:cubicBezTo>
                    <a:pt x="44" y="748"/>
                    <a:pt x="24" y="1219"/>
                    <a:pt x="19" y="1689"/>
                  </a:cubicBezTo>
                  <a:lnTo>
                    <a:pt x="19" y="1689"/>
                  </a:lnTo>
                  <a:cubicBezTo>
                    <a:pt x="1" y="1736"/>
                    <a:pt x="1" y="1789"/>
                    <a:pt x="18" y="1835"/>
                  </a:cubicBezTo>
                  <a:lnTo>
                    <a:pt x="18" y="1835"/>
                  </a:lnTo>
                  <a:cubicBezTo>
                    <a:pt x="15" y="2453"/>
                    <a:pt x="37" y="3071"/>
                    <a:pt x="86" y="3691"/>
                  </a:cubicBezTo>
                  <a:cubicBezTo>
                    <a:pt x="94" y="3802"/>
                    <a:pt x="191" y="3888"/>
                    <a:pt x="292" y="3888"/>
                  </a:cubicBezTo>
                  <a:cubicBezTo>
                    <a:pt x="337" y="3888"/>
                    <a:pt x="383" y="3870"/>
                    <a:pt x="421" y="3830"/>
                  </a:cubicBezTo>
                  <a:cubicBezTo>
                    <a:pt x="839" y="3393"/>
                    <a:pt x="1830" y="3121"/>
                    <a:pt x="1644" y="2327"/>
                  </a:cubicBezTo>
                  <a:cubicBezTo>
                    <a:pt x="1568" y="2005"/>
                    <a:pt x="1350" y="1818"/>
                    <a:pt x="1081" y="1709"/>
                  </a:cubicBezTo>
                  <a:lnTo>
                    <a:pt x="1081" y="1709"/>
                  </a:lnTo>
                  <a:cubicBezTo>
                    <a:pt x="1433" y="1537"/>
                    <a:pt x="1729" y="1274"/>
                    <a:pt x="1760" y="908"/>
                  </a:cubicBezTo>
                  <a:cubicBezTo>
                    <a:pt x="1817" y="228"/>
                    <a:pt x="801" y="55"/>
                    <a:pt x="324" y="2"/>
                  </a:cubicBezTo>
                  <a:cubicBezTo>
                    <a:pt x="316" y="1"/>
                    <a:pt x="308" y="1"/>
                    <a:pt x="3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9"/>
            <p:cNvSpPr/>
            <p:nvPr/>
          </p:nvSpPr>
          <p:spPr>
            <a:xfrm>
              <a:off x="1068775" y="743138"/>
              <a:ext cx="28700" cy="44525"/>
            </a:xfrm>
            <a:custGeom>
              <a:avLst/>
              <a:gdLst/>
              <a:ahLst/>
              <a:cxnLst/>
              <a:rect l="l" t="t" r="r" b="b"/>
              <a:pathLst>
                <a:path w="1148" h="1781" extrusionOk="0">
                  <a:moveTo>
                    <a:pt x="493" y="0"/>
                  </a:moveTo>
                  <a:cubicBezTo>
                    <a:pt x="357" y="0"/>
                    <a:pt x="219" y="57"/>
                    <a:pt x="125" y="165"/>
                  </a:cubicBezTo>
                  <a:cubicBezTo>
                    <a:pt x="1" y="308"/>
                    <a:pt x="133" y="505"/>
                    <a:pt x="276" y="505"/>
                  </a:cubicBezTo>
                  <a:cubicBezTo>
                    <a:pt x="321" y="505"/>
                    <a:pt x="366" y="486"/>
                    <a:pt x="406" y="441"/>
                  </a:cubicBezTo>
                  <a:cubicBezTo>
                    <a:pt x="439" y="405"/>
                    <a:pt x="463" y="387"/>
                    <a:pt x="477" y="387"/>
                  </a:cubicBezTo>
                  <a:cubicBezTo>
                    <a:pt x="499" y="387"/>
                    <a:pt x="499" y="427"/>
                    <a:pt x="478" y="508"/>
                  </a:cubicBezTo>
                  <a:cubicBezTo>
                    <a:pt x="432" y="528"/>
                    <a:pt x="392" y="553"/>
                    <a:pt x="352" y="581"/>
                  </a:cubicBezTo>
                  <a:cubicBezTo>
                    <a:pt x="310" y="614"/>
                    <a:pt x="273" y="650"/>
                    <a:pt x="246" y="696"/>
                  </a:cubicBezTo>
                  <a:cubicBezTo>
                    <a:pt x="184" y="806"/>
                    <a:pt x="185" y="938"/>
                    <a:pt x="258" y="1039"/>
                  </a:cubicBezTo>
                  <a:cubicBezTo>
                    <a:pt x="304" y="1103"/>
                    <a:pt x="361" y="1136"/>
                    <a:pt x="431" y="1136"/>
                  </a:cubicBezTo>
                  <a:cubicBezTo>
                    <a:pt x="447" y="1136"/>
                    <a:pt x="463" y="1134"/>
                    <a:pt x="480" y="1131"/>
                  </a:cubicBezTo>
                  <a:cubicBezTo>
                    <a:pt x="499" y="1128"/>
                    <a:pt x="519" y="1126"/>
                    <a:pt x="538" y="1126"/>
                  </a:cubicBezTo>
                  <a:cubicBezTo>
                    <a:pt x="610" y="1126"/>
                    <a:pt x="685" y="1150"/>
                    <a:pt x="722" y="1215"/>
                  </a:cubicBezTo>
                  <a:cubicBezTo>
                    <a:pt x="760" y="1284"/>
                    <a:pt x="723" y="1395"/>
                    <a:pt x="643" y="1395"/>
                  </a:cubicBezTo>
                  <a:cubicBezTo>
                    <a:pt x="626" y="1395"/>
                    <a:pt x="607" y="1390"/>
                    <a:pt x="586" y="1379"/>
                  </a:cubicBezTo>
                  <a:cubicBezTo>
                    <a:pt x="553" y="1360"/>
                    <a:pt x="520" y="1351"/>
                    <a:pt x="489" y="1351"/>
                  </a:cubicBezTo>
                  <a:cubicBezTo>
                    <a:pt x="315" y="1351"/>
                    <a:pt x="200" y="1612"/>
                    <a:pt x="387" y="1718"/>
                  </a:cubicBezTo>
                  <a:cubicBezTo>
                    <a:pt x="463" y="1761"/>
                    <a:pt x="545" y="1781"/>
                    <a:pt x="626" y="1781"/>
                  </a:cubicBezTo>
                  <a:cubicBezTo>
                    <a:pt x="888" y="1781"/>
                    <a:pt x="1140" y="1576"/>
                    <a:pt x="1145" y="1287"/>
                  </a:cubicBezTo>
                  <a:cubicBezTo>
                    <a:pt x="1147" y="1036"/>
                    <a:pt x="982" y="863"/>
                    <a:pt x="773" y="786"/>
                  </a:cubicBezTo>
                  <a:lnTo>
                    <a:pt x="773" y="786"/>
                  </a:lnTo>
                  <a:cubicBezTo>
                    <a:pt x="832" y="724"/>
                    <a:pt x="885" y="642"/>
                    <a:pt x="901" y="596"/>
                  </a:cubicBezTo>
                  <a:cubicBezTo>
                    <a:pt x="944" y="468"/>
                    <a:pt x="931" y="318"/>
                    <a:pt x="861" y="202"/>
                  </a:cubicBezTo>
                  <a:cubicBezTo>
                    <a:pt x="779" y="65"/>
                    <a:pt x="637" y="0"/>
                    <a:pt x="4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9"/>
            <p:cNvSpPr/>
            <p:nvPr/>
          </p:nvSpPr>
          <p:spPr>
            <a:xfrm>
              <a:off x="1117100" y="789363"/>
              <a:ext cx="9875" cy="51650"/>
            </a:xfrm>
            <a:custGeom>
              <a:avLst/>
              <a:gdLst/>
              <a:ahLst/>
              <a:cxnLst/>
              <a:rect l="l" t="t" r="r" b="b"/>
              <a:pathLst>
                <a:path w="395" h="2066" extrusionOk="0">
                  <a:moveTo>
                    <a:pt x="198" y="1"/>
                  </a:moveTo>
                  <a:cubicBezTo>
                    <a:pt x="100" y="1"/>
                    <a:pt x="1" y="64"/>
                    <a:pt x="0" y="191"/>
                  </a:cubicBezTo>
                  <a:lnTo>
                    <a:pt x="0" y="1874"/>
                  </a:lnTo>
                  <a:cubicBezTo>
                    <a:pt x="0" y="2002"/>
                    <a:pt x="99" y="2066"/>
                    <a:pt x="197" y="2066"/>
                  </a:cubicBezTo>
                  <a:cubicBezTo>
                    <a:pt x="296" y="2066"/>
                    <a:pt x="394" y="2002"/>
                    <a:pt x="394" y="1874"/>
                  </a:cubicBezTo>
                  <a:lnTo>
                    <a:pt x="394" y="191"/>
                  </a:lnTo>
                  <a:cubicBezTo>
                    <a:pt x="395" y="64"/>
                    <a:pt x="297" y="1"/>
                    <a:pt x="1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9"/>
            <p:cNvSpPr/>
            <p:nvPr/>
          </p:nvSpPr>
          <p:spPr>
            <a:xfrm>
              <a:off x="1102900" y="809338"/>
              <a:ext cx="42000" cy="9875"/>
            </a:xfrm>
            <a:custGeom>
              <a:avLst/>
              <a:gdLst/>
              <a:ahLst/>
              <a:cxnLst/>
              <a:rect l="l" t="t" r="r" b="b"/>
              <a:pathLst>
                <a:path w="1680" h="395" extrusionOk="0">
                  <a:moveTo>
                    <a:pt x="253" y="0"/>
                  </a:moveTo>
                  <a:cubicBezTo>
                    <a:pt x="0" y="0"/>
                    <a:pt x="0" y="394"/>
                    <a:pt x="253" y="394"/>
                  </a:cubicBezTo>
                  <a:lnTo>
                    <a:pt x="1426" y="394"/>
                  </a:lnTo>
                  <a:cubicBezTo>
                    <a:pt x="1679" y="394"/>
                    <a:pt x="1679" y="0"/>
                    <a:pt x="14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9"/>
            <p:cNvSpPr/>
            <p:nvPr/>
          </p:nvSpPr>
          <p:spPr>
            <a:xfrm>
              <a:off x="1173400" y="779063"/>
              <a:ext cx="42675" cy="56400"/>
            </a:xfrm>
            <a:custGeom>
              <a:avLst/>
              <a:gdLst/>
              <a:ahLst/>
              <a:cxnLst/>
              <a:rect l="l" t="t" r="r" b="b"/>
              <a:pathLst>
                <a:path w="1707" h="2256" extrusionOk="0">
                  <a:moveTo>
                    <a:pt x="1184" y="0"/>
                  </a:moveTo>
                  <a:cubicBezTo>
                    <a:pt x="1181" y="0"/>
                    <a:pt x="1179" y="0"/>
                    <a:pt x="1177" y="0"/>
                  </a:cubicBezTo>
                  <a:cubicBezTo>
                    <a:pt x="551" y="16"/>
                    <a:pt x="0" y="516"/>
                    <a:pt x="37" y="1167"/>
                  </a:cubicBezTo>
                  <a:cubicBezTo>
                    <a:pt x="83" y="1950"/>
                    <a:pt x="768" y="2235"/>
                    <a:pt x="1453" y="2255"/>
                  </a:cubicBezTo>
                  <a:cubicBezTo>
                    <a:pt x="1455" y="2255"/>
                    <a:pt x="1458" y="2255"/>
                    <a:pt x="1460" y="2255"/>
                  </a:cubicBezTo>
                  <a:cubicBezTo>
                    <a:pt x="1707" y="2255"/>
                    <a:pt x="1704" y="1868"/>
                    <a:pt x="1453" y="1861"/>
                  </a:cubicBezTo>
                  <a:cubicBezTo>
                    <a:pt x="989" y="1848"/>
                    <a:pt x="504" y="1727"/>
                    <a:pt x="437" y="1189"/>
                  </a:cubicBezTo>
                  <a:cubicBezTo>
                    <a:pt x="381" y="748"/>
                    <a:pt x="753" y="404"/>
                    <a:pt x="1177" y="393"/>
                  </a:cubicBezTo>
                  <a:cubicBezTo>
                    <a:pt x="1427" y="387"/>
                    <a:pt x="1432" y="0"/>
                    <a:pt x="118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9"/>
            <p:cNvSpPr/>
            <p:nvPr/>
          </p:nvSpPr>
          <p:spPr>
            <a:xfrm>
              <a:off x="1242175" y="762838"/>
              <a:ext cx="46550" cy="81775"/>
            </a:xfrm>
            <a:custGeom>
              <a:avLst/>
              <a:gdLst/>
              <a:ahLst/>
              <a:cxnLst/>
              <a:rect l="l" t="t" r="r" b="b"/>
              <a:pathLst>
                <a:path w="1862" h="3271" extrusionOk="0">
                  <a:moveTo>
                    <a:pt x="1387" y="0"/>
                  </a:moveTo>
                  <a:cubicBezTo>
                    <a:pt x="838" y="0"/>
                    <a:pt x="341" y="386"/>
                    <a:pt x="394" y="999"/>
                  </a:cubicBezTo>
                  <a:cubicBezTo>
                    <a:pt x="417" y="1261"/>
                    <a:pt x="546" y="1497"/>
                    <a:pt x="751" y="1664"/>
                  </a:cubicBezTo>
                  <a:cubicBezTo>
                    <a:pt x="825" y="1724"/>
                    <a:pt x="910" y="1767"/>
                    <a:pt x="993" y="1815"/>
                  </a:cubicBezTo>
                  <a:cubicBezTo>
                    <a:pt x="1275" y="1976"/>
                    <a:pt x="1243" y="1866"/>
                    <a:pt x="1252" y="2296"/>
                  </a:cubicBezTo>
                  <a:cubicBezTo>
                    <a:pt x="1361" y="2539"/>
                    <a:pt x="1303" y="2685"/>
                    <a:pt x="1083" y="2732"/>
                  </a:cubicBezTo>
                  <a:cubicBezTo>
                    <a:pt x="987" y="2805"/>
                    <a:pt x="880" y="2842"/>
                    <a:pt x="759" y="2847"/>
                  </a:cubicBezTo>
                  <a:cubicBezTo>
                    <a:pt x="625" y="2874"/>
                    <a:pt x="491" y="2877"/>
                    <a:pt x="356" y="2877"/>
                  </a:cubicBezTo>
                  <a:cubicBezTo>
                    <a:pt x="322" y="2877"/>
                    <a:pt x="288" y="2877"/>
                    <a:pt x="254" y="2877"/>
                  </a:cubicBezTo>
                  <a:cubicBezTo>
                    <a:pt x="254" y="2877"/>
                    <a:pt x="253" y="2877"/>
                    <a:pt x="253" y="2877"/>
                  </a:cubicBezTo>
                  <a:cubicBezTo>
                    <a:pt x="1" y="2877"/>
                    <a:pt x="1" y="3269"/>
                    <a:pt x="254" y="3270"/>
                  </a:cubicBezTo>
                  <a:cubicBezTo>
                    <a:pt x="264" y="3271"/>
                    <a:pt x="273" y="3271"/>
                    <a:pt x="283" y="3271"/>
                  </a:cubicBezTo>
                  <a:cubicBezTo>
                    <a:pt x="910" y="3271"/>
                    <a:pt x="1704" y="3130"/>
                    <a:pt x="1819" y="2384"/>
                  </a:cubicBezTo>
                  <a:cubicBezTo>
                    <a:pt x="1862" y="2109"/>
                    <a:pt x="1767" y="1869"/>
                    <a:pt x="1557" y="1690"/>
                  </a:cubicBezTo>
                  <a:cubicBezTo>
                    <a:pt x="1411" y="1566"/>
                    <a:pt x="1217" y="1521"/>
                    <a:pt x="1069" y="1404"/>
                  </a:cubicBezTo>
                  <a:cubicBezTo>
                    <a:pt x="618" y="1054"/>
                    <a:pt x="780" y="384"/>
                    <a:pt x="1346" y="384"/>
                  </a:cubicBezTo>
                  <a:cubicBezTo>
                    <a:pt x="1384" y="384"/>
                    <a:pt x="1425" y="387"/>
                    <a:pt x="1466" y="393"/>
                  </a:cubicBezTo>
                  <a:cubicBezTo>
                    <a:pt x="1479" y="395"/>
                    <a:pt x="1491" y="396"/>
                    <a:pt x="1502" y="396"/>
                  </a:cubicBezTo>
                  <a:cubicBezTo>
                    <a:pt x="1720" y="396"/>
                    <a:pt x="1805" y="52"/>
                    <a:pt x="1567" y="14"/>
                  </a:cubicBezTo>
                  <a:cubicBezTo>
                    <a:pt x="1507" y="5"/>
                    <a:pt x="1447" y="0"/>
                    <a:pt x="138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9"/>
            <p:cNvSpPr/>
            <p:nvPr/>
          </p:nvSpPr>
          <p:spPr>
            <a:xfrm>
              <a:off x="1298825" y="773038"/>
              <a:ext cx="13650" cy="55150"/>
            </a:xfrm>
            <a:custGeom>
              <a:avLst/>
              <a:gdLst/>
              <a:ahLst/>
              <a:cxnLst/>
              <a:rect l="l" t="t" r="r" b="b"/>
              <a:pathLst>
                <a:path w="546" h="2206" extrusionOk="0">
                  <a:moveTo>
                    <a:pt x="196" y="0"/>
                  </a:moveTo>
                  <a:cubicBezTo>
                    <a:pt x="97" y="0"/>
                    <a:pt x="0" y="64"/>
                    <a:pt x="4" y="191"/>
                  </a:cubicBezTo>
                  <a:cubicBezTo>
                    <a:pt x="19" y="802"/>
                    <a:pt x="65" y="1411"/>
                    <a:pt x="137" y="2018"/>
                  </a:cubicBezTo>
                  <a:cubicBezTo>
                    <a:pt x="151" y="2143"/>
                    <a:pt x="258" y="2206"/>
                    <a:pt x="356" y="2206"/>
                  </a:cubicBezTo>
                  <a:cubicBezTo>
                    <a:pt x="455" y="2206"/>
                    <a:pt x="545" y="2143"/>
                    <a:pt x="530" y="2018"/>
                  </a:cubicBezTo>
                  <a:cubicBezTo>
                    <a:pt x="459" y="1411"/>
                    <a:pt x="413" y="801"/>
                    <a:pt x="397" y="191"/>
                  </a:cubicBezTo>
                  <a:cubicBezTo>
                    <a:pt x="394" y="64"/>
                    <a:pt x="294" y="0"/>
                    <a:pt x="19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9"/>
            <p:cNvSpPr/>
            <p:nvPr/>
          </p:nvSpPr>
          <p:spPr>
            <a:xfrm>
              <a:off x="1326075" y="774688"/>
              <a:ext cx="13425" cy="59025"/>
            </a:xfrm>
            <a:custGeom>
              <a:avLst/>
              <a:gdLst/>
              <a:ahLst/>
              <a:cxnLst/>
              <a:rect l="l" t="t" r="r" b="b"/>
              <a:pathLst>
                <a:path w="537" h="2361" extrusionOk="0">
                  <a:moveTo>
                    <a:pt x="295" y="1"/>
                  </a:moveTo>
                  <a:cubicBezTo>
                    <a:pt x="220" y="1"/>
                    <a:pt x="150" y="44"/>
                    <a:pt x="135" y="142"/>
                  </a:cubicBezTo>
                  <a:cubicBezTo>
                    <a:pt x="24" y="820"/>
                    <a:pt x="0" y="1491"/>
                    <a:pt x="70" y="2172"/>
                  </a:cubicBezTo>
                  <a:cubicBezTo>
                    <a:pt x="82" y="2298"/>
                    <a:pt x="187" y="2361"/>
                    <a:pt x="286" y="2361"/>
                  </a:cubicBezTo>
                  <a:cubicBezTo>
                    <a:pt x="384" y="2361"/>
                    <a:pt x="476" y="2298"/>
                    <a:pt x="464" y="2172"/>
                  </a:cubicBezTo>
                  <a:cubicBezTo>
                    <a:pt x="397" y="1528"/>
                    <a:pt x="411" y="887"/>
                    <a:pt x="513" y="247"/>
                  </a:cubicBezTo>
                  <a:cubicBezTo>
                    <a:pt x="537" y="98"/>
                    <a:pt x="409" y="1"/>
                    <a:pt x="29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9"/>
            <p:cNvSpPr/>
            <p:nvPr/>
          </p:nvSpPr>
          <p:spPr>
            <a:xfrm>
              <a:off x="1328175" y="769338"/>
              <a:ext cx="42875" cy="62475"/>
            </a:xfrm>
            <a:custGeom>
              <a:avLst/>
              <a:gdLst/>
              <a:ahLst/>
              <a:cxnLst/>
              <a:rect l="l" t="t" r="r" b="b"/>
              <a:pathLst>
                <a:path w="1715" h="2499" extrusionOk="0">
                  <a:moveTo>
                    <a:pt x="1473" y="1"/>
                  </a:moveTo>
                  <a:cubicBezTo>
                    <a:pt x="1375" y="1"/>
                    <a:pt x="1280" y="64"/>
                    <a:pt x="1286" y="190"/>
                  </a:cubicBezTo>
                  <a:cubicBezTo>
                    <a:pt x="1312" y="725"/>
                    <a:pt x="1306" y="1255"/>
                    <a:pt x="1268" y="1786"/>
                  </a:cubicBezTo>
                  <a:lnTo>
                    <a:pt x="1268" y="1786"/>
                  </a:lnTo>
                  <a:cubicBezTo>
                    <a:pt x="938" y="1337"/>
                    <a:pt x="655" y="858"/>
                    <a:pt x="414" y="351"/>
                  </a:cubicBezTo>
                  <a:cubicBezTo>
                    <a:pt x="381" y="281"/>
                    <a:pt x="326" y="251"/>
                    <a:pt x="268" y="251"/>
                  </a:cubicBezTo>
                  <a:cubicBezTo>
                    <a:pt x="140" y="251"/>
                    <a:pt x="1" y="396"/>
                    <a:pt x="75" y="553"/>
                  </a:cubicBezTo>
                  <a:cubicBezTo>
                    <a:pt x="397" y="1233"/>
                    <a:pt x="799" y="1858"/>
                    <a:pt x="1279" y="2436"/>
                  </a:cubicBezTo>
                  <a:cubicBezTo>
                    <a:pt x="1316" y="2481"/>
                    <a:pt x="1360" y="2499"/>
                    <a:pt x="1403" y="2499"/>
                  </a:cubicBezTo>
                  <a:cubicBezTo>
                    <a:pt x="1504" y="2499"/>
                    <a:pt x="1604" y="2401"/>
                    <a:pt x="1615" y="2296"/>
                  </a:cubicBezTo>
                  <a:cubicBezTo>
                    <a:pt x="1693" y="1595"/>
                    <a:pt x="1714" y="895"/>
                    <a:pt x="1680" y="190"/>
                  </a:cubicBezTo>
                  <a:cubicBezTo>
                    <a:pt x="1673" y="64"/>
                    <a:pt x="1571" y="1"/>
                    <a:pt x="14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9"/>
            <p:cNvSpPr/>
            <p:nvPr/>
          </p:nvSpPr>
          <p:spPr>
            <a:xfrm>
              <a:off x="1407550" y="765438"/>
              <a:ext cx="44000" cy="66875"/>
            </a:xfrm>
            <a:custGeom>
              <a:avLst/>
              <a:gdLst/>
              <a:ahLst/>
              <a:cxnLst/>
              <a:rect l="l" t="t" r="r" b="b"/>
              <a:pathLst>
                <a:path w="1760" h="2675" extrusionOk="0">
                  <a:moveTo>
                    <a:pt x="442" y="397"/>
                  </a:moveTo>
                  <a:cubicBezTo>
                    <a:pt x="771" y="397"/>
                    <a:pt x="1284" y="440"/>
                    <a:pt x="1295" y="621"/>
                  </a:cubicBezTo>
                  <a:cubicBezTo>
                    <a:pt x="1299" y="691"/>
                    <a:pt x="994" y="869"/>
                    <a:pt x="943" y="897"/>
                  </a:cubicBezTo>
                  <a:cubicBezTo>
                    <a:pt x="829" y="963"/>
                    <a:pt x="713" y="1005"/>
                    <a:pt x="591" y="1036"/>
                  </a:cubicBezTo>
                  <a:lnTo>
                    <a:pt x="591" y="1036"/>
                  </a:lnTo>
                  <a:cubicBezTo>
                    <a:pt x="540" y="1041"/>
                    <a:pt x="487" y="1052"/>
                    <a:pt x="434" y="1069"/>
                  </a:cubicBezTo>
                  <a:cubicBezTo>
                    <a:pt x="429" y="1071"/>
                    <a:pt x="424" y="1073"/>
                    <a:pt x="419" y="1075"/>
                  </a:cubicBezTo>
                  <a:lnTo>
                    <a:pt x="419" y="1075"/>
                  </a:lnTo>
                  <a:cubicBezTo>
                    <a:pt x="419" y="857"/>
                    <a:pt x="419" y="639"/>
                    <a:pt x="419" y="421"/>
                  </a:cubicBezTo>
                  <a:cubicBezTo>
                    <a:pt x="419" y="413"/>
                    <a:pt x="418" y="405"/>
                    <a:pt x="417" y="397"/>
                  </a:cubicBezTo>
                  <a:lnTo>
                    <a:pt x="417" y="397"/>
                  </a:lnTo>
                  <a:cubicBezTo>
                    <a:pt x="425" y="397"/>
                    <a:pt x="434" y="397"/>
                    <a:pt x="442" y="397"/>
                  </a:cubicBezTo>
                  <a:close/>
                  <a:moveTo>
                    <a:pt x="656" y="1428"/>
                  </a:moveTo>
                  <a:cubicBezTo>
                    <a:pt x="963" y="1428"/>
                    <a:pt x="1018" y="1908"/>
                    <a:pt x="812" y="2103"/>
                  </a:cubicBezTo>
                  <a:cubicBezTo>
                    <a:pt x="708" y="2202"/>
                    <a:pt x="564" y="2249"/>
                    <a:pt x="420" y="2268"/>
                  </a:cubicBezTo>
                  <a:lnTo>
                    <a:pt x="420" y="2268"/>
                  </a:lnTo>
                  <a:cubicBezTo>
                    <a:pt x="419" y="1991"/>
                    <a:pt x="419" y="1714"/>
                    <a:pt x="419" y="1438"/>
                  </a:cubicBezTo>
                  <a:lnTo>
                    <a:pt x="419" y="1438"/>
                  </a:lnTo>
                  <a:cubicBezTo>
                    <a:pt x="442" y="1447"/>
                    <a:pt x="468" y="1453"/>
                    <a:pt x="497" y="1453"/>
                  </a:cubicBezTo>
                  <a:cubicBezTo>
                    <a:pt x="511" y="1453"/>
                    <a:pt x="525" y="1451"/>
                    <a:pt x="540" y="1449"/>
                  </a:cubicBezTo>
                  <a:cubicBezTo>
                    <a:pt x="568" y="1444"/>
                    <a:pt x="598" y="1437"/>
                    <a:pt x="630" y="1430"/>
                  </a:cubicBezTo>
                  <a:lnTo>
                    <a:pt x="630" y="1430"/>
                  </a:lnTo>
                  <a:cubicBezTo>
                    <a:pt x="639" y="1429"/>
                    <a:pt x="648" y="1428"/>
                    <a:pt x="656" y="1428"/>
                  </a:cubicBezTo>
                  <a:close/>
                  <a:moveTo>
                    <a:pt x="474" y="1"/>
                  </a:moveTo>
                  <a:cubicBezTo>
                    <a:pt x="374" y="1"/>
                    <a:pt x="287" y="5"/>
                    <a:pt x="223" y="11"/>
                  </a:cubicBezTo>
                  <a:cubicBezTo>
                    <a:pt x="58" y="26"/>
                    <a:pt x="1" y="202"/>
                    <a:pt x="53" y="314"/>
                  </a:cubicBezTo>
                  <a:lnTo>
                    <a:pt x="53" y="314"/>
                  </a:lnTo>
                  <a:cubicBezTo>
                    <a:pt x="34" y="343"/>
                    <a:pt x="22" y="379"/>
                    <a:pt x="22" y="422"/>
                  </a:cubicBezTo>
                  <a:cubicBezTo>
                    <a:pt x="25" y="1106"/>
                    <a:pt x="25" y="1792"/>
                    <a:pt x="26" y="2478"/>
                  </a:cubicBezTo>
                  <a:cubicBezTo>
                    <a:pt x="26" y="2584"/>
                    <a:pt x="115" y="2674"/>
                    <a:pt x="223" y="2674"/>
                  </a:cubicBezTo>
                  <a:cubicBezTo>
                    <a:pt x="758" y="2674"/>
                    <a:pt x="1345" y="2388"/>
                    <a:pt x="1371" y="1782"/>
                  </a:cubicBezTo>
                  <a:cubicBezTo>
                    <a:pt x="1380" y="1562"/>
                    <a:pt x="1295" y="1368"/>
                    <a:pt x="1157" y="1233"/>
                  </a:cubicBezTo>
                  <a:lnTo>
                    <a:pt x="1157" y="1233"/>
                  </a:lnTo>
                  <a:cubicBezTo>
                    <a:pt x="1473" y="1074"/>
                    <a:pt x="1760" y="837"/>
                    <a:pt x="1737" y="547"/>
                  </a:cubicBezTo>
                  <a:cubicBezTo>
                    <a:pt x="1702" y="98"/>
                    <a:pt x="945" y="1"/>
                    <a:pt x="47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9"/>
            <p:cNvSpPr/>
            <p:nvPr/>
          </p:nvSpPr>
          <p:spPr>
            <a:xfrm>
              <a:off x="549775" y="951938"/>
              <a:ext cx="53025" cy="64550"/>
            </a:xfrm>
            <a:custGeom>
              <a:avLst/>
              <a:gdLst/>
              <a:ahLst/>
              <a:cxnLst/>
              <a:rect l="l" t="t" r="r" b="b"/>
              <a:pathLst>
                <a:path w="2121" h="2582" extrusionOk="0">
                  <a:moveTo>
                    <a:pt x="1507" y="0"/>
                  </a:moveTo>
                  <a:cubicBezTo>
                    <a:pt x="727" y="0"/>
                    <a:pt x="0" y="733"/>
                    <a:pt x="167" y="1540"/>
                  </a:cubicBezTo>
                  <a:cubicBezTo>
                    <a:pt x="296" y="2165"/>
                    <a:pt x="891" y="2582"/>
                    <a:pt x="1501" y="2582"/>
                  </a:cubicBezTo>
                  <a:cubicBezTo>
                    <a:pt x="1636" y="2582"/>
                    <a:pt x="1773" y="2561"/>
                    <a:pt x="1905" y="2518"/>
                  </a:cubicBezTo>
                  <a:cubicBezTo>
                    <a:pt x="2121" y="2446"/>
                    <a:pt x="2057" y="2127"/>
                    <a:pt x="1864" y="2127"/>
                  </a:cubicBezTo>
                  <a:cubicBezTo>
                    <a:pt x="1844" y="2127"/>
                    <a:pt x="1822" y="2131"/>
                    <a:pt x="1799" y="2138"/>
                  </a:cubicBezTo>
                  <a:cubicBezTo>
                    <a:pt x="1700" y="2171"/>
                    <a:pt x="1597" y="2187"/>
                    <a:pt x="1494" y="2187"/>
                  </a:cubicBezTo>
                  <a:cubicBezTo>
                    <a:pt x="1100" y="2187"/>
                    <a:pt x="713" y="1955"/>
                    <a:pt x="580" y="1563"/>
                  </a:cubicBezTo>
                  <a:cubicBezTo>
                    <a:pt x="374" y="956"/>
                    <a:pt x="940" y="397"/>
                    <a:pt x="1525" y="397"/>
                  </a:cubicBezTo>
                  <a:cubicBezTo>
                    <a:pt x="1544" y="397"/>
                    <a:pt x="1563" y="398"/>
                    <a:pt x="1583" y="399"/>
                  </a:cubicBezTo>
                  <a:cubicBezTo>
                    <a:pt x="1587" y="399"/>
                    <a:pt x="1592" y="399"/>
                    <a:pt x="1596" y="399"/>
                  </a:cubicBezTo>
                  <a:cubicBezTo>
                    <a:pt x="1836" y="399"/>
                    <a:pt x="1831" y="19"/>
                    <a:pt x="1584" y="2"/>
                  </a:cubicBezTo>
                  <a:cubicBezTo>
                    <a:pt x="1558" y="1"/>
                    <a:pt x="1533" y="0"/>
                    <a:pt x="150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9"/>
            <p:cNvSpPr/>
            <p:nvPr/>
          </p:nvSpPr>
          <p:spPr>
            <a:xfrm>
              <a:off x="609775" y="922138"/>
              <a:ext cx="34750" cy="51525"/>
            </a:xfrm>
            <a:custGeom>
              <a:avLst/>
              <a:gdLst/>
              <a:ahLst/>
              <a:cxnLst/>
              <a:rect l="l" t="t" r="r" b="b"/>
              <a:pathLst>
                <a:path w="1390" h="2061" extrusionOk="0">
                  <a:moveTo>
                    <a:pt x="535" y="0"/>
                  </a:moveTo>
                  <a:cubicBezTo>
                    <a:pt x="422" y="0"/>
                    <a:pt x="306" y="25"/>
                    <a:pt x="200" y="74"/>
                  </a:cubicBezTo>
                  <a:cubicBezTo>
                    <a:pt x="0" y="164"/>
                    <a:pt x="125" y="433"/>
                    <a:pt x="312" y="433"/>
                  </a:cubicBezTo>
                  <a:cubicBezTo>
                    <a:pt x="340" y="433"/>
                    <a:pt x="369" y="427"/>
                    <a:pt x="399" y="413"/>
                  </a:cubicBezTo>
                  <a:cubicBezTo>
                    <a:pt x="449" y="390"/>
                    <a:pt x="495" y="380"/>
                    <a:pt x="537" y="380"/>
                  </a:cubicBezTo>
                  <a:cubicBezTo>
                    <a:pt x="796" y="380"/>
                    <a:pt x="893" y="767"/>
                    <a:pt x="601" y="912"/>
                  </a:cubicBezTo>
                  <a:cubicBezTo>
                    <a:pt x="445" y="990"/>
                    <a:pt x="492" y="1229"/>
                    <a:pt x="647" y="1272"/>
                  </a:cubicBezTo>
                  <a:cubicBezTo>
                    <a:pt x="697" y="1283"/>
                    <a:pt x="746" y="1299"/>
                    <a:pt x="793" y="1319"/>
                  </a:cubicBezTo>
                  <a:cubicBezTo>
                    <a:pt x="939" y="1352"/>
                    <a:pt x="925" y="1462"/>
                    <a:pt x="750" y="1645"/>
                  </a:cubicBezTo>
                  <a:cubicBezTo>
                    <a:pt x="707" y="1670"/>
                    <a:pt x="643" y="1678"/>
                    <a:pt x="577" y="1678"/>
                  </a:cubicBezTo>
                  <a:cubicBezTo>
                    <a:pt x="500" y="1678"/>
                    <a:pt x="419" y="1668"/>
                    <a:pt x="365" y="1665"/>
                  </a:cubicBezTo>
                  <a:cubicBezTo>
                    <a:pt x="362" y="1665"/>
                    <a:pt x="360" y="1665"/>
                    <a:pt x="357" y="1665"/>
                  </a:cubicBezTo>
                  <a:cubicBezTo>
                    <a:pt x="110" y="1665"/>
                    <a:pt x="116" y="2051"/>
                    <a:pt x="365" y="2059"/>
                  </a:cubicBezTo>
                  <a:cubicBezTo>
                    <a:pt x="395" y="2060"/>
                    <a:pt x="426" y="2061"/>
                    <a:pt x="457" y="2061"/>
                  </a:cubicBezTo>
                  <a:cubicBezTo>
                    <a:pt x="814" y="2061"/>
                    <a:pt x="1221" y="1976"/>
                    <a:pt x="1324" y="1577"/>
                  </a:cubicBezTo>
                  <a:cubicBezTo>
                    <a:pt x="1390" y="1316"/>
                    <a:pt x="1257" y="1138"/>
                    <a:pt x="1066" y="1022"/>
                  </a:cubicBezTo>
                  <a:lnTo>
                    <a:pt x="1066" y="1022"/>
                  </a:lnTo>
                  <a:cubicBezTo>
                    <a:pt x="1201" y="829"/>
                    <a:pt x="1239" y="572"/>
                    <a:pt x="1125" y="347"/>
                  </a:cubicBezTo>
                  <a:cubicBezTo>
                    <a:pt x="1007" y="111"/>
                    <a:pt x="775" y="0"/>
                    <a:pt x="5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9"/>
            <p:cNvSpPr/>
            <p:nvPr/>
          </p:nvSpPr>
          <p:spPr>
            <a:xfrm>
              <a:off x="647050" y="981113"/>
              <a:ext cx="34700" cy="9875"/>
            </a:xfrm>
            <a:custGeom>
              <a:avLst/>
              <a:gdLst/>
              <a:ahLst/>
              <a:cxnLst/>
              <a:rect l="l" t="t" r="r" b="b"/>
              <a:pathLst>
                <a:path w="1388" h="395" extrusionOk="0">
                  <a:moveTo>
                    <a:pt x="255" y="1"/>
                  </a:moveTo>
                  <a:cubicBezTo>
                    <a:pt x="1" y="1"/>
                    <a:pt x="1" y="394"/>
                    <a:pt x="255" y="394"/>
                  </a:cubicBezTo>
                  <a:lnTo>
                    <a:pt x="1134" y="394"/>
                  </a:lnTo>
                  <a:cubicBezTo>
                    <a:pt x="1388" y="394"/>
                    <a:pt x="1388" y="1"/>
                    <a:pt x="113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9"/>
            <p:cNvSpPr/>
            <p:nvPr/>
          </p:nvSpPr>
          <p:spPr>
            <a:xfrm>
              <a:off x="729925" y="947063"/>
              <a:ext cx="42525" cy="66950"/>
            </a:xfrm>
            <a:custGeom>
              <a:avLst/>
              <a:gdLst/>
              <a:ahLst/>
              <a:cxnLst/>
              <a:rect l="l" t="t" r="r" b="b"/>
              <a:pathLst>
                <a:path w="1701" h="2678" extrusionOk="0">
                  <a:moveTo>
                    <a:pt x="1423" y="1"/>
                  </a:moveTo>
                  <a:cubicBezTo>
                    <a:pt x="1363" y="1"/>
                    <a:pt x="1302" y="26"/>
                    <a:pt x="1259" y="89"/>
                  </a:cubicBezTo>
                  <a:cubicBezTo>
                    <a:pt x="754" y="819"/>
                    <a:pt x="355" y="1605"/>
                    <a:pt x="53" y="2438"/>
                  </a:cubicBezTo>
                  <a:cubicBezTo>
                    <a:pt x="1" y="2583"/>
                    <a:pt x="119" y="2677"/>
                    <a:pt x="240" y="2677"/>
                  </a:cubicBezTo>
                  <a:cubicBezTo>
                    <a:pt x="318" y="2677"/>
                    <a:pt x="398" y="2637"/>
                    <a:pt x="432" y="2544"/>
                  </a:cubicBezTo>
                  <a:cubicBezTo>
                    <a:pt x="721" y="1739"/>
                    <a:pt x="1113" y="991"/>
                    <a:pt x="1600" y="288"/>
                  </a:cubicBezTo>
                  <a:cubicBezTo>
                    <a:pt x="1700" y="141"/>
                    <a:pt x="1563" y="1"/>
                    <a:pt x="142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9"/>
            <p:cNvSpPr/>
            <p:nvPr/>
          </p:nvSpPr>
          <p:spPr>
            <a:xfrm>
              <a:off x="762925" y="944363"/>
              <a:ext cx="31375" cy="68650"/>
            </a:xfrm>
            <a:custGeom>
              <a:avLst/>
              <a:gdLst/>
              <a:ahLst/>
              <a:cxnLst/>
              <a:rect l="l" t="t" r="r" b="b"/>
              <a:pathLst>
                <a:path w="1255" h="2746" extrusionOk="0">
                  <a:moveTo>
                    <a:pt x="267" y="0"/>
                  </a:moveTo>
                  <a:cubicBezTo>
                    <a:pt x="138" y="0"/>
                    <a:pt x="1" y="144"/>
                    <a:pt x="75" y="301"/>
                  </a:cubicBezTo>
                  <a:cubicBezTo>
                    <a:pt x="426" y="1038"/>
                    <a:pt x="679" y="1804"/>
                    <a:pt x="844" y="2603"/>
                  </a:cubicBezTo>
                  <a:cubicBezTo>
                    <a:pt x="865" y="2702"/>
                    <a:pt x="937" y="2745"/>
                    <a:pt x="1014" y="2745"/>
                  </a:cubicBezTo>
                  <a:cubicBezTo>
                    <a:pt x="1130" y="2745"/>
                    <a:pt x="1254" y="2648"/>
                    <a:pt x="1223" y="2499"/>
                  </a:cubicBezTo>
                  <a:cubicBezTo>
                    <a:pt x="1052" y="1665"/>
                    <a:pt x="780" y="870"/>
                    <a:pt x="416" y="101"/>
                  </a:cubicBezTo>
                  <a:cubicBezTo>
                    <a:pt x="382" y="30"/>
                    <a:pt x="326" y="0"/>
                    <a:pt x="26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9"/>
            <p:cNvSpPr/>
            <p:nvPr/>
          </p:nvSpPr>
          <p:spPr>
            <a:xfrm>
              <a:off x="739725" y="981613"/>
              <a:ext cx="49150" cy="11725"/>
            </a:xfrm>
            <a:custGeom>
              <a:avLst/>
              <a:gdLst/>
              <a:ahLst/>
              <a:cxnLst/>
              <a:rect l="l" t="t" r="r" b="b"/>
              <a:pathLst>
                <a:path w="1966" h="469" extrusionOk="0">
                  <a:moveTo>
                    <a:pt x="1078" y="1"/>
                  </a:moveTo>
                  <a:cubicBezTo>
                    <a:pt x="797" y="1"/>
                    <a:pt x="517" y="29"/>
                    <a:pt x="235" y="85"/>
                  </a:cubicBezTo>
                  <a:cubicBezTo>
                    <a:pt x="0" y="130"/>
                    <a:pt x="79" y="469"/>
                    <a:pt x="296" y="469"/>
                  </a:cubicBezTo>
                  <a:cubicBezTo>
                    <a:pt x="309" y="469"/>
                    <a:pt x="323" y="467"/>
                    <a:pt x="338" y="465"/>
                  </a:cubicBezTo>
                  <a:cubicBezTo>
                    <a:pt x="586" y="415"/>
                    <a:pt x="837" y="390"/>
                    <a:pt x="1088" y="390"/>
                  </a:cubicBezTo>
                  <a:cubicBezTo>
                    <a:pt x="1266" y="390"/>
                    <a:pt x="1445" y="403"/>
                    <a:pt x="1623" y="429"/>
                  </a:cubicBezTo>
                  <a:cubicBezTo>
                    <a:pt x="1634" y="430"/>
                    <a:pt x="1645" y="431"/>
                    <a:pt x="1656" y="431"/>
                  </a:cubicBezTo>
                  <a:cubicBezTo>
                    <a:pt x="1881" y="431"/>
                    <a:pt x="1966" y="84"/>
                    <a:pt x="1729" y="49"/>
                  </a:cubicBezTo>
                  <a:cubicBezTo>
                    <a:pt x="1510" y="17"/>
                    <a:pt x="1294" y="1"/>
                    <a:pt x="10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9"/>
            <p:cNvSpPr/>
            <p:nvPr/>
          </p:nvSpPr>
          <p:spPr>
            <a:xfrm>
              <a:off x="787950" y="927838"/>
              <a:ext cx="35550" cy="34550"/>
            </a:xfrm>
            <a:custGeom>
              <a:avLst/>
              <a:gdLst/>
              <a:ahLst/>
              <a:cxnLst/>
              <a:rect l="l" t="t" r="r" b="b"/>
              <a:pathLst>
                <a:path w="1422" h="1382" extrusionOk="0">
                  <a:moveTo>
                    <a:pt x="449" y="1"/>
                  </a:moveTo>
                  <a:cubicBezTo>
                    <a:pt x="302" y="1"/>
                    <a:pt x="162" y="65"/>
                    <a:pt x="82" y="212"/>
                  </a:cubicBezTo>
                  <a:cubicBezTo>
                    <a:pt x="1" y="366"/>
                    <a:pt x="138" y="510"/>
                    <a:pt x="270" y="510"/>
                  </a:cubicBezTo>
                  <a:cubicBezTo>
                    <a:pt x="329" y="510"/>
                    <a:pt x="387" y="481"/>
                    <a:pt x="424" y="412"/>
                  </a:cubicBezTo>
                  <a:cubicBezTo>
                    <a:pt x="433" y="396"/>
                    <a:pt x="447" y="389"/>
                    <a:pt x="462" y="389"/>
                  </a:cubicBezTo>
                  <a:cubicBezTo>
                    <a:pt x="509" y="389"/>
                    <a:pt x="573" y="455"/>
                    <a:pt x="582" y="493"/>
                  </a:cubicBezTo>
                  <a:cubicBezTo>
                    <a:pt x="613" y="656"/>
                    <a:pt x="387" y="790"/>
                    <a:pt x="273" y="848"/>
                  </a:cubicBezTo>
                  <a:cubicBezTo>
                    <a:pt x="132" y="916"/>
                    <a:pt x="155" y="1113"/>
                    <a:pt x="273" y="1187"/>
                  </a:cubicBezTo>
                  <a:cubicBezTo>
                    <a:pt x="479" y="1319"/>
                    <a:pt x="704" y="1381"/>
                    <a:pt x="937" y="1381"/>
                  </a:cubicBezTo>
                  <a:cubicBezTo>
                    <a:pt x="1019" y="1381"/>
                    <a:pt x="1102" y="1374"/>
                    <a:pt x="1186" y="1359"/>
                  </a:cubicBezTo>
                  <a:cubicBezTo>
                    <a:pt x="1421" y="1317"/>
                    <a:pt x="1340" y="976"/>
                    <a:pt x="1121" y="976"/>
                  </a:cubicBezTo>
                  <a:cubicBezTo>
                    <a:pt x="1108" y="976"/>
                    <a:pt x="1095" y="977"/>
                    <a:pt x="1081" y="979"/>
                  </a:cubicBezTo>
                  <a:cubicBezTo>
                    <a:pt x="1032" y="988"/>
                    <a:pt x="984" y="993"/>
                    <a:pt x="936" y="993"/>
                  </a:cubicBezTo>
                  <a:cubicBezTo>
                    <a:pt x="876" y="993"/>
                    <a:pt x="817" y="986"/>
                    <a:pt x="759" y="972"/>
                  </a:cubicBezTo>
                  <a:lnTo>
                    <a:pt x="759" y="972"/>
                  </a:lnTo>
                  <a:cubicBezTo>
                    <a:pt x="955" y="770"/>
                    <a:pt x="1068" y="490"/>
                    <a:pt x="892" y="232"/>
                  </a:cubicBezTo>
                  <a:cubicBezTo>
                    <a:pt x="794" y="87"/>
                    <a:pt x="618" y="1"/>
                    <a:pt x="44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9"/>
            <p:cNvSpPr/>
            <p:nvPr/>
          </p:nvSpPr>
          <p:spPr>
            <a:xfrm>
              <a:off x="852100" y="966238"/>
              <a:ext cx="32700" cy="12000"/>
            </a:xfrm>
            <a:custGeom>
              <a:avLst/>
              <a:gdLst/>
              <a:ahLst/>
              <a:cxnLst/>
              <a:rect l="l" t="t" r="r" b="b"/>
              <a:pathLst>
                <a:path w="1308" h="480" extrusionOk="0">
                  <a:moveTo>
                    <a:pt x="1081" y="0"/>
                  </a:moveTo>
                  <a:cubicBezTo>
                    <a:pt x="1073" y="0"/>
                    <a:pt x="1065" y="1"/>
                    <a:pt x="1056" y="2"/>
                  </a:cubicBezTo>
                  <a:cubicBezTo>
                    <a:pt x="787" y="29"/>
                    <a:pt x="520" y="58"/>
                    <a:pt x="252" y="85"/>
                  </a:cubicBezTo>
                  <a:cubicBezTo>
                    <a:pt x="9" y="110"/>
                    <a:pt x="0" y="480"/>
                    <a:pt x="229" y="480"/>
                  </a:cubicBezTo>
                  <a:cubicBezTo>
                    <a:pt x="236" y="480"/>
                    <a:pt x="244" y="479"/>
                    <a:pt x="252" y="478"/>
                  </a:cubicBezTo>
                  <a:cubicBezTo>
                    <a:pt x="521" y="451"/>
                    <a:pt x="789" y="423"/>
                    <a:pt x="1056" y="395"/>
                  </a:cubicBezTo>
                  <a:cubicBezTo>
                    <a:pt x="1299" y="372"/>
                    <a:pt x="1308" y="0"/>
                    <a:pt x="108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9"/>
            <p:cNvSpPr/>
            <p:nvPr/>
          </p:nvSpPr>
          <p:spPr>
            <a:xfrm>
              <a:off x="914325" y="934988"/>
              <a:ext cx="44525" cy="67250"/>
            </a:xfrm>
            <a:custGeom>
              <a:avLst/>
              <a:gdLst/>
              <a:ahLst/>
              <a:cxnLst/>
              <a:rect l="l" t="t" r="r" b="b"/>
              <a:pathLst>
                <a:path w="1781" h="2690" extrusionOk="0">
                  <a:moveTo>
                    <a:pt x="861" y="1"/>
                  </a:moveTo>
                  <a:cubicBezTo>
                    <a:pt x="737" y="1"/>
                    <a:pt x="612" y="18"/>
                    <a:pt x="503" y="39"/>
                  </a:cubicBezTo>
                  <a:cubicBezTo>
                    <a:pt x="267" y="84"/>
                    <a:pt x="347" y="423"/>
                    <a:pt x="565" y="423"/>
                  </a:cubicBezTo>
                  <a:cubicBezTo>
                    <a:pt x="579" y="423"/>
                    <a:pt x="593" y="421"/>
                    <a:pt x="607" y="419"/>
                  </a:cubicBezTo>
                  <a:cubicBezTo>
                    <a:pt x="656" y="409"/>
                    <a:pt x="706" y="403"/>
                    <a:pt x="755" y="403"/>
                  </a:cubicBezTo>
                  <a:cubicBezTo>
                    <a:pt x="970" y="403"/>
                    <a:pt x="1142" y="511"/>
                    <a:pt x="927" y="819"/>
                  </a:cubicBezTo>
                  <a:cubicBezTo>
                    <a:pt x="836" y="950"/>
                    <a:pt x="672" y="1044"/>
                    <a:pt x="567" y="1173"/>
                  </a:cubicBezTo>
                  <a:cubicBezTo>
                    <a:pt x="468" y="1298"/>
                    <a:pt x="519" y="1509"/>
                    <a:pt x="701" y="1509"/>
                  </a:cubicBezTo>
                  <a:cubicBezTo>
                    <a:pt x="702" y="1509"/>
                    <a:pt x="704" y="1509"/>
                    <a:pt x="706" y="1509"/>
                  </a:cubicBezTo>
                  <a:cubicBezTo>
                    <a:pt x="740" y="1507"/>
                    <a:pt x="774" y="1506"/>
                    <a:pt x="807" y="1506"/>
                  </a:cubicBezTo>
                  <a:cubicBezTo>
                    <a:pt x="896" y="1506"/>
                    <a:pt x="985" y="1514"/>
                    <a:pt x="1071" y="1529"/>
                  </a:cubicBezTo>
                  <a:cubicBezTo>
                    <a:pt x="1284" y="1786"/>
                    <a:pt x="1257" y="1962"/>
                    <a:pt x="995" y="2062"/>
                  </a:cubicBezTo>
                  <a:cubicBezTo>
                    <a:pt x="766" y="2205"/>
                    <a:pt x="519" y="2274"/>
                    <a:pt x="252" y="2295"/>
                  </a:cubicBezTo>
                  <a:cubicBezTo>
                    <a:pt x="8" y="2316"/>
                    <a:pt x="1" y="2690"/>
                    <a:pt x="233" y="2690"/>
                  </a:cubicBezTo>
                  <a:cubicBezTo>
                    <a:pt x="239" y="2690"/>
                    <a:pt x="246" y="2690"/>
                    <a:pt x="252" y="2689"/>
                  </a:cubicBezTo>
                  <a:cubicBezTo>
                    <a:pt x="730" y="2649"/>
                    <a:pt x="1552" y="2423"/>
                    <a:pt x="1682" y="1869"/>
                  </a:cubicBezTo>
                  <a:cubicBezTo>
                    <a:pt x="1781" y="1455"/>
                    <a:pt x="1474" y="1246"/>
                    <a:pt x="1131" y="1161"/>
                  </a:cubicBezTo>
                  <a:lnTo>
                    <a:pt x="1131" y="1161"/>
                  </a:lnTo>
                  <a:cubicBezTo>
                    <a:pt x="1369" y="933"/>
                    <a:pt x="1597" y="683"/>
                    <a:pt x="1463" y="335"/>
                  </a:cubicBezTo>
                  <a:cubicBezTo>
                    <a:pt x="1362" y="74"/>
                    <a:pt x="1114" y="1"/>
                    <a:pt x="8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9"/>
            <p:cNvSpPr/>
            <p:nvPr/>
          </p:nvSpPr>
          <p:spPr>
            <a:xfrm>
              <a:off x="990575" y="933813"/>
              <a:ext cx="46300" cy="67125"/>
            </a:xfrm>
            <a:custGeom>
              <a:avLst/>
              <a:gdLst/>
              <a:ahLst/>
              <a:cxnLst/>
              <a:rect l="l" t="t" r="r" b="b"/>
              <a:pathLst>
                <a:path w="1852" h="2685" extrusionOk="0">
                  <a:moveTo>
                    <a:pt x="1396" y="1"/>
                  </a:moveTo>
                  <a:cubicBezTo>
                    <a:pt x="1390" y="1"/>
                    <a:pt x="1383" y="1"/>
                    <a:pt x="1377" y="2"/>
                  </a:cubicBezTo>
                  <a:cubicBezTo>
                    <a:pt x="642" y="65"/>
                    <a:pt x="1" y="687"/>
                    <a:pt x="62" y="1458"/>
                  </a:cubicBezTo>
                  <a:cubicBezTo>
                    <a:pt x="117" y="2166"/>
                    <a:pt x="774" y="2685"/>
                    <a:pt x="1456" y="2685"/>
                  </a:cubicBezTo>
                  <a:cubicBezTo>
                    <a:pt x="1504" y="2685"/>
                    <a:pt x="1551" y="2682"/>
                    <a:pt x="1599" y="2677"/>
                  </a:cubicBezTo>
                  <a:cubicBezTo>
                    <a:pt x="1839" y="2651"/>
                    <a:pt x="1851" y="2282"/>
                    <a:pt x="1623" y="2282"/>
                  </a:cubicBezTo>
                  <a:cubicBezTo>
                    <a:pt x="1615" y="2282"/>
                    <a:pt x="1607" y="2283"/>
                    <a:pt x="1599" y="2284"/>
                  </a:cubicBezTo>
                  <a:cubicBezTo>
                    <a:pt x="1560" y="2288"/>
                    <a:pt x="1521" y="2290"/>
                    <a:pt x="1483" y="2290"/>
                  </a:cubicBezTo>
                  <a:cubicBezTo>
                    <a:pt x="1025" y="2290"/>
                    <a:pt x="569" y="2004"/>
                    <a:pt x="468" y="1529"/>
                  </a:cubicBezTo>
                  <a:cubicBezTo>
                    <a:pt x="350" y="968"/>
                    <a:pt x="834" y="441"/>
                    <a:pt x="1377" y="395"/>
                  </a:cubicBezTo>
                  <a:cubicBezTo>
                    <a:pt x="1620" y="374"/>
                    <a:pt x="1630" y="1"/>
                    <a:pt x="139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9"/>
            <p:cNvSpPr/>
            <p:nvPr/>
          </p:nvSpPr>
          <p:spPr>
            <a:xfrm>
              <a:off x="1035650" y="935238"/>
              <a:ext cx="59200" cy="60075"/>
            </a:xfrm>
            <a:custGeom>
              <a:avLst/>
              <a:gdLst/>
              <a:ahLst/>
              <a:cxnLst/>
              <a:rect l="l" t="t" r="r" b="b"/>
              <a:pathLst>
                <a:path w="2368" h="2403" extrusionOk="0">
                  <a:moveTo>
                    <a:pt x="1007" y="422"/>
                  </a:moveTo>
                  <a:cubicBezTo>
                    <a:pt x="1038" y="422"/>
                    <a:pt x="1070" y="429"/>
                    <a:pt x="1101" y="444"/>
                  </a:cubicBezTo>
                  <a:cubicBezTo>
                    <a:pt x="1131" y="458"/>
                    <a:pt x="1161" y="464"/>
                    <a:pt x="1189" y="464"/>
                  </a:cubicBezTo>
                  <a:cubicBezTo>
                    <a:pt x="1232" y="464"/>
                    <a:pt x="1273" y="450"/>
                    <a:pt x="1306" y="426"/>
                  </a:cubicBezTo>
                  <a:lnTo>
                    <a:pt x="1306" y="426"/>
                  </a:lnTo>
                  <a:cubicBezTo>
                    <a:pt x="1623" y="564"/>
                    <a:pt x="1875" y="846"/>
                    <a:pt x="1890" y="1207"/>
                  </a:cubicBezTo>
                  <a:cubicBezTo>
                    <a:pt x="1904" y="1571"/>
                    <a:pt x="1655" y="1935"/>
                    <a:pt x="1289" y="1999"/>
                  </a:cubicBezTo>
                  <a:cubicBezTo>
                    <a:pt x="1222" y="2011"/>
                    <a:pt x="1160" y="2016"/>
                    <a:pt x="1103" y="2016"/>
                  </a:cubicBezTo>
                  <a:cubicBezTo>
                    <a:pt x="137" y="2016"/>
                    <a:pt x="540" y="422"/>
                    <a:pt x="1007" y="422"/>
                  </a:cubicBezTo>
                  <a:close/>
                  <a:moveTo>
                    <a:pt x="1256" y="1"/>
                  </a:moveTo>
                  <a:cubicBezTo>
                    <a:pt x="1211" y="1"/>
                    <a:pt x="1173" y="18"/>
                    <a:pt x="1144" y="45"/>
                  </a:cubicBezTo>
                  <a:lnTo>
                    <a:pt x="1144" y="45"/>
                  </a:lnTo>
                  <a:cubicBezTo>
                    <a:pt x="1089" y="31"/>
                    <a:pt x="1036" y="25"/>
                    <a:pt x="985" y="25"/>
                  </a:cubicBezTo>
                  <a:cubicBezTo>
                    <a:pt x="518" y="25"/>
                    <a:pt x="212" y="560"/>
                    <a:pt x="123" y="1021"/>
                  </a:cubicBezTo>
                  <a:cubicBezTo>
                    <a:pt x="0" y="1658"/>
                    <a:pt x="328" y="2280"/>
                    <a:pt x="997" y="2388"/>
                  </a:cubicBezTo>
                  <a:cubicBezTo>
                    <a:pt x="1055" y="2398"/>
                    <a:pt x="1113" y="2403"/>
                    <a:pt x="1170" y="2403"/>
                  </a:cubicBezTo>
                  <a:cubicBezTo>
                    <a:pt x="1719" y="2403"/>
                    <a:pt x="2179" y="1969"/>
                    <a:pt x="2265" y="1419"/>
                  </a:cubicBezTo>
                  <a:cubicBezTo>
                    <a:pt x="2368" y="766"/>
                    <a:pt x="1917" y="211"/>
                    <a:pt x="1320" y="12"/>
                  </a:cubicBezTo>
                  <a:cubicBezTo>
                    <a:pt x="1297" y="4"/>
                    <a:pt x="1276" y="1"/>
                    <a:pt x="125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9"/>
            <p:cNvSpPr/>
            <p:nvPr/>
          </p:nvSpPr>
          <p:spPr>
            <a:xfrm>
              <a:off x="1084900" y="931638"/>
              <a:ext cx="35650" cy="62350"/>
            </a:xfrm>
            <a:custGeom>
              <a:avLst/>
              <a:gdLst/>
              <a:ahLst/>
              <a:cxnLst/>
              <a:rect l="l" t="t" r="r" b="b"/>
              <a:pathLst>
                <a:path w="1426" h="2494" extrusionOk="0">
                  <a:moveTo>
                    <a:pt x="937" y="1"/>
                  </a:moveTo>
                  <a:cubicBezTo>
                    <a:pt x="892" y="1"/>
                    <a:pt x="846" y="19"/>
                    <a:pt x="806" y="62"/>
                  </a:cubicBezTo>
                  <a:cubicBezTo>
                    <a:pt x="543" y="338"/>
                    <a:pt x="272" y="696"/>
                    <a:pt x="461" y="1086"/>
                  </a:cubicBezTo>
                  <a:cubicBezTo>
                    <a:pt x="544" y="1258"/>
                    <a:pt x="693" y="1328"/>
                    <a:pt x="815" y="1463"/>
                  </a:cubicBezTo>
                  <a:cubicBezTo>
                    <a:pt x="1253" y="1948"/>
                    <a:pt x="666" y="2093"/>
                    <a:pt x="255" y="2100"/>
                  </a:cubicBezTo>
                  <a:cubicBezTo>
                    <a:pt x="3" y="2106"/>
                    <a:pt x="0" y="2494"/>
                    <a:pt x="249" y="2494"/>
                  </a:cubicBezTo>
                  <a:cubicBezTo>
                    <a:pt x="251" y="2494"/>
                    <a:pt x="253" y="2494"/>
                    <a:pt x="255" y="2494"/>
                  </a:cubicBezTo>
                  <a:cubicBezTo>
                    <a:pt x="727" y="2485"/>
                    <a:pt x="1367" y="2368"/>
                    <a:pt x="1412" y="1778"/>
                  </a:cubicBezTo>
                  <a:cubicBezTo>
                    <a:pt x="1426" y="1580"/>
                    <a:pt x="1336" y="1413"/>
                    <a:pt x="1201" y="1277"/>
                  </a:cubicBezTo>
                  <a:cubicBezTo>
                    <a:pt x="1114" y="1187"/>
                    <a:pt x="989" y="1127"/>
                    <a:pt x="909" y="1029"/>
                  </a:cubicBezTo>
                  <a:cubicBezTo>
                    <a:pt x="696" y="776"/>
                    <a:pt x="899" y="534"/>
                    <a:pt x="1085" y="339"/>
                  </a:cubicBezTo>
                  <a:cubicBezTo>
                    <a:pt x="1219" y="198"/>
                    <a:pt x="1085" y="1"/>
                    <a:pt x="9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9"/>
            <p:cNvSpPr/>
            <p:nvPr/>
          </p:nvSpPr>
          <p:spPr>
            <a:xfrm>
              <a:off x="1185775" y="920263"/>
              <a:ext cx="51475" cy="81525"/>
            </a:xfrm>
            <a:custGeom>
              <a:avLst/>
              <a:gdLst/>
              <a:ahLst/>
              <a:cxnLst/>
              <a:rect l="l" t="t" r="r" b="b"/>
              <a:pathLst>
                <a:path w="2059" h="3261" extrusionOk="0">
                  <a:moveTo>
                    <a:pt x="897" y="360"/>
                  </a:moveTo>
                  <a:cubicBezTo>
                    <a:pt x="1094" y="360"/>
                    <a:pt x="1191" y="486"/>
                    <a:pt x="1190" y="737"/>
                  </a:cubicBezTo>
                  <a:cubicBezTo>
                    <a:pt x="1413" y="1010"/>
                    <a:pt x="1352" y="1172"/>
                    <a:pt x="1005" y="1219"/>
                  </a:cubicBezTo>
                  <a:cubicBezTo>
                    <a:pt x="861" y="1248"/>
                    <a:pt x="714" y="1267"/>
                    <a:pt x="565" y="1269"/>
                  </a:cubicBezTo>
                  <a:lnTo>
                    <a:pt x="565" y="1269"/>
                  </a:lnTo>
                  <a:cubicBezTo>
                    <a:pt x="559" y="977"/>
                    <a:pt x="550" y="685"/>
                    <a:pt x="538" y="393"/>
                  </a:cubicBezTo>
                  <a:lnTo>
                    <a:pt x="538" y="393"/>
                  </a:lnTo>
                  <a:cubicBezTo>
                    <a:pt x="616" y="383"/>
                    <a:pt x="694" y="377"/>
                    <a:pt x="774" y="373"/>
                  </a:cubicBezTo>
                  <a:cubicBezTo>
                    <a:pt x="818" y="364"/>
                    <a:pt x="859" y="360"/>
                    <a:pt x="897" y="360"/>
                  </a:cubicBezTo>
                  <a:close/>
                  <a:moveTo>
                    <a:pt x="621" y="1661"/>
                  </a:moveTo>
                  <a:cubicBezTo>
                    <a:pt x="1060" y="1661"/>
                    <a:pt x="2059" y="1866"/>
                    <a:pt x="1421" y="2440"/>
                  </a:cubicBezTo>
                  <a:cubicBezTo>
                    <a:pt x="1221" y="2619"/>
                    <a:pt x="875" y="2718"/>
                    <a:pt x="575" y="2800"/>
                  </a:cubicBezTo>
                  <a:lnTo>
                    <a:pt x="575" y="2800"/>
                  </a:lnTo>
                  <a:cubicBezTo>
                    <a:pt x="578" y="2421"/>
                    <a:pt x="577" y="2043"/>
                    <a:pt x="572" y="1665"/>
                  </a:cubicBezTo>
                  <a:lnTo>
                    <a:pt x="572" y="1665"/>
                  </a:lnTo>
                  <a:cubicBezTo>
                    <a:pt x="588" y="1663"/>
                    <a:pt x="604" y="1662"/>
                    <a:pt x="620" y="1661"/>
                  </a:cubicBezTo>
                  <a:lnTo>
                    <a:pt x="620" y="1661"/>
                  </a:lnTo>
                  <a:cubicBezTo>
                    <a:pt x="621" y="1661"/>
                    <a:pt x="621" y="1661"/>
                    <a:pt x="621" y="1661"/>
                  </a:cubicBezTo>
                  <a:close/>
                  <a:moveTo>
                    <a:pt x="757" y="0"/>
                  </a:moveTo>
                  <a:cubicBezTo>
                    <a:pt x="558" y="0"/>
                    <a:pt x="359" y="25"/>
                    <a:pt x="189" y="56"/>
                  </a:cubicBezTo>
                  <a:cubicBezTo>
                    <a:pt x="0" y="89"/>
                    <a:pt x="17" y="319"/>
                    <a:pt x="146" y="405"/>
                  </a:cubicBezTo>
                  <a:lnTo>
                    <a:pt x="146" y="405"/>
                  </a:lnTo>
                  <a:cubicBezTo>
                    <a:pt x="181" y="1291"/>
                    <a:pt x="194" y="2178"/>
                    <a:pt x="179" y="3063"/>
                  </a:cubicBezTo>
                  <a:cubicBezTo>
                    <a:pt x="178" y="3170"/>
                    <a:pt x="272" y="3260"/>
                    <a:pt x="375" y="3260"/>
                  </a:cubicBezTo>
                  <a:cubicBezTo>
                    <a:pt x="393" y="3260"/>
                    <a:pt x="411" y="3258"/>
                    <a:pt x="429" y="3252"/>
                  </a:cubicBezTo>
                  <a:cubicBezTo>
                    <a:pt x="960" y="3088"/>
                    <a:pt x="2042" y="2858"/>
                    <a:pt x="2020" y="2127"/>
                  </a:cubicBezTo>
                  <a:cubicBezTo>
                    <a:pt x="2009" y="1749"/>
                    <a:pt x="1794" y="1526"/>
                    <a:pt x="1509" y="1402"/>
                  </a:cubicBezTo>
                  <a:lnTo>
                    <a:pt x="1509" y="1402"/>
                  </a:lnTo>
                  <a:cubicBezTo>
                    <a:pt x="1736" y="1252"/>
                    <a:pt x="1881" y="1024"/>
                    <a:pt x="1820" y="684"/>
                  </a:cubicBezTo>
                  <a:cubicBezTo>
                    <a:pt x="1722" y="143"/>
                    <a:pt x="1238" y="0"/>
                    <a:pt x="75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7" name="Google Shape;1317;p39"/>
          <p:cNvGrpSpPr/>
          <p:nvPr/>
        </p:nvGrpSpPr>
        <p:grpSpPr>
          <a:xfrm>
            <a:off x="8424788" y="344175"/>
            <a:ext cx="305100" cy="636875"/>
            <a:chOff x="8424788" y="344175"/>
            <a:chExt cx="305100" cy="636875"/>
          </a:xfrm>
        </p:grpSpPr>
        <p:sp>
          <p:nvSpPr>
            <p:cNvPr id="1318" name="Google Shape;1318;p39"/>
            <p:cNvSpPr/>
            <p:nvPr/>
          </p:nvSpPr>
          <p:spPr>
            <a:xfrm>
              <a:off x="8442688" y="344175"/>
              <a:ext cx="11875" cy="635225"/>
            </a:xfrm>
            <a:custGeom>
              <a:avLst/>
              <a:gdLst/>
              <a:ahLst/>
              <a:cxnLst/>
              <a:rect l="l" t="t" r="r" b="b"/>
              <a:pathLst>
                <a:path w="475" h="25409" extrusionOk="0">
                  <a:moveTo>
                    <a:pt x="278" y="1"/>
                  </a:moveTo>
                  <a:cubicBezTo>
                    <a:pt x="180" y="1"/>
                    <a:pt x="80" y="64"/>
                    <a:pt x="79" y="191"/>
                  </a:cubicBezTo>
                  <a:cubicBezTo>
                    <a:pt x="0" y="8534"/>
                    <a:pt x="48" y="16875"/>
                    <a:pt x="79" y="25218"/>
                  </a:cubicBezTo>
                  <a:cubicBezTo>
                    <a:pt x="80" y="25345"/>
                    <a:pt x="178" y="25408"/>
                    <a:pt x="277" y="25408"/>
                  </a:cubicBezTo>
                  <a:cubicBezTo>
                    <a:pt x="375" y="25408"/>
                    <a:pt x="473" y="25345"/>
                    <a:pt x="473" y="25218"/>
                  </a:cubicBezTo>
                  <a:cubicBezTo>
                    <a:pt x="441" y="16875"/>
                    <a:pt x="394" y="8532"/>
                    <a:pt x="473" y="191"/>
                  </a:cubicBezTo>
                  <a:cubicBezTo>
                    <a:pt x="474" y="64"/>
                    <a:pt x="376" y="1"/>
                    <a:pt x="2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9"/>
            <p:cNvSpPr/>
            <p:nvPr/>
          </p:nvSpPr>
          <p:spPr>
            <a:xfrm>
              <a:off x="8443588" y="968400"/>
              <a:ext cx="280050" cy="12650"/>
            </a:xfrm>
            <a:custGeom>
              <a:avLst/>
              <a:gdLst/>
              <a:ahLst/>
              <a:cxnLst/>
              <a:rect l="l" t="t" r="r" b="b"/>
              <a:pathLst>
                <a:path w="11202" h="506" extrusionOk="0">
                  <a:moveTo>
                    <a:pt x="240" y="0"/>
                  </a:moveTo>
                  <a:cubicBezTo>
                    <a:pt x="0" y="0"/>
                    <a:pt x="4" y="381"/>
                    <a:pt x="252" y="394"/>
                  </a:cubicBezTo>
                  <a:cubicBezTo>
                    <a:pt x="2151" y="486"/>
                    <a:pt x="4055" y="506"/>
                    <a:pt x="5960" y="506"/>
                  </a:cubicBezTo>
                  <a:cubicBezTo>
                    <a:pt x="7343" y="506"/>
                    <a:pt x="8727" y="496"/>
                    <a:pt x="10109" y="496"/>
                  </a:cubicBezTo>
                  <a:cubicBezTo>
                    <a:pt x="10388" y="496"/>
                    <a:pt x="10668" y="496"/>
                    <a:pt x="10947" y="497"/>
                  </a:cubicBezTo>
                  <a:cubicBezTo>
                    <a:pt x="10948" y="497"/>
                    <a:pt x="10949" y="497"/>
                    <a:pt x="10950" y="497"/>
                  </a:cubicBezTo>
                  <a:cubicBezTo>
                    <a:pt x="11202" y="497"/>
                    <a:pt x="11201" y="103"/>
                    <a:pt x="10947" y="103"/>
                  </a:cubicBezTo>
                  <a:cubicBezTo>
                    <a:pt x="10642" y="102"/>
                    <a:pt x="10336" y="102"/>
                    <a:pt x="10031" y="102"/>
                  </a:cubicBezTo>
                  <a:cubicBezTo>
                    <a:pt x="8667" y="102"/>
                    <a:pt x="7301" y="112"/>
                    <a:pt x="5936" y="112"/>
                  </a:cubicBezTo>
                  <a:cubicBezTo>
                    <a:pt x="4039" y="112"/>
                    <a:pt x="2143" y="92"/>
                    <a:pt x="252" y="0"/>
                  </a:cubicBezTo>
                  <a:cubicBezTo>
                    <a:pt x="248" y="0"/>
                    <a:pt x="244" y="0"/>
                    <a:pt x="24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9"/>
            <p:cNvSpPr/>
            <p:nvPr/>
          </p:nvSpPr>
          <p:spPr>
            <a:xfrm>
              <a:off x="8448963" y="826025"/>
              <a:ext cx="177700" cy="149975"/>
            </a:xfrm>
            <a:custGeom>
              <a:avLst/>
              <a:gdLst/>
              <a:ahLst/>
              <a:cxnLst/>
              <a:rect l="l" t="t" r="r" b="b"/>
              <a:pathLst>
                <a:path w="7108" h="5999" extrusionOk="0">
                  <a:moveTo>
                    <a:pt x="803" y="0"/>
                  </a:moveTo>
                  <a:cubicBezTo>
                    <a:pt x="620" y="0"/>
                    <a:pt x="436" y="8"/>
                    <a:pt x="252" y="22"/>
                  </a:cubicBezTo>
                  <a:cubicBezTo>
                    <a:pt x="7" y="42"/>
                    <a:pt x="0" y="417"/>
                    <a:pt x="233" y="417"/>
                  </a:cubicBezTo>
                  <a:cubicBezTo>
                    <a:pt x="239" y="417"/>
                    <a:pt x="245" y="416"/>
                    <a:pt x="252" y="416"/>
                  </a:cubicBezTo>
                  <a:cubicBezTo>
                    <a:pt x="429" y="402"/>
                    <a:pt x="606" y="395"/>
                    <a:pt x="782" y="395"/>
                  </a:cubicBezTo>
                  <a:cubicBezTo>
                    <a:pt x="3853" y="395"/>
                    <a:pt x="6710" y="2494"/>
                    <a:pt x="6646" y="5808"/>
                  </a:cubicBezTo>
                  <a:cubicBezTo>
                    <a:pt x="6644" y="5935"/>
                    <a:pt x="6742" y="5998"/>
                    <a:pt x="6840" y="5998"/>
                  </a:cubicBezTo>
                  <a:cubicBezTo>
                    <a:pt x="6938" y="5998"/>
                    <a:pt x="7038" y="5935"/>
                    <a:pt x="7040" y="5808"/>
                  </a:cubicBezTo>
                  <a:cubicBezTo>
                    <a:pt x="7108" y="2300"/>
                    <a:pt x="4080" y="0"/>
                    <a:pt x="8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9"/>
            <p:cNvSpPr/>
            <p:nvPr/>
          </p:nvSpPr>
          <p:spPr>
            <a:xfrm>
              <a:off x="8424788" y="604300"/>
              <a:ext cx="302000" cy="15450"/>
            </a:xfrm>
            <a:custGeom>
              <a:avLst/>
              <a:gdLst/>
              <a:ahLst/>
              <a:cxnLst/>
              <a:rect l="l" t="t" r="r" b="b"/>
              <a:pathLst>
                <a:path w="12080" h="618" extrusionOk="0">
                  <a:moveTo>
                    <a:pt x="3928" y="0"/>
                  </a:moveTo>
                  <a:cubicBezTo>
                    <a:pt x="2703" y="0"/>
                    <a:pt x="1478" y="16"/>
                    <a:pt x="254" y="49"/>
                  </a:cubicBezTo>
                  <a:cubicBezTo>
                    <a:pt x="3" y="54"/>
                    <a:pt x="1" y="442"/>
                    <a:pt x="247" y="442"/>
                  </a:cubicBezTo>
                  <a:cubicBezTo>
                    <a:pt x="249" y="442"/>
                    <a:pt x="252" y="442"/>
                    <a:pt x="254" y="442"/>
                  </a:cubicBezTo>
                  <a:cubicBezTo>
                    <a:pt x="1479" y="410"/>
                    <a:pt x="2704" y="394"/>
                    <a:pt x="3929" y="394"/>
                  </a:cubicBezTo>
                  <a:cubicBezTo>
                    <a:pt x="6562" y="394"/>
                    <a:pt x="9195" y="468"/>
                    <a:pt x="11826" y="617"/>
                  </a:cubicBezTo>
                  <a:cubicBezTo>
                    <a:pt x="11831" y="617"/>
                    <a:pt x="11835" y="617"/>
                    <a:pt x="11840" y="617"/>
                  </a:cubicBezTo>
                  <a:cubicBezTo>
                    <a:pt x="12080" y="617"/>
                    <a:pt x="12074" y="237"/>
                    <a:pt x="11826" y="223"/>
                  </a:cubicBezTo>
                  <a:cubicBezTo>
                    <a:pt x="9195" y="75"/>
                    <a:pt x="6562" y="0"/>
                    <a:pt x="39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9"/>
            <p:cNvSpPr/>
            <p:nvPr/>
          </p:nvSpPr>
          <p:spPr>
            <a:xfrm>
              <a:off x="8446263" y="499050"/>
              <a:ext cx="283625" cy="331225"/>
            </a:xfrm>
            <a:custGeom>
              <a:avLst/>
              <a:gdLst/>
              <a:ahLst/>
              <a:cxnLst/>
              <a:rect l="l" t="t" r="r" b="b"/>
              <a:pathLst>
                <a:path w="11345" h="13249" extrusionOk="0">
                  <a:moveTo>
                    <a:pt x="6602" y="0"/>
                  </a:moveTo>
                  <a:cubicBezTo>
                    <a:pt x="4968" y="0"/>
                    <a:pt x="4608" y="2388"/>
                    <a:pt x="4325" y="3606"/>
                  </a:cubicBezTo>
                  <a:cubicBezTo>
                    <a:pt x="3747" y="6097"/>
                    <a:pt x="2968" y="9081"/>
                    <a:pt x="218" y="9943"/>
                  </a:cubicBezTo>
                  <a:cubicBezTo>
                    <a:pt x="1" y="10010"/>
                    <a:pt x="66" y="10331"/>
                    <a:pt x="263" y="10331"/>
                  </a:cubicBezTo>
                  <a:cubicBezTo>
                    <a:pt x="282" y="10331"/>
                    <a:pt x="303" y="10328"/>
                    <a:pt x="325" y="10321"/>
                  </a:cubicBezTo>
                  <a:cubicBezTo>
                    <a:pt x="2112" y="9761"/>
                    <a:pt x="3267" y="8245"/>
                    <a:pt x="3917" y="6548"/>
                  </a:cubicBezTo>
                  <a:cubicBezTo>
                    <a:pt x="4352" y="5411"/>
                    <a:pt x="4581" y="4210"/>
                    <a:pt x="4868" y="3030"/>
                  </a:cubicBezTo>
                  <a:cubicBezTo>
                    <a:pt x="5014" y="2422"/>
                    <a:pt x="5142" y="1761"/>
                    <a:pt x="5456" y="1211"/>
                  </a:cubicBezTo>
                  <a:cubicBezTo>
                    <a:pt x="5751" y="694"/>
                    <a:pt x="6199" y="451"/>
                    <a:pt x="6659" y="451"/>
                  </a:cubicBezTo>
                  <a:cubicBezTo>
                    <a:pt x="7111" y="451"/>
                    <a:pt x="7575" y="685"/>
                    <a:pt x="7920" y="1125"/>
                  </a:cubicBezTo>
                  <a:cubicBezTo>
                    <a:pt x="8766" y="2206"/>
                    <a:pt x="8800" y="3916"/>
                    <a:pt x="8813" y="5226"/>
                  </a:cubicBezTo>
                  <a:cubicBezTo>
                    <a:pt x="8827" y="6552"/>
                    <a:pt x="8716" y="7876"/>
                    <a:pt x="8757" y="9203"/>
                  </a:cubicBezTo>
                  <a:cubicBezTo>
                    <a:pt x="8807" y="10825"/>
                    <a:pt x="9085" y="13064"/>
                    <a:pt x="11092" y="13247"/>
                  </a:cubicBezTo>
                  <a:cubicBezTo>
                    <a:pt x="11099" y="13248"/>
                    <a:pt x="11106" y="13248"/>
                    <a:pt x="11113" y="13248"/>
                  </a:cubicBezTo>
                  <a:cubicBezTo>
                    <a:pt x="11345" y="13248"/>
                    <a:pt x="11335" y="12876"/>
                    <a:pt x="11092" y="12854"/>
                  </a:cubicBezTo>
                  <a:cubicBezTo>
                    <a:pt x="8176" y="12590"/>
                    <a:pt x="9257" y="6795"/>
                    <a:pt x="9199" y="4868"/>
                  </a:cubicBezTo>
                  <a:cubicBezTo>
                    <a:pt x="9151" y="3268"/>
                    <a:pt x="8958" y="375"/>
                    <a:pt x="6919" y="28"/>
                  </a:cubicBezTo>
                  <a:cubicBezTo>
                    <a:pt x="6808" y="9"/>
                    <a:pt x="6703" y="0"/>
                    <a:pt x="66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9"/>
            <p:cNvSpPr/>
            <p:nvPr/>
          </p:nvSpPr>
          <p:spPr>
            <a:xfrm>
              <a:off x="8663838" y="448100"/>
              <a:ext cx="30925" cy="58025"/>
            </a:xfrm>
            <a:custGeom>
              <a:avLst/>
              <a:gdLst/>
              <a:ahLst/>
              <a:cxnLst/>
              <a:rect l="l" t="t" r="r" b="b"/>
              <a:pathLst>
                <a:path w="1237" h="2321" extrusionOk="0">
                  <a:moveTo>
                    <a:pt x="998" y="1"/>
                  </a:moveTo>
                  <a:cubicBezTo>
                    <a:pt x="919" y="1"/>
                    <a:pt x="838" y="41"/>
                    <a:pt x="803" y="134"/>
                  </a:cubicBezTo>
                  <a:lnTo>
                    <a:pt x="56" y="2082"/>
                  </a:lnTo>
                  <a:cubicBezTo>
                    <a:pt x="1" y="2225"/>
                    <a:pt x="119" y="2320"/>
                    <a:pt x="241" y="2320"/>
                  </a:cubicBezTo>
                  <a:cubicBezTo>
                    <a:pt x="320" y="2320"/>
                    <a:pt x="400" y="2280"/>
                    <a:pt x="435" y="2188"/>
                  </a:cubicBezTo>
                  <a:lnTo>
                    <a:pt x="1182" y="240"/>
                  </a:lnTo>
                  <a:cubicBezTo>
                    <a:pt x="1237" y="95"/>
                    <a:pt x="1119" y="1"/>
                    <a:pt x="9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9"/>
            <p:cNvSpPr/>
            <p:nvPr/>
          </p:nvSpPr>
          <p:spPr>
            <a:xfrm>
              <a:off x="8682988" y="448025"/>
              <a:ext cx="28125" cy="57950"/>
            </a:xfrm>
            <a:custGeom>
              <a:avLst/>
              <a:gdLst/>
              <a:ahLst/>
              <a:cxnLst/>
              <a:rect l="l" t="t" r="r" b="b"/>
              <a:pathLst>
                <a:path w="1125" h="2318" extrusionOk="0">
                  <a:moveTo>
                    <a:pt x="240" y="0"/>
                  </a:moveTo>
                  <a:cubicBezTo>
                    <a:pt x="118" y="0"/>
                    <a:pt x="0" y="94"/>
                    <a:pt x="58" y="237"/>
                  </a:cubicBezTo>
                  <a:cubicBezTo>
                    <a:pt x="313" y="873"/>
                    <a:pt x="528" y="1518"/>
                    <a:pt x="705" y="2178"/>
                  </a:cubicBezTo>
                  <a:cubicBezTo>
                    <a:pt x="732" y="2276"/>
                    <a:pt x="807" y="2318"/>
                    <a:pt x="885" y="2318"/>
                  </a:cubicBezTo>
                  <a:cubicBezTo>
                    <a:pt x="1003" y="2318"/>
                    <a:pt x="1124" y="2221"/>
                    <a:pt x="1085" y="2072"/>
                  </a:cubicBezTo>
                  <a:cubicBezTo>
                    <a:pt x="907" y="1412"/>
                    <a:pt x="692" y="767"/>
                    <a:pt x="438" y="131"/>
                  </a:cubicBezTo>
                  <a:cubicBezTo>
                    <a:pt x="401" y="40"/>
                    <a:pt x="319" y="0"/>
                    <a:pt x="24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9"/>
            <p:cNvSpPr/>
            <p:nvPr/>
          </p:nvSpPr>
          <p:spPr>
            <a:xfrm>
              <a:off x="8672563" y="480825"/>
              <a:ext cx="33400" cy="9850"/>
            </a:xfrm>
            <a:custGeom>
              <a:avLst/>
              <a:gdLst/>
              <a:ahLst/>
              <a:cxnLst/>
              <a:rect l="l" t="t" r="r" b="b"/>
              <a:pathLst>
                <a:path w="1336" h="394" extrusionOk="0">
                  <a:moveTo>
                    <a:pt x="253" y="0"/>
                  </a:moveTo>
                  <a:cubicBezTo>
                    <a:pt x="0" y="0"/>
                    <a:pt x="0" y="394"/>
                    <a:pt x="253" y="394"/>
                  </a:cubicBezTo>
                  <a:lnTo>
                    <a:pt x="1081" y="394"/>
                  </a:lnTo>
                  <a:cubicBezTo>
                    <a:pt x="1336" y="394"/>
                    <a:pt x="1336" y="0"/>
                    <a:pt x="108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9"/>
            <p:cNvSpPr/>
            <p:nvPr/>
          </p:nvSpPr>
          <p:spPr>
            <a:xfrm>
              <a:off x="8526863" y="715450"/>
              <a:ext cx="33875" cy="54525"/>
            </a:xfrm>
            <a:custGeom>
              <a:avLst/>
              <a:gdLst/>
              <a:ahLst/>
              <a:cxnLst/>
              <a:rect l="l" t="t" r="r" b="b"/>
              <a:pathLst>
                <a:path w="1355" h="2181" extrusionOk="0">
                  <a:moveTo>
                    <a:pt x="1013" y="1"/>
                  </a:moveTo>
                  <a:cubicBezTo>
                    <a:pt x="998" y="1"/>
                    <a:pt x="983" y="3"/>
                    <a:pt x="967" y="6"/>
                  </a:cubicBezTo>
                  <a:cubicBezTo>
                    <a:pt x="417" y="128"/>
                    <a:pt x="0" y="647"/>
                    <a:pt x="72" y="1221"/>
                  </a:cubicBezTo>
                  <a:cubicBezTo>
                    <a:pt x="141" y="1754"/>
                    <a:pt x="593" y="2119"/>
                    <a:pt x="1104" y="2179"/>
                  </a:cubicBezTo>
                  <a:cubicBezTo>
                    <a:pt x="1113" y="2180"/>
                    <a:pt x="1122" y="2181"/>
                    <a:pt x="1130" y="2181"/>
                  </a:cubicBezTo>
                  <a:cubicBezTo>
                    <a:pt x="1354" y="2181"/>
                    <a:pt x="1344" y="1813"/>
                    <a:pt x="1104" y="1785"/>
                  </a:cubicBezTo>
                  <a:cubicBezTo>
                    <a:pt x="272" y="1687"/>
                    <a:pt x="285" y="561"/>
                    <a:pt x="1071" y="387"/>
                  </a:cubicBezTo>
                  <a:cubicBezTo>
                    <a:pt x="1303" y="336"/>
                    <a:pt x="1228" y="1"/>
                    <a:pt x="10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9"/>
            <p:cNvSpPr/>
            <p:nvPr/>
          </p:nvSpPr>
          <p:spPr>
            <a:xfrm>
              <a:off x="8641013" y="884050"/>
              <a:ext cx="34525" cy="53700"/>
            </a:xfrm>
            <a:custGeom>
              <a:avLst/>
              <a:gdLst/>
              <a:ahLst/>
              <a:cxnLst/>
              <a:rect l="l" t="t" r="r" b="b"/>
              <a:pathLst>
                <a:path w="1381" h="2148" extrusionOk="0">
                  <a:moveTo>
                    <a:pt x="451" y="396"/>
                  </a:moveTo>
                  <a:cubicBezTo>
                    <a:pt x="771" y="396"/>
                    <a:pt x="984" y="723"/>
                    <a:pt x="913" y="1065"/>
                  </a:cubicBezTo>
                  <a:cubicBezTo>
                    <a:pt x="856" y="1339"/>
                    <a:pt x="659" y="1530"/>
                    <a:pt x="425" y="1656"/>
                  </a:cubicBezTo>
                  <a:lnTo>
                    <a:pt x="425" y="1656"/>
                  </a:lnTo>
                  <a:cubicBezTo>
                    <a:pt x="406" y="1237"/>
                    <a:pt x="397" y="819"/>
                    <a:pt x="397" y="399"/>
                  </a:cubicBezTo>
                  <a:lnTo>
                    <a:pt x="397" y="399"/>
                  </a:lnTo>
                  <a:cubicBezTo>
                    <a:pt x="415" y="397"/>
                    <a:pt x="433" y="396"/>
                    <a:pt x="451" y="396"/>
                  </a:cubicBezTo>
                  <a:close/>
                  <a:moveTo>
                    <a:pt x="446" y="0"/>
                  </a:moveTo>
                  <a:cubicBezTo>
                    <a:pt x="351" y="0"/>
                    <a:pt x="254" y="16"/>
                    <a:pt x="158" y="52"/>
                  </a:cubicBezTo>
                  <a:cubicBezTo>
                    <a:pt x="97" y="74"/>
                    <a:pt x="59" y="116"/>
                    <a:pt x="39" y="164"/>
                  </a:cubicBezTo>
                  <a:lnTo>
                    <a:pt x="39" y="164"/>
                  </a:lnTo>
                  <a:cubicBezTo>
                    <a:pt x="18" y="194"/>
                    <a:pt x="5" y="231"/>
                    <a:pt x="5" y="276"/>
                  </a:cubicBezTo>
                  <a:cubicBezTo>
                    <a:pt x="1" y="835"/>
                    <a:pt x="15" y="1392"/>
                    <a:pt x="48" y="1949"/>
                  </a:cubicBezTo>
                  <a:cubicBezTo>
                    <a:pt x="54" y="2048"/>
                    <a:pt x="138" y="2147"/>
                    <a:pt x="240" y="2147"/>
                  </a:cubicBezTo>
                  <a:cubicBezTo>
                    <a:pt x="258" y="2147"/>
                    <a:pt x="277" y="2144"/>
                    <a:pt x="296" y="2137"/>
                  </a:cubicBezTo>
                  <a:cubicBezTo>
                    <a:pt x="873" y="1936"/>
                    <a:pt x="1381" y="1468"/>
                    <a:pt x="1315" y="808"/>
                  </a:cubicBezTo>
                  <a:cubicBezTo>
                    <a:pt x="1269" y="348"/>
                    <a:pt x="881" y="0"/>
                    <a:pt x="44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9"/>
            <p:cNvSpPr/>
            <p:nvPr/>
          </p:nvSpPr>
          <p:spPr>
            <a:xfrm>
              <a:off x="8444063" y="829325"/>
              <a:ext cx="63075" cy="49450"/>
            </a:xfrm>
            <a:custGeom>
              <a:avLst/>
              <a:gdLst/>
              <a:ahLst/>
              <a:cxnLst/>
              <a:rect l="l" t="t" r="r" b="b"/>
              <a:pathLst>
                <a:path w="2523" h="1978" extrusionOk="0">
                  <a:moveTo>
                    <a:pt x="2227" y="0"/>
                  </a:moveTo>
                  <a:cubicBezTo>
                    <a:pt x="2197" y="0"/>
                    <a:pt x="2165" y="8"/>
                    <a:pt x="2133" y="25"/>
                  </a:cubicBezTo>
                  <a:cubicBezTo>
                    <a:pt x="1378" y="424"/>
                    <a:pt x="965" y="1242"/>
                    <a:pt x="197" y="1615"/>
                  </a:cubicBezTo>
                  <a:cubicBezTo>
                    <a:pt x="0" y="1710"/>
                    <a:pt x="123" y="1977"/>
                    <a:pt x="306" y="1977"/>
                  </a:cubicBezTo>
                  <a:cubicBezTo>
                    <a:pt x="335" y="1977"/>
                    <a:pt x="365" y="1971"/>
                    <a:pt x="396" y="1956"/>
                  </a:cubicBezTo>
                  <a:cubicBezTo>
                    <a:pt x="1169" y="1579"/>
                    <a:pt x="1579" y="762"/>
                    <a:pt x="2332" y="364"/>
                  </a:cubicBezTo>
                  <a:cubicBezTo>
                    <a:pt x="2523" y="264"/>
                    <a:pt x="2406" y="0"/>
                    <a:pt x="22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9"/>
            <p:cNvSpPr/>
            <p:nvPr/>
          </p:nvSpPr>
          <p:spPr>
            <a:xfrm>
              <a:off x="8443438" y="840675"/>
              <a:ext cx="96875" cy="78400"/>
            </a:xfrm>
            <a:custGeom>
              <a:avLst/>
              <a:gdLst/>
              <a:ahLst/>
              <a:cxnLst/>
              <a:rect l="l" t="t" r="r" b="b"/>
              <a:pathLst>
                <a:path w="3875" h="3136" extrusionOk="0">
                  <a:moveTo>
                    <a:pt x="3573" y="1"/>
                  </a:moveTo>
                  <a:cubicBezTo>
                    <a:pt x="3530" y="1"/>
                    <a:pt x="3484" y="15"/>
                    <a:pt x="3443" y="50"/>
                  </a:cubicBezTo>
                  <a:cubicBezTo>
                    <a:pt x="2349" y="974"/>
                    <a:pt x="1254" y="1894"/>
                    <a:pt x="154" y="2807"/>
                  </a:cubicBezTo>
                  <a:cubicBezTo>
                    <a:pt x="0" y="2936"/>
                    <a:pt x="142" y="3135"/>
                    <a:pt x="303" y="3135"/>
                  </a:cubicBezTo>
                  <a:cubicBezTo>
                    <a:pt x="347" y="3135"/>
                    <a:pt x="392" y="3121"/>
                    <a:pt x="433" y="3087"/>
                  </a:cubicBezTo>
                  <a:cubicBezTo>
                    <a:pt x="1534" y="2173"/>
                    <a:pt x="2629" y="1253"/>
                    <a:pt x="3722" y="329"/>
                  </a:cubicBezTo>
                  <a:cubicBezTo>
                    <a:pt x="3874" y="200"/>
                    <a:pt x="3734" y="1"/>
                    <a:pt x="35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9"/>
            <p:cNvSpPr/>
            <p:nvPr/>
          </p:nvSpPr>
          <p:spPr>
            <a:xfrm>
              <a:off x="8444813" y="857850"/>
              <a:ext cx="126525" cy="103125"/>
            </a:xfrm>
            <a:custGeom>
              <a:avLst/>
              <a:gdLst/>
              <a:ahLst/>
              <a:cxnLst/>
              <a:rect l="l" t="t" r="r" b="b"/>
              <a:pathLst>
                <a:path w="5061" h="4125" extrusionOk="0">
                  <a:moveTo>
                    <a:pt x="4763" y="0"/>
                  </a:moveTo>
                  <a:cubicBezTo>
                    <a:pt x="4720" y="0"/>
                    <a:pt x="4674" y="15"/>
                    <a:pt x="4634" y="52"/>
                  </a:cubicBezTo>
                  <a:cubicBezTo>
                    <a:pt x="3186" y="1355"/>
                    <a:pt x="1695" y="2604"/>
                    <a:pt x="160" y="3801"/>
                  </a:cubicBezTo>
                  <a:cubicBezTo>
                    <a:pt x="1" y="3925"/>
                    <a:pt x="145" y="4125"/>
                    <a:pt x="311" y="4125"/>
                  </a:cubicBezTo>
                  <a:cubicBezTo>
                    <a:pt x="354" y="4125"/>
                    <a:pt x="398" y="4112"/>
                    <a:pt x="439" y="4080"/>
                  </a:cubicBezTo>
                  <a:cubicBezTo>
                    <a:pt x="1974" y="2883"/>
                    <a:pt x="3465" y="1634"/>
                    <a:pt x="4913" y="331"/>
                  </a:cubicBezTo>
                  <a:cubicBezTo>
                    <a:pt x="5061" y="199"/>
                    <a:pt x="4921" y="0"/>
                    <a:pt x="47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9"/>
            <p:cNvSpPr/>
            <p:nvPr/>
          </p:nvSpPr>
          <p:spPr>
            <a:xfrm>
              <a:off x="8489038" y="891325"/>
              <a:ext cx="112675" cy="87150"/>
            </a:xfrm>
            <a:custGeom>
              <a:avLst/>
              <a:gdLst/>
              <a:ahLst/>
              <a:cxnLst/>
              <a:rect l="l" t="t" r="r" b="b"/>
              <a:pathLst>
                <a:path w="4507" h="3486" extrusionOk="0">
                  <a:moveTo>
                    <a:pt x="4199" y="1"/>
                  </a:moveTo>
                  <a:cubicBezTo>
                    <a:pt x="4156" y="1"/>
                    <a:pt x="4111" y="14"/>
                    <a:pt x="4070" y="47"/>
                  </a:cubicBezTo>
                  <a:cubicBezTo>
                    <a:pt x="2780" y="1081"/>
                    <a:pt x="1477" y="2101"/>
                    <a:pt x="165" y="3106"/>
                  </a:cubicBezTo>
                  <a:cubicBezTo>
                    <a:pt x="1" y="3231"/>
                    <a:pt x="104" y="3486"/>
                    <a:pt x="258" y="3486"/>
                  </a:cubicBezTo>
                  <a:cubicBezTo>
                    <a:pt x="291" y="3486"/>
                    <a:pt x="327" y="3474"/>
                    <a:pt x="362" y="3447"/>
                  </a:cubicBezTo>
                  <a:cubicBezTo>
                    <a:pt x="1704" y="2421"/>
                    <a:pt x="3032" y="1381"/>
                    <a:pt x="4349" y="326"/>
                  </a:cubicBezTo>
                  <a:cubicBezTo>
                    <a:pt x="4507" y="199"/>
                    <a:pt x="4364" y="1"/>
                    <a:pt x="41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9"/>
            <p:cNvSpPr/>
            <p:nvPr/>
          </p:nvSpPr>
          <p:spPr>
            <a:xfrm>
              <a:off x="8553613" y="932125"/>
              <a:ext cx="63850" cy="47450"/>
            </a:xfrm>
            <a:custGeom>
              <a:avLst/>
              <a:gdLst/>
              <a:ahLst/>
              <a:cxnLst/>
              <a:rect l="l" t="t" r="r" b="b"/>
              <a:pathLst>
                <a:path w="2554" h="1898" extrusionOk="0">
                  <a:moveTo>
                    <a:pt x="2259" y="1"/>
                  </a:moveTo>
                  <a:cubicBezTo>
                    <a:pt x="2215" y="1"/>
                    <a:pt x="2170" y="17"/>
                    <a:pt x="2128" y="54"/>
                  </a:cubicBezTo>
                  <a:cubicBezTo>
                    <a:pt x="1523" y="605"/>
                    <a:pt x="874" y="1093"/>
                    <a:pt x="180" y="1524"/>
                  </a:cubicBezTo>
                  <a:cubicBezTo>
                    <a:pt x="1" y="1637"/>
                    <a:pt x="111" y="1897"/>
                    <a:pt x="280" y="1897"/>
                  </a:cubicBezTo>
                  <a:cubicBezTo>
                    <a:pt x="312" y="1897"/>
                    <a:pt x="346" y="1888"/>
                    <a:pt x="380" y="1866"/>
                  </a:cubicBezTo>
                  <a:cubicBezTo>
                    <a:pt x="1103" y="1417"/>
                    <a:pt x="1779" y="906"/>
                    <a:pt x="2407" y="333"/>
                  </a:cubicBezTo>
                  <a:cubicBezTo>
                    <a:pt x="2554" y="199"/>
                    <a:pt x="2416" y="1"/>
                    <a:pt x="22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8" name="Google Shape;1358;p39"/>
          <p:cNvGrpSpPr/>
          <p:nvPr/>
        </p:nvGrpSpPr>
        <p:grpSpPr>
          <a:xfrm>
            <a:off x="3844420" y="-114761"/>
            <a:ext cx="1537107" cy="579865"/>
            <a:chOff x="3844420" y="-114761"/>
            <a:chExt cx="1537107" cy="579865"/>
          </a:xfrm>
        </p:grpSpPr>
        <p:sp>
          <p:nvSpPr>
            <p:cNvPr id="1359" name="Google Shape;1359;p39"/>
            <p:cNvSpPr/>
            <p:nvPr/>
          </p:nvSpPr>
          <p:spPr>
            <a:xfrm rot="-252901">
              <a:off x="3859669" y="-60030"/>
              <a:ext cx="1506607" cy="470402"/>
            </a:xfrm>
            <a:custGeom>
              <a:avLst/>
              <a:gdLst/>
              <a:ahLst/>
              <a:cxnLst/>
              <a:rect l="l" t="t" r="r" b="b"/>
              <a:pathLst>
                <a:path w="60264" h="18816" extrusionOk="0">
                  <a:moveTo>
                    <a:pt x="551" y="0"/>
                  </a:moveTo>
                  <a:cubicBezTo>
                    <a:pt x="354" y="0"/>
                    <a:pt x="155" y="127"/>
                    <a:pt x="149" y="381"/>
                  </a:cubicBezTo>
                  <a:cubicBezTo>
                    <a:pt x="0" y="6394"/>
                    <a:pt x="32" y="12405"/>
                    <a:pt x="249" y="18414"/>
                  </a:cubicBezTo>
                  <a:cubicBezTo>
                    <a:pt x="256" y="18595"/>
                    <a:pt x="406" y="18810"/>
                    <a:pt x="606" y="18810"/>
                  </a:cubicBezTo>
                  <a:cubicBezTo>
                    <a:pt x="618" y="18810"/>
                    <a:pt x="631" y="18810"/>
                    <a:pt x="643" y="18808"/>
                  </a:cubicBezTo>
                  <a:cubicBezTo>
                    <a:pt x="1426" y="18707"/>
                    <a:pt x="2231" y="18680"/>
                    <a:pt x="3038" y="18680"/>
                  </a:cubicBezTo>
                  <a:cubicBezTo>
                    <a:pt x="3959" y="18680"/>
                    <a:pt x="4884" y="18715"/>
                    <a:pt x="5785" y="18715"/>
                  </a:cubicBezTo>
                  <a:cubicBezTo>
                    <a:pt x="5830" y="18715"/>
                    <a:pt x="5876" y="18715"/>
                    <a:pt x="5921" y="18715"/>
                  </a:cubicBezTo>
                  <a:cubicBezTo>
                    <a:pt x="7808" y="18707"/>
                    <a:pt x="9695" y="18704"/>
                    <a:pt x="11582" y="18704"/>
                  </a:cubicBezTo>
                  <a:cubicBezTo>
                    <a:pt x="13581" y="18704"/>
                    <a:pt x="15581" y="18707"/>
                    <a:pt x="17580" y="18711"/>
                  </a:cubicBezTo>
                  <a:cubicBezTo>
                    <a:pt x="27394" y="18728"/>
                    <a:pt x="37209" y="18772"/>
                    <a:pt x="47025" y="18799"/>
                  </a:cubicBezTo>
                  <a:cubicBezTo>
                    <a:pt x="50026" y="18807"/>
                    <a:pt x="53028" y="18816"/>
                    <a:pt x="56028" y="18816"/>
                  </a:cubicBezTo>
                  <a:cubicBezTo>
                    <a:pt x="57271" y="18816"/>
                    <a:pt x="58513" y="18814"/>
                    <a:pt x="59756" y="18811"/>
                  </a:cubicBezTo>
                  <a:cubicBezTo>
                    <a:pt x="60261" y="18808"/>
                    <a:pt x="60264" y="18023"/>
                    <a:pt x="59758" y="18023"/>
                  </a:cubicBezTo>
                  <a:cubicBezTo>
                    <a:pt x="59757" y="18023"/>
                    <a:pt x="59756" y="18023"/>
                    <a:pt x="59756" y="18023"/>
                  </a:cubicBezTo>
                  <a:cubicBezTo>
                    <a:pt x="58362" y="18028"/>
                    <a:pt x="56969" y="18030"/>
                    <a:pt x="55576" y="18030"/>
                  </a:cubicBezTo>
                  <a:cubicBezTo>
                    <a:pt x="42836" y="18030"/>
                    <a:pt x="30093" y="17863"/>
                    <a:pt x="17353" y="17863"/>
                  </a:cubicBezTo>
                  <a:cubicBezTo>
                    <a:pt x="12522" y="17863"/>
                    <a:pt x="7693" y="17887"/>
                    <a:pt x="2863" y="17953"/>
                  </a:cubicBezTo>
                  <a:cubicBezTo>
                    <a:pt x="2477" y="17959"/>
                    <a:pt x="2066" y="18002"/>
                    <a:pt x="1669" y="18002"/>
                  </a:cubicBezTo>
                  <a:cubicBezTo>
                    <a:pt x="1537" y="18002"/>
                    <a:pt x="1407" y="17997"/>
                    <a:pt x="1280" y="17985"/>
                  </a:cubicBezTo>
                  <a:cubicBezTo>
                    <a:pt x="388" y="17899"/>
                    <a:pt x="905" y="18056"/>
                    <a:pt x="981" y="16850"/>
                  </a:cubicBezTo>
                  <a:cubicBezTo>
                    <a:pt x="1140" y="14274"/>
                    <a:pt x="851" y="11593"/>
                    <a:pt x="839" y="9008"/>
                  </a:cubicBezTo>
                  <a:cubicBezTo>
                    <a:pt x="826" y="6132"/>
                    <a:pt x="862" y="3257"/>
                    <a:pt x="934" y="383"/>
                  </a:cubicBezTo>
                  <a:cubicBezTo>
                    <a:pt x="941" y="128"/>
                    <a:pt x="747" y="0"/>
                    <a:pt x="55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9"/>
            <p:cNvSpPr/>
            <p:nvPr/>
          </p:nvSpPr>
          <p:spPr>
            <a:xfrm rot="-252901">
              <a:off x="3873465" y="-35046"/>
              <a:ext cx="1450757" cy="360827"/>
            </a:xfrm>
            <a:custGeom>
              <a:avLst/>
              <a:gdLst/>
              <a:ahLst/>
              <a:cxnLst/>
              <a:rect l="l" t="t" r="r" b="b"/>
              <a:pathLst>
                <a:path w="58030" h="14433" extrusionOk="0">
                  <a:moveTo>
                    <a:pt x="32526" y="0"/>
                  </a:moveTo>
                  <a:cubicBezTo>
                    <a:pt x="32260" y="0"/>
                    <a:pt x="31995" y="14"/>
                    <a:pt x="31732" y="43"/>
                  </a:cubicBezTo>
                  <a:cubicBezTo>
                    <a:pt x="29273" y="311"/>
                    <a:pt x="27409" y="1934"/>
                    <a:pt x="26086" y="3938"/>
                  </a:cubicBezTo>
                  <a:cubicBezTo>
                    <a:pt x="24471" y="6385"/>
                    <a:pt x="23541" y="10901"/>
                    <a:pt x="20104" y="11361"/>
                  </a:cubicBezTo>
                  <a:cubicBezTo>
                    <a:pt x="19955" y="11381"/>
                    <a:pt x="19811" y="11390"/>
                    <a:pt x="19671" y="11390"/>
                  </a:cubicBezTo>
                  <a:cubicBezTo>
                    <a:pt x="17422" y="11390"/>
                    <a:pt x="16291" y="8911"/>
                    <a:pt x="15295" y="7201"/>
                  </a:cubicBezTo>
                  <a:cubicBezTo>
                    <a:pt x="14265" y="5426"/>
                    <a:pt x="12917" y="3706"/>
                    <a:pt x="10786" y="3706"/>
                  </a:cubicBezTo>
                  <a:cubicBezTo>
                    <a:pt x="10573" y="3706"/>
                    <a:pt x="10352" y="3723"/>
                    <a:pt x="10123" y="3759"/>
                  </a:cubicBezTo>
                  <a:cubicBezTo>
                    <a:pt x="6881" y="4271"/>
                    <a:pt x="4588" y="8032"/>
                    <a:pt x="1293" y="8032"/>
                  </a:cubicBezTo>
                  <a:cubicBezTo>
                    <a:pt x="983" y="8032"/>
                    <a:pt x="664" y="7999"/>
                    <a:pt x="334" y="7926"/>
                  </a:cubicBezTo>
                  <a:cubicBezTo>
                    <a:pt x="317" y="7922"/>
                    <a:pt x="301" y="7921"/>
                    <a:pt x="285" y="7921"/>
                  </a:cubicBezTo>
                  <a:cubicBezTo>
                    <a:pt x="76" y="7921"/>
                    <a:pt x="1" y="8252"/>
                    <a:pt x="231" y="8303"/>
                  </a:cubicBezTo>
                  <a:cubicBezTo>
                    <a:pt x="575" y="8378"/>
                    <a:pt x="908" y="8413"/>
                    <a:pt x="1232" y="8413"/>
                  </a:cubicBezTo>
                  <a:cubicBezTo>
                    <a:pt x="3771" y="8413"/>
                    <a:pt x="5741" y="6287"/>
                    <a:pt x="7858" y="5055"/>
                  </a:cubicBezTo>
                  <a:cubicBezTo>
                    <a:pt x="8771" y="4523"/>
                    <a:pt x="9813" y="4106"/>
                    <a:pt x="10844" y="4106"/>
                  </a:cubicBezTo>
                  <a:cubicBezTo>
                    <a:pt x="11449" y="4106"/>
                    <a:pt x="12051" y="4250"/>
                    <a:pt x="12621" y="4598"/>
                  </a:cubicBezTo>
                  <a:cubicBezTo>
                    <a:pt x="13580" y="5185"/>
                    <a:pt x="14222" y="6164"/>
                    <a:pt x="14787" y="7110"/>
                  </a:cubicBezTo>
                  <a:cubicBezTo>
                    <a:pt x="15715" y="8664"/>
                    <a:pt x="16548" y="10694"/>
                    <a:pt x="18304" y="11487"/>
                  </a:cubicBezTo>
                  <a:cubicBezTo>
                    <a:pt x="18769" y="11697"/>
                    <a:pt x="19231" y="11790"/>
                    <a:pt x="19681" y="11790"/>
                  </a:cubicBezTo>
                  <a:cubicBezTo>
                    <a:pt x="21378" y="11790"/>
                    <a:pt x="22907" y="10458"/>
                    <a:pt x="23809" y="9020"/>
                  </a:cubicBezTo>
                  <a:cubicBezTo>
                    <a:pt x="25512" y="6302"/>
                    <a:pt x="26335" y="3006"/>
                    <a:pt x="29274" y="1253"/>
                  </a:cubicBezTo>
                  <a:cubicBezTo>
                    <a:pt x="30262" y="663"/>
                    <a:pt x="31384" y="392"/>
                    <a:pt x="32513" y="392"/>
                  </a:cubicBezTo>
                  <a:cubicBezTo>
                    <a:pt x="33990" y="392"/>
                    <a:pt x="35479" y="856"/>
                    <a:pt x="36700" y="1678"/>
                  </a:cubicBezTo>
                  <a:cubicBezTo>
                    <a:pt x="39452" y="3534"/>
                    <a:pt x="39480" y="6541"/>
                    <a:pt x="40117" y="9485"/>
                  </a:cubicBezTo>
                  <a:cubicBezTo>
                    <a:pt x="40625" y="11833"/>
                    <a:pt x="41978" y="13773"/>
                    <a:pt x="44430" y="14301"/>
                  </a:cubicBezTo>
                  <a:cubicBezTo>
                    <a:pt x="44841" y="14390"/>
                    <a:pt x="45240" y="14432"/>
                    <a:pt x="45627" y="14432"/>
                  </a:cubicBezTo>
                  <a:cubicBezTo>
                    <a:pt x="47795" y="14432"/>
                    <a:pt x="49556" y="13098"/>
                    <a:pt x="50674" y="11139"/>
                  </a:cubicBezTo>
                  <a:cubicBezTo>
                    <a:pt x="52033" y="8758"/>
                    <a:pt x="53401" y="4111"/>
                    <a:pt x="56715" y="4111"/>
                  </a:cubicBezTo>
                  <a:cubicBezTo>
                    <a:pt x="57025" y="4111"/>
                    <a:pt x="57352" y="4152"/>
                    <a:pt x="57697" y="4239"/>
                  </a:cubicBezTo>
                  <a:cubicBezTo>
                    <a:pt x="57716" y="4244"/>
                    <a:pt x="57734" y="4246"/>
                    <a:pt x="57751" y="4246"/>
                  </a:cubicBezTo>
                  <a:cubicBezTo>
                    <a:pt x="57957" y="4246"/>
                    <a:pt x="58029" y="3916"/>
                    <a:pt x="57803" y="3859"/>
                  </a:cubicBezTo>
                  <a:cubicBezTo>
                    <a:pt x="57490" y="3781"/>
                    <a:pt x="57184" y="3744"/>
                    <a:pt x="56885" y="3744"/>
                  </a:cubicBezTo>
                  <a:cubicBezTo>
                    <a:pt x="54780" y="3744"/>
                    <a:pt x="53054" y="5560"/>
                    <a:pt x="52090" y="7357"/>
                  </a:cubicBezTo>
                  <a:cubicBezTo>
                    <a:pt x="50773" y="9809"/>
                    <a:pt x="49915" y="13197"/>
                    <a:pt x="46810" y="13915"/>
                  </a:cubicBezTo>
                  <a:cubicBezTo>
                    <a:pt x="46434" y="14001"/>
                    <a:pt x="46048" y="14044"/>
                    <a:pt x="45660" y="14044"/>
                  </a:cubicBezTo>
                  <a:cubicBezTo>
                    <a:pt x="44627" y="14044"/>
                    <a:pt x="43587" y="13742"/>
                    <a:pt x="42729" y="13170"/>
                  </a:cubicBezTo>
                  <a:cubicBezTo>
                    <a:pt x="41332" y="12238"/>
                    <a:pt x="40745" y="10665"/>
                    <a:pt x="40436" y="9079"/>
                  </a:cubicBezTo>
                  <a:cubicBezTo>
                    <a:pt x="39938" y="6541"/>
                    <a:pt x="39825" y="3931"/>
                    <a:pt x="37809" y="2060"/>
                  </a:cubicBezTo>
                  <a:cubicBezTo>
                    <a:pt x="36396" y="747"/>
                    <a:pt x="34455" y="0"/>
                    <a:pt x="325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9"/>
            <p:cNvSpPr/>
            <p:nvPr/>
          </p:nvSpPr>
          <p:spPr>
            <a:xfrm rot="-252901">
              <a:off x="3878919" y="213807"/>
              <a:ext cx="1450807" cy="15475"/>
            </a:xfrm>
            <a:custGeom>
              <a:avLst/>
              <a:gdLst/>
              <a:ahLst/>
              <a:cxnLst/>
              <a:rect l="l" t="t" r="r" b="b"/>
              <a:pathLst>
                <a:path w="58032" h="619" extrusionOk="0">
                  <a:moveTo>
                    <a:pt x="57780" y="0"/>
                  </a:moveTo>
                  <a:cubicBezTo>
                    <a:pt x="57780" y="0"/>
                    <a:pt x="57779" y="0"/>
                    <a:pt x="57778" y="0"/>
                  </a:cubicBezTo>
                  <a:cubicBezTo>
                    <a:pt x="51207" y="26"/>
                    <a:pt x="44636" y="52"/>
                    <a:pt x="38066" y="76"/>
                  </a:cubicBezTo>
                  <a:cubicBezTo>
                    <a:pt x="28016" y="116"/>
                    <a:pt x="17968" y="155"/>
                    <a:pt x="7919" y="195"/>
                  </a:cubicBezTo>
                  <a:cubicBezTo>
                    <a:pt x="5364" y="205"/>
                    <a:pt x="2810" y="215"/>
                    <a:pt x="254" y="225"/>
                  </a:cubicBezTo>
                  <a:cubicBezTo>
                    <a:pt x="2" y="225"/>
                    <a:pt x="1" y="618"/>
                    <a:pt x="254" y="618"/>
                  </a:cubicBezTo>
                  <a:cubicBezTo>
                    <a:pt x="6825" y="591"/>
                    <a:pt x="13396" y="567"/>
                    <a:pt x="19967" y="541"/>
                  </a:cubicBezTo>
                  <a:cubicBezTo>
                    <a:pt x="30016" y="503"/>
                    <a:pt x="40064" y="462"/>
                    <a:pt x="50113" y="424"/>
                  </a:cubicBezTo>
                  <a:cubicBezTo>
                    <a:pt x="52669" y="412"/>
                    <a:pt x="55222" y="404"/>
                    <a:pt x="57778" y="394"/>
                  </a:cubicBezTo>
                  <a:cubicBezTo>
                    <a:pt x="58030" y="391"/>
                    <a:pt x="58031" y="0"/>
                    <a:pt x="5778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9"/>
            <p:cNvSpPr/>
            <p:nvPr/>
          </p:nvSpPr>
          <p:spPr>
            <a:xfrm rot="-252901">
              <a:off x="4902511" y="192654"/>
              <a:ext cx="48475" cy="43350"/>
            </a:xfrm>
            <a:custGeom>
              <a:avLst/>
              <a:gdLst/>
              <a:ahLst/>
              <a:cxnLst/>
              <a:rect l="l" t="t" r="r" b="b"/>
              <a:pathLst>
                <a:path w="1939" h="1734" extrusionOk="0">
                  <a:moveTo>
                    <a:pt x="1659" y="0"/>
                  </a:moveTo>
                  <a:cubicBezTo>
                    <a:pt x="1599" y="0"/>
                    <a:pt x="1538" y="26"/>
                    <a:pt x="1495" y="87"/>
                  </a:cubicBezTo>
                  <a:cubicBezTo>
                    <a:pt x="1132" y="588"/>
                    <a:pt x="689" y="1017"/>
                    <a:pt x="175" y="1361"/>
                  </a:cubicBezTo>
                  <a:cubicBezTo>
                    <a:pt x="1" y="1479"/>
                    <a:pt x="109" y="1734"/>
                    <a:pt x="271" y="1734"/>
                  </a:cubicBezTo>
                  <a:cubicBezTo>
                    <a:pt x="304" y="1734"/>
                    <a:pt x="338" y="1724"/>
                    <a:pt x="374" y="1700"/>
                  </a:cubicBezTo>
                  <a:cubicBezTo>
                    <a:pt x="945" y="1316"/>
                    <a:pt x="1432" y="844"/>
                    <a:pt x="1834" y="284"/>
                  </a:cubicBezTo>
                  <a:cubicBezTo>
                    <a:pt x="1938" y="140"/>
                    <a:pt x="1801" y="0"/>
                    <a:pt x="16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9"/>
            <p:cNvSpPr/>
            <p:nvPr/>
          </p:nvSpPr>
          <p:spPr>
            <a:xfrm rot="-252901">
              <a:off x="4919658" y="195421"/>
              <a:ext cx="65150" cy="67175"/>
            </a:xfrm>
            <a:custGeom>
              <a:avLst/>
              <a:gdLst/>
              <a:ahLst/>
              <a:cxnLst/>
              <a:rect l="l" t="t" r="r" b="b"/>
              <a:pathLst>
                <a:path w="2606" h="2687" extrusionOk="0">
                  <a:moveTo>
                    <a:pt x="2327" y="1"/>
                  </a:moveTo>
                  <a:cubicBezTo>
                    <a:pt x="2282" y="1"/>
                    <a:pt x="2236" y="19"/>
                    <a:pt x="2196" y="63"/>
                  </a:cubicBezTo>
                  <a:lnTo>
                    <a:pt x="129" y="2345"/>
                  </a:lnTo>
                  <a:cubicBezTo>
                    <a:pt x="0" y="2489"/>
                    <a:pt x="134" y="2686"/>
                    <a:pt x="279" y="2686"/>
                  </a:cubicBezTo>
                  <a:cubicBezTo>
                    <a:pt x="323" y="2686"/>
                    <a:pt x="368" y="2668"/>
                    <a:pt x="408" y="2624"/>
                  </a:cubicBezTo>
                  <a:lnTo>
                    <a:pt x="2475" y="342"/>
                  </a:lnTo>
                  <a:cubicBezTo>
                    <a:pt x="2606" y="198"/>
                    <a:pt x="2473" y="1"/>
                    <a:pt x="232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9"/>
            <p:cNvSpPr/>
            <p:nvPr/>
          </p:nvSpPr>
          <p:spPr>
            <a:xfrm rot="-252901">
              <a:off x="4947028" y="197287"/>
              <a:ext cx="76725" cy="83300"/>
            </a:xfrm>
            <a:custGeom>
              <a:avLst/>
              <a:gdLst/>
              <a:ahLst/>
              <a:cxnLst/>
              <a:rect l="l" t="t" r="r" b="b"/>
              <a:pathLst>
                <a:path w="3069" h="3332" extrusionOk="0">
                  <a:moveTo>
                    <a:pt x="2794" y="0"/>
                  </a:moveTo>
                  <a:cubicBezTo>
                    <a:pt x="2734" y="0"/>
                    <a:pt x="2675" y="27"/>
                    <a:pt x="2634" y="92"/>
                  </a:cubicBezTo>
                  <a:cubicBezTo>
                    <a:pt x="1948" y="1185"/>
                    <a:pt x="1118" y="2152"/>
                    <a:pt x="150" y="3003"/>
                  </a:cubicBezTo>
                  <a:cubicBezTo>
                    <a:pt x="0" y="3133"/>
                    <a:pt x="139" y="3331"/>
                    <a:pt x="297" y="3331"/>
                  </a:cubicBezTo>
                  <a:cubicBezTo>
                    <a:pt x="341" y="3331"/>
                    <a:pt x="386" y="3316"/>
                    <a:pt x="427" y="3280"/>
                  </a:cubicBezTo>
                  <a:cubicBezTo>
                    <a:pt x="1420" y="2409"/>
                    <a:pt x="2271" y="1409"/>
                    <a:pt x="2973" y="291"/>
                  </a:cubicBezTo>
                  <a:cubicBezTo>
                    <a:pt x="3068" y="142"/>
                    <a:pt x="2931" y="0"/>
                    <a:pt x="279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9"/>
            <p:cNvSpPr/>
            <p:nvPr/>
          </p:nvSpPr>
          <p:spPr>
            <a:xfrm rot="-252901">
              <a:off x="4984337" y="192485"/>
              <a:ext cx="91450" cy="96675"/>
            </a:xfrm>
            <a:custGeom>
              <a:avLst/>
              <a:gdLst/>
              <a:ahLst/>
              <a:cxnLst/>
              <a:rect l="l" t="t" r="r" b="b"/>
              <a:pathLst>
                <a:path w="3658" h="3867" extrusionOk="0">
                  <a:moveTo>
                    <a:pt x="3375" y="0"/>
                  </a:moveTo>
                  <a:cubicBezTo>
                    <a:pt x="3330" y="0"/>
                    <a:pt x="3285" y="18"/>
                    <a:pt x="3245" y="60"/>
                  </a:cubicBezTo>
                  <a:cubicBezTo>
                    <a:pt x="2184" y="1196"/>
                    <a:pt x="1146" y="2349"/>
                    <a:pt x="126" y="3523"/>
                  </a:cubicBezTo>
                  <a:cubicBezTo>
                    <a:pt x="0" y="3670"/>
                    <a:pt x="132" y="3867"/>
                    <a:pt x="275" y="3867"/>
                  </a:cubicBezTo>
                  <a:cubicBezTo>
                    <a:pt x="320" y="3867"/>
                    <a:pt x="366" y="3848"/>
                    <a:pt x="405" y="3802"/>
                  </a:cubicBezTo>
                  <a:cubicBezTo>
                    <a:pt x="1424" y="2630"/>
                    <a:pt x="2463" y="1476"/>
                    <a:pt x="3524" y="339"/>
                  </a:cubicBezTo>
                  <a:cubicBezTo>
                    <a:pt x="3658" y="198"/>
                    <a:pt x="3523" y="0"/>
                    <a:pt x="337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9"/>
            <p:cNvSpPr/>
            <p:nvPr/>
          </p:nvSpPr>
          <p:spPr>
            <a:xfrm rot="-252901">
              <a:off x="5035612" y="183387"/>
              <a:ext cx="93925" cy="103525"/>
            </a:xfrm>
            <a:custGeom>
              <a:avLst/>
              <a:gdLst/>
              <a:ahLst/>
              <a:cxnLst/>
              <a:rect l="l" t="t" r="r" b="b"/>
              <a:pathLst>
                <a:path w="3757" h="4141" extrusionOk="0">
                  <a:moveTo>
                    <a:pt x="3470" y="1"/>
                  </a:moveTo>
                  <a:cubicBezTo>
                    <a:pt x="3426" y="1"/>
                    <a:pt x="3380" y="18"/>
                    <a:pt x="3339" y="59"/>
                  </a:cubicBezTo>
                  <a:cubicBezTo>
                    <a:pt x="2169" y="1246"/>
                    <a:pt x="1091" y="2513"/>
                    <a:pt x="105" y="3855"/>
                  </a:cubicBezTo>
                  <a:cubicBezTo>
                    <a:pt x="0" y="4000"/>
                    <a:pt x="137" y="4140"/>
                    <a:pt x="280" y="4140"/>
                  </a:cubicBezTo>
                  <a:cubicBezTo>
                    <a:pt x="340" y="4140"/>
                    <a:pt x="401" y="4116"/>
                    <a:pt x="446" y="4056"/>
                  </a:cubicBezTo>
                  <a:cubicBezTo>
                    <a:pt x="1412" y="2739"/>
                    <a:pt x="2471" y="1500"/>
                    <a:pt x="3618" y="338"/>
                  </a:cubicBezTo>
                  <a:cubicBezTo>
                    <a:pt x="3756" y="199"/>
                    <a:pt x="3621" y="1"/>
                    <a:pt x="347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9"/>
            <p:cNvSpPr/>
            <p:nvPr/>
          </p:nvSpPr>
          <p:spPr>
            <a:xfrm rot="-252901">
              <a:off x="4667755" y="-32100"/>
              <a:ext cx="9850" cy="71700"/>
            </a:xfrm>
            <a:custGeom>
              <a:avLst/>
              <a:gdLst/>
              <a:ahLst/>
              <a:cxnLst/>
              <a:rect l="l" t="t" r="r" b="b"/>
              <a:pathLst>
                <a:path w="394" h="2868" extrusionOk="0">
                  <a:moveTo>
                    <a:pt x="197" y="0"/>
                  </a:moveTo>
                  <a:cubicBezTo>
                    <a:pt x="99" y="0"/>
                    <a:pt x="0" y="63"/>
                    <a:pt x="0" y="189"/>
                  </a:cubicBezTo>
                  <a:lnTo>
                    <a:pt x="0" y="2677"/>
                  </a:lnTo>
                  <a:cubicBezTo>
                    <a:pt x="0" y="2804"/>
                    <a:pt x="99" y="2867"/>
                    <a:pt x="197" y="2867"/>
                  </a:cubicBezTo>
                  <a:cubicBezTo>
                    <a:pt x="295" y="2867"/>
                    <a:pt x="394" y="2804"/>
                    <a:pt x="394" y="2677"/>
                  </a:cubicBezTo>
                  <a:lnTo>
                    <a:pt x="394" y="189"/>
                  </a:lnTo>
                  <a:cubicBezTo>
                    <a:pt x="394" y="63"/>
                    <a:pt x="295" y="0"/>
                    <a:pt x="19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9"/>
            <p:cNvSpPr/>
            <p:nvPr/>
          </p:nvSpPr>
          <p:spPr>
            <a:xfrm rot="-252901">
              <a:off x="4676492" y="63812"/>
              <a:ext cx="9850" cy="31350"/>
            </a:xfrm>
            <a:custGeom>
              <a:avLst/>
              <a:gdLst/>
              <a:ahLst/>
              <a:cxnLst/>
              <a:rect l="l" t="t" r="r" b="b"/>
              <a:pathLst>
                <a:path w="394" h="1254" extrusionOk="0">
                  <a:moveTo>
                    <a:pt x="197" y="1"/>
                  </a:moveTo>
                  <a:cubicBezTo>
                    <a:pt x="99" y="1"/>
                    <a:pt x="0" y="64"/>
                    <a:pt x="0" y="192"/>
                  </a:cubicBezTo>
                  <a:lnTo>
                    <a:pt x="0" y="1064"/>
                  </a:lnTo>
                  <a:cubicBezTo>
                    <a:pt x="0" y="1190"/>
                    <a:pt x="99" y="1254"/>
                    <a:pt x="197" y="1254"/>
                  </a:cubicBezTo>
                  <a:cubicBezTo>
                    <a:pt x="295" y="1254"/>
                    <a:pt x="394" y="1190"/>
                    <a:pt x="394" y="1064"/>
                  </a:cubicBezTo>
                  <a:lnTo>
                    <a:pt x="394" y="192"/>
                  </a:lnTo>
                  <a:cubicBezTo>
                    <a:pt x="394" y="64"/>
                    <a:pt x="295" y="1"/>
                    <a:pt x="19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9"/>
            <p:cNvSpPr/>
            <p:nvPr/>
          </p:nvSpPr>
          <p:spPr>
            <a:xfrm rot="-252901">
              <a:off x="4683004" y="122698"/>
              <a:ext cx="9850" cy="90375"/>
            </a:xfrm>
            <a:custGeom>
              <a:avLst/>
              <a:gdLst/>
              <a:ahLst/>
              <a:cxnLst/>
              <a:rect l="l" t="t" r="r" b="b"/>
              <a:pathLst>
                <a:path w="394" h="3615" extrusionOk="0">
                  <a:moveTo>
                    <a:pt x="197" y="0"/>
                  </a:moveTo>
                  <a:cubicBezTo>
                    <a:pt x="99" y="0"/>
                    <a:pt x="0" y="64"/>
                    <a:pt x="0" y="190"/>
                  </a:cubicBezTo>
                  <a:lnTo>
                    <a:pt x="0" y="3424"/>
                  </a:lnTo>
                  <a:cubicBezTo>
                    <a:pt x="0" y="3551"/>
                    <a:pt x="99" y="3614"/>
                    <a:pt x="197" y="3614"/>
                  </a:cubicBezTo>
                  <a:cubicBezTo>
                    <a:pt x="295" y="3614"/>
                    <a:pt x="394" y="3551"/>
                    <a:pt x="394" y="3424"/>
                  </a:cubicBezTo>
                  <a:lnTo>
                    <a:pt x="394" y="190"/>
                  </a:lnTo>
                  <a:cubicBezTo>
                    <a:pt x="394" y="64"/>
                    <a:pt x="295" y="0"/>
                    <a:pt x="19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9"/>
            <p:cNvSpPr/>
            <p:nvPr/>
          </p:nvSpPr>
          <p:spPr>
            <a:xfrm rot="-252901">
              <a:off x="4281194" y="141678"/>
              <a:ext cx="171276" cy="11800"/>
            </a:xfrm>
            <a:custGeom>
              <a:avLst/>
              <a:gdLst/>
              <a:ahLst/>
              <a:cxnLst/>
              <a:rect l="l" t="t" r="r" b="b"/>
              <a:pathLst>
                <a:path w="6851" h="472" extrusionOk="0">
                  <a:moveTo>
                    <a:pt x="2475" y="0"/>
                  </a:moveTo>
                  <a:cubicBezTo>
                    <a:pt x="1735" y="0"/>
                    <a:pt x="994" y="8"/>
                    <a:pt x="254" y="23"/>
                  </a:cubicBezTo>
                  <a:cubicBezTo>
                    <a:pt x="4" y="29"/>
                    <a:pt x="1" y="417"/>
                    <a:pt x="249" y="417"/>
                  </a:cubicBezTo>
                  <a:cubicBezTo>
                    <a:pt x="251" y="417"/>
                    <a:pt x="252" y="417"/>
                    <a:pt x="254" y="417"/>
                  </a:cubicBezTo>
                  <a:cubicBezTo>
                    <a:pt x="1004" y="401"/>
                    <a:pt x="1752" y="394"/>
                    <a:pt x="2501" y="394"/>
                  </a:cubicBezTo>
                  <a:cubicBezTo>
                    <a:pt x="3867" y="394"/>
                    <a:pt x="5231" y="419"/>
                    <a:pt x="6596" y="471"/>
                  </a:cubicBezTo>
                  <a:cubicBezTo>
                    <a:pt x="6599" y="471"/>
                    <a:pt x="6601" y="471"/>
                    <a:pt x="6604" y="471"/>
                  </a:cubicBezTo>
                  <a:cubicBezTo>
                    <a:pt x="6851" y="471"/>
                    <a:pt x="6845" y="86"/>
                    <a:pt x="6596" y="77"/>
                  </a:cubicBezTo>
                  <a:cubicBezTo>
                    <a:pt x="5223" y="26"/>
                    <a:pt x="3849" y="0"/>
                    <a:pt x="247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9"/>
            <p:cNvSpPr/>
            <p:nvPr/>
          </p:nvSpPr>
          <p:spPr>
            <a:xfrm rot="-252901">
              <a:off x="4366063" y="289364"/>
              <a:ext cx="9850" cy="40625"/>
            </a:xfrm>
            <a:custGeom>
              <a:avLst/>
              <a:gdLst/>
              <a:ahLst/>
              <a:cxnLst/>
              <a:rect l="l" t="t" r="r" b="b"/>
              <a:pathLst>
                <a:path w="394" h="1625" extrusionOk="0">
                  <a:moveTo>
                    <a:pt x="197" y="1"/>
                  </a:moveTo>
                  <a:cubicBezTo>
                    <a:pt x="99" y="1"/>
                    <a:pt x="0" y="64"/>
                    <a:pt x="0" y="191"/>
                  </a:cubicBezTo>
                  <a:lnTo>
                    <a:pt x="0" y="1435"/>
                  </a:lnTo>
                  <a:cubicBezTo>
                    <a:pt x="0" y="1561"/>
                    <a:pt x="99" y="1625"/>
                    <a:pt x="197" y="1625"/>
                  </a:cubicBezTo>
                  <a:cubicBezTo>
                    <a:pt x="296" y="1625"/>
                    <a:pt x="394" y="1561"/>
                    <a:pt x="394" y="1435"/>
                  </a:cubicBezTo>
                  <a:lnTo>
                    <a:pt x="394" y="191"/>
                  </a:lnTo>
                  <a:cubicBezTo>
                    <a:pt x="394" y="64"/>
                    <a:pt x="296" y="1"/>
                    <a:pt x="19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9"/>
            <p:cNvSpPr/>
            <p:nvPr/>
          </p:nvSpPr>
          <p:spPr>
            <a:xfrm rot="-252901">
              <a:off x="4373152" y="341838"/>
              <a:ext cx="9875" cy="43750"/>
            </a:xfrm>
            <a:custGeom>
              <a:avLst/>
              <a:gdLst/>
              <a:ahLst/>
              <a:cxnLst/>
              <a:rect l="l" t="t" r="r" b="b"/>
              <a:pathLst>
                <a:path w="395" h="1750" extrusionOk="0">
                  <a:moveTo>
                    <a:pt x="197" y="1"/>
                  </a:moveTo>
                  <a:cubicBezTo>
                    <a:pt x="99" y="1"/>
                    <a:pt x="1" y="64"/>
                    <a:pt x="1" y="191"/>
                  </a:cubicBezTo>
                  <a:lnTo>
                    <a:pt x="1" y="1560"/>
                  </a:lnTo>
                  <a:cubicBezTo>
                    <a:pt x="1" y="1686"/>
                    <a:pt x="99" y="1750"/>
                    <a:pt x="198" y="1750"/>
                  </a:cubicBezTo>
                  <a:cubicBezTo>
                    <a:pt x="296" y="1750"/>
                    <a:pt x="394" y="1686"/>
                    <a:pt x="394" y="1560"/>
                  </a:cubicBezTo>
                  <a:lnTo>
                    <a:pt x="394" y="191"/>
                  </a:lnTo>
                  <a:cubicBezTo>
                    <a:pt x="394" y="64"/>
                    <a:pt x="296" y="1"/>
                    <a:pt x="19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373" name="Google Shape;1373;p39"/>
          <p:cNvCxnSpPr/>
          <p:nvPr/>
        </p:nvCxnSpPr>
        <p:spPr>
          <a:xfrm>
            <a:off x="4322950" y="3706175"/>
            <a:ext cx="509400" cy="0"/>
          </a:xfrm>
          <a:prstGeom prst="straightConnector1">
            <a:avLst/>
          </a:prstGeom>
          <a:noFill/>
          <a:ln w="9525" cap="flat" cmpd="sng">
            <a:solidFill>
              <a:srgbClr val="000000"/>
            </a:solidFill>
            <a:prstDash val="solid"/>
            <a:round/>
            <a:headEnd type="none" w="med" len="med"/>
            <a:tailEnd type="none" w="med" len="med"/>
          </a:ln>
        </p:spPr>
      </p:cxnSp>
      <p:grpSp>
        <p:nvGrpSpPr>
          <p:cNvPr id="1374" name="Google Shape;1374;p39"/>
          <p:cNvGrpSpPr/>
          <p:nvPr/>
        </p:nvGrpSpPr>
        <p:grpSpPr>
          <a:xfrm>
            <a:off x="340410" y="1710004"/>
            <a:ext cx="2313964" cy="5212176"/>
            <a:chOff x="340410" y="1710004"/>
            <a:chExt cx="2313964" cy="5212176"/>
          </a:xfrm>
        </p:grpSpPr>
        <p:sp>
          <p:nvSpPr>
            <p:cNvPr id="1375" name="Google Shape;1375;p39"/>
            <p:cNvSpPr/>
            <p:nvPr/>
          </p:nvSpPr>
          <p:spPr>
            <a:xfrm>
              <a:off x="1618799" y="2859261"/>
              <a:ext cx="535329" cy="803083"/>
            </a:xfrm>
            <a:custGeom>
              <a:avLst/>
              <a:gdLst/>
              <a:ahLst/>
              <a:cxnLst/>
              <a:rect l="l" t="t" r="r" b="b"/>
              <a:pathLst>
                <a:path w="11964" h="17948" extrusionOk="0">
                  <a:moveTo>
                    <a:pt x="6190" y="1"/>
                  </a:moveTo>
                  <a:lnTo>
                    <a:pt x="0" y="2406"/>
                  </a:lnTo>
                  <a:lnTo>
                    <a:pt x="5108" y="15829"/>
                  </a:lnTo>
                  <a:cubicBezTo>
                    <a:pt x="5619" y="17142"/>
                    <a:pt x="6875" y="17947"/>
                    <a:pt x="8205" y="17947"/>
                  </a:cubicBezTo>
                  <a:cubicBezTo>
                    <a:pt x="8605" y="17947"/>
                    <a:pt x="9012" y="17874"/>
                    <a:pt x="9407" y="17721"/>
                  </a:cubicBezTo>
                  <a:cubicBezTo>
                    <a:pt x="11116" y="17057"/>
                    <a:pt x="11964" y="15132"/>
                    <a:pt x="11299" y="13423"/>
                  </a:cubicBezTo>
                  <a:lnTo>
                    <a:pt x="619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9"/>
            <p:cNvSpPr/>
            <p:nvPr/>
          </p:nvSpPr>
          <p:spPr>
            <a:xfrm>
              <a:off x="1494007" y="2573345"/>
              <a:ext cx="571170" cy="723124"/>
            </a:xfrm>
            <a:custGeom>
              <a:avLst/>
              <a:gdLst/>
              <a:ahLst/>
              <a:cxnLst/>
              <a:rect l="l" t="t" r="r" b="b"/>
              <a:pathLst>
                <a:path w="12765" h="16161" extrusionOk="0">
                  <a:moveTo>
                    <a:pt x="3257" y="1"/>
                  </a:moveTo>
                  <a:cubicBezTo>
                    <a:pt x="3257" y="1"/>
                    <a:pt x="1" y="4420"/>
                    <a:pt x="919" y="6644"/>
                  </a:cubicBezTo>
                  <a:lnTo>
                    <a:pt x="4709" y="16160"/>
                  </a:lnTo>
                  <a:lnTo>
                    <a:pt x="5780" y="16009"/>
                  </a:lnTo>
                  <a:cubicBezTo>
                    <a:pt x="8005" y="15694"/>
                    <a:pt x="10115" y="14822"/>
                    <a:pt x="11911" y="13472"/>
                  </a:cubicBezTo>
                  <a:lnTo>
                    <a:pt x="12765" y="12832"/>
                  </a:lnTo>
                  <a:lnTo>
                    <a:pt x="8976" y="3314"/>
                  </a:lnTo>
                  <a:cubicBezTo>
                    <a:pt x="8055" y="1089"/>
                    <a:pt x="5852" y="496"/>
                    <a:pt x="32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9"/>
            <p:cNvSpPr/>
            <p:nvPr/>
          </p:nvSpPr>
          <p:spPr>
            <a:xfrm>
              <a:off x="649503" y="3932452"/>
              <a:ext cx="675605" cy="2675662"/>
            </a:xfrm>
            <a:custGeom>
              <a:avLst/>
              <a:gdLst/>
              <a:ahLst/>
              <a:cxnLst/>
              <a:rect l="l" t="t" r="r" b="b"/>
              <a:pathLst>
                <a:path w="15099" h="59798" extrusionOk="0">
                  <a:moveTo>
                    <a:pt x="9658" y="1"/>
                  </a:moveTo>
                  <a:cubicBezTo>
                    <a:pt x="9518" y="1"/>
                    <a:pt x="9377" y="6"/>
                    <a:pt x="9235" y="17"/>
                  </a:cubicBezTo>
                  <a:cubicBezTo>
                    <a:pt x="6100" y="259"/>
                    <a:pt x="3815" y="3090"/>
                    <a:pt x="4241" y="6205"/>
                  </a:cubicBezTo>
                  <a:lnTo>
                    <a:pt x="1" y="59384"/>
                  </a:lnTo>
                  <a:lnTo>
                    <a:pt x="6508" y="59797"/>
                  </a:lnTo>
                  <a:lnTo>
                    <a:pt x="15099" y="5044"/>
                  </a:lnTo>
                  <a:cubicBezTo>
                    <a:pt x="14877" y="2180"/>
                    <a:pt x="12484" y="1"/>
                    <a:pt x="9658" y="1"/>
                  </a:cubicBezTo>
                  <a:close/>
                </a:path>
              </a:pathLst>
            </a:custGeom>
            <a:solidFill>
              <a:srgbClr val="FBC1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9"/>
            <p:cNvSpPr/>
            <p:nvPr/>
          </p:nvSpPr>
          <p:spPr>
            <a:xfrm>
              <a:off x="649503" y="6299827"/>
              <a:ext cx="337556" cy="308248"/>
            </a:xfrm>
            <a:custGeom>
              <a:avLst/>
              <a:gdLst/>
              <a:ahLst/>
              <a:cxnLst/>
              <a:rect l="l" t="t" r="r" b="b"/>
              <a:pathLst>
                <a:path w="7544" h="6889" extrusionOk="0">
                  <a:moveTo>
                    <a:pt x="518" y="0"/>
                  </a:moveTo>
                  <a:lnTo>
                    <a:pt x="1" y="6478"/>
                  </a:lnTo>
                  <a:lnTo>
                    <a:pt x="6508" y="6888"/>
                  </a:lnTo>
                  <a:lnTo>
                    <a:pt x="7543" y="181"/>
                  </a:lnTo>
                  <a:lnTo>
                    <a:pt x="5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9"/>
            <p:cNvSpPr/>
            <p:nvPr/>
          </p:nvSpPr>
          <p:spPr>
            <a:xfrm>
              <a:off x="776532" y="4200560"/>
              <a:ext cx="541951" cy="842638"/>
            </a:xfrm>
            <a:custGeom>
              <a:avLst/>
              <a:gdLst/>
              <a:ahLst/>
              <a:cxnLst/>
              <a:rect l="l" t="t" r="r" b="b"/>
              <a:pathLst>
                <a:path w="12112" h="18832" extrusionOk="0">
                  <a:moveTo>
                    <a:pt x="12111" y="0"/>
                  </a:moveTo>
                  <a:cubicBezTo>
                    <a:pt x="8789" y="113"/>
                    <a:pt x="4892" y="246"/>
                    <a:pt x="1392" y="366"/>
                  </a:cubicBezTo>
                  <a:lnTo>
                    <a:pt x="0" y="17807"/>
                  </a:lnTo>
                  <a:lnTo>
                    <a:pt x="9156" y="18831"/>
                  </a:lnTo>
                  <a:lnTo>
                    <a:pt x="1211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9"/>
            <p:cNvSpPr/>
            <p:nvPr/>
          </p:nvSpPr>
          <p:spPr>
            <a:xfrm>
              <a:off x="529947" y="6592723"/>
              <a:ext cx="457115" cy="329457"/>
            </a:xfrm>
            <a:custGeom>
              <a:avLst/>
              <a:gdLst/>
              <a:ahLst/>
              <a:cxnLst/>
              <a:rect l="l" t="t" r="r" b="b"/>
              <a:pathLst>
                <a:path w="10216" h="7363" extrusionOk="0">
                  <a:moveTo>
                    <a:pt x="1876" y="0"/>
                  </a:moveTo>
                  <a:lnTo>
                    <a:pt x="1" y="7363"/>
                  </a:lnTo>
                  <a:lnTo>
                    <a:pt x="10215" y="7363"/>
                  </a:lnTo>
                  <a:lnTo>
                    <a:pt x="95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9"/>
            <p:cNvSpPr/>
            <p:nvPr/>
          </p:nvSpPr>
          <p:spPr>
            <a:xfrm>
              <a:off x="559523" y="6584758"/>
              <a:ext cx="193567" cy="65507"/>
            </a:xfrm>
            <a:custGeom>
              <a:avLst/>
              <a:gdLst/>
              <a:ahLst/>
              <a:cxnLst/>
              <a:rect l="l" t="t" r="r" b="b"/>
              <a:pathLst>
                <a:path w="4326" h="1464" extrusionOk="0">
                  <a:moveTo>
                    <a:pt x="1613" y="0"/>
                  </a:moveTo>
                  <a:cubicBezTo>
                    <a:pt x="1227" y="0"/>
                    <a:pt x="842" y="38"/>
                    <a:pt x="464" y="112"/>
                  </a:cubicBezTo>
                  <a:cubicBezTo>
                    <a:pt x="184" y="168"/>
                    <a:pt x="1" y="440"/>
                    <a:pt x="56" y="720"/>
                  </a:cubicBezTo>
                  <a:cubicBezTo>
                    <a:pt x="105" y="966"/>
                    <a:pt x="318" y="1138"/>
                    <a:pt x="561" y="1138"/>
                  </a:cubicBezTo>
                  <a:cubicBezTo>
                    <a:pt x="595" y="1138"/>
                    <a:pt x="630" y="1135"/>
                    <a:pt x="664" y="1128"/>
                  </a:cubicBezTo>
                  <a:cubicBezTo>
                    <a:pt x="975" y="1066"/>
                    <a:pt x="1292" y="1035"/>
                    <a:pt x="1610" y="1035"/>
                  </a:cubicBezTo>
                  <a:cubicBezTo>
                    <a:pt x="1817" y="1035"/>
                    <a:pt x="2024" y="1048"/>
                    <a:pt x="2230" y="1075"/>
                  </a:cubicBezTo>
                  <a:cubicBezTo>
                    <a:pt x="2682" y="1132"/>
                    <a:pt x="3123" y="1248"/>
                    <a:pt x="3538" y="1423"/>
                  </a:cubicBezTo>
                  <a:cubicBezTo>
                    <a:pt x="3603" y="1451"/>
                    <a:pt x="3671" y="1464"/>
                    <a:pt x="3738" y="1464"/>
                  </a:cubicBezTo>
                  <a:cubicBezTo>
                    <a:pt x="3939" y="1464"/>
                    <a:pt x="4133" y="1344"/>
                    <a:pt x="4215" y="1146"/>
                  </a:cubicBezTo>
                  <a:cubicBezTo>
                    <a:pt x="4326" y="882"/>
                    <a:pt x="4203" y="579"/>
                    <a:pt x="3939" y="469"/>
                  </a:cubicBezTo>
                  <a:cubicBezTo>
                    <a:pt x="3436" y="257"/>
                    <a:pt x="2905" y="114"/>
                    <a:pt x="2359" y="47"/>
                  </a:cubicBezTo>
                  <a:cubicBezTo>
                    <a:pt x="2110" y="16"/>
                    <a:pt x="1861" y="0"/>
                    <a:pt x="16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9"/>
            <p:cNvSpPr/>
            <p:nvPr/>
          </p:nvSpPr>
          <p:spPr>
            <a:xfrm>
              <a:off x="462338" y="6642747"/>
              <a:ext cx="265651" cy="70966"/>
            </a:xfrm>
            <a:custGeom>
              <a:avLst/>
              <a:gdLst/>
              <a:ahLst/>
              <a:cxnLst/>
              <a:rect l="l" t="t" r="r" b="b"/>
              <a:pathLst>
                <a:path w="5937" h="1586" extrusionOk="0">
                  <a:moveTo>
                    <a:pt x="2951" y="1"/>
                  </a:moveTo>
                  <a:cubicBezTo>
                    <a:pt x="2056" y="1"/>
                    <a:pt x="1171" y="200"/>
                    <a:pt x="365" y="588"/>
                  </a:cubicBezTo>
                  <a:cubicBezTo>
                    <a:pt x="108" y="711"/>
                    <a:pt x="0" y="1020"/>
                    <a:pt x="123" y="1278"/>
                  </a:cubicBezTo>
                  <a:cubicBezTo>
                    <a:pt x="213" y="1463"/>
                    <a:pt x="398" y="1570"/>
                    <a:pt x="590" y="1570"/>
                  </a:cubicBezTo>
                  <a:cubicBezTo>
                    <a:pt x="665" y="1570"/>
                    <a:pt x="742" y="1554"/>
                    <a:pt x="814" y="1519"/>
                  </a:cubicBezTo>
                  <a:cubicBezTo>
                    <a:pt x="1480" y="1198"/>
                    <a:pt x="2211" y="1034"/>
                    <a:pt x="2951" y="1034"/>
                  </a:cubicBezTo>
                  <a:cubicBezTo>
                    <a:pt x="3091" y="1034"/>
                    <a:pt x="3231" y="1040"/>
                    <a:pt x="3371" y="1052"/>
                  </a:cubicBezTo>
                  <a:cubicBezTo>
                    <a:pt x="3983" y="1103"/>
                    <a:pt x="4571" y="1266"/>
                    <a:pt x="5120" y="1534"/>
                  </a:cubicBezTo>
                  <a:cubicBezTo>
                    <a:pt x="5195" y="1568"/>
                    <a:pt x="5270" y="1585"/>
                    <a:pt x="5348" y="1585"/>
                  </a:cubicBezTo>
                  <a:cubicBezTo>
                    <a:pt x="5539" y="1585"/>
                    <a:pt x="5724" y="1478"/>
                    <a:pt x="5813" y="1298"/>
                  </a:cubicBezTo>
                  <a:cubicBezTo>
                    <a:pt x="5937" y="1042"/>
                    <a:pt x="5830" y="731"/>
                    <a:pt x="5575" y="606"/>
                  </a:cubicBezTo>
                  <a:cubicBezTo>
                    <a:pt x="4912" y="281"/>
                    <a:pt x="4199" y="84"/>
                    <a:pt x="3458" y="22"/>
                  </a:cubicBezTo>
                  <a:cubicBezTo>
                    <a:pt x="3289" y="8"/>
                    <a:pt x="3120" y="1"/>
                    <a:pt x="295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9"/>
            <p:cNvSpPr/>
            <p:nvPr/>
          </p:nvSpPr>
          <p:spPr>
            <a:xfrm>
              <a:off x="344884" y="6678095"/>
              <a:ext cx="488123" cy="244084"/>
            </a:xfrm>
            <a:custGeom>
              <a:avLst/>
              <a:gdLst/>
              <a:ahLst/>
              <a:cxnLst/>
              <a:rect l="l" t="t" r="r" b="b"/>
              <a:pathLst>
                <a:path w="10909" h="5455" extrusionOk="0">
                  <a:moveTo>
                    <a:pt x="5456" y="0"/>
                  </a:moveTo>
                  <a:cubicBezTo>
                    <a:pt x="2444" y="0"/>
                    <a:pt x="1" y="2443"/>
                    <a:pt x="1" y="5455"/>
                  </a:cubicBezTo>
                  <a:lnTo>
                    <a:pt x="10909" y="5455"/>
                  </a:lnTo>
                  <a:cubicBezTo>
                    <a:pt x="10909" y="2443"/>
                    <a:pt x="8468" y="0"/>
                    <a:pt x="54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9"/>
            <p:cNvSpPr/>
            <p:nvPr/>
          </p:nvSpPr>
          <p:spPr>
            <a:xfrm>
              <a:off x="340410" y="6869690"/>
              <a:ext cx="646655" cy="52486"/>
            </a:xfrm>
            <a:custGeom>
              <a:avLst/>
              <a:gdLst/>
              <a:ahLst/>
              <a:cxnLst/>
              <a:rect l="l" t="t" r="r" b="b"/>
              <a:pathLst>
                <a:path w="14452" h="1173" extrusionOk="0">
                  <a:moveTo>
                    <a:pt x="1" y="0"/>
                  </a:moveTo>
                  <a:lnTo>
                    <a:pt x="1" y="1173"/>
                  </a:lnTo>
                  <a:lnTo>
                    <a:pt x="14451" y="1173"/>
                  </a:lnTo>
                  <a:lnTo>
                    <a:pt x="1434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9"/>
            <p:cNvSpPr/>
            <p:nvPr/>
          </p:nvSpPr>
          <p:spPr>
            <a:xfrm>
              <a:off x="850763" y="6661361"/>
              <a:ext cx="105195" cy="162424"/>
            </a:xfrm>
            <a:custGeom>
              <a:avLst/>
              <a:gdLst/>
              <a:ahLst/>
              <a:cxnLst/>
              <a:rect l="l" t="t" r="r" b="b"/>
              <a:pathLst>
                <a:path w="2351" h="3630" extrusionOk="0">
                  <a:moveTo>
                    <a:pt x="1176" y="195"/>
                  </a:moveTo>
                  <a:cubicBezTo>
                    <a:pt x="1715" y="195"/>
                    <a:pt x="2156" y="922"/>
                    <a:pt x="2156" y="1816"/>
                  </a:cubicBezTo>
                  <a:cubicBezTo>
                    <a:pt x="2156" y="2710"/>
                    <a:pt x="1715" y="3435"/>
                    <a:pt x="1176" y="3435"/>
                  </a:cubicBezTo>
                  <a:cubicBezTo>
                    <a:pt x="635" y="3435"/>
                    <a:pt x="196" y="2710"/>
                    <a:pt x="196" y="1816"/>
                  </a:cubicBezTo>
                  <a:cubicBezTo>
                    <a:pt x="196" y="922"/>
                    <a:pt x="635" y="195"/>
                    <a:pt x="1176" y="195"/>
                  </a:cubicBezTo>
                  <a:close/>
                  <a:moveTo>
                    <a:pt x="1176" y="1"/>
                  </a:moveTo>
                  <a:cubicBezTo>
                    <a:pt x="528" y="1"/>
                    <a:pt x="0" y="815"/>
                    <a:pt x="0" y="1816"/>
                  </a:cubicBezTo>
                  <a:cubicBezTo>
                    <a:pt x="0" y="2817"/>
                    <a:pt x="528" y="3629"/>
                    <a:pt x="1176" y="3629"/>
                  </a:cubicBezTo>
                  <a:cubicBezTo>
                    <a:pt x="1823" y="3629"/>
                    <a:pt x="2350" y="2817"/>
                    <a:pt x="2350" y="1816"/>
                  </a:cubicBezTo>
                  <a:cubicBezTo>
                    <a:pt x="2350" y="815"/>
                    <a:pt x="1823" y="1"/>
                    <a:pt x="1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9"/>
            <p:cNvSpPr/>
            <p:nvPr/>
          </p:nvSpPr>
          <p:spPr>
            <a:xfrm>
              <a:off x="1346261" y="3933302"/>
              <a:ext cx="634574" cy="2667428"/>
            </a:xfrm>
            <a:custGeom>
              <a:avLst/>
              <a:gdLst/>
              <a:ahLst/>
              <a:cxnLst/>
              <a:rect l="l" t="t" r="r" b="b"/>
              <a:pathLst>
                <a:path w="14182" h="59614" extrusionOk="0">
                  <a:moveTo>
                    <a:pt x="5904" y="1"/>
                  </a:moveTo>
                  <a:cubicBezTo>
                    <a:pt x="5718" y="1"/>
                    <a:pt x="5530" y="10"/>
                    <a:pt x="5341" y="29"/>
                  </a:cubicBezTo>
                  <a:cubicBezTo>
                    <a:pt x="2211" y="348"/>
                    <a:pt x="0" y="3237"/>
                    <a:pt x="507" y="6341"/>
                  </a:cubicBezTo>
                  <a:lnTo>
                    <a:pt x="5092" y="34244"/>
                  </a:lnTo>
                  <a:cubicBezTo>
                    <a:pt x="5180" y="34787"/>
                    <a:pt x="5242" y="35335"/>
                    <a:pt x="5273" y="35884"/>
                  </a:cubicBezTo>
                  <a:lnTo>
                    <a:pt x="6674" y="59614"/>
                  </a:lnTo>
                  <a:lnTo>
                    <a:pt x="13222" y="58943"/>
                  </a:lnTo>
                  <a:lnTo>
                    <a:pt x="14162" y="34751"/>
                  </a:lnTo>
                  <a:cubicBezTo>
                    <a:pt x="14182" y="34268"/>
                    <a:pt x="14168" y="33782"/>
                    <a:pt x="14119" y="33298"/>
                  </a:cubicBezTo>
                  <a:lnTo>
                    <a:pt x="11329" y="4906"/>
                  </a:lnTo>
                  <a:cubicBezTo>
                    <a:pt x="11041" y="2094"/>
                    <a:pt x="8669" y="1"/>
                    <a:pt x="5904" y="1"/>
                  </a:cubicBezTo>
                  <a:close/>
                </a:path>
              </a:pathLst>
            </a:custGeom>
            <a:solidFill>
              <a:srgbClr val="FBC1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9"/>
            <p:cNvSpPr/>
            <p:nvPr/>
          </p:nvSpPr>
          <p:spPr>
            <a:xfrm>
              <a:off x="1353376" y="3978807"/>
              <a:ext cx="577524" cy="1053566"/>
            </a:xfrm>
            <a:custGeom>
              <a:avLst/>
              <a:gdLst/>
              <a:ahLst/>
              <a:cxnLst/>
              <a:rect l="l" t="t" r="r" b="b"/>
              <a:pathLst>
                <a:path w="12907" h="23546" extrusionOk="0">
                  <a:moveTo>
                    <a:pt x="2563" y="1"/>
                  </a:moveTo>
                  <a:cubicBezTo>
                    <a:pt x="934" y="1166"/>
                    <a:pt x="0" y="3196"/>
                    <a:pt x="348" y="5324"/>
                  </a:cubicBezTo>
                  <a:lnTo>
                    <a:pt x="3341" y="23546"/>
                  </a:lnTo>
                  <a:lnTo>
                    <a:pt x="12906" y="21551"/>
                  </a:lnTo>
                  <a:lnTo>
                    <a:pt x="11170" y="3888"/>
                  </a:lnTo>
                  <a:cubicBezTo>
                    <a:pt x="11005" y="2283"/>
                    <a:pt x="10159" y="917"/>
                    <a:pt x="8950" y="36"/>
                  </a:cubicBezTo>
                  <a:cubicBezTo>
                    <a:pt x="6668" y="19"/>
                    <a:pt x="4427" y="5"/>
                    <a:pt x="256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9"/>
            <p:cNvSpPr/>
            <p:nvPr/>
          </p:nvSpPr>
          <p:spPr>
            <a:xfrm>
              <a:off x="1628598" y="6312221"/>
              <a:ext cx="314826" cy="288426"/>
            </a:xfrm>
            <a:custGeom>
              <a:avLst/>
              <a:gdLst/>
              <a:ahLst/>
              <a:cxnLst/>
              <a:rect l="l" t="t" r="r" b="b"/>
              <a:pathLst>
                <a:path w="7036" h="6446" extrusionOk="0">
                  <a:moveTo>
                    <a:pt x="7035" y="1"/>
                  </a:moveTo>
                  <a:lnTo>
                    <a:pt x="0" y="278"/>
                  </a:lnTo>
                  <a:lnTo>
                    <a:pt x="364" y="6445"/>
                  </a:lnTo>
                  <a:lnTo>
                    <a:pt x="6912" y="5774"/>
                  </a:lnTo>
                  <a:lnTo>
                    <a:pt x="70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9"/>
            <p:cNvSpPr/>
            <p:nvPr/>
          </p:nvSpPr>
          <p:spPr>
            <a:xfrm>
              <a:off x="1644840" y="6570575"/>
              <a:ext cx="818476" cy="349369"/>
            </a:xfrm>
            <a:custGeom>
              <a:avLst/>
              <a:gdLst/>
              <a:ahLst/>
              <a:cxnLst/>
              <a:rect l="l" t="t" r="r" b="b"/>
              <a:pathLst>
                <a:path w="18292" h="7808" extrusionOk="0">
                  <a:moveTo>
                    <a:pt x="6549" y="0"/>
                  </a:moveTo>
                  <a:lnTo>
                    <a:pt x="1" y="671"/>
                  </a:lnTo>
                  <a:lnTo>
                    <a:pt x="217" y="7808"/>
                  </a:lnTo>
                  <a:lnTo>
                    <a:pt x="18291" y="7808"/>
                  </a:lnTo>
                  <a:lnTo>
                    <a:pt x="18032" y="5784"/>
                  </a:lnTo>
                  <a:cubicBezTo>
                    <a:pt x="17646" y="4364"/>
                    <a:pt x="16568" y="3237"/>
                    <a:pt x="15168" y="2784"/>
                  </a:cubicBezTo>
                  <a:lnTo>
                    <a:pt x="65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9"/>
            <p:cNvSpPr/>
            <p:nvPr/>
          </p:nvSpPr>
          <p:spPr>
            <a:xfrm>
              <a:off x="1652894" y="6670399"/>
              <a:ext cx="810421" cy="249632"/>
            </a:xfrm>
            <a:custGeom>
              <a:avLst/>
              <a:gdLst/>
              <a:ahLst/>
              <a:cxnLst/>
              <a:rect l="l" t="t" r="r" b="b"/>
              <a:pathLst>
                <a:path w="18112" h="5579" extrusionOk="0">
                  <a:moveTo>
                    <a:pt x="13276" y="0"/>
                  </a:moveTo>
                  <a:cubicBezTo>
                    <a:pt x="12303" y="628"/>
                    <a:pt x="10810" y="1960"/>
                    <a:pt x="10370" y="4405"/>
                  </a:cubicBezTo>
                  <a:lnTo>
                    <a:pt x="1" y="4405"/>
                  </a:lnTo>
                  <a:lnTo>
                    <a:pt x="37" y="5578"/>
                  </a:lnTo>
                  <a:lnTo>
                    <a:pt x="18111" y="5578"/>
                  </a:lnTo>
                  <a:lnTo>
                    <a:pt x="17961" y="4405"/>
                  </a:lnTo>
                  <a:lnTo>
                    <a:pt x="10969" y="4405"/>
                  </a:lnTo>
                  <a:cubicBezTo>
                    <a:pt x="11477" y="1843"/>
                    <a:pt x="13280" y="641"/>
                    <a:pt x="14028" y="244"/>
                  </a:cubicBezTo>
                  <a:lnTo>
                    <a:pt x="1327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9"/>
            <p:cNvSpPr/>
            <p:nvPr/>
          </p:nvSpPr>
          <p:spPr>
            <a:xfrm>
              <a:off x="2084407" y="6604759"/>
              <a:ext cx="112757" cy="108417"/>
            </a:xfrm>
            <a:custGeom>
              <a:avLst/>
              <a:gdLst/>
              <a:ahLst/>
              <a:cxnLst/>
              <a:rect l="l" t="t" r="r" b="b"/>
              <a:pathLst>
                <a:path w="2520" h="2423" extrusionOk="0">
                  <a:moveTo>
                    <a:pt x="1882" y="0"/>
                  </a:moveTo>
                  <a:cubicBezTo>
                    <a:pt x="1756" y="0"/>
                    <a:pt x="1631" y="48"/>
                    <a:pt x="1537" y="143"/>
                  </a:cubicBezTo>
                  <a:lnTo>
                    <a:pt x="192" y="1488"/>
                  </a:lnTo>
                  <a:cubicBezTo>
                    <a:pt x="0" y="1676"/>
                    <a:pt x="0" y="1990"/>
                    <a:pt x="192" y="2180"/>
                  </a:cubicBezTo>
                  <a:lnTo>
                    <a:pt x="294" y="2281"/>
                  </a:lnTo>
                  <a:cubicBezTo>
                    <a:pt x="388" y="2376"/>
                    <a:pt x="514" y="2423"/>
                    <a:pt x="639" y="2423"/>
                  </a:cubicBezTo>
                  <a:cubicBezTo>
                    <a:pt x="765" y="2423"/>
                    <a:pt x="891" y="2376"/>
                    <a:pt x="986" y="2281"/>
                  </a:cubicBezTo>
                  <a:lnTo>
                    <a:pt x="2330" y="937"/>
                  </a:lnTo>
                  <a:cubicBezTo>
                    <a:pt x="2519" y="747"/>
                    <a:pt x="2519" y="433"/>
                    <a:pt x="2330" y="245"/>
                  </a:cubicBezTo>
                  <a:lnTo>
                    <a:pt x="2227" y="143"/>
                  </a:lnTo>
                  <a:cubicBezTo>
                    <a:pt x="2133" y="48"/>
                    <a:pt x="2007" y="0"/>
                    <a:pt x="188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9"/>
            <p:cNvSpPr/>
            <p:nvPr/>
          </p:nvSpPr>
          <p:spPr>
            <a:xfrm>
              <a:off x="2004718" y="6579344"/>
              <a:ext cx="112713" cy="108417"/>
            </a:xfrm>
            <a:custGeom>
              <a:avLst/>
              <a:gdLst/>
              <a:ahLst/>
              <a:cxnLst/>
              <a:rect l="l" t="t" r="r" b="b"/>
              <a:pathLst>
                <a:path w="2519" h="2423" extrusionOk="0">
                  <a:moveTo>
                    <a:pt x="1881" y="0"/>
                  </a:moveTo>
                  <a:cubicBezTo>
                    <a:pt x="1755" y="0"/>
                    <a:pt x="1629" y="48"/>
                    <a:pt x="1534" y="142"/>
                  </a:cubicBezTo>
                  <a:lnTo>
                    <a:pt x="190" y="1486"/>
                  </a:lnTo>
                  <a:cubicBezTo>
                    <a:pt x="1" y="1677"/>
                    <a:pt x="1" y="1987"/>
                    <a:pt x="190" y="2179"/>
                  </a:cubicBezTo>
                  <a:lnTo>
                    <a:pt x="293" y="2280"/>
                  </a:lnTo>
                  <a:cubicBezTo>
                    <a:pt x="387" y="2375"/>
                    <a:pt x="513" y="2423"/>
                    <a:pt x="638" y="2423"/>
                  </a:cubicBezTo>
                  <a:cubicBezTo>
                    <a:pt x="764" y="2423"/>
                    <a:pt x="889" y="2375"/>
                    <a:pt x="983" y="2280"/>
                  </a:cubicBezTo>
                  <a:lnTo>
                    <a:pt x="2328" y="936"/>
                  </a:lnTo>
                  <a:cubicBezTo>
                    <a:pt x="2518" y="747"/>
                    <a:pt x="2518" y="434"/>
                    <a:pt x="2328" y="243"/>
                  </a:cubicBezTo>
                  <a:lnTo>
                    <a:pt x="2226" y="142"/>
                  </a:lnTo>
                  <a:cubicBezTo>
                    <a:pt x="2132" y="48"/>
                    <a:pt x="2006" y="0"/>
                    <a:pt x="188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9"/>
            <p:cNvSpPr/>
            <p:nvPr/>
          </p:nvSpPr>
          <p:spPr>
            <a:xfrm>
              <a:off x="1921673" y="6550529"/>
              <a:ext cx="112668" cy="108462"/>
            </a:xfrm>
            <a:custGeom>
              <a:avLst/>
              <a:gdLst/>
              <a:ahLst/>
              <a:cxnLst/>
              <a:rect l="l" t="t" r="r" b="b"/>
              <a:pathLst>
                <a:path w="2518" h="2424" extrusionOk="0">
                  <a:moveTo>
                    <a:pt x="1881" y="1"/>
                  </a:moveTo>
                  <a:cubicBezTo>
                    <a:pt x="1755" y="1"/>
                    <a:pt x="1630" y="48"/>
                    <a:pt x="1535" y="142"/>
                  </a:cubicBezTo>
                  <a:lnTo>
                    <a:pt x="191" y="1487"/>
                  </a:lnTo>
                  <a:cubicBezTo>
                    <a:pt x="1" y="1678"/>
                    <a:pt x="1" y="1990"/>
                    <a:pt x="191" y="2179"/>
                  </a:cubicBezTo>
                  <a:lnTo>
                    <a:pt x="292" y="2280"/>
                  </a:lnTo>
                  <a:cubicBezTo>
                    <a:pt x="387" y="2376"/>
                    <a:pt x="513" y="2423"/>
                    <a:pt x="638" y="2423"/>
                  </a:cubicBezTo>
                  <a:cubicBezTo>
                    <a:pt x="764" y="2423"/>
                    <a:pt x="889" y="2376"/>
                    <a:pt x="985" y="2280"/>
                  </a:cubicBezTo>
                  <a:lnTo>
                    <a:pt x="2329" y="936"/>
                  </a:lnTo>
                  <a:cubicBezTo>
                    <a:pt x="2518" y="747"/>
                    <a:pt x="2518" y="434"/>
                    <a:pt x="2329" y="244"/>
                  </a:cubicBezTo>
                  <a:lnTo>
                    <a:pt x="2227" y="142"/>
                  </a:lnTo>
                  <a:cubicBezTo>
                    <a:pt x="2132" y="48"/>
                    <a:pt x="2006" y="1"/>
                    <a:pt x="18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9"/>
            <p:cNvSpPr/>
            <p:nvPr/>
          </p:nvSpPr>
          <p:spPr>
            <a:xfrm>
              <a:off x="1739787" y="6663106"/>
              <a:ext cx="148643" cy="148688"/>
            </a:xfrm>
            <a:custGeom>
              <a:avLst/>
              <a:gdLst/>
              <a:ahLst/>
              <a:cxnLst/>
              <a:rect l="l" t="t" r="r" b="b"/>
              <a:pathLst>
                <a:path w="3322" h="3323" extrusionOk="0">
                  <a:moveTo>
                    <a:pt x="1661" y="195"/>
                  </a:moveTo>
                  <a:cubicBezTo>
                    <a:pt x="2469" y="195"/>
                    <a:pt x="3126" y="854"/>
                    <a:pt x="3127" y="1662"/>
                  </a:cubicBezTo>
                  <a:cubicBezTo>
                    <a:pt x="3127" y="2470"/>
                    <a:pt x="2469" y="3128"/>
                    <a:pt x="1661" y="3128"/>
                  </a:cubicBezTo>
                  <a:cubicBezTo>
                    <a:pt x="853" y="3128"/>
                    <a:pt x="195" y="2470"/>
                    <a:pt x="195" y="1662"/>
                  </a:cubicBezTo>
                  <a:cubicBezTo>
                    <a:pt x="195" y="853"/>
                    <a:pt x="853" y="195"/>
                    <a:pt x="1661" y="195"/>
                  </a:cubicBezTo>
                  <a:close/>
                  <a:moveTo>
                    <a:pt x="1661" y="0"/>
                  </a:moveTo>
                  <a:cubicBezTo>
                    <a:pt x="746" y="0"/>
                    <a:pt x="1" y="747"/>
                    <a:pt x="1" y="1662"/>
                  </a:cubicBezTo>
                  <a:cubicBezTo>
                    <a:pt x="1" y="2578"/>
                    <a:pt x="746" y="3323"/>
                    <a:pt x="1661" y="3323"/>
                  </a:cubicBezTo>
                  <a:cubicBezTo>
                    <a:pt x="2577" y="3323"/>
                    <a:pt x="3322" y="2578"/>
                    <a:pt x="3322" y="1662"/>
                  </a:cubicBezTo>
                  <a:cubicBezTo>
                    <a:pt x="3322" y="747"/>
                    <a:pt x="2577" y="0"/>
                    <a:pt x="166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9"/>
            <p:cNvSpPr/>
            <p:nvPr/>
          </p:nvSpPr>
          <p:spPr>
            <a:xfrm>
              <a:off x="710624" y="3781798"/>
              <a:ext cx="1284182" cy="1178360"/>
            </a:xfrm>
            <a:custGeom>
              <a:avLst/>
              <a:gdLst/>
              <a:ahLst/>
              <a:cxnLst/>
              <a:rect l="l" t="t" r="r" b="b"/>
              <a:pathLst>
                <a:path w="28700" h="26335" extrusionOk="0">
                  <a:moveTo>
                    <a:pt x="3941" y="0"/>
                  </a:moveTo>
                  <a:cubicBezTo>
                    <a:pt x="3941" y="0"/>
                    <a:pt x="0" y="5096"/>
                    <a:pt x="447" y="12583"/>
                  </a:cubicBezTo>
                  <a:cubicBezTo>
                    <a:pt x="850" y="19388"/>
                    <a:pt x="82" y="25287"/>
                    <a:pt x="82" y="25287"/>
                  </a:cubicBezTo>
                  <a:lnTo>
                    <a:pt x="13684" y="26334"/>
                  </a:lnTo>
                  <a:lnTo>
                    <a:pt x="15079" y="20131"/>
                  </a:lnTo>
                  <a:lnTo>
                    <a:pt x="15359" y="26334"/>
                  </a:lnTo>
                  <a:lnTo>
                    <a:pt x="28700" y="24651"/>
                  </a:lnTo>
                  <a:lnTo>
                    <a:pt x="249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9"/>
            <p:cNvSpPr/>
            <p:nvPr/>
          </p:nvSpPr>
          <p:spPr>
            <a:xfrm>
              <a:off x="787092" y="3781798"/>
              <a:ext cx="1051329" cy="204037"/>
            </a:xfrm>
            <a:custGeom>
              <a:avLst/>
              <a:gdLst/>
              <a:ahLst/>
              <a:cxnLst/>
              <a:rect l="l" t="t" r="r" b="b"/>
              <a:pathLst>
                <a:path w="23496" h="4560" extrusionOk="0">
                  <a:moveTo>
                    <a:pt x="2232" y="0"/>
                  </a:moveTo>
                  <a:cubicBezTo>
                    <a:pt x="2232" y="0"/>
                    <a:pt x="1007" y="1585"/>
                    <a:pt x="0" y="4284"/>
                  </a:cubicBezTo>
                  <a:cubicBezTo>
                    <a:pt x="2284" y="4477"/>
                    <a:pt x="4407" y="4559"/>
                    <a:pt x="6368" y="4559"/>
                  </a:cubicBezTo>
                  <a:cubicBezTo>
                    <a:pt x="17607" y="4559"/>
                    <a:pt x="23495" y="1852"/>
                    <a:pt x="23495" y="1852"/>
                  </a:cubicBezTo>
                  <a:lnTo>
                    <a:pt x="2321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9"/>
            <p:cNvSpPr/>
            <p:nvPr/>
          </p:nvSpPr>
          <p:spPr>
            <a:xfrm>
              <a:off x="1502374" y="3776071"/>
              <a:ext cx="88371" cy="408611"/>
            </a:xfrm>
            <a:custGeom>
              <a:avLst/>
              <a:gdLst/>
              <a:ahLst/>
              <a:cxnLst/>
              <a:rect l="l" t="t" r="r" b="b"/>
              <a:pathLst>
                <a:path w="1975" h="9132" extrusionOk="0">
                  <a:moveTo>
                    <a:pt x="1845" y="1"/>
                  </a:moveTo>
                  <a:cubicBezTo>
                    <a:pt x="1774" y="1"/>
                    <a:pt x="1716" y="57"/>
                    <a:pt x="1716" y="128"/>
                  </a:cubicBezTo>
                  <a:lnTo>
                    <a:pt x="1609" y="7721"/>
                  </a:lnTo>
                  <a:cubicBezTo>
                    <a:pt x="1609" y="8356"/>
                    <a:pt x="1089" y="8874"/>
                    <a:pt x="453" y="8874"/>
                  </a:cubicBezTo>
                  <a:lnTo>
                    <a:pt x="130" y="8874"/>
                  </a:lnTo>
                  <a:cubicBezTo>
                    <a:pt x="58" y="8874"/>
                    <a:pt x="1" y="8931"/>
                    <a:pt x="1" y="9002"/>
                  </a:cubicBezTo>
                  <a:cubicBezTo>
                    <a:pt x="1" y="9074"/>
                    <a:pt x="58" y="9131"/>
                    <a:pt x="130" y="9131"/>
                  </a:cubicBezTo>
                  <a:lnTo>
                    <a:pt x="453" y="9131"/>
                  </a:lnTo>
                  <a:cubicBezTo>
                    <a:pt x="1232" y="9131"/>
                    <a:pt x="1866" y="8499"/>
                    <a:pt x="1866" y="7722"/>
                  </a:cubicBezTo>
                  <a:lnTo>
                    <a:pt x="1973" y="132"/>
                  </a:lnTo>
                  <a:cubicBezTo>
                    <a:pt x="1975" y="61"/>
                    <a:pt x="1917" y="4"/>
                    <a:pt x="184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9"/>
            <p:cNvSpPr/>
            <p:nvPr/>
          </p:nvSpPr>
          <p:spPr>
            <a:xfrm>
              <a:off x="717604" y="3776026"/>
              <a:ext cx="284489" cy="418858"/>
            </a:xfrm>
            <a:custGeom>
              <a:avLst/>
              <a:gdLst/>
              <a:ahLst/>
              <a:cxnLst/>
              <a:rect l="l" t="t" r="r" b="b"/>
              <a:pathLst>
                <a:path w="6358" h="9361" extrusionOk="0">
                  <a:moveTo>
                    <a:pt x="6219" y="0"/>
                  </a:moveTo>
                  <a:cubicBezTo>
                    <a:pt x="6157" y="0"/>
                    <a:pt x="6103" y="42"/>
                    <a:pt x="6090" y="105"/>
                  </a:cubicBezTo>
                  <a:lnTo>
                    <a:pt x="5528" y="2909"/>
                  </a:lnTo>
                  <a:cubicBezTo>
                    <a:pt x="4969" y="5708"/>
                    <a:pt x="3044" y="7988"/>
                    <a:pt x="376" y="9008"/>
                  </a:cubicBezTo>
                  <a:lnTo>
                    <a:pt x="100" y="9112"/>
                  </a:lnTo>
                  <a:cubicBezTo>
                    <a:pt x="33" y="9138"/>
                    <a:pt x="0" y="9212"/>
                    <a:pt x="26" y="9279"/>
                  </a:cubicBezTo>
                  <a:cubicBezTo>
                    <a:pt x="45" y="9330"/>
                    <a:pt x="95" y="9361"/>
                    <a:pt x="148" y="9361"/>
                  </a:cubicBezTo>
                  <a:cubicBezTo>
                    <a:pt x="163" y="9361"/>
                    <a:pt x="179" y="9360"/>
                    <a:pt x="195" y="9354"/>
                  </a:cubicBezTo>
                  <a:lnTo>
                    <a:pt x="471" y="9248"/>
                  </a:lnTo>
                  <a:cubicBezTo>
                    <a:pt x="3220" y="8197"/>
                    <a:pt x="5206" y="5847"/>
                    <a:pt x="5784" y="2960"/>
                  </a:cubicBezTo>
                  <a:lnTo>
                    <a:pt x="6343" y="155"/>
                  </a:lnTo>
                  <a:cubicBezTo>
                    <a:pt x="6357" y="85"/>
                    <a:pt x="6312" y="16"/>
                    <a:pt x="6242" y="2"/>
                  </a:cubicBezTo>
                  <a:cubicBezTo>
                    <a:pt x="6234" y="1"/>
                    <a:pt x="6227" y="0"/>
                    <a:pt x="62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9"/>
            <p:cNvSpPr/>
            <p:nvPr/>
          </p:nvSpPr>
          <p:spPr>
            <a:xfrm>
              <a:off x="1378701" y="3775982"/>
              <a:ext cx="143721" cy="912395"/>
            </a:xfrm>
            <a:custGeom>
              <a:avLst/>
              <a:gdLst/>
              <a:ahLst/>
              <a:cxnLst/>
              <a:rect l="l" t="t" r="r" b="b"/>
              <a:pathLst>
                <a:path w="3212" h="20391" extrusionOk="0">
                  <a:moveTo>
                    <a:pt x="3085" y="0"/>
                  </a:moveTo>
                  <a:cubicBezTo>
                    <a:pt x="3018" y="1"/>
                    <a:pt x="2954" y="53"/>
                    <a:pt x="2951" y="124"/>
                  </a:cubicBezTo>
                  <a:cubicBezTo>
                    <a:pt x="2949" y="192"/>
                    <a:pt x="2692" y="6945"/>
                    <a:pt x="2628" y="11740"/>
                  </a:cubicBezTo>
                  <a:cubicBezTo>
                    <a:pt x="2563" y="16491"/>
                    <a:pt x="68" y="20151"/>
                    <a:pt x="42" y="20187"/>
                  </a:cubicBezTo>
                  <a:cubicBezTo>
                    <a:pt x="0" y="20246"/>
                    <a:pt x="15" y="20326"/>
                    <a:pt x="75" y="20367"/>
                  </a:cubicBezTo>
                  <a:cubicBezTo>
                    <a:pt x="96" y="20383"/>
                    <a:pt x="122" y="20390"/>
                    <a:pt x="148" y="20390"/>
                  </a:cubicBezTo>
                  <a:cubicBezTo>
                    <a:pt x="189" y="20390"/>
                    <a:pt x="228" y="20372"/>
                    <a:pt x="256" y="20333"/>
                  </a:cubicBezTo>
                  <a:cubicBezTo>
                    <a:pt x="282" y="20297"/>
                    <a:pt x="2822" y="16576"/>
                    <a:pt x="2887" y="11743"/>
                  </a:cubicBezTo>
                  <a:cubicBezTo>
                    <a:pt x="2951" y="6951"/>
                    <a:pt x="3207" y="202"/>
                    <a:pt x="3210" y="134"/>
                  </a:cubicBezTo>
                  <a:cubicBezTo>
                    <a:pt x="3211" y="63"/>
                    <a:pt x="3157" y="3"/>
                    <a:pt x="308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9"/>
            <p:cNvSpPr/>
            <p:nvPr/>
          </p:nvSpPr>
          <p:spPr>
            <a:xfrm>
              <a:off x="848973" y="2534418"/>
              <a:ext cx="989446" cy="1395597"/>
            </a:xfrm>
            <a:custGeom>
              <a:avLst/>
              <a:gdLst/>
              <a:ahLst/>
              <a:cxnLst/>
              <a:rect l="l" t="t" r="r" b="b"/>
              <a:pathLst>
                <a:path w="22113" h="31190" extrusionOk="0">
                  <a:moveTo>
                    <a:pt x="11311" y="1"/>
                  </a:moveTo>
                  <a:cubicBezTo>
                    <a:pt x="10257" y="1"/>
                    <a:pt x="9203" y="90"/>
                    <a:pt x="8161" y="267"/>
                  </a:cubicBezTo>
                  <a:lnTo>
                    <a:pt x="0" y="1817"/>
                  </a:lnTo>
                  <a:cubicBezTo>
                    <a:pt x="0" y="1817"/>
                    <a:pt x="2018" y="14712"/>
                    <a:pt x="1409" y="20393"/>
                  </a:cubicBezTo>
                  <a:cubicBezTo>
                    <a:pt x="1145" y="22858"/>
                    <a:pt x="284" y="28579"/>
                    <a:pt x="284" y="28579"/>
                  </a:cubicBezTo>
                  <a:cubicBezTo>
                    <a:pt x="284" y="28579"/>
                    <a:pt x="2815" y="31189"/>
                    <a:pt x="11307" y="31189"/>
                  </a:cubicBezTo>
                  <a:cubicBezTo>
                    <a:pt x="19798" y="31189"/>
                    <a:pt x="22112" y="29729"/>
                    <a:pt x="22112" y="29729"/>
                  </a:cubicBezTo>
                  <a:cubicBezTo>
                    <a:pt x="22112" y="29729"/>
                    <a:pt x="21367" y="22870"/>
                    <a:pt x="21256" y="20391"/>
                  </a:cubicBezTo>
                  <a:cubicBezTo>
                    <a:pt x="21054" y="15873"/>
                    <a:pt x="21160" y="8965"/>
                    <a:pt x="21400" y="4732"/>
                  </a:cubicBezTo>
                  <a:cubicBezTo>
                    <a:pt x="21503" y="2947"/>
                    <a:pt x="20262" y="1363"/>
                    <a:pt x="18504" y="1031"/>
                  </a:cubicBezTo>
                  <a:lnTo>
                    <a:pt x="14454" y="266"/>
                  </a:lnTo>
                  <a:cubicBezTo>
                    <a:pt x="13414" y="89"/>
                    <a:pt x="12362" y="1"/>
                    <a:pt x="113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9"/>
            <p:cNvSpPr/>
            <p:nvPr/>
          </p:nvSpPr>
          <p:spPr>
            <a:xfrm>
              <a:off x="1094261" y="2566902"/>
              <a:ext cx="520921" cy="241668"/>
            </a:xfrm>
            <a:custGeom>
              <a:avLst/>
              <a:gdLst/>
              <a:ahLst/>
              <a:cxnLst/>
              <a:rect l="l" t="t" r="r" b="b"/>
              <a:pathLst>
                <a:path w="11642" h="5401" extrusionOk="0">
                  <a:moveTo>
                    <a:pt x="11416" y="0"/>
                  </a:moveTo>
                  <a:cubicBezTo>
                    <a:pt x="11273" y="2875"/>
                    <a:pt x="9594" y="5172"/>
                    <a:pt x="6598" y="5172"/>
                  </a:cubicBezTo>
                  <a:cubicBezTo>
                    <a:pt x="3603" y="5172"/>
                    <a:pt x="374" y="2879"/>
                    <a:pt x="228" y="6"/>
                  </a:cubicBezTo>
                  <a:lnTo>
                    <a:pt x="0" y="49"/>
                  </a:lnTo>
                  <a:cubicBezTo>
                    <a:pt x="169" y="3029"/>
                    <a:pt x="3490" y="5401"/>
                    <a:pt x="6598" y="5401"/>
                  </a:cubicBezTo>
                  <a:cubicBezTo>
                    <a:pt x="6600" y="5401"/>
                    <a:pt x="6601" y="5401"/>
                    <a:pt x="6603" y="5401"/>
                  </a:cubicBezTo>
                  <a:cubicBezTo>
                    <a:pt x="9709" y="5401"/>
                    <a:pt x="11478" y="3023"/>
                    <a:pt x="11642" y="43"/>
                  </a:cubicBezTo>
                  <a:lnTo>
                    <a:pt x="1141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9"/>
            <p:cNvSpPr/>
            <p:nvPr/>
          </p:nvSpPr>
          <p:spPr>
            <a:xfrm>
              <a:off x="1135739" y="2534418"/>
              <a:ext cx="440604" cy="224128"/>
            </a:xfrm>
            <a:custGeom>
              <a:avLst/>
              <a:gdLst/>
              <a:ahLst/>
              <a:cxnLst/>
              <a:rect l="l" t="t" r="r" b="b"/>
              <a:pathLst>
                <a:path w="9847" h="5009" extrusionOk="0">
                  <a:moveTo>
                    <a:pt x="4903" y="1"/>
                  </a:moveTo>
                  <a:cubicBezTo>
                    <a:pt x="3849" y="1"/>
                    <a:pt x="2796" y="90"/>
                    <a:pt x="1753" y="267"/>
                  </a:cubicBezTo>
                  <a:lnTo>
                    <a:pt x="0" y="563"/>
                  </a:lnTo>
                  <a:cubicBezTo>
                    <a:pt x="252" y="3062"/>
                    <a:pt x="3135" y="5008"/>
                    <a:pt x="5699" y="5008"/>
                  </a:cubicBezTo>
                  <a:cubicBezTo>
                    <a:pt x="8261" y="5008"/>
                    <a:pt x="9591" y="3063"/>
                    <a:pt x="9847" y="569"/>
                  </a:cubicBezTo>
                  <a:lnTo>
                    <a:pt x="8046" y="266"/>
                  </a:lnTo>
                  <a:cubicBezTo>
                    <a:pt x="7006" y="89"/>
                    <a:pt x="5955" y="1"/>
                    <a:pt x="4903" y="1"/>
                  </a:cubicBezTo>
                  <a:close/>
                </a:path>
              </a:pathLst>
            </a:custGeom>
            <a:solidFill>
              <a:srgbClr val="FBC1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9"/>
            <p:cNvSpPr/>
            <p:nvPr/>
          </p:nvSpPr>
          <p:spPr>
            <a:xfrm>
              <a:off x="1224691" y="2290114"/>
              <a:ext cx="289411" cy="421632"/>
            </a:xfrm>
            <a:custGeom>
              <a:avLst/>
              <a:gdLst/>
              <a:ahLst/>
              <a:cxnLst/>
              <a:rect l="l" t="t" r="r" b="b"/>
              <a:pathLst>
                <a:path w="6468" h="9423" extrusionOk="0">
                  <a:moveTo>
                    <a:pt x="488" y="1"/>
                  </a:moveTo>
                  <a:lnTo>
                    <a:pt x="102" y="6242"/>
                  </a:lnTo>
                  <a:cubicBezTo>
                    <a:pt x="0" y="7894"/>
                    <a:pt x="1254" y="9315"/>
                    <a:pt x="2906" y="9417"/>
                  </a:cubicBezTo>
                  <a:cubicBezTo>
                    <a:pt x="2970" y="9421"/>
                    <a:pt x="3033" y="9423"/>
                    <a:pt x="3095" y="9423"/>
                  </a:cubicBezTo>
                  <a:cubicBezTo>
                    <a:pt x="4665" y="9423"/>
                    <a:pt x="5984" y="8201"/>
                    <a:pt x="6081" y="6611"/>
                  </a:cubicBezTo>
                  <a:lnTo>
                    <a:pt x="6467" y="371"/>
                  </a:lnTo>
                  <a:lnTo>
                    <a:pt x="488" y="1"/>
                  </a:lnTo>
                  <a:close/>
                </a:path>
              </a:pathLst>
            </a:custGeom>
            <a:solidFill>
              <a:srgbClr val="FBC1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9"/>
            <p:cNvSpPr/>
            <p:nvPr/>
          </p:nvSpPr>
          <p:spPr>
            <a:xfrm>
              <a:off x="1239949" y="2290114"/>
              <a:ext cx="274153" cy="243458"/>
            </a:xfrm>
            <a:custGeom>
              <a:avLst/>
              <a:gdLst/>
              <a:ahLst/>
              <a:cxnLst/>
              <a:rect l="l" t="t" r="r" b="b"/>
              <a:pathLst>
                <a:path w="6127" h="5441" extrusionOk="0">
                  <a:moveTo>
                    <a:pt x="147" y="1"/>
                  </a:moveTo>
                  <a:lnTo>
                    <a:pt x="1" y="2379"/>
                  </a:lnTo>
                  <a:cubicBezTo>
                    <a:pt x="782" y="3444"/>
                    <a:pt x="3073" y="5441"/>
                    <a:pt x="5171" y="5441"/>
                  </a:cubicBezTo>
                  <a:cubicBezTo>
                    <a:pt x="5389" y="5441"/>
                    <a:pt x="5605" y="5419"/>
                    <a:pt x="5817" y="5372"/>
                  </a:cubicBezTo>
                  <a:lnTo>
                    <a:pt x="6126" y="371"/>
                  </a:lnTo>
                  <a:lnTo>
                    <a:pt x="14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9"/>
            <p:cNvSpPr/>
            <p:nvPr/>
          </p:nvSpPr>
          <p:spPr>
            <a:xfrm>
              <a:off x="1066341" y="2089480"/>
              <a:ext cx="159471" cy="166228"/>
            </a:xfrm>
            <a:custGeom>
              <a:avLst/>
              <a:gdLst/>
              <a:ahLst/>
              <a:cxnLst/>
              <a:rect l="l" t="t" r="r" b="b"/>
              <a:pathLst>
                <a:path w="3564" h="3715" extrusionOk="0">
                  <a:moveTo>
                    <a:pt x="1544" y="1"/>
                  </a:moveTo>
                  <a:cubicBezTo>
                    <a:pt x="1399" y="1"/>
                    <a:pt x="1254" y="26"/>
                    <a:pt x="1113" y="78"/>
                  </a:cubicBezTo>
                  <a:cubicBezTo>
                    <a:pt x="334" y="371"/>
                    <a:pt x="1" y="1404"/>
                    <a:pt x="371" y="2388"/>
                  </a:cubicBezTo>
                  <a:cubicBezTo>
                    <a:pt x="675" y="3194"/>
                    <a:pt x="1355" y="3715"/>
                    <a:pt x="2020" y="3715"/>
                  </a:cubicBezTo>
                  <a:cubicBezTo>
                    <a:pt x="2166" y="3715"/>
                    <a:pt x="2312" y="3689"/>
                    <a:pt x="2452" y="3637"/>
                  </a:cubicBezTo>
                  <a:cubicBezTo>
                    <a:pt x="3232" y="3345"/>
                    <a:pt x="3563" y="2311"/>
                    <a:pt x="3194" y="1327"/>
                  </a:cubicBezTo>
                  <a:cubicBezTo>
                    <a:pt x="2891" y="521"/>
                    <a:pt x="2210" y="1"/>
                    <a:pt x="1544" y="1"/>
                  </a:cubicBezTo>
                  <a:close/>
                </a:path>
              </a:pathLst>
            </a:custGeom>
            <a:solidFill>
              <a:srgbClr val="FBC1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9"/>
            <p:cNvSpPr/>
            <p:nvPr/>
          </p:nvSpPr>
          <p:spPr>
            <a:xfrm>
              <a:off x="1504253" y="2090599"/>
              <a:ext cx="159471" cy="166272"/>
            </a:xfrm>
            <a:custGeom>
              <a:avLst/>
              <a:gdLst/>
              <a:ahLst/>
              <a:cxnLst/>
              <a:rect l="l" t="t" r="r" b="b"/>
              <a:pathLst>
                <a:path w="3564" h="3716" extrusionOk="0">
                  <a:moveTo>
                    <a:pt x="2021" y="1"/>
                  </a:moveTo>
                  <a:cubicBezTo>
                    <a:pt x="1355" y="1"/>
                    <a:pt x="672" y="522"/>
                    <a:pt x="369" y="1328"/>
                  </a:cubicBezTo>
                  <a:cubicBezTo>
                    <a:pt x="0" y="2312"/>
                    <a:pt x="332" y="3344"/>
                    <a:pt x="1112" y="3637"/>
                  </a:cubicBezTo>
                  <a:cubicBezTo>
                    <a:pt x="1252" y="3690"/>
                    <a:pt x="1397" y="3715"/>
                    <a:pt x="1543" y="3715"/>
                  </a:cubicBezTo>
                  <a:cubicBezTo>
                    <a:pt x="2208" y="3715"/>
                    <a:pt x="2889" y="3194"/>
                    <a:pt x="3193" y="2387"/>
                  </a:cubicBezTo>
                  <a:cubicBezTo>
                    <a:pt x="3563" y="1405"/>
                    <a:pt x="3230" y="371"/>
                    <a:pt x="2450" y="78"/>
                  </a:cubicBezTo>
                  <a:cubicBezTo>
                    <a:pt x="2311" y="26"/>
                    <a:pt x="2167" y="1"/>
                    <a:pt x="2021" y="1"/>
                  </a:cubicBezTo>
                  <a:close/>
                </a:path>
              </a:pathLst>
            </a:custGeom>
            <a:solidFill>
              <a:srgbClr val="8C84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9"/>
            <p:cNvSpPr/>
            <p:nvPr/>
          </p:nvSpPr>
          <p:spPr>
            <a:xfrm>
              <a:off x="1101152" y="1710004"/>
              <a:ext cx="599941" cy="497027"/>
            </a:xfrm>
            <a:custGeom>
              <a:avLst/>
              <a:gdLst/>
              <a:ahLst/>
              <a:cxnLst/>
              <a:rect l="l" t="t" r="r" b="b"/>
              <a:pathLst>
                <a:path w="13408" h="11108" extrusionOk="0">
                  <a:moveTo>
                    <a:pt x="7081" y="1"/>
                  </a:moveTo>
                  <a:cubicBezTo>
                    <a:pt x="6376" y="1"/>
                    <a:pt x="5682" y="77"/>
                    <a:pt x="5042" y="194"/>
                  </a:cubicBezTo>
                  <a:cubicBezTo>
                    <a:pt x="3771" y="429"/>
                    <a:pt x="3081" y="1253"/>
                    <a:pt x="2731" y="1883"/>
                  </a:cubicBezTo>
                  <a:cubicBezTo>
                    <a:pt x="2649" y="1303"/>
                    <a:pt x="2403" y="816"/>
                    <a:pt x="2403" y="816"/>
                  </a:cubicBezTo>
                  <a:cubicBezTo>
                    <a:pt x="2180" y="872"/>
                    <a:pt x="1718" y="1111"/>
                    <a:pt x="1665" y="1489"/>
                  </a:cubicBezTo>
                  <a:cubicBezTo>
                    <a:pt x="1625" y="1766"/>
                    <a:pt x="1665" y="2176"/>
                    <a:pt x="1665" y="2176"/>
                  </a:cubicBezTo>
                  <a:cubicBezTo>
                    <a:pt x="1665" y="2176"/>
                    <a:pt x="1426" y="2048"/>
                    <a:pt x="1118" y="2048"/>
                  </a:cubicBezTo>
                  <a:cubicBezTo>
                    <a:pt x="1006" y="2048"/>
                    <a:pt x="886" y="2065"/>
                    <a:pt x="764" y="2111"/>
                  </a:cubicBezTo>
                  <a:cubicBezTo>
                    <a:pt x="530" y="2198"/>
                    <a:pt x="230" y="2339"/>
                    <a:pt x="325" y="2603"/>
                  </a:cubicBezTo>
                  <a:cubicBezTo>
                    <a:pt x="325" y="2603"/>
                    <a:pt x="1281" y="3037"/>
                    <a:pt x="1355" y="3059"/>
                  </a:cubicBezTo>
                  <a:cubicBezTo>
                    <a:pt x="754" y="3519"/>
                    <a:pt x="461" y="4307"/>
                    <a:pt x="321" y="5158"/>
                  </a:cubicBezTo>
                  <a:cubicBezTo>
                    <a:pt x="1" y="7078"/>
                    <a:pt x="1082" y="8920"/>
                    <a:pt x="1082" y="9855"/>
                  </a:cubicBezTo>
                  <a:cubicBezTo>
                    <a:pt x="1082" y="10790"/>
                    <a:pt x="1869" y="11108"/>
                    <a:pt x="1869" y="11108"/>
                  </a:cubicBezTo>
                  <a:lnTo>
                    <a:pt x="10554" y="11108"/>
                  </a:lnTo>
                  <a:cubicBezTo>
                    <a:pt x="11464" y="11058"/>
                    <a:pt x="11807" y="10446"/>
                    <a:pt x="11881" y="9855"/>
                  </a:cubicBezTo>
                  <a:cubicBezTo>
                    <a:pt x="11956" y="9266"/>
                    <a:pt x="12571" y="7372"/>
                    <a:pt x="12742" y="6437"/>
                  </a:cubicBezTo>
                  <a:cubicBezTo>
                    <a:pt x="12915" y="5506"/>
                    <a:pt x="12153" y="4990"/>
                    <a:pt x="12153" y="4990"/>
                  </a:cubicBezTo>
                  <a:lnTo>
                    <a:pt x="12153" y="4990"/>
                  </a:lnTo>
                  <a:lnTo>
                    <a:pt x="13407" y="5556"/>
                  </a:lnTo>
                  <a:cubicBezTo>
                    <a:pt x="13407" y="5556"/>
                    <a:pt x="13329" y="3514"/>
                    <a:pt x="11631" y="1694"/>
                  </a:cubicBezTo>
                  <a:cubicBezTo>
                    <a:pt x="10442" y="418"/>
                    <a:pt x="8733" y="1"/>
                    <a:pt x="70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9"/>
            <p:cNvSpPr/>
            <p:nvPr/>
          </p:nvSpPr>
          <p:spPr>
            <a:xfrm>
              <a:off x="1175696" y="1917573"/>
              <a:ext cx="445884" cy="534882"/>
            </a:xfrm>
            <a:custGeom>
              <a:avLst/>
              <a:gdLst/>
              <a:ahLst/>
              <a:cxnLst/>
              <a:rect l="l" t="t" r="r" b="b"/>
              <a:pathLst>
                <a:path w="9965" h="11954" extrusionOk="0">
                  <a:moveTo>
                    <a:pt x="1942" y="0"/>
                  </a:moveTo>
                  <a:cubicBezTo>
                    <a:pt x="1933" y="2559"/>
                    <a:pt x="986" y="4088"/>
                    <a:pt x="417" y="4774"/>
                  </a:cubicBezTo>
                  <a:cubicBezTo>
                    <a:pt x="140" y="5109"/>
                    <a:pt x="1" y="5536"/>
                    <a:pt x="1" y="5971"/>
                  </a:cubicBezTo>
                  <a:lnTo>
                    <a:pt x="1" y="6972"/>
                  </a:lnTo>
                  <a:cubicBezTo>
                    <a:pt x="1" y="9713"/>
                    <a:pt x="2242" y="11954"/>
                    <a:pt x="4984" y="11954"/>
                  </a:cubicBezTo>
                  <a:cubicBezTo>
                    <a:pt x="7724" y="11954"/>
                    <a:pt x="9965" y="9713"/>
                    <a:pt x="9965" y="6972"/>
                  </a:cubicBezTo>
                  <a:lnTo>
                    <a:pt x="9965" y="3227"/>
                  </a:lnTo>
                  <a:cubicBezTo>
                    <a:pt x="9253" y="1841"/>
                    <a:pt x="7948" y="2047"/>
                    <a:pt x="5786" y="1628"/>
                  </a:cubicBezTo>
                  <a:cubicBezTo>
                    <a:pt x="3729" y="1232"/>
                    <a:pt x="1942" y="0"/>
                    <a:pt x="1942" y="0"/>
                  </a:cubicBezTo>
                  <a:close/>
                </a:path>
              </a:pathLst>
            </a:custGeom>
            <a:solidFill>
              <a:srgbClr val="FBC1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9"/>
            <p:cNvSpPr/>
            <p:nvPr/>
          </p:nvSpPr>
          <p:spPr>
            <a:xfrm>
              <a:off x="1427606" y="2122546"/>
              <a:ext cx="52799" cy="125465"/>
            </a:xfrm>
            <a:custGeom>
              <a:avLst/>
              <a:gdLst/>
              <a:ahLst/>
              <a:cxnLst/>
              <a:rect l="l" t="t" r="r" b="b"/>
              <a:pathLst>
                <a:path w="1180" h="2804" extrusionOk="0">
                  <a:moveTo>
                    <a:pt x="591" y="0"/>
                  </a:moveTo>
                  <a:cubicBezTo>
                    <a:pt x="265" y="0"/>
                    <a:pt x="0" y="1217"/>
                    <a:pt x="0" y="1992"/>
                  </a:cubicBezTo>
                  <a:cubicBezTo>
                    <a:pt x="0" y="2766"/>
                    <a:pt x="265" y="2803"/>
                    <a:pt x="591" y="2803"/>
                  </a:cubicBezTo>
                  <a:cubicBezTo>
                    <a:pt x="915" y="2803"/>
                    <a:pt x="1180" y="2766"/>
                    <a:pt x="1180" y="1992"/>
                  </a:cubicBezTo>
                  <a:cubicBezTo>
                    <a:pt x="1180" y="1219"/>
                    <a:pt x="915" y="0"/>
                    <a:pt x="591" y="0"/>
                  </a:cubicBezTo>
                  <a:close/>
                </a:path>
              </a:pathLst>
            </a:custGeom>
            <a:solidFill>
              <a:srgbClr val="F370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9"/>
            <p:cNvSpPr/>
            <p:nvPr/>
          </p:nvSpPr>
          <p:spPr>
            <a:xfrm>
              <a:off x="1287109" y="2044334"/>
              <a:ext cx="99334" cy="32664"/>
            </a:xfrm>
            <a:custGeom>
              <a:avLst/>
              <a:gdLst/>
              <a:ahLst/>
              <a:cxnLst/>
              <a:rect l="l" t="t" r="r" b="b"/>
              <a:pathLst>
                <a:path w="2220" h="730" extrusionOk="0">
                  <a:moveTo>
                    <a:pt x="1100" y="0"/>
                  </a:moveTo>
                  <a:cubicBezTo>
                    <a:pt x="646" y="0"/>
                    <a:pt x="274" y="210"/>
                    <a:pt x="85" y="388"/>
                  </a:cubicBezTo>
                  <a:cubicBezTo>
                    <a:pt x="7" y="464"/>
                    <a:pt x="1" y="588"/>
                    <a:pt x="75" y="667"/>
                  </a:cubicBezTo>
                  <a:cubicBezTo>
                    <a:pt x="115" y="708"/>
                    <a:pt x="167" y="729"/>
                    <a:pt x="219" y="729"/>
                  </a:cubicBezTo>
                  <a:cubicBezTo>
                    <a:pt x="268" y="729"/>
                    <a:pt x="316" y="711"/>
                    <a:pt x="354" y="675"/>
                  </a:cubicBezTo>
                  <a:cubicBezTo>
                    <a:pt x="372" y="659"/>
                    <a:pt x="663" y="393"/>
                    <a:pt x="1097" y="393"/>
                  </a:cubicBezTo>
                  <a:cubicBezTo>
                    <a:pt x="1325" y="393"/>
                    <a:pt x="1592" y="467"/>
                    <a:pt x="1879" y="688"/>
                  </a:cubicBezTo>
                  <a:cubicBezTo>
                    <a:pt x="1914" y="717"/>
                    <a:pt x="1954" y="730"/>
                    <a:pt x="1997" y="730"/>
                  </a:cubicBezTo>
                  <a:cubicBezTo>
                    <a:pt x="2057" y="730"/>
                    <a:pt x="2116" y="703"/>
                    <a:pt x="2153" y="651"/>
                  </a:cubicBezTo>
                  <a:cubicBezTo>
                    <a:pt x="2219" y="565"/>
                    <a:pt x="2203" y="441"/>
                    <a:pt x="2118" y="375"/>
                  </a:cubicBezTo>
                  <a:cubicBezTo>
                    <a:pt x="1762" y="99"/>
                    <a:pt x="1412" y="0"/>
                    <a:pt x="11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9"/>
            <p:cNvSpPr/>
            <p:nvPr/>
          </p:nvSpPr>
          <p:spPr>
            <a:xfrm>
              <a:off x="1483895" y="2044423"/>
              <a:ext cx="99244" cy="32619"/>
            </a:xfrm>
            <a:custGeom>
              <a:avLst/>
              <a:gdLst/>
              <a:ahLst/>
              <a:cxnLst/>
              <a:rect l="l" t="t" r="r" b="b"/>
              <a:pathLst>
                <a:path w="2218" h="729" extrusionOk="0">
                  <a:moveTo>
                    <a:pt x="1122" y="1"/>
                  </a:moveTo>
                  <a:cubicBezTo>
                    <a:pt x="810" y="1"/>
                    <a:pt x="460" y="100"/>
                    <a:pt x="102" y="376"/>
                  </a:cubicBezTo>
                  <a:cubicBezTo>
                    <a:pt x="16" y="442"/>
                    <a:pt x="1" y="565"/>
                    <a:pt x="66" y="651"/>
                  </a:cubicBezTo>
                  <a:cubicBezTo>
                    <a:pt x="107" y="701"/>
                    <a:pt x="164" y="728"/>
                    <a:pt x="222" y="728"/>
                  </a:cubicBezTo>
                  <a:cubicBezTo>
                    <a:pt x="265" y="728"/>
                    <a:pt x="307" y="715"/>
                    <a:pt x="342" y="686"/>
                  </a:cubicBezTo>
                  <a:cubicBezTo>
                    <a:pt x="627" y="467"/>
                    <a:pt x="893" y="395"/>
                    <a:pt x="1120" y="395"/>
                  </a:cubicBezTo>
                  <a:cubicBezTo>
                    <a:pt x="1554" y="395"/>
                    <a:pt x="1848" y="659"/>
                    <a:pt x="1867" y="676"/>
                  </a:cubicBezTo>
                  <a:cubicBezTo>
                    <a:pt x="1904" y="712"/>
                    <a:pt x="1952" y="729"/>
                    <a:pt x="2000" y="729"/>
                  </a:cubicBezTo>
                  <a:cubicBezTo>
                    <a:pt x="2053" y="729"/>
                    <a:pt x="2106" y="708"/>
                    <a:pt x="2145" y="666"/>
                  </a:cubicBezTo>
                  <a:cubicBezTo>
                    <a:pt x="2217" y="586"/>
                    <a:pt x="2215" y="463"/>
                    <a:pt x="2136" y="387"/>
                  </a:cubicBezTo>
                  <a:cubicBezTo>
                    <a:pt x="1946" y="210"/>
                    <a:pt x="1575" y="1"/>
                    <a:pt x="112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9"/>
            <p:cNvSpPr/>
            <p:nvPr/>
          </p:nvSpPr>
          <p:spPr>
            <a:xfrm>
              <a:off x="1327513" y="2245414"/>
              <a:ext cx="123854" cy="54365"/>
            </a:xfrm>
            <a:custGeom>
              <a:avLst/>
              <a:gdLst/>
              <a:ahLst/>
              <a:cxnLst/>
              <a:rect l="l" t="t" r="r" b="b"/>
              <a:pathLst>
                <a:path w="2768" h="1215" extrusionOk="0">
                  <a:moveTo>
                    <a:pt x="738" y="0"/>
                  </a:moveTo>
                  <a:cubicBezTo>
                    <a:pt x="682" y="0"/>
                    <a:pt x="627" y="11"/>
                    <a:pt x="578" y="26"/>
                  </a:cubicBezTo>
                  <a:cubicBezTo>
                    <a:pt x="465" y="56"/>
                    <a:pt x="371" y="117"/>
                    <a:pt x="289" y="183"/>
                  </a:cubicBezTo>
                  <a:cubicBezTo>
                    <a:pt x="132" y="326"/>
                    <a:pt x="10" y="506"/>
                    <a:pt x="0" y="758"/>
                  </a:cubicBezTo>
                  <a:cubicBezTo>
                    <a:pt x="201" y="715"/>
                    <a:pt x="294" y="666"/>
                    <a:pt x="415" y="576"/>
                  </a:cubicBezTo>
                  <a:cubicBezTo>
                    <a:pt x="582" y="711"/>
                    <a:pt x="1199" y="1071"/>
                    <a:pt x="1419" y="1130"/>
                  </a:cubicBezTo>
                  <a:cubicBezTo>
                    <a:pt x="1641" y="1190"/>
                    <a:pt x="1871" y="1214"/>
                    <a:pt x="2096" y="1214"/>
                  </a:cubicBezTo>
                  <a:cubicBezTo>
                    <a:pt x="2323" y="1213"/>
                    <a:pt x="2545" y="1157"/>
                    <a:pt x="2753" y="1094"/>
                  </a:cubicBezTo>
                  <a:cubicBezTo>
                    <a:pt x="2763" y="1091"/>
                    <a:pt x="2768" y="1083"/>
                    <a:pt x="2768" y="1073"/>
                  </a:cubicBezTo>
                  <a:cubicBezTo>
                    <a:pt x="2768" y="1063"/>
                    <a:pt x="2759" y="1057"/>
                    <a:pt x="2749" y="1057"/>
                  </a:cubicBezTo>
                  <a:cubicBezTo>
                    <a:pt x="2748" y="1057"/>
                    <a:pt x="2747" y="1057"/>
                    <a:pt x="2746" y="1057"/>
                  </a:cubicBezTo>
                  <a:cubicBezTo>
                    <a:pt x="2676" y="1061"/>
                    <a:pt x="2605" y="1063"/>
                    <a:pt x="2536" y="1063"/>
                  </a:cubicBezTo>
                  <a:cubicBezTo>
                    <a:pt x="2392" y="1063"/>
                    <a:pt x="2250" y="1052"/>
                    <a:pt x="2113" y="1020"/>
                  </a:cubicBezTo>
                  <a:cubicBezTo>
                    <a:pt x="1907" y="981"/>
                    <a:pt x="1708" y="922"/>
                    <a:pt x="1522" y="834"/>
                  </a:cubicBezTo>
                  <a:lnTo>
                    <a:pt x="665" y="360"/>
                  </a:lnTo>
                  <a:cubicBezTo>
                    <a:pt x="700" y="326"/>
                    <a:pt x="704" y="328"/>
                    <a:pt x="734" y="290"/>
                  </a:cubicBezTo>
                  <a:cubicBezTo>
                    <a:pt x="797" y="222"/>
                    <a:pt x="843" y="147"/>
                    <a:pt x="934" y="57"/>
                  </a:cubicBezTo>
                  <a:cubicBezTo>
                    <a:pt x="875" y="16"/>
                    <a:pt x="806" y="0"/>
                    <a:pt x="73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9"/>
            <p:cNvSpPr/>
            <p:nvPr/>
          </p:nvSpPr>
          <p:spPr>
            <a:xfrm>
              <a:off x="1306976" y="2105588"/>
              <a:ext cx="70160" cy="30606"/>
            </a:xfrm>
            <a:custGeom>
              <a:avLst/>
              <a:gdLst/>
              <a:ahLst/>
              <a:cxnLst/>
              <a:rect l="l" t="t" r="r" b="b"/>
              <a:pathLst>
                <a:path w="1568" h="684" extrusionOk="0">
                  <a:moveTo>
                    <a:pt x="817" y="0"/>
                  </a:moveTo>
                  <a:cubicBezTo>
                    <a:pt x="792" y="0"/>
                    <a:pt x="766" y="1"/>
                    <a:pt x="741" y="3"/>
                  </a:cubicBezTo>
                  <a:cubicBezTo>
                    <a:pt x="565" y="27"/>
                    <a:pt x="402" y="86"/>
                    <a:pt x="272" y="197"/>
                  </a:cubicBezTo>
                  <a:cubicBezTo>
                    <a:pt x="142" y="305"/>
                    <a:pt x="36" y="446"/>
                    <a:pt x="0" y="649"/>
                  </a:cubicBezTo>
                  <a:lnTo>
                    <a:pt x="26" y="684"/>
                  </a:lnTo>
                  <a:cubicBezTo>
                    <a:pt x="255" y="541"/>
                    <a:pt x="517" y="443"/>
                    <a:pt x="784" y="421"/>
                  </a:cubicBezTo>
                  <a:cubicBezTo>
                    <a:pt x="831" y="413"/>
                    <a:pt x="878" y="410"/>
                    <a:pt x="925" y="410"/>
                  </a:cubicBezTo>
                  <a:cubicBezTo>
                    <a:pt x="1010" y="410"/>
                    <a:pt x="1096" y="421"/>
                    <a:pt x="1180" y="441"/>
                  </a:cubicBezTo>
                  <a:cubicBezTo>
                    <a:pt x="1313" y="468"/>
                    <a:pt x="1429" y="536"/>
                    <a:pt x="1542" y="612"/>
                  </a:cubicBezTo>
                  <a:lnTo>
                    <a:pt x="1568" y="579"/>
                  </a:lnTo>
                  <a:cubicBezTo>
                    <a:pt x="1546" y="382"/>
                    <a:pt x="1429" y="215"/>
                    <a:pt x="1267" y="122"/>
                  </a:cubicBezTo>
                  <a:cubicBezTo>
                    <a:pt x="1131" y="35"/>
                    <a:pt x="971" y="0"/>
                    <a:pt x="8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9"/>
            <p:cNvSpPr/>
            <p:nvPr/>
          </p:nvSpPr>
          <p:spPr>
            <a:xfrm>
              <a:off x="1502732" y="2113240"/>
              <a:ext cx="69802" cy="32888"/>
            </a:xfrm>
            <a:custGeom>
              <a:avLst/>
              <a:gdLst/>
              <a:ahLst/>
              <a:cxnLst/>
              <a:rect l="l" t="t" r="r" b="b"/>
              <a:pathLst>
                <a:path w="1560" h="735" extrusionOk="0">
                  <a:moveTo>
                    <a:pt x="725" y="0"/>
                  </a:moveTo>
                  <a:cubicBezTo>
                    <a:pt x="589" y="0"/>
                    <a:pt x="449" y="28"/>
                    <a:pt x="328" y="97"/>
                  </a:cubicBezTo>
                  <a:cubicBezTo>
                    <a:pt x="160" y="178"/>
                    <a:pt x="34" y="337"/>
                    <a:pt x="0" y="534"/>
                  </a:cubicBezTo>
                  <a:lnTo>
                    <a:pt x="23" y="567"/>
                  </a:lnTo>
                  <a:cubicBezTo>
                    <a:pt x="139" y="500"/>
                    <a:pt x="260" y="438"/>
                    <a:pt x="395" y="420"/>
                  </a:cubicBezTo>
                  <a:cubicBezTo>
                    <a:pt x="457" y="409"/>
                    <a:pt x="520" y="404"/>
                    <a:pt x="584" y="404"/>
                  </a:cubicBezTo>
                  <a:cubicBezTo>
                    <a:pt x="654" y="404"/>
                    <a:pt x="724" y="411"/>
                    <a:pt x="792" y="424"/>
                  </a:cubicBezTo>
                  <a:cubicBezTo>
                    <a:pt x="1054" y="464"/>
                    <a:pt x="1312" y="578"/>
                    <a:pt x="1532" y="734"/>
                  </a:cubicBezTo>
                  <a:lnTo>
                    <a:pt x="1559" y="704"/>
                  </a:lnTo>
                  <a:cubicBezTo>
                    <a:pt x="1536" y="498"/>
                    <a:pt x="1439" y="350"/>
                    <a:pt x="1316" y="235"/>
                  </a:cubicBezTo>
                  <a:cubicBezTo>
                    <a:pt x="1193" y="117"/>
                    <a:pt x="1033" y="48"/>
                    <a:pt x="860" y="9"/>
                  </a:cubicBezTo>
                  <a:cubicBezTo>
                    <a:pt x="816" y="3"/>
                    <a:pt x="770" y="0"/>
                    <a:pt x="7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9"/>
            <p:cNvSpPr/>
            <p:nvPr/>
          </p:nvSpPr>
          <p:spPr>
            <a:xfrm>
              <a:off x="484397" y="2955909"/>
              <a:ext cx="502352" cy="1845687"/>
            </a:xfrm>
            <a:custGeom>
              <a:avLst/>
              <a:gdLst/>
              <a:ahLst/>
              <a:cxnLst/>
              <a:rect l="l" t="t" r="r" b="b"/>
              <a:pathLst>
                <a:path w="11227" h="41249" extrusionOk="0">
                  <a:moveTo>
                    <a:pt x="4685" y="0"/>
                  </a:moveTo>
                  <a:lnTo>
                    <a:pt x="487" y="12471"/>
                  </a:lnTo>
                  <a:cubicBezTo>
                    <a:pt x="440" y="12617"/>
                    <a:pt x="405" y="12765"/>
                    <a:pt x="378" y="12913"/>
                  </a:cubicBezTo>
                  <a:cubicBezTo>
                    <a:pt x="127" y="13428"/>
                    <a:pt x="1" y="14015"/>
                    <a:pt x="49" y="14627"/>
                  </a:cubicBezTo>
                  <a:lnTo>
                    <a:pt x="2320" y="30978"/>
                  </a:lnTo>
                  <a:lnTo>
                    <a:pt x="2352" y="30975"/>
                  </a:lnTo>
                  <a:lnTo>
                    <a:pt x="1412" y="38618"/>
                  </a:lnTo>
                  <a:cubicBezTo>
                    <a:pt x="1354" y="39003"/>
                    <a:pt x="1652" y="39362"/>
                    <a:pt x="2056" y="39362"/>
                  </a:cubicBezTo>
                  <a:cubicBezTo>
                    <a:pt x="2071" y="39362"/>
                    <a:pt x="2085" y="39361"/>
                    <a:pt x="2100" y="39360"/>
                  </a:cubicBezTo>
                  <a:cubicBezTo>
                    <a:pt x="2409" y="39340"/>
                    <a:pt x="2657" y="39091"/>
                    <a:pt x="2701" y="38784"/>
                  </a:cubicBezTo>
                  <a:lnTo>
                    <a:pt x="3136" y="35806"/>
                  </a:lnTo>
                  <a:lnTo>
                    <a:pt x="3711" y="40278"/>
                  </a:lnTo>
                  <a:cubicBezTo>
                    <a:pt x="3723" y="40628"/>
                    <a:pt x="4011" y="40907"/>
                    <a:pt x="4358" y="40907"/>
                  </a:cubicBezTo>
                  <a:cubicBezTo>
                    <a:pt x="4366" y="40907"/>
                    <a:pt x="4373" y="40907"/>
                    <a:pt x="4381" y="40906"/>
                  </a:cubicBezTo>
                  <a:cubicBezTo>
                    <a:pt x="4739" y="40893"/>
                    <a:pt x="5021" y="40593"/>
                    <a:pt x="5009" y="40236"/>
                  </a:cubicBezTo>
                  <a:lnTo>
                    <a:pt x="4860" y="35876"/>
                  </a:lnTo>
                  <a:lnTo>
                    <a:pt x="6537" y="40766"/>
                  </a:lnTo>
                  <a:cubicBezTo>
                    <a:pt x="6613" y="41056"/>
                    <a:pt x="6878" y="41248"/>
                    <a:pt x="7165" y="41248"/>
                  </a:cubicBezTo>
                  <a:cubicBezTo>
                    <a:pt x="7220" y="41248"/>
                    <a:pt x="7275" y="41241"/>
                    <a:pt x="7330" y="41227"/>
                  </a:cubicBezTo>
                  <a:cubicBezTo>
                    <a:pt x="7676" y="41135"/>
                    <a:pt x="7884" y="40778"/>
                    <a:pt x="7792" y="40433"/>
                  </a:cubicBezTo>
                  <a:lnTo>
                    <a:pt x="6529" y="35310"/>
                  </a:lnTo>
                  <a:lnTo>
                    <a:pt x="8510" y="39293"/>
                  </a:lnTo>
                  <a:cubicBezTo>
                    <a:pt x="8614" y="39545"/>
                    <a:pt x="8858" y="39699"/>
                    <a:pt x="9115" y="39699"/>
                  </a:cubicBezTo>
                  <a:cubicBezTo>
                    <a:pt x="9238" y="39699"/>
                    <a:pt x="9365" y="39663"/>
                    <a:pt x="9480" y="39586"/>
                  </a:cubicBezTo>
                  <a:cubicBezTo>
                    <a:pt x="9737" y="39412"/>
                    <a:pt x="9823" y="39073"/>
                    <a:pt x="9707" y="38784"/>
                  </a:cubicBezTo>
                  <a:lnTo>
                    <a:pt x="8057" y="34711"/>
                  </a:lnTo>
                  <a:lnTo>
                    <a:pt x="7993" y="34152"/>
                  </a:lnTo>
                  <a:cubicBezTo>
                    <a:pt x="7968" y="33944"/>
                    <a:pt x="8133" y="33777"/>
                    <a:pt x="8326" y="33777"/>
                  </a:cubicBezTo>
                  <a:cubicBezTo>
                    <a:pt x="8362" y="33777"/>
                    <a:pt x="8399" y="33783"/>
                    <a:pt x="8436" y="33795"/>
                  </a:cubicBezTo>
                  <a:lnTo>
                    <a:pt x="10136" y="34376"/>
                  </a:lnTo>
                  <a:cubicBezTo>
                    <a:pt x="10230" y="34418"/>
                    <a:pt x="10329" y="34438"/>
                    <a:pt x="10426" y="34438"/>
                  </a:cubicBezTo>
                  <a:cubicBezTo>
                    <a:pt x="10722" y="34438"/>
                    <a:pt x="11006" y="34253"/>
                    <a:pt x="11106" y="33947"/>
                  </a:cubicBezTo>
                  <a:cubicBezTo>
                    <a:pt x="11226" y="33591"/>
                    <a:pt x="11032" y="33209"/>
                    <a:pt x="10691" y="33057"/>
                  </a:cubicBezTo>
                  <a:lnTo>
                    <a:pt x="9736" y="32630"/>
                  </a:lnTo>
                  <a:cubicBezTo>
                    <a:pt x="9368" y="32465"/>
                    <a:pt x="9054" y="32202"/>
                    <a:pt x="8828" y="31870"/>
                  </a:cubicBezTo>
                  <a:cubicBezTo>
                    <a:pt x="8579" y="31506"/>
                    <a:pt x="8267" y="31188"/>
                    <a:pt x="7908" y="30931"/>
                  </a:cubicBezTo>
                  <a:lnTo>
                    <a:pt x="7186" y="30413"/>
                  </a:lnTo>
                  <a:lnTo>
                    <a:pt x="6697" y="14813"/>
                  </a:lnTo>
                  <a:cubicBezTo>
                    <a:pt x="6734" y="14725"/>
                    <a:pt x="6770" y="14638"/>
                    <a:pt x="6798" y="14547"/>
                  </a:cubicBezTo>
                  <a:lnTo>
                    <a:pt x="10996" y="2075"/>
                  </a:lnTo>
                  <a:lnTo>
                    <a:pt x="4685" y="0"/>
                  </a:lnTo>
                  <a:close/>
                </a:path>
              </a:pathLst>
            </a:custGeom>
            <a:solidFill>
              <a:srgbClr val="FBC1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9"/>
            <p:cNvSpPr/>
            <p:nvPr/>
          </p:nvSpPr>
          <p:spPr>
            <a:xfrm>
              <a:off x="572588" y="2955909"/>
              <a:ext cx="403779" cy="449956"/>
            </a:xfrm>
            <a:custGeom>
              <a:avLst/>
              <a:gdLst/>
              <a:ahLst/>
              <a:cxnLst/>
              <a:rect l="l" t="t" r="r" b="b"/>
              <a:pathLst>
                <a:path w="9024" h="10056" extrusionOk="0">
                  <a:moveTo>
                    <a:pt x="2712" y="0"/>
                  </a:moveTo>
                  <a:lnTo>
                    <a:pt x="0" y="8059"/>
                  </a:lnTo>
                  <a:lnTo>
                    <a:pt x="6338" y="10056"/>
                  </a:lnTo>
                  <a:lnTo>
                    <a:pt x="9023" y="2075"/>
                  </a:lnTo>
                  <a:lnTo>
                    <a:pt x="271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9"/>
            <p:cNvSpPr/>
            <p:nvPr/>
          </p:nvSpPr>
          <p:spPr>
            <a:xfrm>
              <a:off x="558762" y="2613525"/>
              <a:ext cx="551527" cy="755564"/>
            </a:xfrm>
            <a:custGeom>
              <a:avLst/>
              <a:gdLst/>
              <a:ahLst/>
              <a:cxnLst/>
              <a:rect l="l" t="t" r="r" b="b"/>
              <a:pathLst>
                <a:path w="12326" h="16886" extrusionOk="0">
                  <a:moveTo>
                    <a:pt x="7468" y="0"/>
                  </a:moveTo>
                  <a:cubicBezTo>
                    <a:pt x="5579" y="0"/>
                    <a:pt x="3837" y="1239"/>
                    <a:pt x="3284" y="3146"/>
                  </a:cubicBezTo>
                  <a:lnTo>
                    <a:pt x="1" y="14456"/>
                  </a:lnTo>
                  <a:lnTo>
                    <a:pt x="8371" y="16886"/>
                  </a:lnTo>
                  <a:lnTo>
                    <a:pt x="11657" y="5574"/>
                  </a:lnTo>
                  <a:cubicBezTo>
                    <a:pt x="12326" y="3263"/>
                    <a:pt x="10996" y="845"/>
                    <a:pt x="8685" y="174"/>
                  </a:cubicBezTo>
                  <a:cubicBezTo>
                    <a:pt x="8279" y="56"/>
                    <a:pt x="7870" y="0"/>
                    <a:pt x="74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9"/>
            <p:cNvSpPr/>
            <p:nvPr/>
          </p:nvSpPr>
          <p:spPr>
            <a:xfrm>
              <a:off x="906962" y="3075286"/>
              <a:ext cx="46490" cy="310351"/>
            </a:xfrm>
            <a:custGeom>
              <a:avLst/>
              <a:gdLst/>
              <a:ahLst/>
              <a:cxnLst/>
              <a:rect l="l" t="t" r="r" b="b"/>
              <a:pathLst>
                <a:path w="1039" h="6936" extrusionOk="0">
                  <a:moveTo>
                    <a:pt x="901" y="0"/>
                  </a:moveTo>
                  <a:cubicBezTo>
                    <a:pt x="836" y="0"/>
                    <a:pt x="781" y="49"/>
                    <a:pt x="774" y="115"/>
                  </a:cubicBezTo>
                  <a:lnTo>
                    <a:pt x="7" y="6793"/>
                  </a:lnTo>
                  <a:cubicBezTo>
                    <a:pt x="0" y="6864"/>
                    <a:pt x="50" y="6927"/>
                    <a:pt x="122" y="6936"/>
                  </a:cubicBezTo>
                  <a:lnTo>
                    <a:pt x="136" y="6936"/>
                  </a:lnTo>
                  <a:cubicBezTo>
                    <a:pt x="202" y="6936"/>
                    <a:pt x="258" y="6887"/>
                    <a:pt x="265" y="6822"/>
                  </a:cubicBezTo>
                  <a:lnTo>
                    <a:pt x="1031" y="144"/>
                  </a:lnTo>
                  <a:cubicBezTo>
                    <a:pt x="1038" y="73"/>
                    <a:pt x="988" y="10"/>
                    <a:pt x="917" y="1"/>
                  </a:cubicBezTo>
                  <a:cubicBezTo>
                    <a:pt x="912" y="0"/>
                    <a:pt x="906" y="0"/>
                    <a:pt x="9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9"/>
            <p:cNvSpPr/>
            <p:nvPr/>
          </p:nvSpPr>
          <p:spPr>
            <a:xfrm>
              <a:off x="1819163" y="2570034"/>
              <a:ext cx="835210" cy="1092270"/>
            </a:xfrm>
            <a:custGeom>
              <a:avLst/>
              <a:gdLst/>
              <a:ahLst/>
              <a:cxnLst/>
              <a:rect l="l" t="t" r="r" b="b"/>
              <a:pathLst>
                <a:path w="18666" h="24411" extrusionOk="0">
                  <a:moveTo>
                    <a:pt x="13604" y="0"/>
                  </a:moveTo>
                  <a:cubicBezTo>
                    <a:pt x="13237" y="0"/>
                    <a:pt x="12932" y="298"/>
                    <a:pt x="12889" y="665"/>
                  </a:cubicBezTo>
                  <a:lnTo>
                    <a:pt x="12766" y="1965"/>
                  </a:lnTo>
                  <a:cubicBezTo>
                    <a:pt x="12720" y="2366"/>
                    <a:pt x="12563" y="2742"/>
                    <a:pt x="12314" y="3059"/>
                  </a:cubicBezTo>
                  <a:cubicBezTo>
                    <a:pt x="12041" y="3406"/>
                    <a:pt x="11831" y="3797"/>
                    <a:pt x="11692" y="4215"/>
                  </a:cubicBezTo>
                  <a:lnTo>
                    <a:pt x="10958" y="6192"/>
                  </a:lnTo>
                  <a:lnTo>
                    <a:pt x="1043" y="19203"/>
                  </a:lnTo>
                  <a:cubicBezTo>
                    <a:pt x="0" y="20715"/>
                    <a:pt x="381" y="22783"/>
                    <a:pt x="1891" y="23823"/>
                  </a:cubicBezTo>
                  <a:cubicBezTo>
                    <a:pt x="2467" y="24220"/>
                    <a:pt x="3125" y="24411"/>
                    <a:pt x="3775" y="24411"/>
                  </a:cubicBezTo>
                  <a:cubicBezTo>
                    <a:pt x="4830" y="24411"/>
                    <a:pt x="5867" y="23909"/>
                    <a:pt x="6511" y="22973"/>
                  </a:cubicBezTo>
                  <a:lnTo>
                    <a:pt x="14913" y="9099"/>
                  </a:lnTo>
                  <a:lnTo>
                    <a:pt x="16658" y="8006"/>
                  </a:lnTo>
                  <a:lnTo>
                    <a:pt x="17869" y="7728"/>
                  </a:lnTo>
                  <a:cubicBezTo>
                    <a:pt x="18224" y="7646"/>
                    <a:pt x="18448" y="7288"/>
                    <a:pt x="18365" y="6932"/>
                  </a:cubicBezTo>
                  <a:lnTo>
                    <a:pt x="18324" y="6755"/>
                  </a:lnTo>
                  <a:cubicBezTo>
                    <a:pt x="18258" y="6466"/>
                    <a:pt x="18006" y="6266"/>
                    <a:pt x="17723" y="6246"/>
                  </a:cubicBezTo>
                  <a:lnTo>
                    <a:pt x="17870" y="6212"/>
                  </a:lnTo>
                  <a:cubicBezTo>
                    <a:pt x="18267" y="6123"/>
                    <a:pt x="18516" y="5724"/>
                    <a:pt x="18424" y="5329"/>
                  </a:cubicBezTo>
                  <a:lnTo>
                    <a:pt x="18417" y="5301"/>
                  </a:lnTo>
                  <a:cubicBezTo>
                    <a:pt x="18350" y="5007"/>
                    <a:pt x="18115" y="4797"/>
                    <a:pt x="17836" y="4743"/>
                  </a:cubicBezTo>
                  <a:lnTo>
                    <a:pt x="18021" y="4700"/>
                  </a:lnTo>
                  <a:cubicBezTo>
                    <a:pt x="18415" y="4608"/>
                    <a:pt x="18666" y="4211"/>
                    <a:pt x="18574" y="3815"/>
                  </a:cubicBezTo>
                  <a:lnTo>
                    <a:pt x="18567" y="3786"/>
                  </a:lnTo>
                  <a:cubicBezTo>
                    <a:pt x="18505" y="3513"/>
                    <a:pt x="18292" y="3311"/>
                    <a:pt x="18036" y="3243"/>
                  </a:cubicBezTo>
                  <a:cubicBezTo>
                    <a:pt x="18237" y="3069"/>
                    <a:pt x="18338" y="2796"/>
                    <a:pt x="18277" y="2520"/>
                  </a:cubicBezTo>
                  <a:lnTo>
                    <a:pt x="18270" y="2492"/>
                  </a:lnTo>
                  <a:cubicBezTo>
                    <a:pt x="18191" y="2152"/>
                    <a:pt x="17884" y="1919"/>
                    <a:pt x="17549" y="1919"/>
                  </a:cubicBezTo>
                  <a:cubicBezTo>
                    <a:pt x="17494" y="1919"/>
                    <a:pt x="17439" y="1925"/>
                    <a:pt x="17384" y="1938"/>
                  </a:cubicBezTo>
                  <a:lnTo>
                    <a:pt x="14970" y="2495"/>
                  </a:lnTo>
                  <a:cubicBezTo>
                    <a:pt x="14754" y="2545"/>
                    <a:pt x="14584" y="2688"/>
                    <a:pt x="14488" y="2871"/>
                  </a:cubicBezTo>
                  <a:lnTo>
                    <a:pt x="14266" y="2852"/>
                  </a:lnTo>
                  <a:lnTo>
                    <a:pt x="14312" y="797"/>
                  </a:lnTo>
                  <a:cubicBezTo>
                    <a:pt x="14361" y="382"/>
                    <a:pt x="14040" y="7"/>
                    <a:pt x="13614" y="0"/>
                  </a:cubicBezTo>
                  <a:cubicBezTo>
                    <a:pt x="13611" y="0"/>
                    <a:pt x="13607" y="0"/>
                    <a:pt x="13604" y="0"/>
                  </a:cubicBezTo>
                  <a:close/>
                </a:path>
              </a:pathLst>
            </a:custGeom>
            <a:solidFill>
              <a:srgbClr val="FBC1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9"/>
            <p:cNvSpPr/>
            <p:nvPr/>
          </p:nvSpPr>
          <p:spPr>
            <a:xfrm>
              <a:off x="2410772" y="2651200"/>
              <a:ext cx="220817" cy="290082"/>
            </a:xfrm>
            <a:custGeom>
              <a:avLst/>
              <a:gdLst/>
              <a:ahLst/>
              <a:cxnLst/>
              <a:rect l="l" t="t" r="r" b="b"/>
              <a:pathLst>
                <a:path w="4935" h="6483" extrusionOk="0">
                  <a:moveTo>
                    <a:pt x="4159" y="1"/>
                  </a:moveTo>
                  <a:cubicBezTo>
                    <a:pt x="4149" y="1"/>
                    <a:pt x="4139" y="2"/>
                    <a:pt x="4129" y="4"/>
                  </a:cubicBezTo>
                  <a:lnTo>
                    <a:pt x="1717" y="562"/>
                  </a:lnTo>
                  <a:cubicBezTo>
                    <a:pt x="1249" y="669"/>
                    <a:pt x="959" y="1135"/>
                    <a:pt x="1073" y="1632"/>
                  </a:cubicBezTo>
                  <a:cubicBezTo>
                    <a:pt x="1130" y="1878"/>
                    <a:pt x="1292" y="2079"/>
                    <a:pt x="1511" y="2197"/>
                  </a:cubicBezTo>
                  <a:cubicBezTo>
                    <a:pt x="1468" y="2257"/>
                    <a:pt x="1433" y="2327"/>
                    <a:pt x="1406" y="2398"/>
                  </a:cubicBezTo>
                  <a:cubicBezTo>
                    <a:pt x="1376" y="2420"/>
                    <a:pt x="1353" y="2454"/>
                    <a:pt x="1346" y="2493"/>
                  </a:cubicBezTo>
                  <a:cubicBezTo>
                    <a:pt x="1342" y="2508"/>
                    <a:pt x="1056" y="4016"/>
                    <a:pt x="102" y="4522"/>
                  </a:cubicBezTo>
                  <a:cubicBezTo>
                    <a:pt x="29" y="4561"/>
                    <a:pt x="0" y="4652"/>
                    <a:pt x="39" y="4728"/>
                  </a:cubicBezTo>
                  <a:cubicBezTo>
                    <a:pt x="66" y="4779"/>
                    <a:pt x="119" y="4808"/>
                    <a:pt x="173" y="4808"/>
                  </a:cubicBezTo>
                  <a:cubicBezTo>
                    <a:pt x="196" y="4808"/>
                    <a:pt x="222" y="4802"/>
                    <a:pt x="245" y="4789"/>
                  </a:cubicBezTo>
                  <a:cubicBezTo>
                    <a:pt x="909" y="4438"/>
                    <a:pt x="1280" y="3701"/>
                    <a:pt x="1471" y="3169"/>
                  </a:cubicBezTo>
                  <a:cubicBezTo>
                    <a:pt x="1532" y="3271"/>
                    <a:pt x="1609" y="3358"/>
                    <a:pt x="1702" y="3428"/>
                  </a:cubicBezTo>
                  <a:cubicBezTo>
                    <a:pt x="1333" y="3595"/>
                    <a:pt x="1123" y="4007"/>
                    <a:pt x="1220" y="4442"/>
                  </a:cubicBezTo>
                  <a:cubicBezTo>
                    <a:pt x="1309" y="4817"/>
                    <a:pt x="1628" y="5075"/>
                    <a:pt x="1996" y="5108"/>
                  </a:cubicBezTo>
                  <a:cubicBezTo>
                    <a:pt x="1891" y="5273"/>
                    <a:pt x="1852" y="5476"/>
                    <a:pt x="1903" y="5690"/>
                  </a:cubicBezTo>
                  <a:lnTo>
                    <a:pt x="1943" y="5868"/>
                  </a:lnTo>
                  <a:cubicBezTo>
                    <a:pt x="1991" y="6074"/>
                    <a:pt x="2117" y="6248"/>
                    <a:pt x="2296" y="6361"/>
                  </a:cubicBezTo>
                  <a:cubicBezTo>
                    <a:pt x="2422" y="6441"/>
                    <a:pt x="2568" y="6483"/>
                    <a:pt x="2713" y="6483"/>
                  </a:cubicBezTo>
                  <a:cubicBezTo>
                    <a:pt x="2772" y="6483"/>
                    <a:pt x="2834" y="6476"/>
                    <a:pt x="2892" y="6463"/>
                  </a:cubicBezTo>
                  <a:lnTo>
                    <a:pt x="4674" y="6052"/>
                  </a:lnTo>
                  <a:cubicBezTo>
                    <a:pt x="4744" y="6037"/>
                    <a:pt x="4787" y="5966"/>
                    <a:pt x="4771" y="5896"/>
                  </a:cubicBezTo>
                  <a:cubicBezTo>
                    <a:pt x="4758" y="5837"/>
                    <a:pt x="4706" y="5797"/>
                    <a:pt x="4647" y="5797"/>
                  </a:cubicBezTo>
                  <a:cubicBezTo>
                    <a:pt x="4637" y="5797"/>
                    <a:pt x="4626" y="5798"/>
                    <a:pt x="4616" y="5801"/>
                  </a:cubicBezTo>
                  <a:lnTo>
                    <a:pt x="2834" y="6211"/>
                  </a:lnTo>
                  <a:cubicBezTo>
                    <a:pt x="2794" y="6220"/>
                    <a:pt x="2754" y="6225"/>
                    <a:pt x="2714" y="6225"/>
                  </a:cubicBezTo>
                  <a:cubicBezTo>
                    <a:pt x="2616" y="6225"/>
                    <a:pt x="2518" y="6197"/>
                    <a:pt x="2432" y="6144"/>
                  </a:cubicBezTo>
                  <a:cubicBezTo>
                    <a:pt x="2310" y="6068"/>
                    <a:pt x="2226" y="5951"/>
                    <a:pt x="2193" y="5812"/>
                  </a:cubicBezTo>
                  <a:lnTo>
                    <a:pt x="2153" y="5636"/>
                  </a:lnTo>
                  <a:cubicBezTo>
                    <a:pt x="2086" y="5347"/>
                    <a:pt x="2240" y="5101"/>
                    <a:pt x="2528" y="5033"/>
                  </a:cubicBezTo>
                  <a:lnTo>
                    <a:pt x="4673" y="4538"/>
                  </a:lnTo>
                  <a:cubicBezTo>
                    <a:pt x="4743" y="4522"/>
                    <a:pt x="4786" y="4452"/>
                    <a:pt x="4770" y="4382"/>
                  </a:cubicBezTo>
                  <a:cubicBezTo>
                    <a:pt x="4755" y="4323"/>
                    <a:pt x="4703" y="4283"/>
                    <a:pt x="4644" y="4283"/>
                  </a:cubicBezTo>
                  <a:cubicBezTo>
                    <a:pt x="4634" y="4283"/>
                    <a:pt x="4624" y="4284"/>
                    <a:pt x="4614" y="4286"/>
                  </a:cubicBezTo>
                  <a:lnTo>
                    <a:pt x="2200" y="4844"/>
                  </a:lnTo>
                  <a:cubicBezTo>
                    <a:pt x="2154" y="4855"/>
                    <a:pt x="2109" y="4860"/>
                    <a:pt x="2064" y="4860"/>
                  </a:cubicBezTo>
                  <a:cubicBezTo>
                    <a:pt x="1789" y="4860"/>
                    <a:pt x="1535" y="4665"/>
                    <a:pt x="1463" y="4359"/>
                  </a:cubicBezTo>
                  <a:cubicBezTo>
                    <a:pt x="1389" y="4031"/>
                    <a:pt x="1592" y="3705"/>
                    <a:pt x="1903" y="3631"/>
                  </a:cubicBezTo>
                  <a:lnTo>
                    <a:pt x="2231" y="3605"/>
                  </a:lnTo>
                  <a:cubicBezTo>
                    <a:pt x="2233" y="3605"/>
                    <a:pt x="2233" y="3602"/>
                    <a:pt x="2234" y="3602"/>
                  </a:cubicBezTo>
                  <a:cubicBezTo>
                    <a:pt x="2292" y="3601"/>
                    <a:pt x="2350" y="3595"/>
                    <a:pt x="2407" y="3584"/>
                  </a:cubicBezTo>
                  <a:lnTo>
                    <a:pt x="4822" y="3026"/>
                  </a:lnTo>
                  <a:cubicBezTo>
                    <a:pt x="4892" y="3009"/>
                    <a:pt x="4935" y="2940"/>
                    <a:pt x="4917" y="2870"/>
                  </a:cubicBezTo>
                  <a:cubicBezTo>
                    <a:pt x="4909" y="2799"/>
                    <a:pt x="4860" y="2758"/>
                    <a:pt x="4800" y="2758"/>
                  </a:cubicBezTo>
                  <a:cubicBezTo>
                    <a:pt x="4790" y="2758"/>
                    <a:pt x="4779" y="2759"/>
                    <a:pt x="4769" y="2761"/>
                  </a:cubicBezTo>
                  <a:lnTo>
                    <a:pt x="2354" y="3319"/>
                  </a:lnTo>
                  <a:cubicBezTo>
                    <a:pt x="2309" y="3330"/>
                    <a:pt x="2264" y="3335"/>
                    <a:pt x="2219" y="3335"/>
                  </a:cubicBezTo>
                  <a:cubicBezTo>
                    <a:pt x="1943" y="3335"/>
                    <a:pt x="1689" y="3141"/>
                    <a:pt x="1618" y="2834"/>
                  </a:cubicBezTo>
                  <a:cubicBezTo>
                    <a:pt x="1609" y="2796"/>
                    <a:pt x="1609" y="2759"/>
                    <a:pt x="1608" y="2720"/>
                  </a:cubicBezTo>
                  <a:cubicBezTo>
                    <a:pt x="1632" y="2620"/>
                    <a:pt x="1645" y="2555"/>
                    <a:pt x="1647" y="2543"/>
                  </a:cubicBezTo>
                  <a:cubicBezTo>
                    <a:pt x="1651" y="2521"/>
                    <a:pt x="1651" y="2501"/>
                    <a:pt x="1645" y="2483"/>
                  </a:cubicBezTo>
                  <a:cubicBezTo>
                    <a:pt x="1679" y="2392"/>
                    <a:pt x="1731" y="2312"/>
                    <a:pt x="1802" y="2248"/>
                  </a:cubicBezTo>
                  <a:cubicBezTo>
                    <a:pt x="1804" y="2247"/>
                    <a:pt x="1805" y="2244"/>
                    <a:pt x="1807" y="2244"/>
                  </a:cubicBezTo>
                  <a:cubicBezTo>
                    <a:pt x="1881" y="2178"/>
                    <a:pt x="1970" y="2128"/>
                    <a:pt x="2074" y="2105"/>
                  </a:cubicBezTo>
                  <a:lnTo>
                    <a:pt x="4487" y="1549"/>
                  </a:lnTo>
                  <a:cubicBezTo>
                    <a:pt x="4557" y="1533"/>
                    <a:pt x="4600" y="1463"/>
                    <a:pt x="4584" y="1393"/>
                  </a:cubicBezTo>
                  <a:cubicBezTo>
                    <a:pt x="4569" y="1334"/>
                    <a:pt x="4518" y="1294"/>
                    <a:pt x="4458" y="1294"/>
                  </a:cubicBezTo>
                  <a:cubicBezTo>
                    <a:pt x="4448" y="1294"/>
                    <a:pt x="4438" y="1295"/>
                    <a:pt x="4428" y="1297"/>
                  </a:cubicBezTo>
                  <a:lnTo>
                    <a:pt x="2014" y="1855"/>
                  </a:lnTo>
                  <a:cubicBezTo>
                    <a:pt x="1898" y="1882"/>
                    <a:pt x="1792" y="1932"/>
                    <a:pt x="1702" y="1998"/>
                  </a:cubicBezTo>
                  <a:cubicBezTo>
                    <a:pt x="1514" y="1925"/>
                    <a:pt x="1371" y="1767"/>
                    <a:pt x="1319" y="1543"/>
                  </a:cubicBezTo>
                  <a:cubicBezTo>
                    <a:pt x="1245" y="1217"/>
                    <a:pt x="1448" y="889"/>
                    <a:pt x="1775" y="814"/>
                  </a:cubicBezTo>
                  <a:lnTo>
                    <a:pt x="4188" y="256"/>
                  </a:lnTo>
                  <a:cubicBezTo>
                    <a:pt x="4258" y="240"/>
                    <a:pt x="4301" y="170"/>
                    <a:pt x="4285" y="101"/>
                  </a:cubicBezTo>
                  <a:cubicBezTo>
                    <a:pt x="4272" y="41"/>
                    <a:pt x="4219" y="1"/>
                    <a:pt x="41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9"/>
            <p:cNvSpPr/>
            <p:nvPr/>
          </p:nvSpPr>
          <p:spPr>
            <a:xfrm>
              <a:off x="1790124" y="3032108"/>
              <a:ext cx="11544" cy="258626"/>
            </a:xfrm>
            <a:custGeom>
              <a:avLst/>
              <a:gdLst/>
              <a:ahLst/>
              <a:cxnLst/>
              <a:rect l="l" t="t" r="r" b="b"/>
              <a:pathLst>
                <a:path w="258" h="5780" extrusionOk="0">
                  <a:moveTo>
                    <a:pt x="129" y="1"/>
                  </a:moveTo>
                  <a:cubicBezTo>
                    <a:pt x="57" y="1"/>
                    <a:pt x="0" y="58"/>
                    <a:pt x="0" y="129"/>
                  </a:cubicBezTo>
                  <a:lnTo>
                    <a:pt x="0" y="5651"/>
                  </a:lnTo>
                  <a:cubicBezTo>
                    <a:pt x="0" y="5723"/>
                    <a:pt x="57" y="5780"/>
                    <a:pt x="129" y="5780"/>
                  </a:cubicBezTo>
                  <a:cubicBezTo>
                    <a:pt x="200" y="5780"/>
                    <a:pt x="258" y="5723"/>
                    <a:pt x="258" y="5651"/>
                  </a:cubicBezTo>
                  <a:lnTo>
                    <a:pt x="258" y="129"/>
                  </a:lnTo>
                  <a:cubicBezTo>
                    <a:pt x="258" y="58"/>
                    <a:pt x="200" y="1"/>
                    <a:pt x="1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2" name="Google Shape;1422;p39"/>
          <p:cNvGrpSpPr/>
          <p:nvPr/>
        </p:nvGrpSpPr>
        <p:grpSpPr>
          <a:xfrm>
            <a:off x="6580775" y="3542238"/>
            <a:ext cx="814400" cy="1093000"/>
            <a:chOff x="6580775" y="3542238"/>
            <a:chExt cx="814400" cy="1093000"/>
          </a:xfrm>
        </p:grpSpPr>
        <p:sp>
          <p:nvSpPr>
            <p:cNvPr id="1423" name="Google Shape;1423;p39"/>
            <p:cNvSpPr/>
            <p:nvPr/>
          </p:nvSpPr>
          <p:spPr>
            <a:xfrm>
              <a:off x="6625475" y="4162363"/>
              <a:ext cx="23175" cy="30575"/>
            </a:xfrm>
            <a:custGeom>
              <a:avLst/>
              <a:gdLst/>
              <a:ahLst/>
              <a:cxnLst/>
              <a:rect l="l" t="t" r="r" b="b"/>
              <a:pathLst>
                <a:path w="927" h="1223" extrusionOk="0">
                  <a:moveTo>
                    <a:pt x="672" y="0"/>
                  </a:moveTo>
                  <a:cubicBezTo>
                    <a:pt x="596" y="0"/>
                    <a:pt x="521" y="40"/>
                    <a:pt x="481" y="111"/>
                  </a:cubicBezTo>
                  <a:cubicBezTo>
                    <a:pt x="332" y="370"/>
                    <a:pt x="191" y="633"/>
                    <a:pt x="56" y="901"/>
                  </a:cubicBezTo>
                  <a:cubicBezTo>
                    <a:pt x="1" y="1008"/>
                    <a:pt x="43" y="1142"/>
                    <a:pt x="154" y="1198"/>
                  </a:cubicBezTo>
                  <a:cubicBezTo>
                    <a:pt x="185" y="1214"/>
                    <a:pt x="220" y="1223"/>
                    <a:pt x="254" y="1223"/>
                  </a:cubicBezTo>
                  <a:cubicBezTo>
                    <a:pt x="334" y="1223"/>
                    <a:pt x="412" y="1179"/>
                    <a:pt x="451" y="1102"/>
                  </a:cubicBezTo>
                  <a:cubicBezTo>
                    <a:pt x="582" y="844"/>
                    <a:pt x="722" y="586"/>
                    <a:pt x="866" y="333"/>
                  </a:cubicBezTo>
                  <a:cubicBezTo>
                    <a:pt x="927" y="224"/>
                    <a:pt x="888" y="90"/>
                    <a:pt x="782" y="30"/>
                  </a:cubicBezTo>
                  <a:cubicBezTo>
                    <a:pt x="748" y="10"/>
                    <a:pt x="710" y="0"/>
                    <a:pt x="6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9"/>
            <p:cNvSpPr/>
            <p:nvPr/>
          </p:nvSpPr>
          <p:spPr>
            <a:xfrm>
              <a:off x="6600450" y="4222263"/>
              <a:ext cx="19725" cy="32000"/>
            </a:xfrm>
            <a:custGeom>
              <a:avLst/>
              <a:gdLst/>
              <a:ahLst/>
              <a:cxnLst/>
              <a:rect l="l" t="t" r="r" b="b"/>
              <a:pathLst>
                <a:path w="789" h="1280" extrusionOk="0">
                  <a:moveTo>
                    <a:pt x="540" y="1"/>
                  </a:moveTo>
                  <a:cubicBezTo>
                    <a:pt x="451" y="1"/>
                    <a:pt x="366" y="55"/>
                    <a:pt x="332" y="144"/>
                  </a:cubicBezTo>
                  <a:cubicBezTo>
                    <a:pt x="226" y="423"/>
                    <a:pt x="128" y="706"/>
                    <a:pt x="37" y="991"/>
                  </a:cubicBezTo>
                  <a:cubicBezTo>
                    <a:pt x="0" y="1108"/>
                    <a:pt x="64" y="1232"/>
                    <a:pt x="180" y="1270"/>
                  </a:cubicBezTo>
                  <a:cubicBezTo>
                    <a:pt x="202" y="1277"/>
                    <a:pt x="226" y="1280"/>
                    <a:pt x="249" y="1280"/>
                  </a:cubicBezTo>
                  <a:cubicBezTo>
                    <a:pt x="342" y="1280"/>
                    <a:pt x="429" y="1220"/>
                    <a:pt x="458" y="1125"/>
                  </a:cubicBezTo>
                  <a:cubicBezTo>
                    <a:pt x="548" y="849"/>
                    <a:pt x="643" y="575"/>
                    <a:pt x="746" y="301"/>
                  </a:cubicBezTo>
                  <a:cubicBezTo>
                    <a:pt x="789" y="187"/>
                    <a:pt x="732" y="59"/>
                    <a:pt x="617" y="15"/>
                  </a:cubicBezTo>
                  <a:cubicBezTo>
                    <a:pt x="592" y="5"/>
                    <a:pt x="566" y="1"/>
                    <a:pt x="5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9"/>
            <p:cNvSpPr/>
            <p:nvPr/>
          </p:nvSpPr>
          <p:spPr>
            <a:xfrm>
              <a:off x="7172725" y="4018838"/>
              <a:ext cx="24425" cy="29775"/>
            </a:xfrm>
            <a:custGeom>
              <a:avLst/>
              <a:gdLst/>
              <a:ahLst/>
              <a:cxnLst/>
              <a:rect l="l" t="t" r="r" b="b"/>
              <a:pathLst>
                <a:path w="977" h="1191" extrusionOk="0">
                  <a:moveTo>
                    <a:pt x="250" y="0"/>
                  </a:moveTo>
                  <a:cubicBezTo>
                    <a:pt x="205" y="0"/>
                    <a:pt x="160" y="14"/>
                    <a:pt x="121" y="42"/>
                  </a:cubicBezTo>
                  <a:cubicBezTo>
                    <a:pt x="22" y="113"/>
                    <a:pt x="0" y="253"/>
                    <a:pt x="71" y="350"/>
                  </a:cubicBezTo>
                  <a:cubicBezTo>
                    <a:pt x="242" y="584"/>
                    <a:pt x="395" y="827"/>
                    <a:pt x="528" y="1073"/>
                  </a:cubicBezTo>
                  <a:cubicBezTo>
                    <a:pt x="568" y="1148"/>
                    <a:pt x="644" y="1190"/>
                    <a:pt x="724" y="1190"/>
                  </a:cubicBezTo>
                  <a:cubicBezTo>
                    <a:pt x="759" y="1190"/>
                    <a:pt x="795" y="1182"/>
                    <a:pt x="829" y="1164"/>
                  </a:cubicBezTo>
                  <a:cubicBezTo>
                    <a:pt x="936" y="1105"/>
                    <a:pt x="976" y="972"/>
                    <a:pt x="918" y="864"/>
                  </a:cubicBezTo>
                  <a:cubicBezTo>
                    <a:pt x="776" y="599"/>
                    <a:pt x="610" y="341"/>
                    <a:pt x="430" y="91"/>
                  </a:cubicBezTo>
                  <a:cubicBezTo>
                    <a:pt x="386" y="32"/>
                    <a:pt x="319" y="0"/>
                    <a:pt x="250"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9"/>
            <p:cNvSpPr/>
            <p:nvPr/>
          </p:nvSpPr>
          <p:spPr>
            <a:xfrm>
              <a:off x="7124550" y="3973738"/>
              <a:ext cx="30475" cy="24025"/>
            </a:xfrm>
            <a:custGeom>
              <a:avLst/>
              <a:gdLst/>
              <a:ahLst/>
              <a:cxnLst/>
              <a:rect l="l" t="t" r="r" b="b"/>
              <a:pathLst>
                <a:path w="1219" h="961" extrusionOk="0">
                  <a:moveTo>
                    <a:pt x="255" y="0"/>
                  </a:moveTo>
                  <a:cubicBezTo>
                    <a:pt x="181" y="0"/>
                    <a:pt x="109" y="37"/>
                    <a:pt x="67" y="103"/>
                  </a:cubicBezTo>
                  <a:cubicBezTo>
                    <a:pt x="0" y="207"/>
                    <a:pt x="33" y="343"/>
                    <a:pt x="135" y="408"/>
                  </a:cubicBezTo>
                  <a:cubicBezTo>
                    <a:pt x="373" y="557"/>
                    <a:pt x="607" y="727"/>
                    <a:pt x="830" y="910"/>
                  </a:cubicBezTo>
                  <a:cubicBezTo>
                    <a:pt x="871" y="945"/>
                    <a:pt x="921" y="961"/>
                    <a:pt x="970" y="961"/>
                  </a:cubicBezTo>
                  <a:cubicBezTo>
                    <a:pt x="1034" y="961"/>
                    <a:pt x="1098" y="934"/>
                    <a:pt x="1140" y="882"/>
                  </a:cubicBezTo>
                  <a:cubicBezTo>
                    <a:pt x="1218" y="788"/>
                    <a:pt x="1204" y="648"/>
                    <a:pt x="1111" y="570"/>
                  </a:cubicBezTo>
                  <a:cubicBezTo>
                    <a:pt x="874" y="374"/>
                    <a:pt x="626" y="195"/>
                    <a:pt x="372" y="34"/>
                  </a:cubicBezTo>
                  <a:cubicBezTo>
                    <a:pt x="335" y="11"/>
                    <a:pt x="295" y="0"/>
                    <a:pt x="25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9"/>
            <p:cNvSpPr/>
            <p:nvPr/>
          </p:nvSpPr>
          <p:spPr>
            <a:xfrm>
              <a:off x="7130850" y="4191713"/>
              <a:ext cx="29200" cy="14175"/>
            </a:xfrm>
            <a:custGeom>
              <a:avLst/>
              <a:gdLst/>
              <a:ahLst/>
              <a:cxnLst/>
              <a:rect l="l" t="t" r="r" b="b"/>
              <a:pathLst>
                <a:path w="1168" h="567" extrusionOk="0">
                  <a:moveTo>
                    <a:pt x="1016" y="0"/>
                  </a:moveTo>
                  <a:cubicBezTo>
                    <a:pt x="785" y="84"/>
                    <a:pt x="544" y="125"/>
                    <a:pt x="300" y="125"/>
                  </a:cubicBezTo>
                  <a:lnTo>
                    <a:pt x="233" y="124"/>
                  </a:lnTo>
                  <a:cubicBezTo>
                    <a:pt x="231" y="124"/>
                    <a:pt x="230" y="124"/>
                    <a:pt x="228" y="124"/>
                  </a:cubicBezTo>
                  <a:cubicBezTo>
                    <a:pt x="110" y="124"/>
                    <a:pt x="8" y="218"/>
                    <a:pt x="5" y="336"/>
                  </a:cubicBezTo>
                  <a:cubicBezTo>
                    <a:pt x="1" y="458"/>
                    <a:pt x="97" y="561"/>
                    <a:pt x="218" y="565"/>
                  </a:cubicBezTo>
                  <a:lnTo>
                    <a:pt x="300" y="566"/>
                  </a:lnTo>
                  <a:cubicBezTo>
                    <a:pt x="591" y="566"/>
                    <a:pt x="880" y="517"/>
                    <a:pt x="1163" y="419"/>
                  </a:cubicBezTo>
                  <a:cubicBezTo>
                    <a:pt x="1165" y="419"/>
                    <a:pt x="1165" y="419"/>
                    <a:pt x="1168" y="417"/>
                  </a:cubicBezTo>
                  <a:lnTo>
                    <a:pt x="1016" y="0"/>
                  </a:ln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9"/>
            <p:cNvSpPr/>
            <p:nvPr/>
          </p:nvSpPr>
          <p:spPr>
            <a:xfrm>
              <a:off x="7146675" y="3688113"/>
              <a:ext cx="27925" cy="26725"/>
            </a:xfrm>
            <a:custGeom>
              <a:avLst/>
              <a:gdLst/>
              <a:ahLst/>
              <a:cxnLst/>
              <a:rect l="l" t="t" r="r" b="b"/>
              <a:pathLst>
                <a:path w="1117" h="1069" extrusionOk="0">
                  <a:moveTo>
                    <a:pt x="872" y="0"/>
                  </a:moveTo>
                  <a:cubicBezTo>
                    <a:pt x="817" y="0"/>
                    <a:pt x="761" y="21"/>
                    <a:pt x="719" y="63"/>
                  </a:cubicBezTo>
                  <a:cubicBezTo>
                    <a:pt x="504" y="268"/>
                    <a:pt x="294" y="480"/>
                    <a:pt x="85" y="694"/>
                  </a:cubicBezTo>
                  <a:cubicBezTo>
                    <a:pt x="0" y="783"/>
                    <a:pt x="4" y="922"/>
                    <a:pt x="91" y="1006"/>
                  </a:cubicBezTo>
                  <a:cubicBezTo>
                    <a:pt x="133" y="1047"/>
                    <a:pt x="189" y="1068"/>
                    <a:pt x="245" y="1068"/>
                  </a:cubicBezTo>
                  <a:cubicBezTo>
                    <a:pt x="304" y="1068"/>
                    <a:pt x="360" y="1045"/>
                    <a:pt x="404" y="1000"/>
                  </a:cubicBezTo>
                  <a:cubicBezTo>
                    <a:pt x="607" y="790"/>
                    <a:pt x="814" y="584"/>
                    <a:pt x="1025" y="382"/>
                  </a:cubicBezTo>
                  <a:cubicBezTo>
                    <a:pt x="1112" y="297"/>
                    <a:pt x="1116" y="156"/>
                    <a:pt x="1031" y="68"/>
                  </a:cubicBezTo>
                  <a:cubicBezTo>
                    <a:pt x="988" y="23"/>
                    <a:pt x="930" y="0"/>
                    <a:pt x="8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9"/>
            <p:cNvSpPr/>
            <p:nvPr/>
          </p:nvSpPr>
          <p:spPr>
            <a:xfrm>
              <a:off x="7103550" y="3736838"/>
              <a:ext cx="26125" cy="28550"/>
            </a:xfrm>
            <a:custGeom>
              <a:avLst/>
              <a:gdLst/>
              <a:ahLst/>
              <a:cxnLst/>
              <a:rect l="l" t="t" r="r" b="b"/>
              <a:pathLst>
                <a:path w="1045" h="1142" extrusionOk="0">
                  <a:moveTo>
                    <a:pt x="797" y="0"/>
                  </a:moveTo>
                  <a:cubicBezTo>
                    <a:pt x="732" y="0"/>
                    <a:pt x="668" y="28"/>
                    <a:pt x="623" y="82"/>
                  </a:cubicBezTo>
                  <a:cubicBezTo>
                    <a:pt x="435" y="312"/>
                    <a:pt x="250" y="547"/>
                    <a:pt x="73" y="787"/>
                  </a:cubicBezTo>
                  <a:cubicBezTo>
                    <a:pt x="1" y="885"/>
                    <a:pt x="21" y="1022"/>
                    <a:pt x="118" y="1097"/>
                  </a:cubicBezTo>
                  <a:cubicBezTo>
                    <a:pt x="157" y="1127"/>
                    <a:pt x="205" y="1141"/>
                    <a:pt x="250" y="1141"/>
                  </a:cubicBezTo>
                  <a:cubicBezTo>
                    <a:pt x="318" y="1141"/>
                    <a:pt x="385" y="1111"/>
                    <a:pt x="428" y="1053"/>
                  </a:cubicBezTo>
                  <a:cubicBezTo>
                    <a:pt x="603" y="818"/>
                    <a:pt x="782" y="588"/>
                    <a:pt x="966" y="363"/>
                  </a:cubicBezTo>
                  <a:cubicBezTo>
                    <a:pt x="1044" y="266"/>
                    <a:pt x="1030" y="126"/>
                    <a:pt x="935" y="49"/>
                  </a:cubicBezTo>
                  <a:cubicBezTo>
                    <a:pt x="895" y="16"/>
                    <a:pt x="846" y="0"/>
                    <a:pt x="79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9"/>
            <p:cNvSpPr/>
            <p:nvPr/>
          </p:nvSpPr>
          <p:spPr>
            <a:xfrm>
              <a:off x="7067900" y="3790938"/>
              <a:ext cx="23600" cy="30325"/>
            </a:xfrm>
            <a:custGeom>
              <a:avLst/>
              <a:gdLst/>
              <a:ahLst/>
              <a:cxnLst/>
              <a:rect l="l" t="t" r="r" b="b"/>
              <a:pathLst>
                <a:path w="944" h="1213" extrusionOk="0">
                  <a:moveTo>
                    <a:pt x="689" y="1"/>
                  </a:moveTo>
                  <a:cubicBezTo>
                    <a:pt x="613" y="1"/>
                    <a:pt x="540" y="39"/>
                    <a:pt x="499" y="109"/>
                  </a:cubicBezTo>
                  <a:cubicBezTo>
                    <a:pt x="346" y="364"/>
                    <a:pt x="199" y="624"/>
                    <a:pt x="57" y="886"/>
                  </a:cubicBezTo>
                  <a:cubicBezTo>
                    <a:pt x="0" y="995"/>
                    <a:pt x="41" y="1127"/>
                    <a:pt x="148" y="1187"/>
                  </a:cubicBezTo>
                  <a:cubicBezTo>
                    <a:pt x="180" y="1204"/>
                    <a:pt x="216" y="1212"/>
                    <a:pt x="251" y="1212"/>
                  </a:cubicBezTo>
                  <a:cubicBezTo>
                    <a:pt x="329" y="1212"/>
                    <a:pt x="407" y="1170"/>
                    <a:pt x="447" y="1096"/>
                  </a:cubicBezTo>
                  <a:cubicBezTo>
                    <a:pt x="584" y="839"/>
                    <a:pt x="729" y="585"/>
                    <a:pt x="879" y="336"/>
                  </a:cubicBezTo>
                  <a:cubicBezTo>
                    <a:pt x="943" y="231"/>
                    <a:pt x="908" y="95"/>
                    <a:pt x="803" y="32"/>
                  </a:cubicBezTo>
                  <a:cubicBezTo>
                    <a:pt x="767" y="11"/>
                    <a:pt x="727" y="1"/>
                    <a:pt x="68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9"/>
            <p:cNvSpPr/>
            <p:nvPr/>
          </p:nvSpPr>
          <p:spPr>
            <a:xfrm>
              <a:off x="7063675" y="3948613"/>
              <a:ext cx="33525" cy="17300"/>
            </a:xfrm>
            <a:custGeom>
              <a:avLst/>
              <a:gdLst/>
              <a:ahLst/>
              <a:cxnLst/>
              <a:rect l="l" t="t" r="r" b="b"/>
              <a:pathLst>
                <a:path w="1341" h="692" extrusionOk="0">
                  <a:moveTo>
                    <a:pt x="240" y="1"/>
                  </a:moveTo>
                  <a:cubicBezTo>
                    <a:pt x="140" y="1"/>
                    <a:pt x="52" y="69"/>
                    <a:pt x="29" y="171"/>
                  </a:cubicBezTo>
                  <a:cubicBezTo>
                    <a:pt x="0" y="288"/>
                    <a:pt x="73" y="407"/>
                    <a:pt x="192" y="437"/>
                  </a:cubicBezTo>
                  <a:cubicBezTo>
                    <a:pt x="475" y="505"/>
                    <a:pt x="753" y="586"/>
                    <a:pt x="1020" y="678"/>
                  </a:cubicBezTo>
                  <a:cubicBezTo>
                    <a:pt x="1044" y="688"/>
                    <a:pt x="1070" y="691"/>
                    <a:pt x="1092" y="691"/>
                  </a:cubicBezTo>
                  <a:cubicBezTo>
                    <a:pt x="1184" y="691"/>
                    <a:pt x="1270" y="634"/>
                    <a:pt x="1301" y="542"/>
                  </a:cubicBezTo>
                  <a:cubicBezTo>
                    <a:pt x="1340" y="427"/>
                    <a:pt x="1279" y="301"/>
                    <a:pt x="1165" y="261"/>
                  </a:cubicBezTo>
                  <a:cubicBezTo>
                    <a:pt x="885" y="164"/>
                    <a:pt x="592" y="78"/>
                    <a:pt x="294" y="8"/>
                  </a:cubicBezTo>
                  <a:cubicBezTo>
                    <a:pt x="276" y="3"/>
                    <a:pt x="258"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9"/>
            <p:cNvSpPr/>
            <p:nvPr/>
          </p:nvSpPr>
          <p:spPr>
            <a:xfrm>
              <a:off x="7072850" y="4165238"/>
              <a:ext cx="29100" cy="25550"/>
            </a:xfrm>
            <a:custGeom>
              <a:avLst/>
              <a:gdLst/>
              <a:ahLst/>
              <a:cxnLst/>
              <a:rect l="l" t="t" r="r" b="b"/>
              <a:pathLst>
                <a:path w="1164" h="1022" extrusionOk="0">
                  <a:moveTo>
                    <a:pt x="244" y="0"/>
                  </a:moveTo>
                  <a:cubicBezTo>
                    <a:pt x="189" y="0"/>
                    <a:pt x="134" y="21"/>
                    <a:pt x="91" y="62"/>
                  </a:cubicBezTo>
                  <a:cubicBezTo>
                    <a:pt x="3" y="148"/>
                    <a:pt x="1" y="287"/>
                    <a:pt x="86" y="374"/>
                  </a:cubicBezTo>
                  <a:cubicBezTo>
                    <a:pt x="308" y="604"/>
                    <a:pt x="542" y="808"/>
                    <a:pt x="783" y="980"/>
                  </a:cubicBezTo>
                  <a:cubicBezTo>
                    <a:pt x="823" y="1008"/>
                    <a:pt x="867" y="1021"/>
                    <a:pt x="911" y="1021"/>
                  </a:cubicBezTo>
                  <a:cubicBezTo>
                    <a:pt x="981" y="1021"/>
                    <a:pt x="1049" y="988"/>
                    <a:pt x="1093" y="929"/>
                  </a:cubicBezTo>
                  <a:cubicBezTo>
                    <a:pt x="1163" y="830"/>
                    <a:pt x="1141" y="691"/>
                    <a:pt x="1042" y="620"/>
                  </a:cubicBezTo>
                  <a:cubicBezTo>
                    <a:pt x="822" y="467"/>
                    <a:pt x="606" y="279"/>
                    <a:pt x="403" y="67"/>
                  </a:cubicBezTo>
                  <a:cubicBezTo>
                    <a:pt x="360" y="23"/>
                    <a:pt x="302" y="0"/>
                    <a:pt x="244"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9"/>
            <p:cNvSpPr/>
            <p:nvPr/>
          </p:nvSpPr>
          <p:spPr>
            <a:xfrm>
              <a:off x="7362650" y="3542238"/>
              <a:ext cx="32525" cy="20750"/>
            </a:xfrm>
            <a:custGeom>
              <a:avLst/>
              <a:gdLst/>
              <a:ahLst/>
              <a:cxnLst/>
              <a:rect l="l" t="t" r="r" b="b"/>
              <a:pathLst>
                <a:path w="1301" h="830" extrusionOk="0">
                  <a:moveTo>
                    <a:pt x="1047" y="1"/>
                  </a:moveTo>
                  <a:cubicBezTo>
                    <a:pt x="1015" y="1"/>
                    <a:pt x="983" y="8"/>
                    <a:pt x="953" y="22"/>
                  </a:cubicBezTo>
                  <a:cubicBezTo>
                    <a:pt x="685" y="151"/>
                    <a:pt x="420" y="281"/>
                    <a:pt x="153" y="411"/>
                  </a:cubicBezTo>
                  <a:cubicBezTo>
                    <a:pt x="44" y="466"/>
                    <a:pt x="0" y="600"/>
                    <a:pt x="54" y="707"/>
                  </a:cubicBezTo>
                  <a:cubicBezTo>
                    <a:pt x="94" y="785"/>
                    <a:pt x="172" y="829"/>
                    <a:pt x="253" y="829"/>
                  </a:cubicBezTo>
                  <a:cubicBezTo>
                    <a:pt x="287" y="829"/>
                    <a:pt x="321" y="822"/>
                    <a:pt x="352" y="807"/>
                  </a:cubicBezTo>
                  <a:cubicBezTo>
                    <a:pt x="614" y="676"/>
                    <a:pt x="881" y="549"/>
                    <a:pt x="1145" y="422"/>
                  </a:cubicBezTo>
                  <a:cubicBezTo>
                    <a:pt x="1252" y="371"/>
                    <a:pt x="1301" y="239"/>
                    <a:pt x="1248" y="127"/>
                  </a:cubicBezTo>
                  <a:cubicBezTo>
                    <a:pt x="1210" y="48"/>
                    <a:pt x="1130" y="1"/>
                    <a:pt x="104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9"/>
            <p:cNvSpPr/>
            <p:nvPr/>
          </p:nvSpPr>
          <p:spPr>
            <a:xfrm>
              <a:off x="7304175" y="3572438"/>
              <a:ext cx="31825" cy="21925"/>
            </a:xfrm>
            <a:custGeom>
              <a:avLst/>
              <a:gdLst/>
              <a:ahLst/>
              <a:cxnLst/>
              <a:rect l="l" t="t" r="r" b="b"/>
              <a:pathLst>
                <a:path w="1273" h="877" extrusionOk="0">
                  <a:moveTo>
                    <a:pt x="1023" y="1"/>
                  </a:moveTo>
                  <a:cubicBezTo>
                    <a:pt x="987" y="1"/>
                    <a:pt x="950" y="9"/>
                    <a:pt x="917" y="28"/>
                  </a:cubicBezTo>
                  <a:cubicBezTo>
                    <a:pt x="659" y="172"/>
                    <a:pt x="399" y="316"/>
                    <a:pt x="143" y="465"/>
                  </a:cubicBezTo>
                  <a:cubicBezTo>
                    <a:pt x="36" y="526"/>
                    <a:pt x="1" y="662"/>
                    <a:pt x="60" y="767"/>
                  </a:cubicBezTo>
                  <a:cubicBezTo>
                    <a:pt x="101" y="838"/>
                    <a:pt x="177" y="876"/>
                    <a:pt x="252" y="876"/>
                  </a:cubicBezTo>
                  <a:cubicBezTo>
                    <a:pt x="290" y="876"/>
                    <a:pt x="328" y="868"/>
                    <a:pt x="362" y="847"/>
                  </a:cubicBezTo>
                  <a:cubicBezTo>
                    <a:pt x="615" y="699"/>
                    <a:pt x="873" y="556"/>
                    <a:pt x="1128" y="414"/>
                  </a:cubicBezTo>
                  <a:cubicBezTo>
                    <a:pt x="1235" y="356"/>
                    <a:pt x="1273" y="221"/>
                    <a:pt x="1215" y="113"/>
                  </a:cubicBezTo>
                  <a:cubicBezTo>
                    <a:pt x="1176" y="42"/>
                    <a:pt x="1100" y="1"/>
                    <a:pt x="102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9"/>
            <p:cNvSpPr/>
            <p:nvPr/>
          </p:nvSpPr>
          <p:spPr>
            <a:xfrm>
              <a:off x="7185600" y="4144288"/>
              <a:ext cx="22525" cy="30775"/>
            </a:xfrm>
            <a:custGeom>
              <a:avLst/>
              <a:gdLst/>
              <a:ahLst/>
              <a:cxnLst/>
              <a:rect l="l" t="t" r="r" b="b"/>
              <a:pathLst>
                <a:path w="901" h="1231" extrusionOk="0">
                  <a:moveTo>
                    <a:pt x="651" y="0"/>
                  </a:moveTo>
                  <a:cubicBezTo>
                    <a:pt x="561" y="0"/>
                    <a:pt x="478" y="55"/>
                    <a:pt x="443" y="145"/>
                  </a:cubicBezTo>
                  <a:cubicBezTo>
                    <a:pt x="343" y="414"/>
                    <a:pt x="217" y="662"/>
                    <a:pt x="67" y="888"/>
                  </a:cubicBezTo>
                  <a:cubicBezTo>
                    <a:pt x="0" y="988"/>
                    <a:pt x="27" y="1127"/>
                    <a:pt x="129" y="1194"/>
                  </a:cubicBezTo>
                  <a:cubicBezTo>
                    <a:pt x="166" y="1220"/>
                    <a:pt x="209" y="1231"/>
                    <a:pt x="251" y="1231"/>
                  </a:cubicBezTo>
                  <a:cubicBezTo>
                    <a:pt x="322" y="1231"/>
                    <a:pt x="393" y="1198"/>
                    <a:pt x="436" y="1132"/>
                  </a:cubicBezTo>
                  <a:cubicBezTo>
                    <a:pt x="604" y="881"/>
                    <a:pt x="746" y="598"/>
                    <a:pt x="858" y="299"/>
                  </a:cubicBezTo>
                  <a:cubicBezTo>
                    <a:pt x="901" y="184"/>
                    <a:pt x="844" y="57"/>
                    <a:pt x="729" y="14"/>
                  </a:cubicBezTo>
                  <a:cubicBezTo>
                    <a:pt x="703" y="5"/>
                    <a:pt x="677" y="0"/>
                    <a:pt x="651"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9"/>
            <p:cNvSpPr/>
            <p:nvPr/>
          </p:nvSpPr>
          <p:spPr>
            <a:xfrm>
              <a:off x="7199975" y="4078863"/>
              <a:ext cx="14250" cy="33025"/>
            </a:xfrm>
            <a:custGeom>
              <a:avLst/>
              <a:gdLst/>
              <a:ahLst/>
              <a:cxnLst/>
              <a:rect l="l" t="t" r="r" b="b"/>
              <a:pathLst>
                <a:path w="570" h="1321" extrusionOk="0">
                  <a:moveTo>
                    <a:pt x="239" y="1"/>
                  </a:moveTo>
                  <a:cubicBezTo>
                    <a:pt x="226" y="1"/>
                    <a:pt x="212" y="2"/>
                    <a:pt x="198" y="5"/>
                  </a:cubicBezTo>
                  <a:cubicBezTo>
                    <a:pt x="78" y="30"/>
                    <a:pt x="1" y="147"/>
                    <a:pt x="24" y="266"/>
                  </a:cubicBezTo>
                  <a:cubicBezTo>
                    <a:pt x="80" y="544"/>
                    <a:pt x="114" y="827"/>
                    <a:pt x="123" y="1105"/>
                  </a:cubicBezTo>
                  <a:cubicBezTo>
                    <a:pt x="127" y="1227"/>
                    <a:pt x="226" y="1321"/>
                    <a:pt x="346" y="1321"/>
                  </a:cubicBezTo>
                  <a:lnTo>
                    <a:pt x="353" y="1321"/>
                  </a:lnTo>
                  <a:cubicBezTo>
                    <a:pt x="475" y="1317"/>
                    <a:pt x="570" y="1214"/>
                    <a:pt x="567" y="1091"/>
                  </a:cubicBezTo>
                  <a:cubicBezTo>
                    <a:pt x="555" y="786"/>
                    <a:pt x="520" y="480"/>
                    <a:pt x="459" y="176"/>
                  </a:cubicBezTo>
                  <a:cubicBezTo>
                    <a:pt x="438" y="73"/>
                    <a:pt x="342" y="1"/>
                    <a:pt x="23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9"/>
            <p:cNvSpPr/>
            <p:nvPr/>
          </p:nvSpPr>
          <p:spPr>
            <a:xfrm>
              <a:off x="7195200" y="3644763"/>
              <a:ext cx="29675" cy="24925"/>
            </a:xfrm>
            <a:custGeom>
              <a:avLst/>
              <a:gdLst/>
              <a:ahLst/>
              <a:cxnLst/>
              <a:rect l="l" t="t" r="r" b="b"/>
              <a:pathLst>
                <a:path w="1187" h="997" extrusionOk="0">
                  <a:moveTo>
                    <a:pt x="937" y="0"/>
                  </a:moveTo>
                  <a:cubicBezTo>
                    <a:pt x="889" y="0"/>
                    <a:pt x="841" y="16"/>
                    <a:pt x="802" y="47"/>
                  </a:cubicBezTo>
                  <a:cubicBezTo>
                    <a:pt x="568" y="230"/>
                    <a:pt x="335" y="415"/>
                    <a:pt x="107" y="605"/>
                  </a:cubicBezTo>
                  <a:cubicBezTo>
                    <a:pt x="13" y="683"/>
                    <a:pt x="1" y="824"/>
                    <a:pt x="79" y="917"/>
                  </a:cubicBezTo>
                  <a:cubicBezTo>
                    <a:pt x="122" y="971"/>
                    <a:pt x="185" y="997"/>
                    <a:pt x="249" y="997"/>
                  </a:cubicBezTo>
                  <a:cubicBezTo>
                    <a:pt x="298" y="997"/>
                    <a:pt x="349" y="981"/>
                    <a:pt x="390" y="946"/>
                  </a:cubicBezTo>
                  <a:cubicBezTo>
                    <a:pt x="616" y="759"/>
                    <a:pt x="843" y="576"/>
                    <a:pt x="1073" y="394"/>
                  </a:cubicBezTo>
                  <a:cubicBezTo>
                    <a:pt x="1169" y="320"/>
                    <a:pt x="1186" y="180"/>
                    <a:pt x="1112" y="85"/>
                  </a:cubicBezTo>
                  <a:cubicBezTo>
                    <a:pt x="1068" y="29"/>
                    <a:pt x="1002" y="0"/>
                    <a:pt x="93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9"/>
            <p:cNvSpPr/>
            <p:nvPr/>
          </p:nvSpPr>
          <p:spPr>
            <a:xfrm>
              <a:off x="7248050" y="3606413"/>
              <a:ext cx="31025" cy="23375"/>
            </a:xfrm>
            <a:custGeom>
              <a:avLst/>
              <a:gdLst/>
              <a:ahLst/>
              <a:cxnLst/>
              <a:rect l="l" t="t" r="r" b="b"/>
              <a:pathLst>
                <a:path w="1241" h="935" extrusionOk="0">
                  <a:moveTo>
                    <a:pt x="988" y="0"/>
                  </a:moveTo>
                  <a:cubicBezTo>
                    <a:pt x="947" y="0"/>
                    <a:pt x="906" y="11"/>
                    <a:pt x="869" y="35"/>
                  </a:cubicBezTo>
                  <a:cubicBezTo>
                    <a:pt x="618" y="197"/>
                    <a:pt x="372" y="361"/>
                    <a:pt x="127" y="530"/>
                  </a:cubicBezTo>
                  <a:cubicBezTo>
                    <a:pt x="26" y="599"/>
                    <a:pt x="1" y="737"/>
                    <a:pt x="70" y="839"/>
                  </a:cubicBezTo>
                  <a:cubicBezTo>
                    <a:pt x="113" y="900"/>
                    <a:pt x="182" y="934"/>
                    <a:pt x="253" y="934"/>
                  </a:cubicBezTo>
                  <a:cubicBezTo>
                    <a:pt x="296" y="934"/>
                    <a:pt x="340" y="921"/>
                    <a:pt x="380" y="896"/>
                  </a:cubicBezTo>
                  <a:cubicBezTo>
                    <a:pt x="621" y="730"/>
                    <a:pt x="863" y="567"/>
                    <a:pt x="1110" y="408"/>
                  </a:cubicBezTo>
                  <a:cubicBezTo>
                    <a:pt x="1212" y="340"/>
                    <a:pt x="1240" y="204"/>
                    <a:pt x="1175" y="102"/>
                  </a:cubicBezTo>
                  <a:cubicBezTo>
                    <a:pt x="1132" y="35"/>
                    <a:pt x="1060" y="0"/>
                    <a:pt x="98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9"/>
            <p:cNvSpPr/>
            <p:nvPr/>
          </p:nvSpPr>
          <p:spPr>
            <a:xfrm>
              <a:off x="6580775" y="4351713"/>
              <a:ext cx="11900" cy="33175"/>
            </a:xfrm>
            <a:custGeom>
              <a:avLst/>
              <a:gdLst/>
              <a:ahLst/>
              <a:cxnLst/>
              <a:rect l="l" t="t" r="r" b="b"/>
              <a:pathLst>
                <a:path w="476" h="1327" extrusionOk="0">
                  <a:moveTo>
                    <a:pt x="248" y="0"/>
                  </a:moveTo>
                  <a:cubicBezTo>
                    <a:pt x="132" y="0"/>
                    <a:pt x="34" y="90"/>
                    <a:pt x="27" y="209"/>
                  </a:cubicBezTo>
                  <a:cubicBezTo>
                    <a:pt x="10" y="507"/>
                    <a:pt x="2" y="804"/>
                    <a:pt x="0" y="1105"/>
                  </a:cubicBezTo>
                  <a:cubicBezTo>
                    <a:pt x="0" y="1227"/>
                    <a:pt x="100" y="1326"/>
                    <a:pt x="222" y="1326"/>
                  </a:cubicBezTo>
                  <a:cubicBezTo>
                    <a:pt x="343" y="1326"/>
                    <a:pt x="443" y="1227"/>
                    <a:pt x="443" y="1106"/>
                  </a:cubicBezTo>
                  <a:cubicBezTo>
                    <a:pt x="446" y="816"/>
                    <a:pt x="454" y="524"/>
                    <a:pt x="468" y="233"/>
                  </a:cubicBezTo>
                  <a:cubicBezTo>
                    <a:pt x="475" y="109"/>
                    <a:pt x="382" y="6"/>
                    <a:pt x="258" y="0"/>
                  </a:cubicBezTo>
                  <a:cubicBezTo>
                    <a:pt x="255" y="0"/>
                    <a:pt x="251" y="0"/>
                    <a:pt x="24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9"/>
            <p:cNvSpPr/>
            <p:nvPr/>
          </p:nvSpPr>
          <p:spPr>
            <a:xfrm>
              <a:off x="6613375" y="4546413"/>
              <a:ext cx="21475" cy="31375"/>
            </a:xfrm>
            <a:custGeom>
              <a:avLst/>
              <a:gdLst/>
              <a:ahLst/>
              <a:cxnLst/>
              <a:rect l="l" t="t" r="r" b="b"/>
              <a:pathLst>
                <a:path w="859" h="1255" extrusionOk="0">
                  <a:moveTo>
                    <a:pt x="252" y="0"/>
                  </a:moveTo>
                  <a:cubicBezTo>
                    <a:pt x="224" y="0"/>
                    <a:pt x="195" y="6"/>
                    <a:pt x="167" y="18"/>
                  </a:cubicBezTo>
                  <a:cubicBezTo>
                    <a:pt x="53" y="63"/>
                    <a:pt x="1" y="192"/>
                    <a:pt x="46" y="305"/>
                  </a:cubicBezTo>
                  <a:cubicBezTo>
                    <a:pt x="160" y="582"/>
                    <a:pt x="280" y="856"/>
                    <a:pt x="407" y="1126"/>
                  </a:cubicBezTo>
                  <a:cubicBezTo>
                    <a:pt x="443" y="1206"/>
                    <a:pt x="524" y="1254"/>
                    <a:pt x="606" y="1254"/>
                  </a:cubicBezTo>
                  <a:cubicBezTo>
                    <a:pt x="639" y="1254"/>
                    <a:pt x="670" y="1247"/>
                    <a:pt x="700" y="1233"/>
                  </a:cubicBezTo>
                  <a:cubicBezTo>
                    <a:pt x="811" y="1182"/>
                    <a:pt x="859" y="1048"/>
                    <a:pt x="806" y="939"/>
                  </a:cubicBezTo>
                  <a:cubicBezTo>
                    <a:pt x="684" y="674"/>
                    <a:pt x="568" y="407"/>
                    <a:pt x="456" y="138"/>
                  </a:cubicBezTo>
                  <a:cubicBezTo>
                    <a:pt x="421" y="53"/>
                    <a:pt x="339" y="0"/>
                    <a:pt x="25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9"/>
            <p:cNvSpPr/>
            <p:nvPr/>
          </p:nvSpPr>
          <p:spPr>
            <a:xfrm>
              <a:off x="6585600" y="4285888"/>
              <a:ext cx="15875" cy="32875"/>
            </a:xfrm>
            <a:custGeom>
              <a:avLst/>
              <a:gdLst/>
              <a:ahLst/>
              <a:cxnLst/>
              <a:rect l="l" t="t" r="r" b="b"/>
              <a:pathLst>
                <a:path w="635" h="1315" extrusionOk="0">
                  <a:moveTo>
                    <a:pt x="396" y="0"/>
                  </a:moveTo>
                  <a:cubicBezTo>
                    <a:pt x="293" y="0"/>
                    <a:pt x="197" y="70"/>
                    <a:pt x="177" y="176"/>
                  </a:cubicBezTo>
                  <a:cubicBezTo>
                    <a:pt x="116" y="468"/>
                    <a:pt x="64" y="763"/>
                    <a:pt x="17" y="1056"/>
                  </a:cubicBezTo>
                  <a:cubicBezTo>
                    <a:pt x="0" y="1181"/>
                    <a:pt x="84" y="1295"/>
                    <a:pt x="204" y="1313"/>
                  </a:cubicBezTo>
                  <a:cubicBezTo>
                    <a:pt x="214" y="1314"/>
                    <a:pt x="227" y="1314"/>
                    <a:pt x="237" y="1314"/>
                  </a:cubicBezTo>
                  <a:cubicBezTo>
                    <a:pt x="343" y="1314"/>
                    <a:pt x="440" y="1236"/>
                    <a:pt x="455" y="1126"/>
                  </a:cubicBezTo>
                  <a:cubicBezTo>
                    <a:pt x="499" y="839"/>
                    <a:pt x="552" y="551"/>
                    <a:pt x="610" y="266"/>
                  </a:cubicBezTo>
                  <a:cubicBezTo>
                    <a:pt x="634" y="147"/>
                    <a:pt x="559" y="31"/>
                    <a:pt x="438" y="4"/>
                  </a:cubicBezTo>
                  <a:cubicBezTo>
                    <a:pt x="424" y="1"/>
                    <a:pt x="410" y="0"/>
                    <a:pt x="3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9"/>
            <p:cNvSpPr/>
            <p:nvPr/>
          </p:nvSpPr>
          <p:spPr>
            <a:xfrm>
              <a:off x="6593150" y="4483338"/>
              <a:ext cx="18125" cy="32425"/>
            </a:xfrm>
            <a:custGeom>
              <a:avLst/>
              <a:gdLst/>
              <a:ahLst/>
              <a:cxnLst/>
              <a:rect l="l" t="t" r="r" b="b"/>
              <a:pathLst>
                <a:path w="725" h="1297" extrusionOk="0">
                  <a:moveTo>
                    <a:pt x="243" y="0"/>
                  </a:moveTo>
                  <a:cubicBezTo>
                    <a:pt x="225" y="0"/>
                    <a:pt x="208" y="2"/>
                    <a:pt x="190" y="6"/>
                  </a:cubicBezTo>
                  <a:cubicBezTo>
                    <a:pt x="73" y="35"/>
                    <a:pt x="0" y="155"/>
                    <a:pt x="30" y="274"/>
                  </a:cubicBezTo>
                  <a:cubicBezTo>
                    <a:pt x="101" y="565"/>
                    <a:pt x="179" y="853"/>
                    <a:pt x="264" y="1139"/>
                  </a:cubicBezTo>
                  <a:cubicBezTo>
                    <a:pt x="292" y="1236"/>
                    <a:pt x="380" y="1297"/>
                    <a:pt x="477" y="1297"/>
                  </a:cubicBezTo>
                  <a:cubicBezTo>
                    <a:pt x="498" y="1297"/>
                    <a:pt x="519" y="1294"/>
                    <a:pt x="541" y="1288"/>
                  </a:cubicBezTo>
                  <a:cubicBezTo>
                    <a:pt x="657" y="1253"/>
                    <a:pt x="725" y="1131"/>
                    <a:pt x="689" y="1013"/>
                  </a:cubicBezTo>
                  <a:cubicBezTo>
                    <a:pt x="604" y="734"/>
                    <a:pt x="528" y="453"/>
                    <a:pt x="458" y="169"/>
                  </a:cubicBezTo>
                  <a:cubicBezTo>
                    <a:pt x="434" y="69"/>
                    <a:pt x="344" y="0"/>
                    <a:pt x="24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9"/>
            <p:cNvSpPr/>
            <p:nvPr/>
          </p:nvSpPr>
          <p:spPr>
            <a:xfrm>
              <a:off x="6582500" y="4417963"/>
              <a:ext cx="14275" cy="33025"/>
            </a:xfrm>
            <a:custGeom>
              <a:avLst/>
              <a:gdLst/>
              <a:ahLst/>
              <a:cxnLst/>
              <a:rect l="l" t="t" r="r" b="b"/>
              <a:pathLst>
                <a:path w="571" h="1321" extrusionOk="0">
                  <a:moveTo>
                    <a:pt x="235" y="1"/>
                  </a:moveTo>
                  <a:cubicBezTo>
                    <a:pt x="227" y="1"/>
                    <a:pt x="219" y="1"/>
                    <a:pt x="211" y="2"/>
                  </a:cubicBezTo>
                  <a:cubicBezTo>
                    <a:pt x="89" y="12"/>
                    <a:pt x="1" y="121"/>
                    <a:pt x="11" y="243"/>
                  </a:cubicBezTo>
                  <a:cubicBezTo>
                    <a:pt x="39" y="541"/>
                    <a:pt x="75" y="837"/>
                    <a:pt x="116" y="1131"/>
                  </a:cubicBezTo>
                  <a:cubicBezTo>
                    <a:pt x="131" y="1242"/>
                    <a:pt x="225" y="1321"/>
                    <a:pt x="334" y="1321"/>
                  </a:cubicBezTo>
                  <a:cubicBezTo>
                    <a:pt x="344" y="1321"/>
                    <a:pt x="355" y="1321"/>
                    <a:pt x="365" y="1320"/>
                  </a:cubicBezTo>
                  <a:cubicBezTo>
                    <a:pt x="487" y="1303"/>
                    <a:pt x="571" y="1192"/>
                    <a:pt x="555" y="1069"/>
                  </a:cubicBezTo>
                  <a:cubicBezTo>
                    <a:pt x="514" y="781"/>
                    <a:pt x="480" y="491"/>
                    <a:pt x="452" y="201"/>
                  </a:cubicBezTo>
                  <a:cubicBezTo>
                    <a:pt x="441" y="88"/>
                    <a:pt x="344" y="1"/>
                    <a:pt x="23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9"/>
            <p:cNvSpPr/>
            <p:nvPr/>
          </p:nvSpPr>
          <p:spPr>
            <a:xfrm>
              <a:off x="6643125" y="4605638"/>
              <a:ext cx="24600" cy="29600"/>
            </a:xfrm>
            <a:custGeom>
              <a:avLst/>
              <a:gdLst/>
              <a:ahLst/>
              <a:cxnLst/>
              <a:rect l="l" t="t" r="r" b="b"/>
              <a:pathLst>
                <a:path w="984" h="1184" extrusionOk="0">
                  <a:moveTo>
                    <a:pt x="253" y="0"/>
                  </a:moveTo>
                  <a:cubicBezTo>
                    <a:pt x="214" y="0"/>
                    <a:pt x="174" y="10"/>
                    <a:pt x="138" y="32"/>
                  </a:cubicBezTo>
                  <a:cubicBezTo>
                    <a:pt x="33" y="96"/>
                    <a:pt x="1" y="231"/>
                    <a:pt x="63" y="336"/>
                  </a:cubicBezTo>
                  <a:cubicBezTo>
                    <a:pt x="219" y="591"/>
                    <a:pt x="381" y="842"/>
                    <a:pt x="550" y="1089"/>
                  </a:cubicBezTo>
                  <a:cubicBezTo>
                    <a:pt x="592" y="1151"/>
                    <a:pt x="662" y="1184"/>
                    <a:pt x="732" y="1184"/>
                  </a:cubicBezTo>
                  <a:cubicBezTo>
                    <a:pt x="775" y="1184"/>
                    <a:pt x="819" y="1172"/>
                    <a:pt x="856" y="1146"/>
                  </a:cubicBezTo>
                  <a:cubicBezTo>
                    <a:pt x="957" y="1076"/>
                    <a:pt x="983" y="940"/>
                    <a:pt x="914" y="839"/>
                  </a:cubicBezTo>
                  <a:cubicBezTo>
                    <a:pt x="752" y="600"/>
                    <a:pt x="594" y="354"/>
                    <a:pt x="443" y="106"/>
                  </a:cubicBezTo>
                  <a:cubicBezTo>
                    <a:pt x="401" y="38"/>
                    <a:pt x="328"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9"/>
            <p:cNvSpPr/>
            <p:nvPr/>
          </p:nvSpPr>
          <p:spPr>
            <a:xfrm>
              <a:off x="6807675" y="3983988"/>
              <a:ext cx="32175" cy="21275"/>
            </a:xfrm>
            <a:custGeom>
              <a:avLst/>
              <a:gdLst/>
              <a:ahLst/>
              <a:cxnLst/>
              <a:rect l="l" t="t" r="r" b="b"/>
              <a:pathLst>
                <a:path w="1287" h="851" extrusionOk="0">
                  <a:moveTo>
                    <a:pt x="1038" y="0"/>
                  </a:moveTo>
                  <a:cubicBezTo>
                    <a:pt x="1005" y="0"/>
                    <a:pt x="971" y="8"/>
                    <a:pt x="939" y="23"/>
                  </a:cubicBezTo>
                  <a:cubicBezTo>
                    <a:pt x="672" y="154"/>
                    <a:pt x="407" y="291"/>
                    <a:pt x="145" y="436"/>
                  </a:cubicBezTo>
                  <a:cubicBezTo>
                    <a:pt x="38" y="494"/>
                    <a:pt x="0" y="629"/>
                    <a:pt x="58" y="737"/>
                  </a:cubicBezTo>
                  <a:cubicBezTo>
                    <a:pt x="99" y="810"/>
                    <a:pt x="173" y="850"/>
                    <a:pt x="251" y="850"/>
                  </a:cubicBezTo>
                  <a:cubicBezTo>
                    <a:pt x="287" y="850"/>
                    <a:pt x="325" y="842"/>
                    <a:pt x="358" y="822"/>
                  </a:cubicBezTo>
                  <a:cubicBezTo>
                    <a:pt x="613" y="680"/>
                    <a:pt x="872" y="545"/>
                    <a:pt x="1133" y="418"/>
                  </a:cubicBezTo>
                  <a:cubicBezTo>
                    <a:pt x="1242" y="365"/>
                    <a:pt x="1286" y="232"/>
                    <a:pt x="1234" y="123"/>
                  </a:cubicBezTo>
                  <a:cubicBezTo>
                    <a:pt x="1198" y="45"/>
                    <a:pt x="1120" y="0"/>
                    <a:pt x="103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9"/>
            <p:cNvSpPr/>
            <p:nvPr/>
          </p:nvSpPr>
          <p:spPr>
            <a:xfrm>
              <a:off x="6868000" y="3959438"/>
              <a:ext cx="33425" cy="18225"/>
            </a:xfrm>
            <a:custGeom>
              <a:avLst/>
              <a:gdLst/>
              <a:ahLst/>
              <a:cxnLst/>
              <a:rect l="l" t="t" r="r" b="b"/>
              <a:pathLst>
                <a:path w="1337" h="729" extrusionOk="0">
                  <a:moveTo>
                    <a:pt x="1086" y="0"/>
                  </a:moveTo>
                  <a:cubicBezTo>
                    <a:pt x="1065" y="0"/>
                    <a:pt x="1043" y="3"/>
                    <a:pt x="1022" y="10"/>
                  </a:cubicBezTo>
                  <a:cubicBezTo>
                    <a:pt x="737" y="99"/>
                    <a:pt x="455" y="194"/>
                    <a:pt x="175" y="299"/>
                  </a:cubicBezTo>
                  <a:cubicBezTo>
                    <a:pt x="60" y="342"/>
                    <a:pt x="1" y="469"/>
                    <a:pt x="43" y="583"/>
                  </a:cubicBezTo>
                  <a:cubicBezTo>
                    <a:pt x="77" y="672"/>
                    <a:pt x="161" y="729"/>
                    <a:pt x="252" y="729"/>
                  </a:cubicBezTo>
                  <a:cubicBezTo>
                    <a:pt x="276" y="729"/>
                    <a:pt x="303" y="725"/>
                    <a:pt x="327" y="715"/>
                  </a:cubicBezTo>
                  <a:cubicBezTo>
                    <a:pt x="601" y="613"/>
                    <a:pt x="876" y="519"/>
                    <a:pt x="1154" y="432"/>
                  </a:cubicBezTo>
                  <a:cubicBezTo>
                    <a:pt x="1270" y="397"/>
                    <a:pt x="1337" y="272"/>
                    <a:pt x="1298" y="156"/>
                  </a:cubicBezTo>
                  <a:cubicBezTo>
                    <a:pt x="1269" y="62"/>
                    <a:pt x="1182" y="0"/>
                    <a:pt x="108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9"/>
            <p:cNvSpPr/>
            <p:nvPr/>
          </p:nvSpPr>
          <p:spPr>
            <a:xfrm>
              <a:off x="6702800" y="4058988"/>
              <a:ext cx="28000" cy="26500"/>
            </a:xfrm>
            <a:custGeom>
              <a:avLst/>
              <a:gdLst/>
              <a:ahLst/>
              <a:cxnLst/>
              <a:rect l="l" t="t" r="r" b="b"/>
              <a:pathLst>
                <a:path w="1120" h="1060" extrusionOk="0">
                  <a:moveTo>
                    <a:pt x="876" y="0"/>
                  </a:moveTo>
                  <a:cubicBezTo>
                    <a:pt x="822" y="0"/>
                    <a:pt x="768" y="20"/>
                    <a:pt x="725" y="60"/>
                  </a:cubicBezTo>
                  <a:cubicBezTo>
                    <a:pt x="508" y="264"/>
                    <a:pt x="294" y="471"/>
                    <a:pt x="86" y="685"/>
                  </a:cubicBezTo>
                  <a:cubicBezTo>
                    <a:pt x="0" y="771"/>
                    <a:pt x="2" y="912"/>
                    <a:pt x="90" y="997"/>
                  </a:cubicBezTo>
                  <a:cubicBezTo>
                    <a:pt x="132" y="1039"/>
                    <a:pt x="189" y="1059"/>
                    <a:pt x="244" y="1059"/>
                  </a:cubicBezTo>
                  <a:cubicBezTo>
                    <a:pt x="301" y="1059"/>
                    <a:pt x="359" y="1037"/>
                    <a:pt x="402" y="991"/>
                  </a:cubicBezTo>
                  <a:cubicBezTo>
                    <a:pt x="606" y="783"/>
                    <a:pt x="813" y="579"/>
                    <a:pt x="1026" y="381"/>
                  </a:cubicBezTo>
                  <a:cubicBezTo>
                    <a:pt x="1114" y="299"/>
                    <a:pt x="1119" y="159"/>
                    <a:pt x="1036" y="69"/>
                  </a:cubicBezTo>
                  <a:cubicBezTo>
                    <a:pt x="993" y="24"/>
                    <a:pt x="935" y="0"/>
                    <a:pt x="87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9"/>
            <p:cNvSpPr/>
            <p:nvPr/>
          </p:nvSpPr>
          <p:spPr>
            <a:xfrm>
              <a:off x="6660000" y="4107588"/>
              <a:ext cx="25850" cy="28675"/>
            </a:xfrm>
            <a:custGeom>
              <a:avLst/>
              <a:gdLst/>
              <a:ahLst/>
              <a:cxnLst/>
              <a:rect l="l" t="t" r="r" b="b"/>
              <a:pathLst>
                <a:path w="1034" h="1147" extrusionOk="0">
                  <a:moveTo>
                    <a:pt x="785" y="0"/>
                  </a:moveTo>
                  <a:cubicBezTo>
                    <a:pt x="720" y="0"/>
                    <a:pt x="656" y="28"/>
                    <a:pt x="612" y="82"/>
                  </a:cubicBezTo>
                  <a:cubicBezTo>
                    <a:pt x="426" y="316"/>
                    <a:pt x="245" y="555"/>
                    <a:pt x="72" y="796"/>
                  </a:cubicBezTo>
                  <a:cubicBezTo>
                    <a:pt x="1" y="895"/>
                    <a:pt x="22" y="1033"/>
                    <a:pt x="121" y="1104"/>
                  </a:cubicBezTo>
                  <a:cubicBezTo>
                    <a:pt x="160" y="1132"/>
                    <a:pt x="206" y="1146"/>
                    <a:pt x="250" y="1146"/>
                  </a:cubicBezTo>
                  <a:cubicBezTo>
                    <a:pt x="320" y="1146"/>
                    <a:pt x="386" y="1115"/>
                    <a:pt x="429" y="1054"/>
                  </a:cubicBezTo>
                  <a:cubicBezTo>
                    <a:pt x="599" y="818"/>
                    <a:pt x="776" y="586"/>
                    <a:pt x="958" y="358"/>
                  </a:cubicBezTo>
                  <a:cubicBezTo>
                    <a:pt x="1033" y="263"/>
                    <a:pt x="1018" y="124"/>
                    <a:pt x="923" y="47"/>
                  </a:cubicBezTo>
                  <a:cubicBezTo>
                    <a:pt x="881" y="16"/>
                    <a:pt x="833" y="0"/>
                    <a:pt x="78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9"/>
            <p:cNvSpPr/>
            <p:nvPr/>
          </p:nvSpPr>
          <p:spPr>
            <a:xfrm>
              <a:off x="6752250" y="4017463"/>
              <a:ext cx="30475" cy="24100"/>
            </a:xfrm>
            <a:custGeom>
              <a:avLst/>
              <a:gdLst/>
              <a:ahLst/>
              <a:cxnLst/>
              <a:rect l="l" t="t" r="r" b="b"/>
              <a:pathLst>
                <a:path w="1219" h="964" extrusionOk="0">
                  <a:moveTo>
                    <a:pt x="966" y="1"/>
                  </a:moveTo>
                  <a:cubicBezTo>
                    <a:pt x="923" y="1"/>
                    <a:pt x="880" y="14"/>
                    <a:pt x="842" y="40"/>
                  </a:cubicBezTo>
                  <a:cubicBezTo>
                    <a:pt x="596" y="210"/>
                    <a:pt x="354" y="383"/>
                    <a:pt x="117" y="566"/>
                  </a:cubicBezTo>
                  <a:cubicBezTo>
                    <a:pt x="19" y="640"/>
                    <a:pt x="1" y="779"/>
                    <a:pt x="76" y="877"/>
                  </a:cubicBezTo>
                  <a:cubicBezTo>
                    <a:pt x="120" y="934"/>
                    <a:pt x="185" y="963"/>
                    <a:pt x="252" y="963"/>
                  </a:cubicBezTo>
                  <a:cubicBezTo>
                    <a:pt x="298" y="963"/>
                    <a:pt x="345" y="949"/>
                    <a:pt x="386" y="918"/>
                  </a:cubicBezTo>
                  <a:cubicBezTo>
                    <a:pt x="618" y="741"/>
                    <a:pt x="854" y="570"/>
                    <a:pt x="1093" y="403"/>
                  </a:cubicBezTo>
                  <a:cubicBezTo>
                    <a:pt x="1195" y="334"/>
                    <a:pt x="1219" y="196"/>
                    <a:pt x="1149" y="95"/>
                  </a:cubicBezTo>
                  <a:cubicBezTo>
                    <a:pt x="1106" y="34"/>
                    <a:pt x="1036" y="1"/>
                    <a:pt x="966"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9"/>
            <p:cNvSpPr/>
            <p:nvPr/>
          </p:nvSpPr>
          <p:spPr>
            <a:xfrm>
              <a:off x="7041150" y="3850163"/>
              <a:ext cx="20450" cy="31725"/>
            </a:xfrm>
            <a:custGeom>
              <a:avLst/>
              <a:gdLst/>
              <a:ahLst/>
              <a:cxnLst/>
              <a:rect l="l" t="t" r="r" b="b"/>
              <a:pathLst>
                <a:path w="818" h="1269" extrusionOk="0">
                  <a:moveTo>
                    <a:pt x="567" y="1"/>
                  </a:moveTo>
                  <a:cubicBezTo>
                    <a:pt x="481" y="1"/>
                    <a:pt x="397" y="52"/>
                    <a:pt x="361" y="138"/>
                  </a:cubicBezTo>
                  <a:cubicBezTo>
                    <a:pt x="248" y="414"/>
                    <a:pt x="141" y="692"/>
                    <a:pt x="42" y="975"/>
                  </a:cubicBezTo>
                  <a:cubicBezTo>
                    <a:pt x="1" y="1089"/>
                    <a:pt x="62" y="1216"/>
                    <a:pt x="177" y="1257"/>
                  </a:cubicBezTo>
                  <a:cubicBezTo>
                    <a:pt x="201" y="1265"/>
                    <a:pt x="226" y="1268"/>
                    <a:pt x="249" y="1268"/>
                  </a:cubicBezTo>
                  <a:cubicBezTo>
                    <a:pt x="340" y="1268"/>
                    <a:pt x="426" y="1211"/>
                    <a:pt x="459" y="1121"/>
                  </a:cubicBezTo>
                  <a:cubicBezTo>
                    <a:pt x="555" y="847"/>
                    <a:pt x="659" y="575"/>
                    <a:pt x="771" y="305"/>
                  </a:cubicBezTo>
                  <a:cubicBezTo>
                    <a:pt x="818" y="193"/>
                    <a:pt x="764" y="63"/>
                    <a:pt x="650" y="17"/>
                  </a:cubicBezTo>
                  <a:cubicBezTo>
                    <a:pt x="623" y="6"/>
                    <a:pt x="595" y="1"/>
                    <a:pt x="56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9"/>
            <p:cNvSpPr/>
            <p:nvPr/>
          </p:nvSpPr>
          <p:spPr>
            <a:xfrm>
              <a:off x="7038000" y="4109188"/>
              <a:ext cx="21475" cy="31250"/>
            </a:xfrm>
            <a:custGeom>
              <a:avLst/>
              <a:gdLst/>
              <a:ahLst/>
              <a:cxnLst/>
              <a:rect l="l" t="t" r="r" b="b"/>
              <a:pathLst>
                <a:path w="859" h="1250" extrusionOk="0">
                  <a:moveTo>
                    <a:pt x="249" y="0"/>
                  </a:moveTo>
                  <a:cubicBezTo>
                    <a:pt x="224" y="0"/>
                    <a:pt x="199" y="5"/>
                    <a:pt x="174" y="14"/>
                  </a:cubicBezTo>
                  <a:cubicBezTo>
                    <a:pt x="57" y="57"/>
                    <a:pt x="1" y="184"/>
                    <a:pt x="42" y="298"/>
                  </a:cubicBezTo>
                  <a:lnTo>
                    <a:pt x="103" y="455"/>
                  </a:lnTo>
                  <a:cubicBezTo>
                    <a:pt x="191" y="684"/>
                    <a:pt x="297" y="910"/>
                    <a:pt x="412" y="1132"/>
                  </a:cubicBezTo>
                  <a:cubicBezTo>
                    <a:pt x="452" y="1207"/>
                    <a:pt x="530" y="1249"/>
                    <a:pt x="608" y="1249"/>
                  </a:cubicBezTo>
                  <a:cubicBezTo>
                    <a:pt x="643" y="1249"/>
                    <a:pt x="678" y="1241"/>
                    <a:pt x="710" y="1224"/>
                  </a:cubicBezTo>
                  <a:cubicBezTo>
                    <a:pt x="819" y="1167"/>
                    <a:pt x="859" y="1032"/>
                    <a:pt x="802" y="925"/>
                  </a:cubicBezTo>
                  <a:cubicBezTo>
                    <a:pt x="694" y="719"/>
                    <a:pt x="596" y="506"/>
                    <a:pt x="514" y="295"/>
                  </a:cubicBezTo>
                  <a:lnTo>
                    <a:pt x="457" y="145"/>
                  </a:lnTo>
                  <a:cubicBezTo>
                    <a:pt x="424" y="56"/>
                    <a:pt x="339" y="0"/>
                    <a:pt x="249"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9"/>
            <p:cNvSpPr/>
            <p:nvPr/>
          </p:nvSpPr>
          <p:spPr>
            <a:xfrm>
              <a:off x="7022025" y="4044963"/>
              <a:ext cx="15800" cy="32900"/>
            </a:xfrm>
            <a:custGeom>
              <a:avLst/>
              <a:gdLst/>
              <a:ahLst/>
              <a:cxnLst/>
              <a:rect l="l" t="t" r="r" b="b"/>
              <a:pathLst>
                <a:path w="632" h="1316" extrusionOk="0">
                  <a:moveTo>
                    <a:pt x="240" y="1"/>
                  </a:moveTo>
                  <a:cubicBezTo>
                    <a:pt x="229" y="1"/>
                    <a:pt x="217" y="2"/>
                    <a:pt x="206" y="4"/>
                  </a:cubicBezTo>
                  <a:cubicBezTo>
                    <a:pt x="85" y="21"/>
                    <a:pt x="0" y="133"/>
                    <a:pt x="18" y="253"/>
                  </a:cubicBezTo>
                  <a:cubicBezTo>
                    <a:pt x="58" y="550"/>
                    <a:pt x="112" y="847"/>
                    <a:pt x="173" y="1140"/>
                  </a:cubicBezTo>
                  <a:cubicBezTo>
                    <a:pt x="197" y="1245"/>
                    <a:pt x="287" y="1315"/>
                    <a:pt x="390" y="1315"/>
                  </a:cubicBezTo>
                  <a:cubicBezTo>
                    <a:pt x="406" y="1315"/>
                    <a:pt x="421" y="1314"/>
                    <a:pt x="437" y="1310"/>
                  </a:cubicBezTo>
                  <a:cubicBezTo>
                    <a:pt x="556" y="1284"/>
                    <a:pt x="631" y="1167"/>
                    <a:pt x="607" y="1047"/>
                  </a:cubicBezTo>
                  <a:cubicBezTo>
                    <a:pt x="546" y="765"/>
                    <a:pt x="496" y="479"/>
                    <a:pt x="455" y="191"/>
                  </a:cubicBezTo>
                  <a:cubicBezTo>
                    <a:pt x="440" y="82"/>
                    <a:pt x="346"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9"/>
            <p:cNvSpPr/>
            <p:nvPr/>
          </p:nvSpPr>
          <p:spPr>
            <a:xfrm>
              <a:off x="6998375" y="3913213"/>
              <a:ext cx="42675" cy="40025"/>
            </a:xfrm>
            <a:custGeom>
              <a:avLst/>
              <a:gdLst/>
              <a:ahLst/>
              <a:cxnLst/>
              <a:rect l="l" t="t" r="r" b="b"/>
              <a:pathLst>
                <a:path w="1707" h="1601" extrusionOk="0">
                  <a:moveTo>
                    <a:pt x="1463" y="1"/>
                  </a:moveTo>
                  <a:cubicBezTo>
                    <a:pt x="1362" y="1"/>
                    <a:pt x="1272" y="70"/>
                    <a:pt x="1248" y="171"/>
                  </a:cubicBezTo>
                  <a:cubicBezTo>
                    <a:pt x="1179" y="465"/>
                    <a:pt x="1118" y="757"/>
                    <a:pt x="1067" y="1051"/>
                  </a:cubicBezTo>
                  <a:cubicBezTo>
                    <a:pt x="1060" y="1089"/>
                    <a:pt x="1062" y="1124"/>
                    <a:pt x="1074" y="1156"/>
                  </a:cubicBezTo>
                  <a:cubicBezTo>
                    <a:pt x="828" y="1141"/>
                    <a:pt x="584" y="1134"/>
                    <a:pt x="339" y="1134"/>
                  </a:cubicBezTo>
                  <a:lnTo>
                    <a:pt x="220" y="1134"/>
                  </a:lnTo>
                  <a:cubicBezTo>
                    <a:pt x="97" y="1136"/>
                    <a:pt x="0" y="1235"/>
                    <a:pt x="2" y="1358"/>
                  </a:cubicBezTo>
                  <a:cubicBezTo>
                    <a:pt x="3" y="1479"/>
                    <a:pt x="102" y="1575"/>
                    <a:pt x="223" y="1575"/>
                  </a:cubicBezTo>
                  <a:lnTo>
                    <a:pt x="338" y="1575"/>
                  </a:lnTo>
                  <a:cubicBezTo>
                    <a:pt x="590" y="1575"/>
                    <a:pt x="841" y="1582"/>
                    <a:pt x="1094" y="1601"/>
                  </a:cubicBezTo>
                  <a:lnTo>
                    <a:pt x="1108" y="1601"/>
                  </a:lnTo>
                  <a:cubicBezTo>
                    <a:pt x="1223" y="1601"/>
                    <a:pt x="1320" y="1510"/>
                    <a:pt x="1328" y="1394"/>
                  </a:cubicBezTo>
                  <a:cubicBezTo>
                    <a:pt x="1329" y="1363"/>
                    <a:pt x="1325" y="1334"/>
                    <a:pt x="1316" y="1309"/>
                  </a:cubicBezTo>
                  <a:cubicBezTo>
                    <a:pt x="1408" y="1294"/>
                    <a:pt x="1485" y="1225"/>
                    <a:pt x="1502" y="1127"/>
                  </a:cubicBezTo>
                  <a:cubicBezTo>
                    <a:pt x="1554" y="842"/>
                    <a:pt x="1613" y="557"/>
                    <a:pt x="1678" y="273"/>
                  </a:cubicBezTo>
                  <a:cubicBezTo>
                    <a:pt x="1706" y="154"/>
                    <a:pt x="1632" y="35"/>
                    <a:pt x="1513" y="7"/>
                  </a:cubicBezTo>
                  <a:cubicBezTo>
                    <a:pt x="1496" y="3"/>
                    <a:pt x="1479" y="1"/>
                    <a:pt x="146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9"/>
            <p:cNvSpPr/>
            <p:nvPr/>
          </p:nvSpPr>
          <p:spPr>
            <a:xfrm>
              <a:off x="6932425" y="3944888"/>
              <a:ext cx="33350" cy="14600"/>
            </a:xfrm>
            <a:custGeom>
              <a:avLst/>
              <a:gdLst/>
              <a:ahLst/>
              <a:cxnLst/>
              <a:rect l="l" t="t" r="r" b="b"/>
              <a:pathLst>
                <a:path w="1334" h="584" extrusionOk="0">
                  <a:moveTo>
                    <a:pt x="1096" y="0"/>
                  </a:moveTo>
                  <a:cubicBezTo>
                    <a:pt x="1086" y="0"/>
                    <a:pt x="1077" y="1"/>
                    <a:pt x="1067" y="2"/>
                  </a:cubicBezTo>
                  <a:cubicBezTo>
                    <a:pt x="780" y="40"/>
                    <a:pt x="494" y="88"/>
                    <a:pt x="210" y="145"/>
                  </a:cubicBezTo>
                  <a:lnTo>
                    <a:pt x="225" y="366"/>
                  </a:lnTo>
                  <a:lnTo>
                    <a:pt x="182" y="151"/>
                  </a:lnTo>
                  <a:cubicBezTo>
                    <a:pt x="61" y="174"/>
                    <a:pt x="0" y="287"/>
                    <a:pt x="23" y="408"/>
                  </a:cubicBezTo>
                  <a:cubicBezTo>
                    <a:pt x="43" y="512"/>
                    <a:pt x="147" y="583"/>
                    <a:pt x="253" y="583"/>
                  </a:cubicBezTo>
                  <a:cubicBezTo>
                    <a:pt x="270" y="583"/>
                    <a:pt x="284" y="582"/>
                    <a:pt x="298" y="581"/>
                  </a:cubicBezTo>
                  <a:cubicBezTo>
                    <a:pt x="572" y="527"/>
                    <a:pt x="849" y="478"/>
                    <a:pt x="1128" y="442"/>
                  </a:cubicBezTo>
                  <a:cubicBezTo>
                    <a:pt x="1248" y="426"/>
                    <a:pt x="1334" y="314"/>
                    <a:pt x="1316" y="192"/>
                  </a:cubicBezTo>
                  <a:cubicBezTo>
                    <a:pt x="1301" y="80"/>
                    <a:pt x="1204" y="0"/>
                    <a:pt x="10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9"/>
            <p:cNvSpPr/>
            <p:nvPr/>
          </p:nvSpPr>
          <p:spPr>
            <a:xfrm>
              <a:off x="7019225" y="3978813"/>
              <a:ext cx="11825" cy="33150"/>
            </a:xfrm>
            <a:custGeom>
              <a:avLst/>
              <a:gdLst/>
              <a:ahLst/>
              <a:cxnLst/>
              <a:rect l="l" t="t" r="r" b="b"/>
              <a:pathLst>
                <a:path w="473" h="1326" extrusionOk="0">
                  <a:moveTo>
                    <a:pt x="257" y="1"/>
                  </a:moveTo>
                  <a:cubicBezTo>
                    <a:pt x="129" y="1"/>
                    <a:pt x="30" y="89"/>
                    <a:pt x="23" y="209"/>
                  </a:cubicBezTo>
                  <a:cubicBezTo>
                    <a:pt x="7" y="480"/>
                    <a:pt x="0" y="751"/>
                    <a:pt x="0" y="1025"/>
                  </a:cubicBezTo>
                  <a:lnTo>
                    <a:pt x="0" y="1104"/>
                  </a:lnTo>
                  <a:cubicBezTo>
                    <a:pt x="0" y="1226"/>
                    <a:pt x="99" y="1325"/>
                    <a:pt x="221" y="1325"/>
                  </a:cubicBezTo>
                  <a:cubicBezTo>
                    <a:pt x="222" y="1325"/>
                    <a:pt x="223" y="1325"/>
                    <a:pt x="224" y="1325"/>
                  </a:cubicBezTo>
                  <a:cubicBezTo>
                    <a:pt x="346" y="1325"/>
                    <a:pt x="442" y="1226"/>
                    <a:pt x="442" y="1105"/>
                  </a:cubicBezTo>
                  <a:lnTo>
                    <a:pt x="442" y="1022"/>
                  </a:lnTo>
                  <a:cubicBezTo>
                    <a:pt x="442" y="759"/>
                    <a:pt x="450" y="497"/>
                    <a:pt x="465" y="235"/>
                  </a:cubicBezTo>
                  <a:cubicBezTo>
                    <a:pt x="472" y="113"/>
                    <a:pt x="379" y="8"/>
                    <a:pt x="25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03"/>
        <p:cNvGrpSpPr/>
        <p:nvPr/>
      </p:nvGrpSpPr>
      <p:grpSpPr>
        <a:xfrm>
          <a:off x="0" y="0"/>
          <a:ext cx="0" cy="0"/>
          <a:chOff x="0" y="0"/>
          <a:chExt cx="0" cy="0"/>
        </a:xfrm>
      </p:grpSpPr>
      <p:sp>
        <p:nvSpPr>
          <p:cNvPr id="2306" name="Google Shape;2306;p46"/>
          <p:cNvSpPr txBox="1">
            <a:spLocks noGrp="1"/>
          </p:cNvSpPr>
          <p:nvPr>
            <p:ph type="title"/>
          </p:nvPr>
        </p:nvSpPr>
        <p:spPr>
          <a:xfrm>
            <a:off x="820869" y="455417"/>
            <a:ext cx="7473748" cy="2031751"/>
          </a:xfrm>
          <a:prstGeom prst="rect">
            <a:avLst/>
          </a:prstGeom>
        </p:spPr>
        <p:txBody>
          <a:bodyPr spcFirstLastPara="1" wrap="square" lIns="91425" tIns="91425" rIns="91425" bIns="91425" anchor="ctr" anchorCtr="0">
            <a:noAutofit/>
          </a:bodyPr>
          <a:lstStyle/>
          <a:p>
            <a:pPr marL="0" lvl="0" indent="0" algn="just" rtl="0">
              <a:lnSpc>
                <a:spcPct val="130000"/>
              </a:lnSpc>
              <a:spcBef>
                <a:spcPts val="0"/>
              </a:spcBef>
              <a:spcAft>
                <a:spcPts val="0"/>
              </a:spcAft>
              <a:buNone/>
            </a:pPr>
            <a:r>
              <a:rPr lang="en" sz="2000" b="1" dirty="0">
                <a:solidFill>
                  <a:srgbClr val="002060"/>
                </a:solidFill>
              </a:rPr>
              <a:t>HĐ2. </a:t>
            </a:r>
            <a:br>
              <a:rPr lang="en" sz="2000" b="1" dirty="0">
                <a:solidFill>
                  <a:srgbClr val="002060"/>
                </a:solidFill>
              </a:rPr>
            </a:br>
            <a:r>
              <a:rPr lang="en" sz="2000" dirty="0"/>
              <a:t>a) Vẽ góc xOy. Lấy điểm A thuộc tia Ox, điểm B thuộc tia Oy (A, B khác 0). Sau đó, tô màu phần mặt phẳng giới hạn bởi hai tia Ox và Oy mà chứa đoạn thẳng AB như hình 72</a:t>
            </a:r>
            <a:br>
              <a:rPr lang="en" sz="2000" dirty="0"/>
            </a:br>
            <a:r>
              <a:rPr lang="en" sz="2000" dirty="0"/>
              <a:t>b) Vẽ một điểm M nằm trong phần được tô màu.</a:t>
            </a:r>
            <a:endParaRPr sz="2000" dirty="0"/>
          </a:p>
        </p:txBody>
      </p:sp>
      <p:grpSp>
        <p:nvGrpSpPr>
          <p:cNvPr id="2347" name="Google Shape;2347;p46"/>
          <p:cNvGrpSpPr/>
          <p:nvPr/>
        </p:nvGrpSpPr>
        <p:grpSpPr>
          <a:xfrm>
            <a:off x="8230250" y="4227082"/>
            <a:ext cx="861654" cy="752835"/>
            <a:chOff x="4395288" y="1220055"/>
            <a:chExt cx="861654" cy="752835"/>
          </a:xfrm>
        </p:grpSpPr>
        <p:sp>
          <p:nvSpPr>
            <p:cNvPr id="2348" name="Google Shape;2348;p46"/>
            <p:cNvSpPr/>
            <p:nvPr/>
          </p:nvSpPr>
          <p:spPr>
            <a:xfrm>
              <a:off x="4396198" y="1228615"/>
              <a:ext cx="860743" cy="743883"/>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46"/>
            <p:cNvSpPr/>
            <p:nvPr/>
          </p:nvSpPr>
          <p:spPr>
            <a:xfrm>
              <a:off x="4409844" y="1220055"/>
              <a:ext cx="829919" cy="749843"/>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46"/>
            <p:cNvSpPr/>
            <p:nvPr/>
          </p:nvSpPr>
          <p:spPr>
            <a:xfrm>
              <a:off x="4395288" y="1442145"/>
              <a:ext cx="738151" cy="530415"/>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46"/>
            <p:cNvSpPr/>
            <p:nvPr/>
          </p:nvSpPr>
          <p:spPr>
            <a:xfrm>
              <a:off x="4398628" y="1430302"/>
              <a:ext cx="31013" cy="40389"/>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46"/>
            <p:cNvSpPr/>
            <p:nvPr/>
          </p:nvSpPr>
          <p:spPr>
            <a:xfrm>
              <a:off x="4436699" y="1457100"/>
              <a:ext cx="30975" cy="40351"/>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46"/>
            <p:cNvSpPr/>
            <p:nvPr/>
          </p:nvSpPr>
          <p:spPr>
            <a:xfrm>
              <a:off x="4411306" y="1452489"/>
              <a:ext cx="21656" cy="27103"/>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46"/>
            <p:cNvSpPr/>
            <p:nvPr/>
          </p:nvSpPr>
          <p:spPr>
            <a:xfrm>
              <a:off x="4422883" y="1460649"/>
              <a:ext cx="21694" cy="27122"/>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46"/>
            <p:cNvSpPr/>
            <p:nvPr/>
          </p:nvSpPr>
          <p:spPr>
            <a:xfrm>
              <a:off x="4474163" y="1483538"/>
              <a:ext cx="31013" cy="40370"/>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46"/>
            <p:cNvSpPr/>
            <p:nvPr/>
          </p:nvSpPr>
          <p:spPr>
            <a:xfrm>
              <a:off x="4448808" y="1478907"/>
              <a:ext cx="21694" cy="27122"/>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46"/>
            <p:cNvSpPr/>
            <p:nvPr/>
          </p:nvSpPr>
          <p:spPr>
            <a:xfrm>
              <a:off x="4460385" y="1487049"/>
              <a:ext cx="21675" cy="27122"/>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46"/>
            <p:cNvSpPr/>
            <p:nvPr/>
          </p:nvSpPr>
          <p:spPr>
            <a:xfrm>
              <a:off x="4511704" y="1509937"/>
              <a:ext cx="31013" cy="40370"/>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46"/>
            <p:cNvSpPr/>
            <p:nvPr/>
          </p:nvSpPr>
          <p:spPr>
            <a:xfrm>
              <a:off x="4486310" y="1505326"/>
              <a:ext cx="21694" cy="27122"/>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46"/>
            <p:cNvSpPr/>
            <p:nvPr/>
          </p:nvSpPr>
          <p:spPr>
            <a:xfrm>
              <a:off x="4497906" y="1513467"/>
              <a:ext cx="21675" cy="27103"/>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46"/>
            <p:cNvSpPr/>
            <p:nvPr/>
          </p:nvSpPr>
          <p:spPr>
            <a:xfrm>
              <a:off x="4549206" y="1536337"/>
              <a:ext cx="30994" cy="40389"/>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46"/>
            <p:cNvSpPr/>
            <p:nvPr/>
          </p:nvSpPr>
          <p:spPr>
            <a:xfrm>
              <a:off x="4523793" y="1531725"/>
              <a:ext cx="21694" cy="27122"/>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46"/>
            <p:cNvSpPr/>
            <p:nvPr/>
          </p:nvSpPr>
          <p:spPr>
            <a:xfrm>
              <a:off x="4535408" y="1539848"/>
              <a:ext cx="21675" cy="27141"/>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46"/>
            <p:cNvSpPr/>
            <p:nvPr/>
          </p:nvSpPr>
          <p:spPr>
            <a:xfrm>
              <a:off x="4586689" y="1562774"/>
              <a:ext cx="31013" cy="40370"/>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46"/>
            <p:cNvSpPr/>
            <p:nvPr/>
          </p:nvSpPr>
          <p:spPr>
            <a:xfrm>
              <a:off x="4561333" y="1558144"/>
              <a:ext cx="21675" cy="27122"/>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46"/>
            <p:cNvSpPr/>
            <p:nvPr/>
          </p:nvSpPr>
          <p:spPr>
            <a:xfrm>
              <a:off x="4572929" y="1566304"/>
              <a:ext cx="21656" cy="27122"/>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46"/>
            <p:cNvSpPr/>
            <p:nvPr/>
          </p:nvSpPr>
          <p:spPr>
            <a:xfrm>
              <a:off x="4624210" y="1589193"/>
              <a:ext cx="30994" cy="40333"/>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46"/>
            <p:cNvSpPr/>
            <p:nvPr/>
          </p:nvSpPr>
          <p:spPr>
            <a:xfrm>
              <a:off x="4598835" y="1584543"/>
              <a:ext cx="21656" cy="27141"/>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46"/>
            <p:cNvSpPr/>
            <p:nvPr/>
          </p:nvSpPr>
          <p:spPr>
            <a:xfrm>
              <a:off x="4610412" y="1592704"/>
              <a:ext cx="21675" cy="27141"/>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46"/>
            <p:cNvSpPr/>
            <p:nvPr/>
          </p:nvSpPr>
          <p:spPr>
            <a:xfrm>
              <a:off x="4661693" y="1615554"/>
              <a:ext cx="31013" cy="40370"/>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46"/>
            <p:cNvSpPr/>
            <p:nvPr/>
          </p:nvSpPr>
          <p:spPr>
            <a:xfrm>
              <a:off x="4636337" y="1610943"/>
              <a:ext cx="21675" cy="27122"/>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46"/>
            <p:cNvSpPr/>
            <p:nvPr/>
          </p:nvSpPr>
          <p:spPr>
            <a:xfrm>
              <a:off x="4647914" y="1619122"/>
              <a:ext cx="21656" cy="27122"/>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46"/>
            <p:cNvSpPr/>
            <p:nvPr/>
          </p:nvSpPr>
          <p:spPr>
            <a:xfrm>
              <a:off x="4699214" y="1641954"/>
              <a:ext cx="31013" cy="40389"/>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46"/>
            <p:cNvSpPr/>
            <p:nvPr/>
          </p:nvSpPr>
          <p:spPr>
            <a:xfrm>
              <a:off x="4673839" y="1637361"/>
              <a:ext cx="21675" cy="27122"/>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46"/>
            <p:cNvSpPr/>
            <p:nvPr/>
          </p:nvSpPr>
          <p:spPr>
            <a:xfrm>
              <a:off x="4685417" y="1645522"/>
              <a:ext cx="21675" cy="27122"/>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46"/>
            <p:cNvSpPr/>
            <p:nvPr/>
          </p:nvSpPr>
          <p:spPr>
            <a:xfrm>
              <a:off x="4736716" y="1668391"/>
              <a:ext cx="30994" cy="40389"/>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46"/>
            <p:cNvSpPr/>
            <p:nvPr/>
          </p:nvSpPr>
          <p:spPr>
            <a:xfrm>
              <a:off x="4711361" y="1663799"/>
              <a:ext cx="21656" cy="27122"/>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46"/>
            <p:cNvSpPr/>
            <p:nvPr/>
          </p:nvSpPr>
          <p:spPr>
            <a:xfrm>
              <a:off x="4722919" y="1671922"/>
              <a:ext cx="21694" cy="27122"/>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46"/>
            <p:cNvSpPr/>
            <p:nvPr/>
          </p:nvSpPr>
          <p:spPr>
            <a:xfrm>
              <a:off x="4774199" y="1694810"/>
              <a:ext cx="30994" cy="40370"/>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46"/>
            <p:cNvSpPr/>
            <p:nvPr/>
          </p:nvSpPr>
          <p:spPr>
            <a:xfrm>
              <a:off x="4748844" y="1690198"/>
              <a:ext cx="21694" cy="27122"/>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46"/>
            <p:cNvSpPr/>
            <p:nvPr/>
          </p:nvSpPr>
          <p:spPr>
            <a:xfrm>
              <a:off x="4760440" y="1698340"/>
              <a:ext cx="21675" cy="27122"/>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46"/>
            <p:cNvSpPr/>
            <p:nvPr/>
          </p:nvSpPr>
          <p:spPr>
            <a:xfrm>
              <a:off x="4811721" y="1721210"/>
              <a:ext cx="30994" cy="40370"/>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46"/>
            <p:cNvSpPr/>
            <p:nvPr/>
          </p:nvSpPr>
          <p:spPr>
            <a:xfrm>
              <a:off x="4786346" y="1716598"/>
              <a:ext cx="21656" cy="27141"/>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46"/>
            <p:cNvSpPr/>
            <p:nvPr/>
          </p:nvSpPr>
          <p:spPr>
            <a:xfrm>
              <a:off x="4797923" y="1724778"/>
              <a:ext cx="21694" cy="27122"/>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46"/>
            <p:cNvSpPr/>
            <p:nvPr/>
          </p:nvSpPr>
          <p:spPr>
            <a:xfrm>
              <a:off x="4849204" y="1747628"/>
              <a:ext cx="31013" cy="40370"/>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46"/>
            <p:cNvSpPr/>
            <p:nvPr/>
          </p:nvSpPr>
          <p:spPr>
            <a:xfrm>
              <a:off x="4823848" y="1742997"/>
              <a:ext cx="21694" cy="27122"/>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46"/>
            <p:cNvSpPr/>
            <p:nvPr/>
          </p:nvSpPr>
          <p:spPr>
            <a:xfrm>
              <a:off x="4835425" y="1751177"/>
              <a:ext cx="21656" cy="27141"/>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46"/>
            <p:cNvSpPr/>
            <p:nvPr/>
          </p:nvSpPr>
          <p:spPr>
            <a:xfrm>
              <a:off x="4886706" y="1774065"/>
              <a:ext cx="30994" cy="40351"/>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46"/>
            <p:cNvSpPr/>
            <p:nvPr/>
          </p:nvSpPr>
          <p:spPr>
            <a:xfrm>
              <a:off x="4861350" y="1769416"/>
              <a:ext cx="21694" cy="27122"/>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46"/>
            <p:cNvSpPr/>
            <p:nvPr/>
          </p:nvSpPr>
          <p:spPr>
            <a:xfrm>
              <a:off x="4872927" y="1777577"/>
              <a:ext cx="21694" cy="27122"/>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46"/>
            <p:cNvSpPr/>
            <p:nvPr/>
          </p:nvSpPr>
          <p:spPr>
            <a:xfrm>
              <a:off x="4924246" y="1800427"/>
              <a:ext cx="30975" cy="40389"/>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46"/>
            <p:cNvSpPr/>
            <p:nvPr/>
          </p:nvSpPr>
          <p:spPr>
            <a:xfrm>
              <a:off x="4898833" y="1795815"/>
              <a:ext cx="21675" cy="27141"/>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46"/>
            <p:cNvSpPr/>
            <p:nvPr/>
          </p:nvSpPr>
          <p:spPr>
            <a:xfrm>
              <a:off x="4910429" y="1803976"/>
              <a:ext cx="21694" cy="27141"/>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46"/>
            <p:cNvSpPr/>
            <p:nvPr/>
          </p:nvSpPr>
          <p:spPr>
            <a:xfrm>
              <a:off x="4961710" y="1826865"/>
              <a:ext cx="31013" cy="40389"/>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46"/>
            <p:cNvSpPr/>
            <p:nvPr/>
          </p:nvSpPr>
          <p:spPr>
            <a:xfrm>
              <a:off x="4936354" y="1822234"/>
              <a:ext cx="21694" cy="27122"/>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46"/>
            <p:cNvSpPr/>
            <p:nvPr/>
          </p:nvSpPr>
          <p:spPr>
            <a:xfrm>
              <a:off x="4947969" y="1830395"/>
              <a:ext cx="21656" cy="27122"/>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46"/>
            <p:cNvSpPr/>
            <p:nvPr/>
          </p:nvSpPr>
          <p:spPr>
            <a:xfrm>
              <a:off x="4999250" y="1853283"/>
              <a:ext cx="30975" cy="40370"/>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46"/>
            <p:cNvSpPr/>
            <p:nvPr/>
          </p:nvSpPr>
          <p:spPr>
            <a:xfrm>
              <a:off x="4973857" y="1848671"/>
              <a:ext cx="21675" cy="27122"/>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46"/>
            <p:cNvSpPr/>
            <p:nvPr/>
          </p:nvSpPr>
          <p:spPr>
            <a:xfrm>
              <a:off x="4985434" y="1856794"/>
              <a:ext cx="21694" cy="27141"/>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46"/>
            <p:cNvSpPr/>
            <p:nvPr/>
          </p:nvSpPr>
          <p:spPr>
            <a:xfrm>
              <a:off x="5036714" y="1879683"/>
              <a:ext cx="31013" cy="40370"/>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46"/>
            <p:cNvSpPr/>
            <p:nvPr/>
          </p:nvSpPr>
          <p:spPr>
            <a:xfrm>
              <a:off x="5011359" y="1875071"/>
              <a:ext cx="21694" cy="27122"/>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46"/>
            <p:cNvSpPr/>
            <p:nvPr/>
          </p:nvSpPr>
          <p:spPr>
            <a:xfrm>
              <a:off x="5022955" y="1883213"/>
              <a:ext cx="21656" cy="27103"/>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46"/>
            <p:cNvSpPr/>
            <p:nvPr/>
          </p:nvSpPr>
          <p:spPr>
            <a:xfrm>
              <a:off x="5074216" y="1906082"/>
              <a:ext cx="30994" cy="40389"/>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46"/>
            <p:cNvSpPr/>
            <p:nvPr/>
          </p:nvSpPr>
          <p:spPr>
            <a:xfrm>
              <a:off x="5048861" y="1901470"/>
              <a:ext cx="21694" cy="27122"/>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46"/>
            <p:cNvSpPr/>
            <p:nvPr/>
          </p:nvSpPr>
          <p:spPr>
            <a:xfrm>
              <a:off x="5060457" y="1909650"/>
              <a:ext cx="21675" cy="27103"/>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46"/>
            <p:cNvSpPr/>
            <p:nvPr/>
          </p:nvSpPr>
          <p:spPr>
            <a:xfrm>
              <a:off x="5111757" y="1932520"/>
              <a:ext cx="30994" cy="40370"/>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46"/>
            <p:cNvSpPr/>
            <p:nvPr/>
          </p:nvSpPr>
          <p:spPr>
            <a:xfrm>
              <a:off x="5086344" y="1927889"/>
              <a:ext cx="21694" cy="27122"/>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46"/>
            <p:cNvSpPr/>
            <p:nvPr/>
          </p:nvSpPr>
          <p:spPr>
            <a:xfrm>
              <a:off x="5097959" y="1936050"/>
              <a:ext cx="21675" cy="27122"/>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46"/>
            <p:cNvSpPr/>
            <p:nvPr/>
          </p:nvSpPr>
          <p:spPr>
            <a:xfrm>
              <a:off x="4846281" y="1572074"/>
              <a:ext cx="24769" cy="31526"/>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46"/>
            <p:cNvSpPr/>
            <p:nvPr/>
          </p:nvSpPr>
          <p:spPr>
            <a:xfrm>
              <a:off x="4842447" y="1575832"/>
              <a:ext cx="32399" cy="23972"/>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9" name="Picture 18">
            <a:extLst>
              <a:ext uri="{FF2B5EF4-FFF2-40B4-BE49-F238E27FC236}">
                <a16:creationId xmlns:a16="http://schemas.microsoft.com/office/drawing/2014/main" id="{0685AD6E-2EC3-460C-AA22-F34DC8A9A5BD}"/>
              </a:ext>
            </a:extLst>
          </p:cNvPr>
          <p:cNvPicPr>
            <a:picLocks noChangeAspect="1"/>
          </p:cNvPicPr>
          <p:nvPr/>
        </p:nvPicPr>
        <p:blipFill>
          <a:blip r:embed="rId3"/>
          <a:stretch>
            <a:fillRect/>
          </a:stretch>
        </p:blipFill>
        <p:spPr>
          <a:xfrm>
            <a:off x="2459763" y="2451743"/>
            <a:ext cx="3973068" cy="2487168"/>
          </a:xfrm>
          <a:prstGeom prst="rect">
            <a:avLst/>
          </a:prstGeom>
        </p:spPr>
      </p:pic>
      <p:sp>
        <p:nvSpPr>
          <p:cNvPr id="20" name="TextBox 19">
            <a:extLst>
              <a:ext uri="{FF2B5EF4-FFF2-40B4-BE49-F238E27FC236}">
                <a16:creationId xmlns:a16="http://schemas.microsoft.com/office/drawing/2014/main" id="{D4F7A7BA-4212-444A-A84F-679F5C320680}"/>
              </a:ext>
            </a:extLst>
          </p:cNvPr>
          <p:cNvSpPr txBox="1"/>
          <p:nvPr/>
        </p:nvSpPr>
        <p:spPr>
          <a:xfrm>
            <a:off x="661434" y="2708193"/>
            <a:ext cx="1548389" cy="400110"/>
          </a:xfrm>
          <a:prstGeom prst="rect">
            <a:avLst/>
          </a:prstGeom>
          <a:noFill/>
        </p:spPr>
        <p:txBody>
          <a:bodyPr wrap="square" rtlCol="0">
            <a:spAutoFit/>
          </a:bodyPr>
          <a:lstStyle/>
          <a:p>
            <a:pPr algn="l"/>
            <a:r>
              <a:rPr lang="en-US" sz="2000" b="1" u="sng" dirty="0" err="1"/>
              <a:t>Kết</a:t>
            </a:r>
            <a:r>
              <a:rPr lang="en-US" sz="2000" b="1" u="sng" dirty="0"/>
              <a:t> </a:t>
            </a:r>
            <a:r>
              <a:rPr lang="en-US" sz="2000" b="1" u="sng" dirty="0" err="1"/>
              <a:t>quả</a:t>
            </a:r>
            <a:r>
              <a:rPr lang="en-US" sz="2000" b="1" u="sng" dirty="0"/>
              <a:t>:</a:t>
            </a:r>
            <a:endParaRPr lang="vi-VN" sz="2000" b="1"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306"/>
                                        </p:tgtEl>
                                        <p:attrNameLst>
                                          <p:attrName>style.visibility</p:attrName>
                                        </p:attrNameLst>
                                      </p:cBhvr>
                                      <p:to>
                                        <p:strVal val="visible"/>
                                      </p:to>
                                    </p:set>
                                    <p:animEffect transition="in" filter="randombar(horizontal)">
                                      <p:cBhvr>
                                        <p:cTn id="7" dur="500"/>
                                        <p:tgtEl>
                                          <p:spTgt spid="230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0-#ppt_w/2"/>
                                          </p:val>
                                        </p:tav>
                                        <p:tav tm="100000">
                                          <p:val>
                                            <p:strVal val="#ppt_x"/>
                                          </p:val>
                                        </p:tav>
                                      </p:tavLst>
                                    </p:anim>
                                    <p:anim calcmode="lin" valueType="num">
                                      <p:cBhvr additive="base">
                                        <p:cTn id="13"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randombar(horizontal)">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6" grpId="0" animBg="1"/>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11"/>
        <p:cNvGrpSpPr/>
        <p:nvPr/>
      </p:nvGrpSpPr>
      <p:grpSpPr>
        <a:xfrm>
          <a:off x="0" y="0"/>
          <a:ext cx="0" cy="0"/>
          <a:chOff x="0" y="0"/>
          <a:chExt cx="0" cy="0"/>
        </a:xfrm>
      </p:grpSpPr>
      <p:grpSp>
        <p:nvGrpSpPr>
          <p:cNvPr id="2666" name="Google Shape;2666;p47"/>
          <p:cNvGrpSpPr/>
          <p:nvPr/>
        </p:nvGrpSpPr>
        <p:grpSpPr>
          <a:xfrm rot="6459925">
            <a:off x="183240" y="31463"/>
            <a:ext cx="745681" cy="929720"/>
            <a:chOff x="6992553" y="2641957"/>
            <a:chExt cx="745681" cy="929720"/>
          </a:xfrm>
        </p:grpSpPr>
        <p:sp>
          <p:nvSpPr>
            <p:cNvPr id="2667" name="Google Shape;2667;p47"/>
            <p:cNvSpPr/>
            <p:nvPr/>
          </p:nvSpPr>
          <p:spPr>
            <a:xfrm rot="961257">
              <a:off x="7496977" y="2668332"/>
              <a:ext cx="218584" cy="195058"/>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47"/>
            <p:cNvSpPr/>
            <p:nvPr/>
          </p:nvSpPr>
          <p:spPr>
            <a:xfrm rot="961257">
              <a:off x="7492354" y="2701713"/>
              <a:ext cx="218559" cy="161032"/>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47"/>
            <p:cNvSpPr/>
            <p:nvPr/>
          </p:nvSpPr>
          <p:spPr>
            <a:xfrm rot="961257">
              <a:off x="7612788" y="2680181"/>
              <a:ext cx="87729" cy="65353"/>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47"/>
            <p:cNvSpPr/>
            <p:nvPr/>
          </p:nvSpPr>
          <p:spPr>
            <a:xfrm rot="961257">
              <a:off x="7026643" y="3317795"/>
              <a:ext cx="251735" cy="223484"/>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47"/>
            <p:cNvSpPr/>
            <p:nvPr/>
          </p:nvSpPr>
          <p:spPr>
            <a:xfrm rot="961257">
              <a:off x="7049050" y="3422729"/>
              <a:ext cx="81828" cy="71303"/>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47"/>
            <p:cNvSpPr/>
            <p:nvPr/>
          </p:nvSpPr>
          <p:spPr>
            <a:xfrm rot="961257">
              <a:off x="7122303" y="3491912"/>
              <a:ext cx="15001" cy="13326"/>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47"/>
            <p:cNvSpPr/>
            <p:nvPr/>
          </p:nvSpPr>
          <p:spPr>
            <a:xfrm rot="961257">
              <a:off x="7136681" y="2732276"/>
              <a:ext cx="468419" cy="780982"/>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47"/>
            <p:cNvSpPr/>
            <p:nvPr/>
          </p:nvSpPr>
          <p:spPr>
            <a:xfrm rot="961257">
              <a:off x="7216480" y="2760427"/>
              <a:ext cx="308813" cy="724680"/>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47"/>
            <p:cNvSpPr/>
            <p:nvPr/>
          </p:nvSpPr>
          <p:spPr>
            <a:xfrm rot="961257">
              <a:off x="7485093" y="2677233"/>
              <a:ext cx="226884" cy="168807"/>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47"/>
            <p:cNvSpPr/>
            <p:nvPr/>
          </p:nvSpPr>
          <p:spPr>
            <a:xfrm rot="961257">
              <a:off x="7605982" y="2655836"/>
              <a:ext cx="95904" cy="73103"/>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47"/>
            <p:cNvSpPr/>
            <p:nvPr/>
          </p:nvSpPr>
          <p:spPr>
            <a:xfrm rot="961257">
              <a:off x="7009519" y="3363694"/>
              <a:ext cx="239885" cy="156706"/>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47"/>
            <p:cNvSpPr/>
            <p:nvPr/>
          </p:nvSpPr>
          <p:spPr>
            <a:xfrm rot="961257">
              <a:off x="7129670" y="2707866"/>
              <a:ext cx="476744" cy="788682"/>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47"/>
            <p:cNvSpPr/>
            <p:nvPr/>
          </p:nvSpPr>
          <p:spPr>
            <a:xfrm rot="961257">
              <a:off x="7209844" y="2736148"/>
              <a:ext cx="316763" cy="732355"/>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0" name="Picture 199">
            <a:extLst>
              <a:ext uri="{FF2B5EF4-FFF2-40B4-BE49-F238E27FC236}">
                <a16:creationId xmlns:a16="http://schemas.microsoft.com/office/drawing/2014/main" id="{DA3AC39C-1F13-4FE9-859A-217E42F4B5FE}"/>
              </a:ext>
            </a:extLst>
          </p:cNvPr>
          <p:cNvPicPr>
            <a:picLocks noChangeAspect="1"/>
          </p:cNvPicPr>
          <p:nvPr/>
        </p:nvPicPr>
        <p:blipFill>
          <a:blip r:embed="rId3"/>
          <a:stretch>
            <a:fillRect/>
          </a:stretch>
        </p:blipFill>
        <p:spPr>
          <a:xfrm>
            <a:off x="2396263" y="195547"/>
            <a:ext cx="3973068" cy="2487168"/>
          </a:xfrm>
          <a:prstGeom prst="rect">
            <a:avLst/>
          </a:prstGeom>
        </p:spPr>
      </p:pic>
      <p:grpSp>
        <p:nvGrpSpPr>
          <p:cNvPr id="201" name="Group 200">
            <a:extLst>
              <a:ext uri="{FF2B5EF4-FFF2-40B4-BE49-F238E27FC236}">
                <a16:creationId xmlns:a16="http://schemas.microsoft.com/office/drawing/2014/main" id="{B0ECF869-5B34-4683-A503-7F9115D08274}"/>
              </a:ext>
            </a:extLst>
          </p:cNvPr>
          <p:cNvGrpSpPr/>
          <p:nvPr/>
        </p:nvGrpSpPr>
        <p:grpSpPr>
          <a:xfrm>
            <a:off x="791558" y="2729725"/>
            <a:ext cx="7793642" cy="1943874"/>
            <a:chOff x="1627666" y="2571750"/>
            <a:chExt cx="11606025" cy="2845097"/>
          </a:xfrm>
        </p:grpSpPr>
        <p:sp>
          <p:nvSpPr>
            <p:cNvPr id="202" name="Freeform 3">
              <a:extLst>
                <a:ext uri="{FF2B5EF4-FFF2-40B4-BE49-F238E27FC236}">
                  <a16:creationId xmlns:a16="http://schemas.microsoft.com/office/drawing/2014/main" id="{3343A68C-E499-4BCD-9BE6-CB7DC49CBCE0}"/>
                </a:ext>
              </a:extLst>
            </p:cNvPr>
            <p:cNvSpPr/>
            <p:nvPr/>
          </p:nvSpPr>
          <p:spPr>
            <a:xfrm>
              <a:off x="1627666" y="2571751"/>
              <a:ext cx="11606025" cy="2845096"/>
            </a:xfrm>
            <a:custGeom>
              <a:avLst/>
              <a:gdLst/>
              <a:ahLst/>
              <a:cxnLst/>
              <a:rect l="l" t="t" r="r" b="b"/>
              <a:pathLst>
                <a:path w="2063458" h="2203873">
                  <a:moveTo>
                    <a:pt x="0" y="0"/>
                  </a:moveTo>
                  <a:lnTo>
                    <a:pt x="2063458" y="0"/>
                  </a:lnTo>
                  <a:lnTo>
                    <a:pt x="2063458" y="2203873"/>
                  </a:lnTo>
                  <a:lnTo>
                    <a:pt x="0" y="2203873"/>
                  </a:lnTo>
                  <a:close/>
                </a:path>
              </a:pathLst>
            </a:custGeom>
            <a:solidFill>
              <a:srgbClr val="CCFF99"/>
            </a:solidFill>
          </p:spPr>
          <p:txBody>
            <a:bodyPr/>
            <a:lstStyle/>
            <a:p>
              <a:pPr algn="ctr" defTabSz="457200">
                <a:lnSpc>
                  <a:spcPct val="135000"/>
                </a:lnSpc>
                <a:spcBef>
                  <a:spcPts val="300"/>
                </a:spcBef>
                <a:spcAft>
                  <a:spcPts val="300"/>
                </a:spcAft>
              </a:pPr>
              <a:r>
                <a:rPr lang="en-US" sz="1000" dirty="0">
                  <a:solidFill>
                    <a:srgbClr val="F2F4CF"/>
                  </a:solidFill>
                  <a:ea typeface="Times New Roman" panose="02020603050405020304" pitchFamily="18" charset="0"/>
                </a:rPr>
                <a:t>           </a:t>
              </a:r>
              <a:endParaRPr lang="en-US" sz="1000" b="1" dirty="0">
                <a:solidFill>
                  <a:srgbClr val="F2F4CF"/>
                </a:solidFill>
                <a:ea typeface="Calibri" panose="020F0502020204030204" pitchFamily="34" charset="0"/>
              </a:endParaRPr>
            </a:p>
          </p:txBody>
        </p:sp>
        <p:pic>
          <p:nvPicPr>
            <p:cNvPr id="203" name="Picture 202">
              <a:extLst>
                <a:ext uri="{FF2B5EF4-FFF2-40B4-BE49-F238E27FC236}">
                  <a16:creationId xmlns:a16="http://schemas.microsoft.com/office/drawing/2014/main" id="{679E78C4-A15D-4C8C-A9F0-38C22857F8B0}"/>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4700"/>
                      </a14:imgEffect>
                      <a14:imgEffect>
                        <a14:saturation sat="400000"/>
                      </a14:imgEffect>
                    </a14:imgLayer>
                  </a14:imgProps>
                </a:ext>
              </a:extLst>
            </a:blip>
            <a:stretch>
              <a:fillRect/>
            </a:stretch>
          </p:blipFill>
          <p:spPr>
            <a:xfrm>
              <a:off x="1627666" y="2571750"/>
              <a:ext cx="874096" cy="801335"/>
            </a:xfrm>
            <a:prstGeom prst="rect">
              <a:avLst/>
            </a:prstGeom>
          </p:spPr>
        </p:pic>
      </p:grpSp>
      <p:sp>
        <p:nvSpPr>
          <p:cNvPr id="204" name="TextBox 203">
            <a:extLst>
              <a:ext uri="{FF2B5EF4-FFF2-40B4-BE49-F238E27FC236}">
                <a16:creationId xmlns:a16="http://schemas.microsoft.com/office/drawing/2014/main" id="{58517A5D-9F8A-41F7-A55F-0DA79594EE4F}"/>
              </a:ext>
            </a:extLst>
          </p:cNvPr>
          <p:cNvSpPr txBox="1"/>
          <p:nvPr/>
        </p:nvSpPr>
        <p:spPr>
          <a:xfrm>
            <a:off x="1519818" y="2830975"/>
            <a:ext cx="6838396" cy="1482714"/>
          </a:xfrm>
          <a:prstGeom prst="rect">
            <a:avLst/>
          </a:prstGeom>
          <a:noFill/>
        </p:spPr>
        <p:txBody>
          <a:bodyPr wrap="square" rtlCol="0">
            <a:spAutoFit/>
          </a:bodyPr>
          <a:lstStyle/>
          <a:p>
            <a:pPr algn="just" defTabSz="457200">
              <a:lnSpc>
                <a:spcPct val="130000"/>
              </a:lnSpc>
              <a:buClrTx/>
            </a:pPr>
            <a:r>
              <a:rPr lang="en-US" sz="2400" kern="1200" dirty="0" err="1">
                <a:solidFill>
                  <a:prstClr val="black"/>
                </a:solidFill>
                <a:latin typeface="Arial" panose="020B0604020202020204" pitchFamily="34" charset="0"/>
                <a:ea typeface="+mn-ea"/>
                <a:cs typeface="Arial" panose="020B0604020202020204" pitchFamily="34" charset="0"/>
              </a:rPr>
              <a:t>Điểm</a:t>
            </a:r>
            <a:r>
              <a:rPr lang="en-US" sz="2400" kern="1200" dirty="0">
                <a:solidFill>
                  <a:prstClr val="black"/>
                </a:solidFill>
                <a:latin typeface="Arial" panose="020B0604020202020204" pitchFamily="34" charset="0"/>
                <a:ea typeface="+mn-ea"/>
                <a:cs typeface="Arial" panose="020B0604020202020204" pitchFamily="34" charset="0"/>
              </a:rPr>
              <a:t> M </a:t>
            </a:r>
            <a:r>
              <a:rPr lang="en-US" sz="2400" kern="1200" dirty="0" err="1">
                <a:solidFill>
                  <a:prstClr val="black"/>
                </a:solidFill>
                <a:latin typeface="Arial" panose="020B0604020202020204" pitchFamily="34" charset="0"/>
                <a:ea typeface="+mn-ea"/>
                <a:cs typeface="Arial" panose="020B0604020202020204" pitchFamily="34" charset="0"/>
              </a:rPr>
              <a:t>như</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trong</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hình</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trên</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không</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thuộc</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tia</a:t>
            </a:r>
            <a:r>
              <a:rPr lang="en-US" sz="2400" kern="1200" dirty="0">
                <a:solidFill>
                  <a:prstClr val="black"/>
                </a:solidFill>
                <a:latin typeface="Arial" panose="020B0604020202020204" pitchFamily="34" charset="0"/>
                <a:ea typeface="+mn-ea"/>
                <a:cs typeface="Arial" panose="020B0604020202020204" pitchFamily="34" charset="0"/>
              </a:rPr>
              <a:t> Ox, Oy) </a:t>
            </a:r>
            <a:r>
              <a:rPr lang="en-US" sz="2400" kern="1200" dirty="0" err="1">
                <a:solidFill>
                  <a:prstClr val="black"/>
                </a:solidFill>
                <a:latin typeface="Arial" panose="020B0604020202020204" pitchFamily="34" charset="0"/>
                <a:ea typeface="+mn-ea"/>
                <a:cs typeface="Arial" panose="020B0604020202020204" pitchFamily="34" charset="0"/>
              </a:rPr>
              <a:t>được</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gọi</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là</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điểm</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nằm</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trong</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góc</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xOy</a:t>
            </a:r>
            <a:r>
              <a:rPr lang="en-US" sz="2400" kern="1200" dirty="0">
                <a:solidFill>
                  <a:prstClr val="black"/>
                </a:solidFill>
                <a:latin typeface="Arial" panose="020B0604020202020204" pitchFamily="34" charset="0"/>
                <a:ea typeface="+mn-ea"/>
                <a:cs typeface="Arial" panose="020B0604020202020204" pitchFamily="34" charset="0"/>
              </a:rPr>
              <a:t>, hay </a:t>
            </a:r>
            <a:r>
              <a:rPr lang="en-US" sz="2400" kern="1200" dirty="0" err="1">
                <a:solidFill>
                  <a:prstClr val="black"/>
                </a:solidFill>
                <a:latin typeface="Arial" panose="020B0604020202020204" pitchFamily="34" charset="0"/>
                <a:ea typeface="+mn-ea"/>
                <a:cs typeface="Arial" panose="020B0604020202020204" pitchFamily="34" charset="0"/>
              </a:rPr>
              <a:t>điểm</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nằm</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trong</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của</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góc</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xOy</a:t>
            </a:r>
            <a:r>
              <a:rPr lang="en-US" sz="2400" kern="1200" dirty="0">
                <a:solidFill>
                  <a:prstClr val="black"/>
                </a:solidFill>
                <a:latin typeface="Arial" panose="020B0604020202020204" pitchFamily="34" charset="0"/>
                <a:ea typeface="+mn-ea"/>
                <a:cs typeface="Arial" panose="020B0604020202020204" pitchFamily="34" charset="0"/>
              </a:rPr>
              <a:t>.</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01"/>
                                        </p:tgtEl>
                                        <p:attrNameLst>
                                          <p:attrName>style.visibility</p:attrName>
                                        </p:attrNameLst>
                                      </p:cBhvr>
                                      <p:to>
                                        <p:strVal val="visible"/>
                                      </p:to>
                                    </p:set>
                                    <p:anim calcmode="lin" valueType="num">
                                      <p:cBhvr additive="base">
                                        <p:cTn id="7" dur="500" fill="hold"/>
                                        <p:tgtEl>
                                          <p:spTgt spid="201"/>
                                        </p:tgtEl>
                                        <p:attrNameLst>
                                          <p:attrName>ppt_x</p:attrName>
                                        </p:attrNameLst>
                                      </p:cBhvr>
                                      <p:tavLst>
                                        <p:tav tm="0">
                                          <p:val>
                                            <p:strVal val="#ppt_x"/>
                                          </p:val>
                                        </p:tav>
                                        <p:tav tm="100000">
                                          <p:val>
                                            <p:strVal val="#ppt_x"/>
                                          </p:val>
                                        </p:tav>
                                      </p:tavLst>
                                    </p:anim>
                                    <p:anim calcmode="lin" valueType="num">
                                      <p:cBhvr additive="base">
                                        <p:cTn id="8" dur="500" fill="hold"/>
                                        <p:tgtEl>
                                          <p:spTgt spid="20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204"/>
                                        </p:tgtEl>
                                        <p:attrNameLst>
                                          <p:attrName>style.visibility</p:attrName>
                                        </p:attrNameLst>
                                      </p:cBhvr>
                                      <p:to>
                                        <p:strVal val="visible"/>
                                      </p:to>
                                    </p:set>
                                    <p:animEffect transition="in" filter="randombar(horizontal)">
                                      <p:cBhvr>
                                        <p:cTn id="12" dur="5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83"/>
        <p:cNvGrpSpPr/>
        <p:nvPr/>
      </p:nvGrpSpPr>
      <p:grpSpPr>
        <a:xfrm>
          <a:off x="0" y="0"/>
          <a:ext cx="0" cy="0"/>
          <a:chOff x="0" y="0"/>
          <a:chExt cx="0" cy="0"/>
        </a:xfrm>
      </p:grpSpPr>
      <p:sp>
        <p:nvSpPr>
          <p:cNvPr id="2684" name="Google Shape;2684;p48"/>
          <p:cNvSpPr txBox="1">
            <a:spLocks noGrp="1"/>
          </p:cNvSpPr>
          <p:nvPr>
            <p:ph type="title"/>
          </p:nvPr>
        </p:nvSpPr>
        <p:spPr>
          <a:xfrm>
            <a:off x="732700" y="413000"/>
            <a:ext cx="2061300" cy="628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b="1" dirty="0">
                <a:solidFill>
                  <a:srgbClr val="002060"/>
                </a:solidFill>
              </a:rPr>
              <a:t>Luyện tập 2. </a:t>
            </a:r>
            <a:endParaRPr sz="2400" b="1" dirty="0">
              <a:solidFill>
                <a:srgbClr val="002060"/>
              </a:solidFill>
            </a:endParaRPr>
          </a:p>
        </p:txBody>
      </p:sp>
      <p:sp>
        <p:nvSpPr>
          <p:cNvPr id="4" name="TextBox 3">
            <a:extLst>
              <a:ext uri="{FF2B5EF4-FFF2-40B4-BE49-F238E27FC236}">
                <a16:creationId xmlns:a16="http://schemas.microsoft.com/office/drawing/2014/main" id="{7F7B48AC-1A46-4E81-B5D3-53F09BDF8712}"/>
              </a:ext>
            </a:extLst>
          </p:cNvPr>
          <p:cNvSpPr txBox="1"/>
          <p:nvPr/>
        </p:nvSpPr>
        <p:spPr>
          <a:xfrm>
            <a:off x="882650" y="1168400"/>
            <a:ext cx="7378700" cy="1251048"/>
          </a:xfrm>
          <a:prstGeom prst="rect">
            <a:avLst/>
          </a:prstGeom>
          <a:noFill/>
        </p:spPr>
        <p:txBody>
          <a:bodyPr wrap="square" rtlCol="0">
            <a:spAutoFit/>
          </a:bodyPr>
          <a:lstStyle/>
          <a:p>
            <a:pPr algn="just">
              <a:lnSpc>
                <a:spcPct val="130000"/>
              </a:lnSpc>
            </a:pPr>
            <a:r>
              <a:rPr lang="en-US" sz="2000" dirty="0"/>
              <a:t>Cho </a:t>
            </a:r>
            <a:r>
              <a:rPr lang="en-US" sz="2000" dirty="0" err="1"/>
              <a:t>góc</a:t>
            </a:r>
            <a:r>
              <a:rPr lang="en-US" sz="2000" dirty="0"/>
              <a:t> </a:t>
            </a:r>
            <a:r>
              <a:rPr lang="en-US" sz="2000" dirty="0" err="1"/>
              <a:t>xOy</a:t>
            </a:r>
            <a:r>
              <a:rPr lang="en-US" sz="2000" dirty="0"/>
              <a:t> </a:t>
            </a:r>
            <a:r>
              <a:rPr lang="en-US" sz="2000" dirty="0" err="1"/>
              <a:t>và</a:t>
            </a:r>
            <a:r>
              <a:rPr lang="en-US" sz="2000" dirty="0"/>
              <a:t> </a:t>
            </a:r>
            <a:r>
              <a:rPr lang="en-US" sz="2000" dirty="0" err="1"/>
              <a:t>điểm</a:t>
            </a:r>
            <a:r>
              <a:rPr lang="en-US" sz="2000" dirty="0"/>
              <a:t> N </a:t>
            </a:r>
            <a:r>
              <a:rPr lang="en-US" sz="2000" dirty="0" err="1"/>
              <a:t>không</a:t>
            </a:r>
            <a:r>
              <a:rPr lang="en-US" sz="2000" dirty="0"/>
              <a:t> </a:t>
            </a:r>
            <a:r>
              <a:rPr lang="en-US" sz="2000" dirty="0" err="1"/>
              <a:t>nằm</a:t>
            </a:r>
            <a:r>
              <a:rPr lang="en-US" sz="2000" dirty="0"/>
              <a:t> </a:t>
            </a:r>
            <a:r>
              <a:rPr lang="en-US" sz="2000" dirty="0" err="1"/>
              <a:t>trong</a:t>
            </a:r>
            <a:r>
              <a:rPr lang="en-US" sz="2000" dirty="0"/>
              <a:t> </a:t>
            </a:r>
            <a:r>
              <a:rPr lang="en-US" sz="2000" dirty="0" err="1"/>
              <a:t>góc</a:t>
            </a:r>
            <a:r>
              <a:rPr lang="en-US" sz="2000" dirty="0"/>
              <a:t> </a:t>
            </a:r>
            <a:r>
              <a:rPr lang="en-US" sz="2000" dirty="0" err="1"/>
              <a:t>đó</a:t>
            </a:r>
            <a:r>
              <a:rPr lang="en-US" sz="2000" dirty="0"/>
              <a:t>. </a:t>
            </a:r>
            <a:r>
              <a:rPr lang="en-US" sz="2000" dirty="0" err="1"/>
              <a:t>Giả</a:t>
            </a:r>
            <a:r>
              <a:rPr lang="en-US" sz="2000" dirty="0"/>
              <a:t> </a:t>
            </a:r>
            <a:r>
              <a:rPr lang="en-US" sz="2000" dirty="0" err="1"/>
              <a:t>sử</a:t>
            </a:r>
            <a:r>
              <a:rPr lang="en-US" sz="2000" dirty="0"/>
              <a:t> </a:t>
            </a:r>
            <a:r>
              <a:rPr lang="en-US" sz="2000" dirty="0" err="1"/>
              <a:t>đường</a:t>
            </a:r>
            <a:r>
              <a:rPr lang="en-US" sz="2000" dirty="0"/>
              <a:t> </a:t>
            </a:r>
            <a:r>
              <a:rPr lang="en-US" sz="2000" dirty="0" err="1"/>
              <a:t>thẳng</a:t>
            </a:r>
            <a:r>
              <a:rPr lang="en-US" sz="2000" dirty="0"/>
              <a:t> b </a:t>
            </a:r>
            <a:r>
              <a:rPr lang="en-US" sz="2000" dirty="0" err="1"/>
              <a:t>đi</a:t>
            </a:r>
            <a:r>
              <a:rPr lang="en-US" sz="2000" dirty="0"/>
              <a:t> qua N </a:t>
            </a:r>
            <a:r>
              <a:rPr lang="en-US" sz="2000" dirty="0" err="1"/>
              <a:t>lần</a:t>
            </a:r>
            <a:r>
              <a:rPr lang="en-US" sz="2000" dirty="0"/>
              <a:t> </a:t>
            </a:r>
            <a:r>
              <a:rPr lang="en-US" sz="2000" dirty="0" err="1"/>
              <a:t>lượt</a:t>
            </a:r>
            <a:r>
              <a:rPr lang="en-US" sz="2000" dirty="0"/>
              <a:t> </a:t>
            </a:r>
            <a:r>
              <a:rPr lang="en-US" sz="2000" dirty="0" err="1"/>
              <a:t>cắt</a:t>
            </a:r>
            <a:r>
              <a:rPr lang="en-US" sz="2000" dirty="0"/>
              <a:t> </a:t>
            </a:r>
            <a:r>
              <a:rPr lang="en-US" sz="2000" dirty="0" err="1"/>
              <a:t>tia</a:t>
            </a:r>
            <a:r>
              <a:rPr lang="en-US" sz="2000" dirty="0"/>
              <a:t> Ox, Oy </a:t>
            </a:r>
            <a:r>
              <a:rPr lang="en-US" sz="2000" dirty="0" err="1"/>
              <a:t>tại</a:t>
            </a:r>
            <a:r>
              <a:rPr lang="en-US" sz="2000" dirty="0"/>
              <a:t> C, D. </a:t>
            </a:r>
            <a:r>
              <a:rPr lang="en-US" sz="2000" dirty="0" err="1"/>
              <a:t>Nêu</a:t>
            </a:r>
            <a:r>
              <a:rPr lang="en-US" sz="2000" dirty="0"/>
              <a:t> </a:t>
            </a:r>
            <a:r>
              <a:rPr lang="en-US" sz="2000" dirty="0" err="1"/>
              <a:t>vị</a:t>
            </a:r>
            <a:r>
              <a:rPr lang="en-US" sz="2000" dirty="0"/>
              <a:t> </a:t>
            </a:r>
            <a:r>
              <a:rPr lang="en-US" sz="2000" dirty="0" err="1"/>
              <a:t>trí</a:t>
            </a:r>
            <a:r>
              <a:rPr lang="en-US" sz="2000" dirty="0"/>
              <a:t> </a:t>
            </a:r>
            <a:r>
              <a:rPr lang="en-US" sz="2000" dirty="0" err="1"/>
              <a:t>của</a:t>
            </a:r>
            <a:r>
              <a:rPr lang="en-US" sz="2000" dirty="0"/>
              <a:t> </a:t>
            </a:r>
            <a:r>
              <a:rPr lang="en-US" sz="2000" dirty="0" err="1"/>
              <a:t>điểm</a:t>
            </a:r>
            <a:r>
              <a:rPr lang="en-US" sz="2000" dirty="0"/>
              <a:t> N </a:t>
            </a:r>
            <a:r>
              <a:rPr lang="en-US" sz="2000" dirty="0" err="1"/>
              <a:t>đối</a:t>
            </a:r>
            <a:r>
              <a:rPr lang="en-US" sz="2000" dirty="0"/>
              <a:t> </a:t>
            </a:r>
            <a:r>
              <a:rPr lang="en-US" sz="2000" dirty="0" err="1"/>
              <a:t>với</a:t>
            </a:r>
            <a:r>
              <a:rPr lang="en-US" sz="2000" dirty="0"/>
              <a:t> </a:t>
            </a:r>
            <a:r>
              <a:rPr lang="en-US" sz="2000" dirty="0" err="1"/>
              <a:t>hai</a:t>
            </a:r>
            <a:r>
              <a:rPr lang="en-US" sz="2000" dirty="0"/>
              <a:t> </a:t>
            </a:r>
            <a:r>
              <a:rPr lang="en-US" sz="2000" dirty="0" err="1"/>
              <a:t>điểm</a:t>
            </a:r>
            <a:r>
              <a:rPr lang="en-US" sz="2000" dirty="0"/>
              <a:t> CD.</a:t>
            </a:r>
            <a:endParaRPr lang="vi-VN" sz="2000" dirty="0"/>
          </a:p>
        </p:txBody>
      </p:sp>
      <p:pic>
        <p:nvPicPr>
          <p:cNvPr id="8" name="Picture 7">
            <a:extLst>
              <a:ext uri="{FF2B5EF4-FFF2-40B4-BE49-F238E27FC236}">
                <a16:creationId xmlns:a16="http://schemas.microsoft.com/office/drawing/2014/main" id="{7D18FBB8-F618-40D2-BCCB-2AE8AC3E9C2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572000" y="2139852"/>
            <a:ext cx="4229100" cy="2733675"/>
          </a:xfrm>
          <a:prstGeom prst="rect">
            <a:avLst/>
          </a:prstGeom>
        </p:spPr>
      </p:pic>
      <p:sp>
        <p:nvSpPr>
          <p:cNvPr id="75" name="TextBox 74">
            <a:extLst>
              <a:ext uri="{FF2B5EF4-FFF2-40B4-BE49-F238E27FC236}">
                <a16:creationId xmlns:a16="http://schemas.microsoft.com/office/drawing/2014/main" id="{F9BCD81D-8879-42CD-AF96-68C6284A6D2F}"/>
              </a:ext>
            </a:extLst>
          </p:cNvPr>
          <p:cNvSpPr txBox="1"/>
          <p:nvPr/>
        </p:nvSpPr>
        <p:spPr>
          <a:xfrm>
            <a:off x="444500" y="2992361"/>
            <a:ext cx="4127500" cy="1320298"/>
          </a:xfrm>
          <a:prstGeom prst="rect">
            <a:avLst/>
          </a:prstGeom>
          <a:noFill/>
        </p:spPr>
        <p:txBody>
          <a:bodyPr wrap="square">
            <a:spAutoFit/>
          </a:bodyPr>
          <a:lstStyle/>
          <a:p>
            <a:pPr marL="0" marR="0" algn="just">
              <a:lnSpc>
                <a:spcPct val="120000"/>
              </a:lnSpc>
              <a:spcBef>
                <a:spcPts val="600"/>
              </a:spcBef>
              <a:spcAft>
                <a:spcPts val="600"/>
              </a:spcAft>
            </a:pPr>
            <a:r>
              <a:rPr lang="en-GB" sz="2000" b="1" dirty="0">
                <a:solidFill>
                  <a:srgbClr val="000000"/>
                </a:solidFill>
                <a:effectLst/>
                <a:latin typeface="+mn-lt"/>
                <a:ea typeface="Calibri" panose="020F0502020204030204" pitchFamily="34" charset="0"/>
              </a:rPr>
              <a:t> Ba </a:t>
            </a:r>
            <a:r>
              <a:rPr lang="en-GB" sz="2000" b="1" dirty="0" err="1">
                <a:solidFill>
                  <a:srgbClr val="000000"/>
                </a:solidFill>
                <a:effectLst/>
                <a:latin typeface="+mn-lt"/>
                <a:ea typeface="Calibri" panose="020F0502020204030204" pitchFamily="34" charset="0"/>
              </a:rPr>
              <a:t>điểm</a:t>
            </a:r>
            <a:r>
              <a:rPr lang="en-GB" sz="2000" b="1" dirty="0">
                <a:solidFill>
                  <a:srgbClr val="000000"/>
                </a:solidFill>
                <a:effectLst/>
                <a:latin typeface="+mn-lt"/>
                <a:ea typeface="Calibri" panose="020F0502020204030204" pitchFamily="34" charset="0"/>
              </a:rPr>
              <a:t> D, C, N </a:t>
            </a:r>
            <a:r>
              <a:rPr lang="en-GB" sz="2000" b="1" dirty="0" err="1">
                <a:solidFill>
                  <a:srgbClr val="000000"/>
                </a:solidFill>
                <a:effectLst/>
                <a:latin typeface="+mn-lt"/>
                <a:ea typeface="Calibri" panose="020F0502020204030204" pitchFamily="34" charset="0"/>
              </a:rPr>
              <a:t>thẳng</a:t>
            </a:r>
            <a:r>
              <a:rPr lang="en-GB" sz="2000" b="1" dirty="0">
                <a:solidFill>
                  <a:srgbClr val="000000"/>
                </a:solidFill>
                <a:effectLst/>
                <a:latin typeface="+mn-lt"/>
                <a:ea typeface="Calibri" panose="020F0502020204030204" pitchFamily="34" charset="0"/>
              </a:rPr>
              <a:t> </a:t>
            </a:r>
            <a:r>
              <a:rPr lang="en-GB" sz="2000" b="1" dirty="0" err="1">
                <a:solidFill>
                  <a:srgbClr val="000000"/>
                </a:solidFill>
                <a:effectLst/>
                <a:latin typeface="+mn-lt"/>
                <a:ea typeface="Calibri" panose="020F0502020204030204" pitchFamily="34" charset="0"/>
              </a:rPr>
              <a:t>hàng</a:t>
            </a:r>
            <a:endParaRPr lang="en-GB" sz="2000" b="1" dirty="0">
              <a:solidFill>
                <a:srgbClr val="000000"/>
              </a:solidFill>
              <a:effectLst/>
              <a:latin typeface="+mn-lt"/>
              <a:ea typeface="Calibri" panose="020F0502020204030204" pitchFamily="34" charset="0"/>
            </a:endParaRPr>
          </a:p>
          <a:p>
            <a:pPr marL="0" marR="0" algn="just">
              <a:lnSpc>
                <a:spcPct val="120000"/>
              </a:lnSpc>
              <a:spcBef>
                <a:spcPts val="600"/>
              </a:spcBef>
              <a:spcAft>
                <a:spcPts val="600"/>
              </a:spcAft>
            </a:pPr>
            <a:r>
              <a:rPr lang="en-GB" sz="2000" b="1" dirty="0">
                <a:solidFill>
                  <a:srgbClr val="000000"/>
                </a:solidFill>
                <a:effectLst/>
                <a:latin typeface="+mn-lt"/>
                <a:ea typeface="Calibri" panose="020F0502020204030204" pitchFamily="34" charset="0"/>
              </a:rPr>
              <a:t> </a:t>
            </a:r>
            <a:r>
              <a:rPr lang="en-GB" sz="2000" b="1" dirty="0" err="1">
                <a:solidFill>
                  <a:srgbClr val="000000"/>
                </a:solidFill>
                <a:effectLst/>
                <a:latin typeface="+mn-lt"/>
                <a:ea typeface="Calibri" panose="020F0502020204030204" pitchFamily="34" charset="0"/>
              </a:rPr>
              <a:t>và</a:t>
            </a:r>
            <a:r>
              <a:rPr lang="en-GB" sz="2000" b="1" dirty="0">
                <a:solidFill>
                  <a:srgbClr val="000000"/>
                </a:solidFill>
                <a:effectLst/>
                <a:latin typeface="+mn-lt"/>
                <a:ea typeface="Calibri" panose="020F0502020204030204" pitchFamily="34" charset="0"/>
              </a:rPr>
              <a:t> </a:t>
            </a:r>
            <a:r>
              <a:rPr lang="en-GB" sz="2000" b="1" dirty="0" err="1">
                <a:solidFill>
                  <a:srgbClr val="000000"/>
                </a:solidFill>
                <a:effectLst/>
                <a:latin typeface="+mn-lt"/>
                <a:ea typeface="Calibri" panose="020F0502020204030204" pitchFamily="34" charset="0"/>
              </a:rPr>
              <a:t>điểm</a:t>
            </a:r>
            <a:r>
              <a:rPr lang="en-GB" sz="2000" b="1" dirty="0">
                <a:solidFill>
                  <a:srgbClr val="000000"/>
                </a:solidFill>
                <a:effectLst/>
                <a:latin typeface="+mn-lt"/>
                <a:ea typeface="Calibri" panose="020F0502020204030204" pitchFamily="34" charset="0"/>
              </a:rPr>
              <a:t> N </a:t>
            </a:r>
            <a:r>
              <a:rPr lang="en-GB" sz="2000" b="1" dirty="0" err="1">
                <a:solidFill>
                  <a:srgbClr val="000000"/>
                </a:solidFill>
                <a:effectLst/>
                <a:latin typeface="+mn-lt"/>
                <a:ea typeface="Calibri" panose="020F0502020204030204" pitchFamily="34" charset="0"/>
              </a:rPr>
              <a:t>không</a:t>
            </a:r>
            <a:r>
              <a:rPr lang="en-GB" sz="2000" b="1" dirty="0">
                <a:solidFill>
                  <a:srgbClr val="000000"/>
                </a:solidFill>
                <a:effectLst/>
                <a:latin typeface="+mn-lt"/>
                <a:ea typeface="Calibri" panose="020F0502020204030204" pitchFamily="34" charset="0"/>
              </a:rPr>
              <a:t> </a:t>
            </a:r>
            <a:r>
              <a:rPr lang="en-GB" sz="2000" b="1" dirty="0" err="1">
                <a:solidFill>
                  <a:srgbClr val="000000"/>
                </a:solidFill>
                <a:effectLst/>
                <a:latin typeface="+mn-lt"/>
                <a:ea typeface="Calibri" panose="020F0502020204030204" pitchFamily="34" charset="0"/>
              </a:rPr>
              <a:t>nằm</a:t>
            </a:r>
            <a:r>
              <a:rPr lang="en-GB" sz="2000" b="1" dirty="0">
                <a:solidFill>
                  <a:srgbClr val="000000"/>
                </a:solidFill>
                <a:effectLst/>
                <a:latin typeface="+mn-lt"/>
                <a:ea typeface="Calibri" panose="020F0502020204030204" pitchFamily="34" charset="0"/>
              </a:rPr>
              <a:t> </a:t>
            </a:r>
            <a:r>
              <a:rPr lang="en-GB" sz="2000" b="1" dirty="0" err="1">
                <a:solidFill>
                  <a:srgbClr val="000000"/>
                </a:solidFill>
                <a:effectLst/>
                <a:latin typeface="+mn-lt"/>
                <a:ea typeface="Calibri" panose="020F0502020204030204" pitchFamily="34" charset="0"/>
              </a:rPr>
              <a:t>giữa</a:t>
            </a:r>
            <a:r>
              <a:rPr lang="en-GB" sz="2000" b="1" dirty="0">
                <a:solidFill>
                  <a:srgbClr val="000000"/>
                </a:solidFill>
                <a:effectLst/>
                <a:latin typeface="+mn-lt"/>
                <a:ea typeface="Calibri" panose="020F0502020204030204" pitchFamily="34" charset="0"/>
              </a:rPr>
              <a:t> </a:t>
            </a:r>
            <a:r>
              <a:rPr lang="en-GB" sz="2000" b="1" dirty="0" err="1">
                <a:solidFill>
                  <a:srgbClr val="000000"/>
                </a:solidFill>
                <a:effectLst/>
                <a:latin typeface="+mn-lt"/>
                <a:ea typeface="Calibri" panose="020F0502020204030204" pitchFamily="34" charset="0"/>
              </a:rPr>
              <a:t>hai</a:t>
            </a:r>
            <a:r>
              <a:rPr lang="en-GB" sz="2000" b="1" dirty="0">
                <a:solidFill>
                  <a:srgbClr val="000000"/>
                </a:solidFill>
                <a:effectLst/>
                <a:latin typeface="+mn-lt"/>
                <a:ea typeface="Calibri" panose="020F0502020204030204" pitchFamily="34" charset="0"/>
              </a:rPr>
              <a:t> </a:t>
            </a:r>
            <a:r>
              <a:rPr lang="en-GB" sz="2000" b="1" dirty="0" err="1">
                <a:solidFill>
                  <a:srgbClr val="000000"/>
                </a:solidFill>
                <a:effectLst/>
                <a:latin typeface="+mn-lt"/>
                <a:ea typeface="Calibri" panose="020F0502020204030204" pitchFamily="34" charset="0"/>
              </a:rPr>
              <a:t>điểm</a:t>
            </a:r>
            <a:r>
              <a:rPr lang="en-GB" sz="2000" b="1" dirty="0">
                <a:solidFill>
                  <a:srgbClr val="000000"/>
                </a:solidFill>
                <a:effectLst/>
                <a:latin typeface="+mn-lt"/>
                <a:ea typeface="Calibri" panose="020F0502020204030204" pitchFamily="34" charset="0"/>
              </a:rPr>
              <a:t> D </a:t>
            </a:r>
            <a:r>
              <a:rPr lang="en-GB" sz="2000" b="1" dirty="0" err="1">
                <a:solidFill>
                  <a:srgbClr val="000000"/>
                </a:solidFill>
                <a:effectLst/>
                <a:latin typeface="+mn-lt"/>
                <a:ea typeface="Calibri" panose="020F0502020204030204" pitchFamily="34" charset="0"/>
              </a:rPr>
              <a:t>và</a:t>
            </a:r>
            <a:r>
              <a:rPr lang="en-GB" sz="2000" b="1" dirty="0">
                <a:solidFill>
                  <a:srgbClr val="000000"/>
                </a:solidFill>
                <a:effectLst/>
                <a:latin typeface="+mn-lt"/>
                <a:ea typeface="Calibri" panose="020F0502020204030204" pitchFamily="34" charset="0"/>
              </a:rPr>
              <a:t> C.</a:t>
            </a:r>
            <a:endParaRPr lang="vi-VN" sz="2000" b="1"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684"/>
                                        </p:tgtEl>
                                        <p:attrNameLst>
                                          <p:attrName>style.visibility</p:attrName>
                                        </p:attrNameLst>
                                      </p:cBhvr>
                                      <p:to>
                                        <p:strVal val="visible"/>
                                      </p:to>
                                    </p:set>
                                    <p:animEffect transition="in" filter="randombar(horizontal)">
                                      <p:cBhvr>
                                        <p:cTn id="7" dur="500"/>
                                        <p:tgtEl>
                                          <p:spTgt spid="2684"/>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75">
                                            <p:txEl>
                                              <p:pRg st="0" end="0"/>
                                            </p:txEl>
                                          </p:spTgt>
                                        </p:tgtEl>
                                        <p:attrNameLst>
                                          <p:attrName>style.visibility</p:attrName>
                                        </p:attrNameLst>
                                      </p:cBhvr>
                                      <p:to>
                                        <p:strVal val="visible"/>
                                      </p:to>
                                    </p:set>
                                    <p:anim calcmode="lin" valueType="num">
                                      <p:cBhvr additive="base">
                                        <p:cTn id="20" dur="500" fill="hold"/>
                                        <p:tgtEl>
                                          <p:spTgt spid="75">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5">
                                            <p:txEl>
                                              <p:pRg st="0" end="0"/>
                                            </p:txEl>
                                          </p:spTgt>
                                        </p:tgtEl>
                                        <p:attrNameLst>
                                          <p:attrName>ppt_y</p:attrName>
                                        </p:attrNameLst>
                                      </p:cBhvr>
                                      <p:tavLst>
                                        <p:tav tm="0">
                                          <p:val>
                                            <p:strVal val="1+#ppt_h/2"/>
                                          </p:val>
                                        </p:tav>
                                        <p:tav tm="100000">
                                          <p:val>
                                            <p:strVal val="#ppt_y"/>
                                          </p:val>
                                        </p:tav>
                                      </p:tavLst>
                                    </p:anim>
                                  </p:childTnLst>
                                </p:cTn>
                              </p:par>
                            </p:childTnLst>
                          </p:cTn>
                        </p:par>
                        <p:par>
                          <p:cTn id="22" fill="hold">
                            <p:stCondLst>
                              <p:cond delay="500"/>
                            </p:stCondLst>
                            <p:childTnLst>
                              <p:par>
                                <p:cTn id="23" presetID="2" presetClass="entr" presetSubtype="4" fill="hold" grpId="0" nodeType="afterEffect">
                                  <p:stCondLst>
                                    <p:cond delay="0"/>
                                  </p:stCondLst>
                                  <p:childTnLst>
                                    <p:set>
                                      <p:cBhvr>
                                        <p:cTn id="24" dur="1" fill="hold">
                                          <p:stCondLst>
                                            <p:cond delay="0"/>
                                          </p:stCondLst>
                                        </p:cTn>
                                        <p:tgtEl>
                                          <p:spTgt spid="75">
                                            <p:txEl>
                                              <p:pRg st="1" end="1"/>
                                            </p:txEl>
                                          </p:spTgt>
                                        </p:tgtEl>
                                        <p:attrNameLst>
                                          <p:attrName>style.visibility</p:attrName>
                                        </p:attrNameLst>
                                      </p:cBhvr>
                                      <p:to>
                                        <p:strVal val="visible"/>
                                      </p:to>
                                    </p:set>
                                    <p:anim calcmode="lin" valueType="num">
                                      <p:cBhvr additive="base">
                                        <p:cTn id="25" dur="500" fill="hold"/>
                                        <p:tgtEl>
                                          <p:spTgt spid="75">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4" grpId="0" animBg="1"/>
      <p:bldP spid="4" grpId="0"/>
      <p:bldP spid="75" grpId="0" uiExpand="1"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50"/>
        <p:cNvGrpSpPr/>
        <p:nvPr/>
      </p:nvGrpSpPr>
      <p:grpSpPr>
        <a:xfrm>
          <a:off x="0" y="0"/>
          <a:ext cx="0" cy="0"/>
          <a:chOff x="0" y="0"/>
          <a:chExt cx="0" cy="0"/>
        </a:xfrm>
      </p:grpSpPr>
      <p:sp>
        <p:nvSpPr>
          <p:cNvPr id="3751" name="Google Shape;3751;p55"/>
          <p:cNvSpPr/>
          <p:nvPr/>
        </p:nvSpPr>
        <p:spPr>
          <a:xfrm>
            <a:off x="2267414" y="1838712"/>
            <a:ext cx="1084500" cy="1084500"/>
          </a:xfrm>
          <a:prstGeom prst="ellipse">
            <a:avLst/>
          </a:prstGeom>
          <a:solidFill>
            <a:srgbClr val="FFFFFF"/>
          </a:solidFill>
          <a:ln w="9525" cap="flat" cmpd="sng">
            <a:solidFill>
              <a:srgbClr val="000000"/>
            </a:solidFill>
            <a:prstDash val="solid"/>
            <a:round/>
            <a:headEnd type="none" w="sm" len="sm"/>
            <a:tailEnd type="none" w="sm" len="sm"/>
          </a:ln>
          <a:effectLst>
            <a:outerShdw dist="47625" dir="3120000" algn="bl" rotWithShape="0">
              <a:schemeClr val="accent6"/>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55"/>
          <p:cNvSpPr txBox="1">
            <a:spLocks noGrp="1"/>
          </p:cNvSpPr>
          <p:nvPr>
            <p:ph type="title"/>
          </p:nvPr>
        </p:nvSpPr>
        <p:spPr>
          <a:xfrm>
            <a:off x="3749076" y="1379525"/>
            <a:ext cx="3127500" cy="2112900"/>
          </a:xfrm>
          <a:prstGeom prst="rect">
            <a:avLst/>
          </a:prstGeom>
        </p:spPr>
        <p:txBody>
          <a:bodyPr spcFirstLastPara="1" wrap="square" lIns="91425" tIns="91425" rIns="91425" bIns="91425" anchor="ctr" anchorCtr="0">
            <a:noAutofit/>
          </a:bodyPr>
          <a:lstStyle/>
          <a:p>
            <a:pPr marL="0" lvl="0" indent="0" algn="ctr" rtl="0">
              <a:lnSpc>
                <a:spcPct val="130000"/>
              </a:lnSpc>
              <a:spcBef>
                <a:spcPts val="0"/>
              </a:spcBef>
              <a:spcAft>
                <a:spcPts val="0"/>
              </a:spcAft>
              <a:buNone/>
            </a:pPr>
            <a:r>
              <a:rPr lang="en" sz="4000" b="1" dirty="0">
                <a:solidFill>
                  <a:schemeClr val="bg2">
                    <a:lumMod val="50000"/>
                  </a:schemeClr>
                </a:solidFill>
              </a:rPr>
              <a:t>SỐ ĐO  CỦA GÓC</a:t>
            </a:r>
            <a:endParaRPr sz="4000" b="1" dirty="0">
              <a:solidFill>
                <a:schemeClr val="bg2">
                  <a:lumMod val="50000"/>
                </a:schemeClr>
              </a:solidFill>
            </a:endParaRPr>
          </a:p>
        </p:txBody>
      </p:sp>
      <p:sp>
        <p:nvSpPr>
          <p:cNvPr id="3753" name="Google Shape;3753;p55"/>
          <p:cNvSpPr txBox="1">
            <a:spLocks noGrp="1"/>
          </p:cNvSpPr>
          <p:nvPr>
            <p:ph type="title" idx="2"/>
          </p:nvPr>
        </p:nvSpPr>
        <p:spPr>
          <a:xfrm>
            <a:off x="2267413" y="1960075"/>
            <a:ext cx="1084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cxnSp>
        <p:nvCxnSpPr>
          <p:cNvPr id="3755" name="Google Shape;3755;p55"/>
          <p:cNvCxnSpPr>
            <a:endCxn id="3753" idx="3"/>
          </p:cNvCxnSpPr>
          <p:nvPr/>
        </p:nvCxnSpPr>
        <p:spPr>
          <a:xfrm rot="10800000">
            <a:off x="3351913" y="2380975"/>
            <a:ext cx="284400" cy="0"/>
          </a:xfrm>
          <a:prstGeom prst="straightConnector1">
            <a:avLst/>
          </a:prstGeom>
          <a:noFill/>
          <a:ln w="9525" cap="flat" cmpd="sng">
            <a:solidFill>
              <a:srgbClr val="000000"/>
            </a:solidFill>
            <a:prstDash val="solid"/>
            <a:round/>
            <a:headEnd type="none" w="med" len="med"/>
            <a:tailEnd type="none" w="med" len="med"/>
          </a:ln>
        </p:spPr>
      </p:cxnSp>
      <p:grpSp>
        <p:nvGrpSpPr>
          <p:cNvPr id="3756" name="Google Shape;3756;p55"/>
          <p:cNvGrpSpPr/>
          <p:nvPr/>
        </p:nvGrpSpPr>
        <p:grpSpPr>
          <a:xfrm>
            <a:off x="6196900" y="3492413"/>
            <a:ext cx="814400" cy="1093000"/>
            <a:chOff x="6196900" y="3492413"/>
            <a:chExt cx="814400" cy="1093000"/>
          </a:xfrm>
        </p:grpSpPr>
        <p:sp>
          <p:nvSpPr>
            <p:cNvPr id="3757" name="Google Shape;3757;p55"/>
            <p:cNvSpPr/>
            <p:nvPr/>
          </p:nvSpPr>
          <p:spPr>
            <a:xfrm>
              <a:off x="6241600" y="4112538"/>
              <a:ext cx="23175" cy="30575"/>
            </a:xfrm>
            <a:custGeom>
              <a:avLst/>
              <a:gdLst/>
              <a:ahLst/>
              <a:cxnLst/>
              <a:rect l="l" t="t" r="r" b="b"/>
              <a:pathLst>
                <a:path w="927" h="1223" extrusionOk="0">
                  <a:moveTo>
                    <a:pt x="672" y="0"/>
                  </a:moveTo>
                  <a:cubicBezTo>
                    <a:pt x="596" y="0"/>
                    <a:pt x="521" y="40"/>
                    <a:pt x="481" y="111"/>
                  </a:cubicBezTo>
                  <a:cubicBezTo>
                    <a:pt x="332" y="370"/>
                    <a:pt x="191" y="633"/>
                    <a:pt x="56" y="901"/>
                  </a:cubicBezTo>
                  <a:cubicBezTo>
                    <a:pt x="1" y="1008"/>
                    <a:pt x="43" y="1142"/>
                    <a:pt x="154" y="1198"/>
                  </a:cubicBezTo>
                  <a:cubicBezTo>
                    <a:pt x="185" y="1214"/>
                    <a:pt x="220" y="1223"/>
                    <a:pt x="254" y="1223"/>
                  </a:cubicBezTo>
                  <a:cubicBezTo>
                    <a:pt x="334" y="1223"/>
                    <a:pt x="412" y="1179"/>
                    <a:pt x="451" y="1102"/>
                  </a:cubicBezTo>
                  <a:cubicBezTo>
                    <a:pt x="582" y="844"/>
                    <a:pt x="722" y="586"/>
                    <a:pt x="866" y="333"/>
                  </a:cubicBezTo>
                  <a:cubicBezTo>
                    <a:pt x="927" y="224"/>
                    <a:pt x="888" y="90"/>
                    <a:pt x="782" y="30"/>
                  </a:cubicBezTo>
                  <a:cubicBezTo>
                    <a:pt x="748" y="10"/>
                    <a:pt x="710" y="0"/>
                    <a:pt x="6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55"/>
            <p:cNvSpPr/>
            <p:nvPr/>
          </p:nvSpPr>
          <p:spPr>
            <a:xfrm>
              <a:off x="6216575" y="4172438"/>
              <a:ext cx="19725" cy="32000"/>
            </a:xfrm>
            <a:custGeom>
              <a:avLst/>
              <a:gdLst/>
              <a:ahLst/>
              <a:cxnLst/>
              <a:rect l="l" t="t" r="r" b="b"/>
              <a:pathLst>
                <a:path w="789" h="1280" extrusionOk="0">
                  <a:moveTo>
                    <a:pt x="540" y="1"/>
                  </a:moveTo>
                  <a:cubicBezTo>
                    <a:pt x="451" y="1"/>
                    <a:pt x="366" y="55"/>
                    <a:pt x="332" y="144"/>
                  </a:cubicBezTo>
                  <a:cubicBezTo>
                    <a:pt x="226" y="423"/>
                    <a:pt x="128" y="706"/>
                    <a:pt x="37" y="991"/>
                  </a:cubicBezTo>
                  <a:cubicBezTo>
                    <a:pt x="0" y="1108"/>
                    <a:pt x="64" y="1232"/>
                    <a:pt x="180" y="1270"/>
                  </a:cubicBezTo>
                  <a:cubicBezTo>
                    <a:pt x="202" y="1277"/>
                    <a:pt x="226" y="1280"/>
                    <a:pt x="249" y="1280"/>
                  </a:cubicBezTo>
                  <a:cubicBezTo>
                    <a:pt x="342" y="1280"/>
                    <a:pt x="429" y="1220"/>
                    <a:pt x="458" y="1125"/>
                  </a:cubicBezTo>
                  <a:cubicBezTo>
                    <a:pt x="548" y="849"/>
                    <a:pt x="643" y="575"/>
                    <a:pt x="746" y="301"/>
                  </a:cubicBezTo>
                  <a:cubicBezTo>
                    <a:pt x="789" y="187"/>
                    <a:pt x="732" y="59"/>
                    <a:pt x="617" y="15"/>
                  </a:cubicBezTo>
                  <a:cubicBezTo>
                    <a:pt x="592" y="5"/>
                    <a:pt x="566" y="1"/>
                    <a:pt x="5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55"/>
            <p:cNvSpPr/>
            <p:nvPr/>
          </p:nvSpPr>
          <p:spPr>
            <a:xfrm>
              <a:off x="6788850" y="3969013"/>
              <a:ext cx="24425" cy="29775"/>
            </a:xfrm>
            <a:custGeom>
              <a:avLst/>
              <a:gdLst/>
              <a:ahLst/>
              <a:cxnLst/>
              <a:rect l="l" t="t" r="r" b="b"/>
              <a:pathLst>
                <a:path w="977" h="1191" extrusionOk="0">
                  <a:moveTo>
                    <a:pt x="250" y="0"/>
                  </a:moveTo>
                  <a:cubicBezTo>
                    <a:pt x="205" y="0"/>
                    <a:pt x="160" y="14"/>
                    <a:pt x="121" y="42"/>
                  </a:cubicBezTo>
                  <a:cubicBezTo>
                    <a:pt x="22" y="113"/>
                    <a:pt x="0" y="253"/>
                    <a:pt x="71" y="350"/>
                  </a:cubicBezTo>
                  <a:cubicBezTo>
                    <a:pt x="242" y="584"/>
                    <a:pt x="395" y="827"/>
                    <a:pt x="528" y="1073"/>
                  </a:cubicBezTo>
                  <a:cubicBezTo>
                    <a:pt x="568" y="1148"/>
                    <a:pt x="644" y="1190"/>
                    <a:pt x="724" y="1190"/>
                  </a:cubicBezTo>
                  <a:cubicBezTo>
                    <a:pt x="759" y="1190"/>
                    <a:pt x="795" y="1182"/>
                    <a:pt x="829" y="1164"/>
                  </a:cubicBezTo>
                  <a:cubicBezTo>
                    <a:pt x="936" y="1105"/>
                    <a:pt x="976" y="972"/>
                    <a:pt x="918" y="864"/>
                  </a:cubicBezTo>
                  <a:cubicBezTo>
                    <a:pt x="776" y="599"/>
                    <a:pt x="610" y="341"/>
                    <a:pt x="430" y="91"/>
                  </a:cubicBezTo>
                  <a:cubicBezTo>
                    <a:pt x="386" y="32"/>
                    <a:pt x="319" y="0"/>
                    <a:pt x="250"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55"/>
            <p:cNvSpPr/>
            <p:nvPr/>
          </p:nvSpPr>
          <p:spPr>
            <a:xfrm>
              <a:off x="6740675" y="3923913"/>
              <a:ext cx="30475" cy="24025"/>
            </a:xfrm>
            <a:custGeom>
              <a:avLst/>
              <a:gdLst/>
              <a:ahLst/>
              <a:cxnLst/>
              <a:rect l="l" t="t" r="r" b="b"/>
              <a:pathLst>
                <a:path w="1219" h="961" extrusionOk="0">
                  <a:moveTo>
                    <a:pt x="255" y="0"/>
                  </a:moveTo>
                  <a:cubicBezTo>
                    <a:pt x="181" y="0"/>
                    <a:pt x="109" y="37"/>
                    <a:pt x="67" y="103"/>
                  </a:cubicBezTo>
                  <a:cubicBezTo>
                    <a:pt x="0" y="207"/>
                    <a:pt x="33" y="343"/>
                    <a:pt x="135" y="408"/>
                  </a:cubicBezTo>
                  <a:cubicBezTo>
                    <a:pt x="373" y="557"/>
                    <a:pt x="607" y="727"/>
                    <a:pt x="830" y="910"/>
                  </a:cubicBezTo>
                  <a:cubicBezTo>
                    <a:pt x="871" y="945"/>
                    <a:pt x="921" y="961"/>
                    <a:pt x="970" y="961"/>
                  </a:cubicBezTo>
                  <a:cubicBezTo>
                    <a:pt x="1034" y="961"/>
                    <a:pt x="1098" y="934"/>
                    <a:pt x="1140" y="882"/>
                  </a:cubicBezTo>
                  <a:cubicBezTo>
                    <a:pt x="1218" y="788"/>
                    <a:pt x="1204" y="648"/>
                    <a:pt x="1111" y="570"/>
                  </a:cubicBezTo>
                  <a:cubicBezTo>
                    <a:pt x="874" y="374"/>
                    <a:pt x="626" y="195"/>
                    <a:pt x="372" y="34"/>
                  </a:cubicBezTo>
                  <a:cubicBezTo>
                    <a:pt x="335" y="11"/>
                    <a:pt x="295" y="0"/>
                    <a:pt x="25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55"/>
            <p:cNvSpPr/>
            <p:nvPr/>
          </p:nvSpPr>
          <p:spPr>
            <a:xfrm>
              <a:off x="6746975" y="4141888"/>
              <a:ext cx="29200" cy="14175"/>
            </a:xfrm>
            <a:custGeom>
              <a:avLst/>
              <a:gdLst/>
              <a:ahLst/>
              <a:cxnLst/>
              <a:rect l="l" t="t" r="r" b="b"/>
              <a:pathLst>
                <a:path w="1168" h="567" extrusionOk="0">
                  <a:moveTo>
                    <a:pt x="1016" y="0"/>
                  </a:moveTo>
                  <a:cubicBezTo>
                    <a:pt x="785" y="84"/>
                    <a:pt x="544" y="125"/>
                    <a:pt x="300" y="125"/>
                  </a:cubicBezTo>
                  <a:lnTo>
                    <a:pt x="233" y="124"/>
                  </a:lnTo>
                  <a:cubicBezTo>
                    <a:pt x="231" y="124"/>
                    <a:pt x="230" y="124"/>
                    <a:pt x="228" y="124"/>
                  </a:cubicBezTo>
                  <a:cubicBezTo>
                    <a:pt x="110" y="124"/>
                    <a:pt x="8" y="218"/>
                    <a:pt x="5" y="336"/>
                  </a:cubicBezTo>
                  <a:cubicBezTo>
                    <a:pt x="1" y="458"/>
                    <a:pt x="97" y="561"/>
                    <a:pt x="218" y="565"/>
                  </a:cubicBezTo>
                  <a:lnTo>
                    <a:pt x="300" y="566"/>
                  </a:lnTo>
                  <a:cubicBezTo>
                    <a:pt x="591" y="566"/>
                    <a:pt x="880" y="517"/>
                    <a:pt x="1163" y="419"/>
                  </a:cubicBezTo>
                  <a:cubicBezTo>
                    <a:pt x="1165" y="419"/>
                    <a:pt x="1165" y="419"/>
                    <a:pt x="1168" y="417"/>
                  </a:cubicBezTo>
                  <a:lnTo>
                    <a:pt x="1016" y="0"/>
                  </a:ln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55"/>
            <p:cNvSpPr/>
            <p:nvPr/>
          </p:nvSpPr>
          <p:spPr>
            <a:xfrm>
              <a:off x="6762800" y="3638288"/>
              <a:ext cx="27925" cy="26725"/>
            </a:xfrm>
            <a:custGeom>
              <a:avLst/>
              <a:gdLst/>
              <a:ahLst/>
              <a:cxnLst/>
              <a:rect l="l" t="t" r="r" b="b"/>
              <a:pathLst>
                <a:path w="1117" h="1069" extrusionOk="0">
                  <a:moveTo>
                    <a:pt x="872" y="0"/>
                  </a:moveTo>
                  <a:cubicBezTo>
                    <a:pt x="817" y="0"/>
                    <a:pt x="761" y="21"/>
                    <a:pt x="719" y="63"/>
                  </a:cubicBezTo>
                  <a:cubicBezTo>
                    <a:pt x="504" y="268"/>
                    <a:pt x="294" y="480"/>
                    <a:pt x="85" y="694"/>
                  </a:cubicBezTo>
                  <a:cubicBezTo>
                    <a:pt x="0" y="783"/>
                    <a:pt x="4" y="922"/>
                    <a:pt x="91" y="1006"/>
                  </a:cubicBezTo>
                  <a:cubicBezTo>
                    <a:pt x="133" y="1047"/>
                    <a:pt x="189" y="1068"/>
                    <a:pt x="245" y="1068"/>
                  </a:cubicBezTo>
                  <a:cubicBezTo>
                    <a:pt x="304" y="1068"/>
                    <a:pt x="360" y="1045"/>
                    <a:pt x="404" y="1000"/>
                  </a:cubicBezTo>
                  <a:cubicBezTo>
                    <a:pt x="607" y="790"/>
                    <a:pt x="814" y="584"/>
                    <a:pt x="1025" y="382"/>
                  </a:cubicBezTo>
                  <a:cubicBezTo>
                    <a:pt x="1112" y="297"/>
                    <a:pt x="1116" y="156"/>
                    <a:pt x="1031" y="68"/>
                  </a:cubicBezTo>
                  <a:cubicBezTo>
                    <a:pt x="988" y="23"/>
                    <a:pt x="930" y="0"/>
                    <a:pt x="8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55"/>
            <p:cNvSpPr/>
            <p:nvPr/>
          </p:nvSpPr>
          <p:spPr>
            <a:xfrm>
              <a:off x="6719675" y="3687013"/>
              <a:ext cx="26125" cy="28550"/>
            </a:xfrm>
            <a:custGeom>
              <a:avLst/>
              <a:gdLst/>
              <a:ahLst/>
              <a:cxnLst/>
              <a:rect l="l" t="t" r="r" b="b"/>
              <a:pathLst>
                <a:path w="1045" h="1142" extrusionOk="0">
                  <a:moveTo>
                    <a:pt x="797" y="0"/>
                  </a:moveTo>
                  <a:cubicBezTo>
                    <a:pt x="732" y="0"/>
                    <a:pt x="668" y="28"/>
                    <a:pt x="623" y="82"/>
                  </a:cubicBezTo>
                  <a:cubicBezTo>
                    <a:pt x="435" y="312"/>
                    <a:pt x="250" y="547"/>
                    <a:pt x="73" y="787"/>
                  </a:cubicBezTo>
                  <a:cubicBezTo>
                    <a:pt x="1" y="885"/>
                    <a:pt x="21" y="1022"/>
                    <a:pt x="118" y="1097"/>
                  </a:cubicBezTo>
                  <a:cubicBezTo>
                    <a:pt x="157" y="1127"/>
                    <a:pt x="205" y="1141"/>
                    <a:pt x="250" y="1141"/>
                  </a:cubicBezTo>
                  <a:cubicBezTo>
                    <a:pt x="318" y="1141"/>
                    <a:pt x="385" y="1111"/>
                    <a:pt x="428" y="1053"/>
                  </a:cubicBezTo>
                  <a:cubicBezTo>
                    <a:pt x="603" y="818"/>
                    <a:pt x="782" y="588"/>
                    <a:pt x="966" y="363"/>
                  </a:cubicBezTo>
                  <a:cubicBezTo>
                    <a:pt x="1044" y="266"/>
                    <a:pt x="1030" y="126"/>
                    <a:pt x="935" y="49"/>
                  </a:cubicBezTo>
                  <a:cubicBezTo>
                    <a:pt x="895" y="16"/>
                    <a:pt x="846" y="0"/>
                    <a:pt x="79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55"/>
            <p:cNvSpPr/>
            <p:nvPr/>
          </p:nvSpPr>
          <p:spPr>
            <a:xfrm>
              <a:off x="6684025" y="3741113"/>
              <a:ext cx="23600" cy="30325"/>
            </a:xfrm>
            <a:custGeom>
              <a:avLst/>
              <a:gdLst/>
              <a:ahLst/>
              <a:cxnLst/>
              <a:rect l="l" t="t" r="r" b="b"/>
              <a:pathLst>
                <a:path w="944" h="1213" extrusionOk="0">
                  <a:moveTo>
                    <a:pt x="689" y="1"/>
                  </a:moveTo>
                  <a:cubicBezTo>
                    <a:pt x="613" y="1"/>
                    <a:pt x="540" y="39"/>
                    <a:pt x="499" y="109"/>
                  </a:cubicBezTo>
                  <a:cubicBezTo>
                    <a:pt x="346" y="364"/>
                    <a:pt x="199" y="624"/>
                    <a:pt x="57" y="886"/>
                  </a:cubicBezTo>
                  <a:cubicBezTo>
                    <a:pt x="0" y="995"/>
                    <a:pt x="41" y="1127"/>
                    <a:pt x="148" y="1187"/>
                  </a:cubicBezTo>
                  <a:cubicBezTo>
                    <a:pt x="180" y="1204"/>
                    <a:pt x="216" y="1212"/>
                    <a:pt x="251" y="1212"/>
                  </a:cubicBezTo>
                  <a:cubicBezTo>
                    <a:pt x="329" y="1212"/>
                    <a:pt x="407" y="1170"/>
                    <a:pt x="447" y="1096"/>
                  </a:cubicBezTo>
                  <a:cubicBezTo>
                    <a:pt x="584" y="839"/>
                    <a:pt x="729" y="585"/>
                    <a:pt x="879" y="336"/>
                  </a:cubicBezTo>
                  <a:cubicBezTo>
                    <a:pt x="943" y="231"/>
                    <a:pt x="908" y="95"/>
                    <a:pt x="803" y="32"/>
                  </a:cubicBezTo>
                  <a:cubicBezTo>
                    <a:pt x="767" y="11"/>
                    <a:pt x="727" y="1"/>
                    <a:pt x="68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55"/>
            <p:cNvSpPr/>
            <p:nvPr/>
          </p:nvSpPr>
          <p:spPr>
            <a:xfrm>
              <a:off x="6679800" y="3898788"/>
              <a:ext cx="33525" cy="17300"/>
            </a:xfrm>
            <a:custGeom>
              <a:avLst/>
              <a:gdLst/>
              <a:ahLst/>
              <a:cxnLst/>
              <a:rect l="l" t="t" r="r" b="b"/>
              <a:pathLst>
                <a:path w="1341" h="692" extrusionOk="0">
                  <a:moveTo>
                    <a:pt x="240" y="1"/>
                  </a:moveTo>
                  <a:cubicBezTo>
                    <a:pt x="140" y="1"/>
                    <a:pt x="52" y="69"/>
                    <a:pt x="29" y="171"/>
                  </a:cubicBezTo>
                  <a:cubicBezTo>
                    <a:pt x="0" y="288"/>
                    <a:pt x="73" y="407"/>
                    <a:pt x="192" y="437"/>
                  </a:cubicBezTo>
                  <a:cubicBezTo>
                    <a:pt x="475" y="505"/>
                    <a:pt x="753" y="586"/>
                    <a:pt x="1020" y="678"/>
                  </a:cubicBezTo>
                  <a:cubicBezTo>
                    <a:pt x="1044" y="688"/>
                    <a:pt x="1070" y="691"/>
                    <a:pt x="1092" y="691"/>
                  </a:cubicBezTo>
                  <a:cubicBezTo>
                    <a:pt x="1184" y="691"/>
                    <a:pt x="1270" y="634"/>
                    <a:pt x="1301" y="542"/>
                  </a:cubicBezTo>
                  <a:cubicBezTo>
                    <a:pt x="1340" y="427"/>
                    <a:pt x="1279" y="301"/>
                    <a:pt x="1165" y="261"/>
                  </a:cubicBezTo>
                  <a:cubicBezTo>
                    <a:pt x="885" y="164"/>
                    <a:pt x="592" y="78"/>
                    <a:pt x="294" y="8"/>
                  </a:cubicBezTo>
                  <a:cubicBezTo>
                    <a:pt x="276" y="3"/>
                    <a:pt x="258"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55"/>
            <p:cNvSpPr/>
            <p:nvPr/>
          </p:nvSpPr>
          <p:spPr>
            <a:xfrm>
              <a:off x="6688975" y="4115413"/>
              <a:ext cx="29100" cy="25550"/>
            </a:xfrm>
            <a:custGeom>
              <a:avLst/>
              <a:gdLst/>
              <a:ahLst/>
              <a:cxnLst/>
              <a:rect l="l" t="t" r="r" b="b"/>
              <a:pathLst>
                <a:path w="1164" h="1022" extrusionOk="0">
                  <a:moveTo>
                    <a:pt x="244" y="0"/>
                  </a:moveTo>
                  <a:cubicBezTo>
                    <a:pt x="189" y="0"/>
                    <a:pt x="134" y="21"/>
                    <a:pt x="91" y="62"/>
                  </a:cubicBezTo>
                  <a:cubicBezTo>
                    <a:pt x="3" y="148"/>
                    <a:pt x="1" y="287"/>
                    <a:pt x="86" y="374"/>
                  </a:cubicBezTo>
                  <a:cubicBezTo>
                    <a:pt x="308" y="604"/>
                    <a:pt x="542" y="808"/>
                    <a:pt x="783" y="980"/>
                  </a:cubicBezTo>
                  <a:cubicBezTo>
                    <a:pt x="823" y="1008"/>
                    <a:pt x="867" y="1021"/>
                    <a:pt x="911" y="1021"/>
                  </a:cubicBezTo>
                  <a:cubicBezTo>
                    <a:pt x="981" y="1021"/>
                    <a:pt x="1049" y="988"/>
                    <a:pt x="1093" y="929"/>
                  </a:cubicBezTo>
                  <a:cubicBezTo>
                    <a:pt x="1163" y="830"/>
                    <a:pt x="1141" y="691"/>
                    <a:pt x="1042" y="620"/>
                  </a:cubicBezTo>
                  <a:cubicBezTo>
                    <a:pt x="822" y="467"/>
                    <a:pt x="606" y="279"/>
                    <a:pt x="403" y="67"/>
                  </a:cubicBezTo>
                  <a:cubicBezTo>
                    <a:pt x="360" y="23"/>
                    <a:pt x="302" y="0"/>
                    <a:pt x="244"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55"/>
            <p:cNvSpPr/>
            <p:nvPr/>
          </p:nvSpPr>
          <p:spPr>
            <a:xfrm>
              <a:off x="6978775" y="3492413"/>
              <a:ext cx="32525" cy="20750"/>
            </a:xfrm>
            <a:custGeom>
              <a:avLst/>
              <a:gdLst/>
              <a:ahLst/>
              <a:cxnLst/>
              <a:rect l="l" t="t" r="r" b="b"/>
              <a:pathLst>
                <a:path w="1301" h="830" extrusionOk="0">
                  <a:moveTo>
                    <a:pt x="1047" y="1"/>
                  </a:moveTo>
                  <a:cubicBezTo>
                    <a:pt x="1015" y="1"/>
                    <a:pt x="983" y="8"/>
                    <a:pt x="953" y="22"/>
                  </a:cubicBezTo>
                  <a:cubicBezTo>
                    <a:pt x="685" y="151"/>
                    <a:pt x="420" y="281"/>
                    <a:pt x="153" y="411"/>
                  </a:cubicBezTo>
                  <a:cubicBezTo>
                    <a:pt x="44" y="466"/>
                    <a:pt x="0" y="600"/>
                    <a:pt x="54" y="707"/>
                  </a:cubicBezTo>
                  <a:cubicBezTo>
                    <a:pt x="94" y="785"/>
                    <a:pt x="172" y="829"/>
                    <a:pt x="253" y="829"/>
                  </a:cubicBezTo>
                  <a:cubicBezTo>
                    <a:pt x="287" y="829"/>
                    <a:pt x="321" y="822"/>
                    <a:pt x="352" y="807"/>
                  </a:cubicBezTo>
                  <a:cubicBezTo>
                    <a:pt x="614" y="676"/>
                    <a:pt x="881" y="549"/>
                    <a:pt x="1145" y="422"/>
                  </a:cubicBezTo>
                  <a:cubicBezTo>
                    <a:pt x="1252" y="371"/>
                    <a:pt x="1301" y="239"/>
                    <a:pt x="1248" y="127"/>
                  </a:cubicBezTo>
                  <a:cubicBezTo>
                    <a:pt x="1210" y="48"/>
                    <a:pt x="1130" y="1"/>
                    <a:pt x="104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55"/>
            <p:cNvSpPr/>
            <p:nvPr/>
          </p:nvSpPr>
          <p:spPr>
            <a:xfrm>
              <a:off x="6920300" y="3522613"/>
              <a:ext cx="31825" cy="21925"/>
            </a:xfrm>
            <a:custGeom>
              <a:avLst/>
              <a:gdLst/>
              <a:ahLst/>
              <a:cxnLst/>
              <a:rect l="l" t="t" r="r" b="b"/>
              <a:pathLst>
                <a:path w="1273" h="877" extrusionOk="0">
                  <a:moveTo>
                    <a:pt x="1023" y="1"/>
                  </a:moveTo>
                  <a:cubicBezTo>
                    <a:pt x="987" y="1"/>
                    <a:pt x="950" y="9"/>
                    <a:pt x="917" y="28"/>
                  </a:cubicBezTo>
                  <a:cubicBezTo>
                    <a:pt x="659" y="172"/>
                    <a:pt x="399" y="316"/>
                    <a:pt x="143" y="465"/>
                  </a:cubicBezTo>
                  <a:cubicBezTo>
                    <a:pt x="36" y="526"/>
                    <a:pt x="1" y="662"/>
                    <a:pt x="60" y="767"/>
                  </a:cubicBezTo>
                  <a:cubicBezTo>
                    <a:pt x="101" y="838"/>
                    <a:pt x="177" y="876"/>
                    <a:pt x="252" y="876"/>
                  </a:cubicBezTo>
                  <a:cubicBezTo>
                    <a:pt x="290" y="876"/>
                    <a:pt x="328" y="868"/>
                    <a:pt x="362" y="847"/>
                  </a:cubicBezTo>
                  <a:cubicBezTo>
                    <a:pt x="615" y="699"/>
                    <a:pt x="873" y="556"/>
                    <a:pt x="1128" y="414"/>
                  </a:cubicBezTo>
                  <a:cubicBezTo>
                    <a:pt x="1235" y="356"/>
                    <a:pt x="1273" y="221"/>
                    <a:pt x="1215" y="113"/>
                  </a:cubicBezTo>
                  <a:cubicBezTo>
                    <a:pt x="1176" y="42"/>
                    <a:pt x="1100" y="1"/>
                    <a:pt x="102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55"/>
            <p:cNvSpPr/>
            <p:nvPr/>
          </p:nvSpPr>
          <p:spPr>
            <a:xfrm>
              <a:off x="6801725" y="4094463"/>
              <a:ext cx="22525" cy="30775"/>
            </a:xfrm>
            <a:custGeom>
              <a:avLst/>
              <a:gdLst/>
              <a:ahLst/>
              <a:cxnLst/>
              <a:rect l="l" t="t" r="r" b="b"/>
              <a:pathLst>
                <a:path w="901" h="1231" extrusionOk="0">
                  <a:moveTo>
                    <a:pt x="651" y="0"/>
                  </a:moveTo>
                  <a:cubicBezTo>
                    <a:pt x="561" y="0"/>
                    <a:pt x="478" y="55"/>
                    <a:pt x="443" y="145"/>
                  </a:cubicBezTo>
                  <a:cubicBezTo>
                    <a:pt x="343" y="414"/>
                    <a:pt x="217" y="662"/>
                    <a:pt x="67" y="888"/>
                  </a:cubicBezTo>
                  <a:cubicBezTo>
                    <a:pt x="0" y="988"/>
                    <a:pt x="27" y="1127"/>
                    <a:pt x="129" y="1194"/>
                  </a:cubicBezTo>
                  <a:cubicBezTo>
                    <a:pt x="166" y="1220"/>
                    <a:pt x="209" y="1231"/>
                    <a:pt x="251" y="1231"/>
                  </a:cubicBezTo>
                  <a:cubicBezTo>
                    <a:pt x="322" y="1231"/>
                    <a:pt x="393" y="1198"/>
                    <a:pt x="436" y="1132"/>
                  </a:cubicBezTo>
                  <a:cubicBezTo>
                    <a:pt x="604" y="881"/>
                    <a:pt x="746" y="598"/>
                    <a:pt x="858" y="299"/>
                  </a:cubicBezTo>
                  <a:cubicBezTo>
                    <a:pt x="901" y="184"/>
                    <a:pt x="844" y="57"/>
                    <a:pt x="729" y="14"/>
                  </a:cubicBezTo>
                  <a:cubicBezTo>
                    <a:pt x="703" y="5"/>
                    <a:pt x="677" y="0"/>
                    <a:pt x="651"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55"/>
            <p:cNvSpPr/>
            <p:nvPr/>
          </p:nvSpPr>
          <p:spPr>
            <a:xfrm>
              <a:off x="6816100" y="4029038"/>
              <a:ext cx="14250" cy="33025"/>
            </a:xfrm>
            <a:custGeom>
              <a:avLst/>
              <a:gdLst/>
              <a:ahLst/>
              <a:cxnLst/>
              <a:rect l="l" t="t" r="r" b="b"/>
              <a:pathLst>
                <a:path w="570" h="1321" extrusionOk="0">
                  <a:moveTo>
                    <a:pt x="239" y="1"/>
                  </a:moveTo>
                  <a:cubicBezTo>
                    <a:pt x="226" y="1"/>
                    <a:pt x="212" y="2"/>
                    <a:pt x="198" y="5"/>
                  </a:cubicBezTo>
                  <a:cubicBezTo>
                    <a:pt x="78" y="30"/>
                    <a:pt x="1" y="147"/>
                    <a:pt x="24" y="266"/>
                  </a:cubicBezTo>
                  <a:cubicBezTo>
                    <a:pt x="80" y="544"/>
                    <a:pt x="114" y="827"/>
                    <a:pt x="123" y="1105"/>
                  </a:cubicBezTo>
                  <a:cubicBezTo>
                    <a:pt x="127" y="1227"/>
                    <a:pt x="226" y="1321"/>
                    <a:pt x="346" y="1321"/>
                  </a:cubicBezTo>
                  <a:lnTo>
                    <a:pt x="353" y="1321"/>
                  </a:lnTo>
                  <a:cubicBezTo>
                    <a:pt x="475" y="1317"/>
                    <a:pt x="570" y="1214"/>
                    <a:pt x="567" y="1091"/>
                  </a:cubicBezTo>
                  <a:cubicBezTo>
                    <a:pt x="555" y="786"/>
                    <a:pt x="520" y="480"/>
                    <a:pt x="459" y="176"/>
                  </a:cubicBezTo>
                  <a:cubicBezTo>
                    <a:pt x="438" y="73"/>
                    <a:pt x="342" y="1"/>
                    <a:pt x="23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55"/>
            <p:cNvSpPr/>
            <p:nvPr/>
          </p:nvSpPr>
          <p:spPr>
            <a:xfrm>
              <a:off x="6811325" y="3594938"/>
              <a:ext cx="29675" cy="24925"/>
            </a:xfrm>
            <a:custGeom>
              <a:avLst/>
              <a:gdLst/>
              <a:ahLst/>
              <a:cxnLst/>
              <a:rect l="l" t="t" r="r" b="b"/>
              <a:pathLst>
                <a:path w="1187" h="997" extrusionOk="0">
                  <a:moveTo>
                    <a:pt x="937" y="0"/>
                  </a:moveTo>
                  <a:cubicBezTo>
                    <a:pt x="889" y="0"/>
                    <a:pt x="841" y="16"/>
                    <a:pt x="802" y="47"/>
                  </a:cubicBezTo>
                  <a:cubicBezTo>
                    <a:pt x="568" y="230"/>
                    <a:pt x="335" y="415"/>
                    <a:pt x="107" y="605"/>
                  </a:cubicBezTo>
                  <a:cubicBezTo>
                    <a:pt x="13" y="683"/>
                    <a:pt x="1" y="824"/>
                    <a:pt x="79" y="917"/>
                  </a:cubicBezTo>
                  <a:cubicBezTo>
                    <a:pt x="122" y="971"/>
                    <a:pt x="185" y="997"/>
                    <a:pt x="249" y="997"/>
                  </a:cubicBezTo>
                  <a:cubicBezTo>
                    <a:pt x="298" y="997"/>
                    <a:pt x="349" y="981"/>
                    <a:pt x="390" y="946"/>
                  </a:cubicBezTo>
                  <a:cubicBezTo>
                    <a:pt x="616" y="759"/>
                    <a:pt x="843" y="576"/>
                    <a:pt x="1073" y="394"/>
                  </a:cubicBezTo>
                  <a:cubicBezTo>
                    <a:pt x="1169" y="320"/>
                    <a:pt x="1186" y="180"/>
                    <a:pt x="1112" y="85"/>
                  </a:cubicBezTo>
                  <a:cubicBezTo>
                    <a:pt x="1068" y="29"/>
                    <a:pt x="1002" y="0"/>
                    <a:pt x="93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55"/>
            <p:cNvSpPr/>
            <p:nvPr/>
          </p:nvSpPr>
          <p:spPr>
            <a:xfrm>
              <a:off x="6864175" y="3556588"/>
              <a:ext cx="31025" cy="23375"/>
            </a:xfrm>
            <a:custGeom>
              <a:avLst/>
              <a:gdLst/>
              <a:ahLst/>
              <a:cxnLst/>
              <a:rect l="l" t="t" r="r" b="b"/>
              <a:pathLst>
                <a:path w="1241" h="935" extrusionOk="0">
                  <a:moveTo>
                    <a:pt x="988" y="0"/>
                  </a:moveTo>
                  <a:cubicBezTo>
                    <a:pt x="947" y="0"/>
                    <a:pt x="906" y="11"/>
                    <a:pt x="869" y="35"/>
                  </a:cubicBezTo>
                  <a:cubicBezTo>
                    <a:pt x="618" y="197"/>
                    <a:pt x="372" y="361"/>
                    <a:pt x="127" y="530"/>
                  </a:cubicBezTo>
                  <a:cubicBezTo>
                    <a:pt x="26" y="599"/>
                    <a:pt x="1" y="737"/>
                    <a:pt x="70" y="839"/>
                  </a:cubicBezTo>
                  <a:cubicBezTo>
                    <a:pt x="113" y="900"/>
                    <a:pt x="182" y="934"/>
                    <a:pt x="253" y="934"/>
                  </a:cubicBezTo>
                  <a:cubicBezTo>
                    <a:pt x="296" y="934"/>
                    <a:pt x="340" y="921"/>
                    <a:pt x="380" y="896"/>
                  </a:cubicBezTo>
                  <a:cubicBezTo>
                    <a:pt x="621" y="730"/>
                    <a:pt x="863" y="567"/>
                    <a:pt x="1110" y="408"/>
                  </a:cubicBezTo>
                  <a:cubicBezTo>
                    <a:pt x="1212" y="340"/>
                    <a:pt x="1240" y="204"/>
                    <a:pt x="1175" y="102"/>
                  </a:cubicBezTo>
                  <a:cubicBezTo>
                    <a:pt x="1132" y="35"/>
                    <a:pt x="1060" y="0"/>
                    <a:pt x="98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55"/>
            <p:cNvSpPr/>
            <p:nvPr/>
          </p:nvSpPr>
          <p:spPr>
            <a:xfrm>
              <a:off x="6196900" y="4301888"/>
              <a:ext cx="11900" cy="33175"/>
            </a:xfrm>
            <a:custGeom>
              <a:avLst/>
              <a:gdLst/>
              <a:ahLst/>
              <a:cxnLst/>
              <a:rect l="l" t="t" r="r" b="b"/>
              <a:pathLst>
                <a:path w="476" h="1327" extrusionOk="0">
                  <a:moveTo>
                    <a:pt x="248" y="0"/>
                  </a:moveTo>
                  <a:cubicBezTo>
                    <a:pt x="132" y="0"/>
                    <a:pt x="34" y="90"/>
                    <a:pt x="27" y="209"/>
                  </a:cubicBezTo>
                  <a:cubicBezTo>
                    <a:pt x="10" y="507"/>
                    <a:pt x="2" y="804"/>
                    <a:pt x="0" y="1105"/>
                  </a:cubicBezTo>
                  <a:cubicBezTo>
                    <a:pt x="0" y="1227"/>
                    <a:pt x="100" y="1326"/>
                    <a:pt x="222" y="1326"/>
                  </a:cubicBezTo>
                  <a:cubicBezTo>
                    <a:pt x="343" y="1326"/>
                    <a:pt x="443" y="1227"/>
                    <a:pt x="443" y="1106"/>
                  </a:cubicBezTo>
                  <a:cubicBezTo>
                    <a:pt x="446" y="816"/>
                    <a:pt x="454" y="524"/>
                    <a:pt x="468" y="233"/>
                  </a:cubicBezTo>
                  <a:cubicBezTo>
                    <a:pt x="475" y="109"/>
                    <a:pt x="382" y="6"/>
                    <a:pt x="258" y="0"/>
                  </a:cubicBezTo>
                  <a:cubicBezTo>
                    <a:pt x="255" y="0"/>
                    <a:pt x="251" y="0"/>
                    <a:pt x="24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55"/>
            <p:cNvSpPr/>
            <p:nvPr/>
          </p:nvSpPr>
          <p:spPr>
            <a:xfrm>
              <a:off x="6229500" y="4496588"/>
              <a:ext cx="21475" cy="31375"/>
            </a:xfrm>
            <a:custGeom>
              <a:avLst/>
              <a:gdLst/>
              <a:ahLst/>
              <a:cxnLst/>
              <a:rect l="l" t="t" r="r" b="b"/>
              <a:pathLst>
                <a:path w="859" h="1255" extrusionOk="0">
                  <a:moveTo>
                    <a:pt x="252" y="0"/>
                  </a:moveTo>
                  <a:cubicBezTo>
                    <a:pt x="224" y="0"/>
                    <a:pt x="195" y="6"/>
                    <a:pt x="167" y="18"/>
                  </a:cubicBezTo>
                  <a:cubicBezTo>
                    <a:pt x="53" y="63"/>
                    <a:pt x="1" y="192"/>
                    <a:pt x="46" y="305"/>
                  </a:cubicBezTo>
                  <a:cubicBezTo>
                    <a:pt x="160" y="582"/>
                    <a:pt x="280" y="856"/>
                    <a:pt x="407" y="1126"/>
                  </a:cubicBezTo>
                  <a:cubicBezTo>
                    <a:pt x="443" y="1206"/>
                    <a:pt x="524" y="1254"/>
                    <a:pt x="606" y="1254"/>
                  </a:cubicBezTo>
                  <a:cubicBezTo>
                    <a:pt x="639" y="1254"/>
                    <a:pt x="670" y="1247"/>
                    <a:pt x="700" y="1233"/>
                  </a:cubicBezTo>
                  <a:cubicBezTo>
                    <a:pt x="811" y="1182"/>
                    <a:pt x="859" y="1048"/>
                    <a:pt x="806" y="939"/>
                  </a:cubicBezTo>
                  <a:cubicBezTo>
                    <a:pt x="684" y="674"/>
                    <a:pt x="568" y="407"/>
                    <a:pt x="456" y="138"/>
                  </a:cubicBezTo>
                  <a:cubicBezTo>
                    <a:pt x="421" y="53"/>
                    <a:pt x="339" y="0"/>
                    <a:pt x="25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55"/>
            <p:cNvSpPr/>
            <p:nvPr/>
          </p:nvSpPr>
          <p:spPr>
            <a:xfrm>
              <a:off x="6201725" y="4236063"/>
              <a:ext cx="15875" cy="32875"/>
            </a:xfrm>
            <a:custGeom>
              <a:avLst/>
              <a:gdLst/>
              <a:ahLst/>
              <a:cxnLst/>
              <a:rect l="l" t="t" r="r" b="b"/>
              <a:pathLst>
                <a:path w="635" h="1315" extrusionOk="0">
                  <a:moveTo>
                    <a:pt x="396" y="0"/>
                  </a:moveTo>
                  <a:cubicBezTo>
                    <a:pt x="293" y="0"/>
                    <a:pt x="197" y="70"/>
                    <a:pt x="177" y="176"/>
                  </a:cubicBezTo>
                  <a:cubicBezTo>
                    <a:pt x="116" y="468"/>
                    <a:pt x="64" y="763"/>
                    <a:pt x="17" y="1056"/>
                  </a:cubicBezTo>
                  <a:cubicBezTo>
                    <a:pt x="0" y="1181"/>
                    <a:pt x="84" y="1295"/>
                    <a:pt x="204" y="1313"/>
                  </a:cubicBezTo>
                  <a:cubicBezTo>
                    <a:pt x="214" y="1314"/>
                    <a:pt x="227" y="1314"/>
                    <a:pt x="237" y="1314"/>
                  </a:cubicBezTo>
                  <a:cubicBezTo>
                    <a:pt x="343" y="1314"/>
                    <a:pt x="440" y="1236"/>
                    <a:pt x="455" y="1126"/>
                  </a:cubicBezTo>
                  <a:cubicBezTo>
                    <a:pt x="499" y="839"/>
                    <a:pt x="552" y="551"/>
                    <a:pt x="610" y="266"/>
                  </a:cubicBezTo>
                  <a:cubicBezTo>
                    <a:pt x="634" y="147"/>
                    <a:pt x="559" y="31"/>
                    <a:pt x="438" y="4"/>
                  </a:cubicBezTo>
                  <a:cubicBezTo>
                    <a:pt x="424" y="1"/>
                    <a:pt x="410" y="0"/>
                    <a:pt x="3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55"/>
            <p:cNvSpPr/>
            <p:nvPr/>
          </p:nvSpPr>
          <p:spPr>
            <a:xfrm>
              <a:off x="6209275" y="4433513"/>
              <a:ext cx="18125" cy="32425"/>
            </a:xfrm>
            <a:custGeom>
              <a:avLst/>
              <a:gdLst/>
              <a:ahLst/>
              <a:cxnLst/>
              <a:rect l="l" t="t" r="r" b="b"/>
              <a:pathLst>
                <a:path w="725" h="1297" extrusionOk="0">
                  <a:moveTo>
                    <a:pt x="243" y="0"/>
                  </a:moveTo>
                  <a:cubicBezTo>
                    <a:pt x="225" y="0"/>
                    <a:pt x="208" y="2"/>
                    <a:pt x="190" y="6"/>
                  </a:cubicBezTo>
                  <a:cubicBezTo>
                    <a:pt x="73" y="35"/>
                    <a:pt x="0" y="155"/>
                    <a:pt x="30" y="274"/>
                  </a:cubicBezTo>
                  <a:cubicBezTo>
                    <a:pt x="101" y="565"/>
                    <a:pt x="179" y="853"/>
                    <a:pt x="264" y="1139"/>
                  </a:cubicBezTo>
                  <a:cubicBezTo>
                    <a:pt x="292" y="1236"/>
                    <a:pt x="380" y="1297"/>
                    <a:pt x="477" y="1297"/>
                  </a:cubicBezTo>
                  <a:cubicBezTo>
                    <a:pt x="498" y="1297"/>
                    <a:pt x="519" y="1294"/>
                    <a:pt x="541" y="1288"/>
                  </a:cubicBezTo>
                  <a:cubicBezTo>
                    <a:pt x="657" y="1253"/>
                    <a:pt x="725" y="1131"/>
                    <a:pt x="689" y="1013"/>
                  </a:cubicBezTo>
                  <a:cubicBezTo>
                    <a:pt x="604" y="734"/>
                    <a:pt x="528" y="453"/>
                    <a:pt x="458" y="169"/>
                  </a:cubicBezTo>
                  <a:cubicBezTo>
                    <a:pt x="434" y="69"/>
                    <a:pt x="344" y="0"/>
                    <a:pt x="24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55"/>
            <p:cNvSpPr/>
            <p:nvPr/>
          </p:nvSpPr>
          <p:spPr>
            <a:xfrm>
              <a:off x="6198625" y="4368138"/>
              <a:ext cx="14275" cy="33025"/>
            </a:xfrm>
            <a:custGeom>
              <a:avLst/>
              <a:gdLst/>
              <a:ahLst/>
              <a:cxnLst/>
              <a:rect l="l" t="t" r="r" b="b"/>
              <a:pathLst>
                <a:path w="571" h="1321" extrusionOk="0">
                  <a:moveTo>
                    <a:pt x="235" y="1"/>
                  </a:moveTo>
                  <a:cubicBezTo>
                    <a:pt x="227" y="1"/>
                    <a:pt x="219" y="1"/>
                    <a:pt x="211" y="2"/>
                  </a:cubicBezTo>
                  <a:cubicBezTo>
                    <a:pt x="89" y="12"/>
                    <a:pt x="1" y="121"/>
                    <a:pt x="11" y="243"/>
                  </a:cubicBezTo>
                  <a:cubicBezTo>
                    <a:pt x="39" y="541"/>
                    <a:pt x="75" y="837"/>
                    <a:pt x="116" y="1131"/>
                  </a:cubicBezTo>
                  <a:cubicBezTo>
                    <a:pt x="131" y="1242"/>
                    <a:pt x="225" y="1321"/>
                    <a:pt x="334" y="1321"/>
                  </a:cubicBezTo>
                  <a:cubicBezTo>
                    <a:pt x="344" y="1321"/>
                    <a:pt x="355" y="1321"/>
                    <a:pt x="365" y="1320"/>
                  </a:cubicBezTo>
                  <a:cubicBezTo>
                    <a:pt x="487" y="1303"/>
                    <a:pt x="571" y="1192"/>
                    <a:pt x="555" y="1069"/>
                  </a:cubicBezTo>
                  <a:cubicBezTo>
                    <a:pt x="514" y="781"/>
                    <a:pt x="480" y="491"/>
                    <a:pt x="452" y="201"/>
                  </a:cubicBezTo>
                  <a:cubicBezTo>
                    <a:pt x="441" y="88"/>
                    <a:pt x="344" y="1"/>
                    <a:pt x="23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55"/>
            <p:cNvSpPr/>
            <p:nvPr/>
          </p:nvSpPr>
          <p:spPr>
            <a:xfrm>
              <a:off x="6259250" y="4555813"/>
              <a:ext cx="24600" cy="29600"/>
            </a:xfrm>
            <a:custGeom>
              <a:avLst/>
              <a:gdLst/>
              <a:ahLst/>
              <a:cxnLst/>
              <a:rect l="l" t="t" r="r" b="b"/>
              <a:pathLst>
                <a:path w="984" h="1184" extrusionOk="0">
                  <a:moveTo>
                    <a:pt x="253" y="0"/>
                  </a:moveTo>
                  <a:cubicBezTo>
                    <a:pt x="214" y="0"/>
                    <a:pt x="174" y="10"/>
                    <a:pt x="138" y="32"/>
                  </a:cubicBezTo>
                  <a:cubicBezTo>
                    <a:pt x="33" y="96"/>
                    <a:pt x="1" y="231"/>
                    <a:pt x="63" y="336"/>
                  </a:cubicBezTo>
                  <a:cubicBezTo>
                    <a:pt x="219" y="591"/>
                    <a:pt x="381" y="842"/>
                    <a:pt x="550" y="1089"/>
                  </a:cubicBezTo>
                  <a:cubicBezTo>
                    <a:pt x="592" y="1151"/>
                    <a:pt x="662" y="1184"/>
                    <a:pt x="732" y="1184"/>
                  </a:cubicBezTo>
                  <a:cubicBezTo>
                    <a:pt x="775" y="1184"/>
                    <a:pt x="819" y="1172"/>
                    <a:pt x="856" y="1146"/>
                  </a:cubicBezTo>
                  <a:cubicBezTo>
                    <a:pt x="957" y="1076"/>
                    <a:pt x="983" y="940"/>
                    <a:pt x="914" y="839"/>
                  </a:cubicBezTo>
                  <a:cubicBezTo>
                    <a:pt x="752" y="600"/>
                    <a:pt x="594" y="354"/>
                    <a:pt x="443" y="106"/>
                  </a:cubicBezTo>
                  <a:cubicBezTo>
                    <a:pt x="401" y="38"/>
                    <a:pt x="328"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55"/>
            <p:cNvSpPr/>
            <p:nvPr/>
          </p:nvSpPr>
          <p:spPr>
            <a:xfrm>
              <a:off x="6423800" y="3934163"/>
              <a:ext cx="32175" cy="21275"/>
            </a:xfrm>
            <a:custGeom>
              <a:avLst/>
              <a:gdLst/>
              <a:ahLst/>
              <a:cxnLst/>
              <a:rect l="l" t="t" r="r" b="b"/>
              <a:pathLst>
                <a:path w="1287" h="851" extrusionOk="0">
                  <a:moveTo>
                    <a:pt x="1038" y="0"/>
                  </a:moveTo>
                  <a:cubicBezTo>
                    <a:pt x="1005" y="0"/>
                    <a:pt x="971" y="8"/>
                    <a:pt x="939" y="23"/>
                  </a:cubicBezTo>
                  <a:cubicBezTo>
                    <a:pt x="672" y="154"/>
                    <a:pt x="407" y="291"/>
                    <a:pt x="145" y="436"/>
                  </a:cubicBezTo>
                  <a:cubicBezTo>
                    <a:pt x="38" y="494"/>
                    <a:pt x="0" y="629"/>
                    <a:pt x="58" y="737"/>
                  </a:cubicBezTo>
                  <a:cubicBezTo>
                    <a:pt x="99" y="810"/>
                    <a:pt x="173" y="850"/>
                    <a:pt x="251" y="850"/>
                  </a:cubicBezTo>
                  <a:cubicBezTo>
                    <a:pt x="287" y="850"/>
                    <a:pt x="325" y="842"/>
                    <a:pt x="358" y="822"/>
                  </a:cubicBezTo>
                  <a:cubicBezTo>
                    <a:pt x="613" y="680"/>
                    <a:pt x="872" y="545"/>
                    <a:pt x="1133" y="418"/>
                  </a:cubicBezTo>
                  <a:cubicBezTo>
                    <a:pt x="1242" y="365"/>
                    <a:pt x="1286" y="232"/>
                    <a:pt x="1234" y="123"/>
                  </a:cubicBezTo>
                  <a:cubicBezTo>
                    <a:pt x="1198" y="45"/>
                    <a:pt x="1120" y="0"/>
                    <a:pt x="103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55"/>
            <p:cNvSpPr/>
            <p:nvPr/>
          </p:nvSpPr>
          <p:spPr>
            <a:xfrm>
              <a:off x="6484125" y="3909613"/>
              <a:ext cx="33425" cy="18225"/>
            </a:xfrm>
            <a:custGeom>
              <a:avLst/>
              <a:gdLst/>
              <a:ahLst/>
              <a:cxnLst/>
              <a:rect l="l" t="t" r="r" b="b"/>
              <a:pathLst>
                <a:path w="1337" h="729" extrusionOk="0">
                  <a:moveTo>
                    <a:pt x="1086" y="0"/>
                  </a:moveTo>
                  <a:cubicBezTo>
                    <a:pt x="1065" y="0"/>
                    <a:pt x="1043" y="3"/>
                    <a:pt x="1022" y="10"/>
                  </a:cubicBezTo>
                  <a:cubicBezTo>
                    <a:pt x="737" y="99"/>
                    <a:pt x="455" y="194"/>
                    <a:pt x="175" y="299"/>
                  </a:cubicBezTo>
                  <a:cubicBezTo>
                    <a:pt x="60" y="342"/>
                    <a:pt x="1" y="469"/>
                    <a:pt x="43" y="583"/>
                  </a:cubicBezTo>
                  <a:cubicBezTo>
                    <a:pt x="77" y="672"/>
                    <a:pt x="161" y="729"/>
                    <a:pt x="252" y="729"/>
                  </a:cubicBezTo>
                  <a:cubicBezTo>
                    <a:pt x="276" y="729"/>
                    <a:pt x="303" y="725"/>
                    <a:pt x="327" y="715"/>
                  </a:cubicBezTo>
                  <a:cubicBezTo>
                    <a:pt x="601" y="613"/>
                    <a:pt x="876" y="519"/>
                    <a:pt x="1154" y="432"/>
                  </a:cubicBezTo>
                  <a:cubicBezTo>
                    <a:pt x="1270" y="397"/>
                    <a:pt x="1337" y="272"/>
                    <a:pt x="1298" y="156"/>
                  </a:cubicBezTo>
                  <a:cubicBezTo>
                    <a:pt x="1269" y="62"/>
                    <a:pt x="1182" y="0"/>
                    <a:pt x="108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55"/>
            <p:cNvSpPr/>
            <p:nvPr/>
          </p:nvSpPr>
          <p:spPr>
            <a:xfrm>
              <a:off x="6318925" y="4009163"/>
              <a:ext cx="28000" cy="26500"/>
            </a:xfrm>
            <a:custGeom>
              <a:avLst/>
              <a:gdLst/>
              <a:ahLst/>
              <a:cxnLst/>
              <a:rect l="l" t="t" r="r" b="b"/>
              <a:pathLst>
                <a:path w="1120" h="1060" extrusionOk="0">
                  <a:moveTo>
                    <a:pt x="876" y="0"/>
                  </a:moveTo>
                  <a:cubicBezTo>
                    <a:pt x="822" y="0"/>
                    <a:pt x="768" y="20"/>
                    <a:pt x="725" y="60"/>
                  </a:cubicBezTo>
                  <a:cubicBezTo>
                    <a:pt x="508" y="264"/>
                    <a:pt x="294" y="471"/>
                    <a:pt x="86" y="685"/>
                  </a:cubicBezTo>
                  <a:cubicBezTo>
                    <a:pt x="0" y="771"/>
                    <a:pt x="2" y="912"/>
                    <a:pt x="90" y="997"/>
                  </a:cubicBezTo>
                  <a:cubicBezTo>
                    <a:pt x="132" y="1039"/>
                    <a:pt x="189" y="1059"/>
                    <a:pt x="244" y="1059"/>
                  </a:cubicBezTo>
                  <a:cubicBezTo>
                    <a:pt x="301" y="1059"/>
                    <a:pt x="359" y="1037"/>
                    <a:pt x="402" y="991"/>
                  </a:cubicBezTo>
                  <a:cubicBezTo>
                    <a:pt x="606" y="783"/>
                    <a:pt x="813" y="579"/>
                    <a:pt x="1026" y="381"/>
                  </a:cubicBezTo>
                  <a:cubicBezTo>
                    <a:pt x="1114" y="299"/>
                    <a:pt x="1119" y="159"/>
                    <a:pt x="1036" y="69"/>
                  </a:cubicBezTo>
                  <a:cubicBezTo>
                    <a:pt x="993" y="24"/>
                    <a:pt x="935" y="0"/>
                    <a:pt x="87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55"/>
            <p:cNvSpPr/>
            <p:nvPr/>
          </p:nvSpPr>
          <p:spPr>
            <a:xfrm>
              <a:off x="6276125" y="4057763"/>
              <a:ext cx="25850" cy="28675"/>
            </a:xfrm>
            <a:custGeom>
              <a:avLst/>
              <a:gdLst/>
              <a:ahLst/>
              <a:cxnLst/>
              <a:rect l="l" t="t" r="r" b="b"/>
              <a:pathLst>
                <a:path w="1034" h="1147" extrusionOk="0">
                  <a:moveTo>
                    <a:pt x="785" y="0"/>
                  </a:moveTo>
                  <a:cubicBezTo>
                    <a:pt x="720" y="0"/>
                    <a:pt x="656" y="28"/>
                    <a:pt x="612" y="82"/>
                  </a:cubicBezTo>
                  <a:cubicBezTo>
                    <a:pt x="426" y="316"/>
                    <a:pt x="245" y="555"/>
                    <a:pt x="72" y="796"/>
                  </a:cubicBezTo>
                  <a:cubicBezTo>
                    <a:pt x="1" y="895"/>
                    <a:pt x="22" y="1033"/>
                    <a:pt x="121" y="1104"/>
                  </a:cubicBezTo>
                  <a:cubicBezTo>
                    <a:pt x="160" y="1132"/>
                    <a:pt x="206" y="1146"/>
                    <a:pt x="250" y="1146"/>
                  </a:cubicBezTo>
                  <a:cubicBezTo>
                    <a:pt x="320" y="1146"/>
                    <a:pt x="386" y="1115"/>
                    <a:pt x="429" y="1054"/>
                  </a:cubicBezTo>
                  <a:cubicBezTo>
                    <a:pt x="599" y="818"/>
                    <a:pt x="776" y="586"/>
                    <a:pt x="958" y="358"/>
                  </a:cubicBezTo>
                  <a:cubicBezTo>
                    <a:pt x="1033" y="263"/>
                    <a:pt x="1018" y="124"/>
                    <a:pt x="923" y="47"/>
                  </a:cubicBezTo>
                  <a:cubicBezTo>
                    <a:pt x="881" y="16"/>
                    <a:pt x="833" y="0"/>
                    <a:pt x="78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55"/>
            <p:cNvSpPr/>
            <p:nvPr/>
          </p:nvSpPr>
          <p:spPr>
            <a:xfrm>
              <a:off x="6368375" y="3967638"/>
              <a:ext cx="30475" cy="24100"/>
            </a:xfrm>
            <a:custGeom>
              <a:avLst/>
              <a:gdLst/>
              <a:ahLst/>
              <a:cxnLst/>
              <a:rect l="l" t="t" r="r" b="b"/>
              <a:pathLst>
                <a:path w="1219" h="964" extrusionOk="0">
                  <a:moveTo>
                    <a:pt x="966" y="1"/>
                  </a:moveTo>
                  <a:cubicBezTo>
                    <a:pt x="923" y="1"/>
                    <a:pt x="880" y="14"/>
                    <a:pt x="842" y="40"/>
                  </a:cubicBezTo>
                  <a:cubicBezTo>
                    <a:pt x="596" y="210"/>
                    <a:pt x="354" y="383"/>
                    <a:pt x="117" y="566"/>
                  </a:cubicBezTo>
                  <a:cubicBezTo>
                    <a:pt x="19" y="640"/>
                    <a:pt x="1" y="779"/>
                    <a:pt x="76" y="877"/>
                  </a:cubicBezTo>
                  <a:cubicBezTo>
                    <a:pt x="120" y="934"/>
                    <a:pt x="185" y="963"/>
                    <a:pt x="252" y="963"/>
                  </a:cubicBezTo>
                  <a:cubicBezTo>
                    <a:pt x="298" y="963"/>
                    <a:pt x="345" y="949"/>
                    <a:pt x="386" y="918"/>
                  </a:cubicBezTo>
                  <a:cubicBezTo>
                    <a:pt x="618" y="741"/>
                    <a:pt x="854" y="570"/>
                    <a:pt x="1093" y="403"/>
                  </a:cubicBezTo>
                  <a:cubicBezTo>
                    <a:pt x="1195" y="334"/>
                    <a:pt x="1219" y="196"/>
                    <a:pt x="1149" y="95"/>
                  </a:cubicBezTo>
                  <a:cubicBezTo>
                    <a:pt x="1106" y="34"/>
                    <a:pt x="1036" y="1"/>
                    <a:pt x="966"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55"/>
            <p:cNvSpPr/>
            <p:nvPr/>
          </p:nvSpPr>
          <p:spPr>
            <a:xfrm>
              <a:off x="6657275" y="3800338"/>
              <a:ext cx="20450" cy="31725"/>
            </a:xfrm>
            <a:custGeom>
              <a:avLst/>
              <a:gdLst/>
              <a:ahLst/>
              <a:cxnLst/>
              <a:rect l="l" t="t" r="r" b="b"/>
              <a:pathLst>
                <a:path w="818" h="1269" extrusionOk="0">
                  <a:moveTo>
                    <a:pt x="567" y="1"/>
                  </a:moveTo>
                  <a:cubicBezTo>
                    <a:pt x="481" y="1"/>
                    <a:pt x="397" y="52"/>
                    <a:pt x="361" y="138"/>
                  </a:cubicBezTo>
                  <a:cubicBezTo>
                    <a:pt x="248" y="414"/>
                    <a:pt x="141" y="692"/>
                    <a:pt x="42" y="975"/>
                  </a:cubicBezTo>
                  <a:cubicBezTo>
                    <a:pt x="1" y="1089"/>
                    <a:pt x="62" y="1216"/>
                    <a:pt x="177" y="1257"/>
                  </a:cubicBezTo>
                  <a:cubicBezTo>
                    <a:pt x="201" y="1265"/>
                    <a:pt x="226" y="1268"/>
                    <a:pt x="249" y="1268"/>
                  </a:cubicBezTo>
                  <a:cubicBezTo>
                    <a:pt x="340" y="1268"/>
                    <a:pt x="426" y="1211"/>
                    <a:pt x="459" y="1121"/>
                  </a:cubicBezTo>
                  <a:cubicBezTo>
                    <a:pt x="555" y="847"/>
                    <a:pt x="659" y="575"/>
                    <a:pt x="771" y="305"/>
                  </a:cubicBezTo>
                  <a:cubicBezTo>
                    <a:pt x="818" y="193"/>
                    <a:pt x="764" y="63"/>
                    <a:pt x="650" y="17"/>
                  </a:cubicBezTo>
                  <a:cubicBezTo>
                    <a:pt x="623" y="6"/>
                    <a:pt x="595" y="1"/>
                    <a:pt x="56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55"/>
            <p:cNvSpPr/>
            <p:nvPr/>
          </p:nvSpPr>
          <p:spPr>
            <a:xfrm>
              <a:off x="6654125" y="4059363"/>
              <a:ext cx="21475" cy="31250"/>
            </a:xfrm>
            <a:custGeom>
              <a:avLst/>
              <a:gdLst/>
              <a:ahLst/>
              <a:cxnLst/>
              <a:rect l="l" t="t" r="r" b="b"/>
              <a:pathLst>
                <a:path w="859" h="1250" extrusionOk="0">
                  <a:moveTo>
                    <a:pt x="249" y="0"/>
                  </a:moveTo>
                  <a:cubicBezTo>
                    <a:pt x="224" y="0"/>
                    <a:pt x="199" y="5"/>
                    <a:pt x="174" y="14"/>
                  </a:cubicBezTo>
                  <a:cubicBezTo>
                    <a:pt x="57" y="57"/>
                    <a:pt x="1" y="184"/>
                    <a:pt x="42" y="298"/>
                  </a:cubicBezTo>
                  <a:lnTo>
                    <a:pt x="103" y="455"/>
                  </a:lnTo>
                  <a:cubicBezTo>
                    <a:pt x="191" y="684"/>
                    <a:pt x="297" y="910"/>
                    <a:pt x="412" y="1132"/>
                  </a:cubicBezTo>
                  <a:cubicBezTo>
                    <a:pt x="452" y="1207"/>
                    <a:pt x="530" y="1249"/>
                    <a:pt x="608" y="1249"/>
                  </a:cubicBezTo>
                  <a:cubicBezTo>
                    <a:pt x="643" y="1249"/>
                    <a:pt x="678" y="1241"/>
                    <a:pt x="710" y="1224"/>
                  </a:cubicBezTo>
                  <a:cubicBezTo>
                    <a:pt x="819" y="1167"/>
                    <a:pt x="859" y="1032"/>
                    <a:pt x="802" y="925"/>
                  </a:cubicBezTo>
                  <a:cubicBezTo>
                    <a:pt x="694" y="719"/>
                    <a:pt x="596" y="506"/>
                    <a:pt x="514" y="295"/>
                  </a:cubicBezTo>
                  <a:lnTo>
                    <a:pt x="457" y="145"/>
                  </a:lnTo>
                  <a:cubicBezTo>
                    <a:pt x="424" y="56"/>
                    <a:pt x="339" y="0"/>
                    <a:pt x="249"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55"/>
            <p:cNvSpPr/>
            <p:nvPr/>
          </p:nvSpPr>
          <p:spPr>
            <a:xfrm>
              <a:off x="6638150" y="3995138"/>
              <a:ext cx="15800" cy="32900"/>
            </a:xfrm>
            <a:custGeom>
              <a:avLst/>
              <a:gdLst/>
              <a:ahLst/>
              <a:cxnLst/>
              <a:rect l="l" t="t" r="r" b="b"/>
              <a:pathLst>
                <a:path w="632" h="1316" extrusionOk="0">
                  <a:moveTo>
                    <a:pt x="240" y="1"/>
                  </a:moveTo>
                  <a:cubicBezTo>
                    <a:pt x="229" y="1"/>
                    <a:pt x="217" y="2"/>
                    <a:pt x="206" y="4"/>
                  </a:cubicBezTo>
                  <a:cubicBezTo>
                    <a:pt x="85" y="21"/>
                    <a:pt x="0" y="133"/>
                    <a:pt x="18" y="253"/>
                  </a:cubicBezTo>
                  <a:cubicBezTo>
                    <a:pt x="58" y="550"/>
                    <a:pt x="112" y="847"/>
                    <a:pt x="173" y="1140"/>
                  </a:cubicBezTo>
                  <a:cubicBezTo>
                    <a:pt x="197" y="1245"/>
                    <a:pt x="287" y="1315"/>
                    <a:pt x="390" y="1315"/>
                  </a:cubicBezTo>
                  <a:cubicBezTo>
                    <a:pt x="406" y="1315"/>
                    <a:pt x="421" y="1314"/>
                    <a:pt x="437" y="1310"/>
                  </a:cubicBezTo>
                  <a:cubicBezTo>
                    <a:pt x="556" y="1284"/>
                    <a:pt x="631" y="1167"/>
                    <a:pt x="607" y="1047"/>
                  </a:cubicBezTo>
                  <a:cubicBezTo>
                    <a:pt x="546" y="765"/>
                    <a:pt x="496" y="479"/>
                    <a:pt x="455" y="191"/>
                  </a:cubicBezTo>
                  <a:cubicBezTo>
                    <a:pt x="440" y="82"/>
                    <a:pt x="346"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55"/>
            <p:cNvSpPr/>
            <p:nvPr/>
          </p:nvSpPr>
          <p:spPr>
            <a:xfrm>
              <a:off x="6614500" y="3863388"/>
              <a:ext cx="42675" cy="40025"/>
            </a:xfrm>
            <a:custGeom>
              <a:avLst/>
              <a:gdLst/>
              <a:ahLst/>
              <a:cxnLst/>
              <a:rect l="l" t="t" r="r" b="b"/>
              <a:pathLst>
                <a:path w="1707" h="1601" extrusionOk="0">
                  <a:moveTo>
                    <a:pt x="1463" y="1"/>
                  </a:moveTo>
                  <a:cubicBezTo>
                    <a:pt x="1362" y="1"/>
                    <a:pt x="1272" y="70"/>
                    <a:pt x="1248" y="171"/>
                  </a:cubicBezTo>
                  <a:cubicBezTo>
                    <a:pt x="1179" y="465"/>
                    <a:pt x="1118" y="757"/>
                    <a:pt x="1067" y="1051"/>
                  </a:cubicBezTo>
                  <a:cubicBezTo>
                    <a:pt x="1060" y="1089"/>
                    <a:pt x="1062" y="1124"/>
                    <a:pt x="1074" y="1156"/>
                  </a:cubicBezTo>
                  <a:cubicBezTo>
                    <a:pt x="828" y="1141"/>
                    <a:pt x="584" y="1134"/>
                    <a:pt x="339" y="1134"/>
                  </a:cubicBezTo>
                  <a:lnTo>
                    <a:pt x="220" y="1134"/>
                  </a:lnTo>
                  <a:cubicBezTo>
                    <a:pt x="97" y="1136"/>
                    <a:pt x="0" y="1235"/>
                    <a:pt x="2" y="1358"/>
                  </a:cubicBezTo>
                  <a:cubicBezTo>
                    <a:pt x="3" y="1479"/>
                    <a:pt x="102" y="1575"/>
                    <a:pt x="223" y="1575"/>
                  </a:cubicBezTo>
                  <a:lnTo>
                    <a:pt x="338" y="1575"/>
                  </a:lnTo>
                  <a:cubicBezTo>
                    <a:pt x="590" y="1575"/>
                    <a:pt x="841" y="1582"/>
                    <a:pt x="1094" y="1601"/>
                  </a:cubicBezTo>
                  <a:lnTo>
                    <a:pt x="1108" y="1601"/>
                  </a:lnTo>
                  <a:cubicBezTo>
                    <a:pt x="1223" y="1601"/>
                    <a:pt x="1320" y="1510"/>
                    <a:pt x="1328" y="1394"/>
                  </a:cubicBezTo>
                  <a:cubicBezTo>
                    <a:pt x="1329" y="1363"/>
                    <a:pt x="1325" y="1334"/>
                    <a:pt x="1316" y="1309"/>
                  </a:cubicBezTo>
                  <a:cubicBezTo>
                    <a:pt x="1408" y="1294"/>
                    <a:pt x="1485" y="1225"/>
                    <a:pt x="1502" y="1127"/>
                  </a:cubicBezTo>
                  <a:cubicBezTo>
                    <a:pt x="1554" y="842"/>
                    <a:pt x="1613" y="557"/>
                    <a:pt x="1678" y="273"/>
                  </a:cubicBezTo>
                  <a:cubicBezTo>
                    <a:pt x="1706" y="154"/>
                    <a:pt x="1632" y="35"/>
                    <a:pt x="1513" y="7"/>
                  </a:cubicBezTo>
                  <a:cubicBezTo>
                    <a:pt x="1496" y="3"/>
                    <a:pt x="1479" y="1"/>
                    <a:pt x="146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55"/>
            <p:cNvSpPr/>
            <p:nvPr/>
          </p:nvSpPr>
          <p:spPr>
            <a:xfrm>
              <a:off x="6548550" y="3895063"/>
              <a:ext cx="33350" cy="14600"/>
            </a:xfrm>
            <a:custGeom>
              <a:avLst/>
              <a:gdLst/>
              <a:ahLst/>
              <a:cxnLst/>
              <a:rect l="l" t="t" r="r" b="b"/>
              <a:pathLst>
                <a:path w="1334" h="584" extrusionOk="0">
                  <a:moveTo>
                    <a:pt x="1096" y="0"/>
                  </a:moveTo>
                  <a:cubicBezTo>
                    <a:pt x="1086" y="0"/>
                    <a:pt x="1077" y="1"/>
                    <a:pt x="1067" y="2"/>
                  </a:cubicBezTo>
                  <a:cubicBezTo>
                    <a:pt x="780" y="40"/>
                    <a:pt x="494" y="88"/>
                    <a:pt x="210" y="145"/>
                  </a:cubicBezTo>
                  <a:lnTo>
                    <a:pt x="225" y="366"/>
                  </a:lnTo>
                  <a:lnTo>
                    <a:pt x="182" y="151"/>
                  </a:lnTo>
                  <a:cubicBezTo>
                    <a:pt x="61" y="174"/>
                    <a:pt x="0" y="287"/>
                    <a:pt x="23" y="408"/>
                  </a:cubicBezTo>
                  <a:cubicBezTo>
                    <a:pt x="43" y="512"/>
                    <a:pt x="147" y="583"/>
                    <a:pt x="253" y="583"/>
                  </a:cubicBezTo>
                  <a:cubicBezTo>
                    <a:pt x="270" y="583"/>
                    <a:pt x="284" y="582"/>
                    <a:pt x="298" y="581"/>
                  </a:cubicBezTo>
                  <a:cubicBezTo>
                    <a:pt x="572" y="527"/>
                    <a:pt x="849" y="478"/>
                    <a:pt x="1128" y="442"/>
                  </a:cubicBezTo>
                  <a:cubicBezTo>
                    <a:pt x="1248" y="426"/>
                    <a:pt x="1334" y="314"/>
                    <a:pt x="1316" y="192"/>
                  </a:cubicBezTo>
                  <a:cubicBezTo>
                    <a:pt x="1301" y="80"/>
                    <a:pt x="1204" y="0"/>
                    <a:pt x="10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55"/>
            <p:cNvSpPr/>
            <p:nvPr/>
          </p:nvSpPr>
          <p:spPr>
            <a:xfrm>
              <a:off x="6635350" y="3928988"/>
              <a:ext cx="11825" cy="33150"/>
            </a:xfrm>
            <a:custGeom>
              <a:avLst/>
              <a:gdLst/>
              <a:ahLst/>
              <a:cxnLst/>
              <a:rect l="l" t="t" r="r" b="b"/>
              <a:pathLst>
                <a:path w="473" h="1326" extrusionOk="0">
                  <a:moveTo>
                    <a:pt x="257" y="1"/>
                  </a:moveTo>
                  <a:cubicBezTo>
                    <a:pt x="129" y="1"/>
                    <a:pt x="30" y="89"/>
                    <a:pt x="23" y="209"/>
                  </a:cubicBezTo>
                  <a:cubicBezTo>
                    <a:pt x="7" y="480"/>
                    <a:pt x="0" y="751"/>
                    <a:pt x="0" y="1025"/>
                  </a:cubicBezTo>
                  <a:lnTo>
                    <a:pt x="0" y="1104"/>
                  </a:lnTo>
                  <a:cubicBezTo>
                    <a:pt x="0" y="1226"/>
                    <a:pt x="99" y="1325"/>
                    <a:pt x="221" y="1325"/>
                  </a:cubicBezTo>
                  <a:cubicBezTo>
                    <a:pt x="222" y="1325"/>
                    <a:pt x="223" y="1325"/>
                    <a:pt x="224" y="1325"/>
                  </a:cubicBezTo>
                  <a:cubicBezTo>
                    <a:pt x="346" y="1325"/>
                    <a:pt x="442" y="1226"/>
                    <a:pt x="442" y="1105"/>
                  </a:cubicBezTo>
                  <a:lnTo>
                    <a:pt x="442" y="1022"/>
                  </a:lnTo>
                  <a:cubicBezTo>
                    <a:pt x="442" y="759"/>
                    <a:pt x="450" y="497"/>
                    <a:pt x="465" y="235"/>
                  </a:cubicBezTo>
                  <a:cubicBezTo>
                    <a:pt x="472" y="113"/>
                    <a:pt x="379" y="8"/>
                    <a:pt x="25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18" name="Google Shape;3818;p55"/>
          <p:cNvGrpSpPr/>
          <p:nvPr/>
        </p:nvGrpSpPr>
        <p:grpSpPr>
          <a:xfrm>
            <a:off x="7452175" y="1496463"/>
            <a:ext cx="1134950" cy="991675"/>
            <a:chOff x="7452175" y="1496463"/>
            <a:chExt cx="1134950" cy="991675"/>
          </a:xfrm>
        </p:grpSpPr>
        <p:sp>
          <p:nvSpPr>
            <p:cNvPr id="3819" name="Google Shape;3819;p55"/>
            <p:cNvSpPr/>
            <p:nvPr/>
          </p:nvSpPr>
          <p:spPr>
            <a:xfrm>
              <a:off x="7453375" y="1507738"/>
              <a:ext cx="1133750" cy="979825"/>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55"/>
            <p:cNvSpPr/>
            <p:nvPr/>
          </p:nvSpPr>
          <p:spPr>
            <a:xfrm>
              <a:off x="7471350" y="1496463"/>
              <a:ext cx="1093150" cy="987675"/>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55"/>
            <p:cNvSpPr/>
            <p:nvPr/>
          </p:nvSpPr>
          <p:spPr>
            <a:xfrm>
              <a:off x="7452175" y="1789013"/>
              <a:ext cx="972275" cy="698650"/>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55"/>
            <p:cNvSpPr/>
            <p:nvPr/>
          </p:nvSpPr>
          <p:spPr>
            <a:xfrm>
              <a:off x="7456575" y="1773413"/>
              <a:ext cx="40850" cy="53200"/>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55"/>
            <p:cNvSpPr/>
            <p:nvPr/>
          </p:nvSpPr>
          <p:spPr>
            <a:xfrm>
              <a:off x="7506725" y="1808713"/>
              <a:ext cx="40800" cy="53150"/>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55"/>
            <p:cNvSpPr/>
            <p:nvPr/>
          </p:nvSpPr>
          <p:spPr>
            <a:xfrm>
              <a:off x="7473275" y="1802638"/>
              <a:ext cx="28525" cy="35700"/>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55"/>
            <p:cNvSpPr/>
            <p:nvPr/>
          </p:nvSpPr>
          <p:spPr>
            <a:xfrm>
              <a:off x="7488525" y="1813388"/>
              <a:ext cx="28575" cy="35725"/>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55"/>
            <p:cNvSpPr/>
            <p:nvPr/>
          </p:nvSpPr>
          <p:spPr>
            <a:xfrm>
              <a:off x="7556075" y="1843538"/>
              <a:ext cx="40850" cy="53175"/>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55"/>
            <p:cNvSpPr/>
            <p:nvPr/>
          </p:nvSpPr>
          <p:spPr>
            <a:xfrm>
              <a:off x="7522675" y="1837438"/>
              <a:ext cx="28575" cy="35725"/>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55"/>
            <p:cNvSpPr/>
            <p:nvPr/>
          </p:nvSpPr>
          <p:spPr>
            <a:xfrm>
              <a:off x="7537925" y="1848163"/>
              <a:ext cx="28550" cy="35725"/>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55"/>
            <p:cNvSpPr/>
            <p:nvPr/>
          </p:nvSpPr>
          <p:spPr>
            <a:xfrm>
              <a:off x="7605525" y="1878313"/>
              <a:ext cx="40850" cy="53175"/>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55"/>
            <p:cNvSpPr/>
            <p:nvPr/>
          </p:nvSpPr>
          <p:spPr>
            <a:xfrm>
              <a:off x="7572075" y="1872238"/>
              <a:ext cx="28575" cy="35725"/>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55"/>
            <p:cNvSpPr/>
            <p:nvPr/>
          </p:nvSpPr>
          <p:spPr>
            <a:xfrm>
              <a:off x="7587350" y="1882963"/>
              <a:ext cx="28550" cy="35700"/>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55"/>
            <p:cNvSpPr/>
            <p:nvPr/>
          </p:nvSpPr>
          <p:spPr>
            <a:xfrm>
              <a:off x="7654925" y="1913088"/>
              <a:ext cx="40825" cy="53200"/>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55"/>
            <p:cNvSpPr/>
            <p:nvPr/>
          </p:nvSpPr>
          <p:spPr>
            <a:xfrm>
              <a:off x="7621450" y="1907013"/>
              <a:ext cx="28575" cy="35725"/>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55"/>
            <p:cNvSpPr/>
            <p:nvPr/>
          </p:nvSpPr>
          <p:spPr>
            <a:xfrm>
              <a:off x="7636750" y="1917713"/>
              <a:ext cx="28550" cy="35750"/>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55"/>
            <p:cNvSpPr/>
            <p:nvPr/>
          </p:nvSpPr>
          <p:spPr>
            <a:xfrm>
              <a:off x="7704300" y="1947913"/>
              <a:ext cx="40850" cy="53175"/>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55"/>
            <p:cNvSpPr/>
            <p:nvPr/>
          </p:nvSpPr>
          <p:spPr>
            <a:xfrm>
              <a:off x="7670900" y="1941813"/>
              <a:ext cx="28550" cy="35725"/>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55"/>
            <p:cNvSpPr/>
            <p:nvPr/>
          </p:nvSpPr>
          <p:spPr>
            <a:xfrm>
              <a:off x="7686175" y="1952563"/>
              <a:ext cx="28525" cy="35725"/>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55"/>
            <p:cNvSpPr/>
            <p:nvPr/>
          </p:nvSpPr>
          <p:spPr>
            <a:xfrm>
              <a:off x="7753725" y="1982713"/>
              <a:ext cx="40825" cy="53125"/>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55"/>
            <p:cNvSpPr/>
            <p:nvPr/>
          </p:nvSpPr>
          <p:spPr>
            <a:xfrm>
              <a:off x="7720300" y="1976588"/>
              <a:ext cx="28525" cy="35750"/>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55"/>
            <p:cNvSpPr/>
            <p:nvPr/>
          </p:nvSpPr>
          <p:spPr>
            <a:xfrm>
              <a:off x="7735550" y="1987338"/>
              <a:ext cx="28550" cy="35750"/>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55"/>
            <p:cNvSpPr/>
            <p:nvPr/>
          </p:nvSpPr>
          <p:spPr>
            <a:xfrm>
              <a:off x="7803100" y="2017438"/>
              <a:ext cx="40850" cy="53175"/>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55"/>
            <p:cNvSpPr/>
            <p:nvPr/>
          </p:nvSpPr>
          <p:spPr>
            <a:xfrm>
              <a:off x="7769700" y="2011363"/>
              <a:ext cx="28550" cy="35725"/>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55"/>
            <p:cNvSpPr/>
            <p:nvPr/>
          </p:nvSpPr>
          <p:spPr>
            <a:xfrm>
              <a:off x="7784950" y="2022138"/>
              <a:ext cx="28525" cy="35725"/>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55"/>
            <p:cNvSpPr/>
            <p:nvPr/>
          </p:nvSpPr>
          <p:spPr>
            <a:xfrm>
              <a:off x="7852525" y="2052213"/>
              <a:ext cx="40850" cy="53200"/>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55"/>
            <p:cNvSpPr/>
            <p:nvPr/>
          </p:nvSpPr>
          <p:spPr>
            <a:xfrm>
              <a:off x="7819100" y="2046163"/>
              <a:ext cx="28550" cy="35725"/>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55"/>
            <p:cNvSpPr/>
            <p:nvPr/>
          </p:nvSpPr>
          <p:spPr>
            <a:xfrm>
              <a:off x="7834350" y="2056913"/>
              <a:ext cx="28550" cy="35725"/>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55"/>
            <p:cNvSpPr/>
            <p:nvPr/>
          </p:nvSpPr>
          <p:spPr>
            <a:xfrm>
              <a:off x="7901925" y="2087038"/>
              <a:ext cx="40825" cy="53200"/>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55"/>
            <p:cNvSpPr/>
            <p:nvPr/>
          </p:nvSpPr>
          <p:spPr>
            <a:xfrm>
              <a:off x="7868525" y="2080988"/>
              <a:ext cx="28525" cy="35725"/>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55"/>
            <p:cNvSpPr/>
            <p:nvPr/>
          </p:nvSpPr>
          <p:spPr>
            <a:xfrm>
              <a:off x="7883750" y="2091688"/>
              <a:ext cx="28575" cy="35725"/>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55"/>
            <p:cNvSpPr/>
            <p:nvPr/>
          </p:nvSpPr>
          <p:spPr>
            <a:xfrm>
              <a:off x="7951300" y="2121838"/>
              <a:ext cx="40825" cy="53175"/>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55"/>
            <p:cNvSpPr/>
            <p:nvPr/>
          </p:nvSpPr>
          <p:spPr>
            <a:xfrm>
              <a:off x="7917900" y="2115763"/>
              <a:ext cx="28575" cy="35725"/>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55"/>
            <p:cNvSpPr/>
            <p:nvPr/>
          </p:nvSpPr>
          <p:spPr>
            <a:xfrm>
              <a:off x="7933175" y="2126488"/>
              <a:ext cx="28550" cy="35725"/>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55"/>
            <p:cNvSpPr/>
            <p:nvPr/>
          </p:nvSpPr>
          <p:spPr>
            <a:xfrm>
              <a:off x="8000725" y="2156613"/>
              <a:ext cx="40825" cy="53175"/>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55"/>
            <p:cNvSpPr/>
            <p:nvPr/>
          </p:nvSpPr>
          <p:spPr>
            <a:xfrm>
              <a:off x="7967300" y="2150538"/>
              <a:ext cx="28525" cy="35750"/>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55"/>
            <p:cNvSpPr/>
            <p:nvPr/>
          </p:nvSpPr>
          <p:spPr>
            <a:xfrm>
              <a:off x="7982550" y="2161313"/>
              <a:ext cx="28575" cy="35725"/>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55"/>
            <p:cNvSpPr/>
            <p:nvPr/>
          </p:nvSpPr>
          <p:spPr>
            <a:xfrm>
              <a:off x="8050100" y="2191413"/>
              <a:ext cx="40850" cy="53175"/>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55"/>
            <p:cNvSpPr/>
            <p:nvPr/>
          </p:nvSpPr>
          <p:spPr>
            <a:xfrm>
              <a:off x="8016700" y="2185313"/>
              <a:ext cx="28575" cy="35725"/>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55"/>
            <p:cNvSpPr/>
            <p:nvPr/>
          </p:nvSpPr>
          <p:spPr>
            <a:xfrm>
              <a:off x="8031950" y="2196088"/>
              <a:ext cx="28525" cy="35750"/>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55"/>
            <p:cNvSpPr/>
            <p:nvPr/>
          </p:nvSpPr>
          <p:spPr>
            <a:xfrm>
              <a:off x="8099500" y="2226238"/>
              <a:ext cx="40825" cy="53150"/>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55"/>
            <p:cNvSpPr/>
            <p:nvPr/>
          </p:nvSpPr>
          <p:spPr>
            <a:xfrm>
              <a:off x="8066100" y="2220113"/>
              <a:ext cx="28575" cy="35725"/>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55"/>
            <p:cNvSpPr/>
            <p:nvPr/>
          </p:nvSpPr>
          <p:spPr>
            <a:xfrm>
              <a:off x="8081350" y="2230863"/>
              <a:ext cx="28575" cy="35725"/>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55"/>
            <p:cNvSpPr/>
            <p:nvPr/>
          </p:nvSpPr>
          <p:spPr>
            <a:xfrm>
              <a:off x="8148950" y="2260963"/>
              <a:ext cx="40800" cy="53200"/>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55"/>
            <p:cNvSpPr/>
            <p:nvPr/>
          </p:nvSpPr>
          <p:spPr>
            <a:xfrm>
              <a:off x="8115475" y="2254888"/>
              <a:ext cx="28550" cy="35750"/>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55"/>
            <p:cNvSpPr/>
            <p:nvPr/>
          </p:nvSpPr>
          <p:spPr>
            <a:xfrm>
              <a:off x="8130750" y="2265638"/>
              <a:ext cx="28575" cy="35750"/>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55"/>
            <p:cNvSpPr/>
            <p:nvPr/>
          </p:nvSpPr>
          <p:spPr>
            <a:xfrm>
              <a:off x="8198300" y="2295788"/>
              <a:ext cx="40850" cy="53200"/>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55"/>
            <p:cNvSpPr/>
            <p:nvPr/>
          </p:nvSpPr>
          <p:spPr>
            <a:xfrm>
              <a:off x="8164900" y="2289688"/>
              <a:ext cx="28575" cy="35725"/>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55"/>
            <p:cNvSpPr/>
            <p:nvPr/>
          </p:nvSpPr>
          <p:spPr>
            <a:xfrm>
              <a:off x="8180200" y="2300438"/>
              <a:ext cx="28525" cy="35725"/>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55"/>
            <p:cNvSpPr/>
            <p:nvPr/>
          </p:nvSpPr>
          <p:spPr>
            <a:xfrm>
              <a:off x="8247750" y="2330588"/>
              <a:ext cx="40800" cy="53175"/>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55"/>
            <p:cNvSpPr/>
            <p:nvPr/>
          </p:nvSpPr>
          <p:spPr>
            <a:xfrm>
              <a:off x="8214300" y="2324513"/>
              <a:ext cx="28550" cy="35725"/>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55"/>
            <p:cNvSpPr/>
            <p:nvPr/>
          </p:nvSpPr>
          <p:spPr>
            <a:xfrm>
              <a:off x="8229550" y="2335213"/>
              <a:ext cx="28575" cy="35750"/>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55"/>
            <p:cNvSpPr/>
            <p:nvPr/>
          </p:nvSpPr>
          <p:spPr>
            <a:xfrm>
              <a:off x="8297100" y="2365363"/>
              <a:ext cx="40850" cy="53175"/>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55"/>
            <p:cNvSpPr/>
            <p:nvPr/>
          </p:nvSpPr>
          <p:spPr>
            <a:xfrm>
              <a:off x="8263700" y="2359288"/>
              <a:ext cx="28575" cy="35725"/>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55"/>
            <p:cNvSpPr/>
            <p:nvPr/>
          </p:nvSpPr>
          <p:spPr>
            <a:xfrm>
              <a:off x="8278975" y="2370013"/>
              <a:ext cx="28525" cy="35700"/>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55"/>
            <p:cNvSpPr/>
            <p:nvPr/>
          </p:nvSpPr>
          <p:spPr>
            <a:xfrm>
              <a:off x="8346500" y="2400138"/>
              <a:ext cx="40825" cy="53200"/>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55"/>
            <p:cNvSpPr/>
            <p:nvPr/>
          </p:nvSpPr>
          <p:spPr>
            <a:xfrm>
              <a:off x="8313100" y="2394063"/>
              <a:ext cx="28575" cy="35725"/>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55"/>
            <p:cNvSpPr/>
            <p:nvPr/>
          </p:nvSpPr>
          <p:spPr>
            <a:xfrm>
              <a:off x="8328375" y="2404838"/>
              <a:ext cx="28550" cy="35700"/>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55"/>
            <p:cNvSpPr/>
            <p:nvPr/>
          </p:nvSpPr>
          <p:spPr>
            <a:xfrm>
              <a:off x="8395950" y="2434963"/>
              <a:ext cx="40825" cy="53175"/>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55"/>
            <p:cNvSpPr/>
            <p:nvPr/>
          </p:nvSpPr>
          <p:spPr>
            <a:xfrm>
              <a:off x="8362475" y="2428863"/>
              <a:ext cx="28575" cy="35725"/>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55"/>
            <p:cNvSpPr/>
            <p:nvPr/>
          </p:nvSpPr>
          <p:spPr>
            <a:xfrm>
              <a:off x="8377775" y="2439613"/>
              <a:ext cx="28550" cy="35725"/>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55"/>
            <p:cNvSpPr/>
            <p:nvPr/>
          </p:nvSpPr>
          <p:spPr>
            <a:xfrm>
              <a:off x="8046250" y="1960163"/>
              <a:ext cx="32625" cy="41525"/>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55"/>
            <p:cNvSpPr/>
            <p:nvPr/>
          </p:nvSpPr>
          <p:spPr>
            <a:xfrm>
              <a:off x="8041200" y="1965113"/>
              <a:ext cx="42675" cy="31575"/>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82" name="Google Shape;3882;p55"/>
          <p:cNvGrpSpPr/>
          <p:nvPr/>
        </p:nvGrpSpPr>
        <p:grpSpPr>
          <a:xfrm>
            <a:off x="940603" y="1489632"/>
            <a:ext cx="745681" cy="929720"/>
            <a:chOff x="940603" y="1489632"/>
            <a:chExt cx="745681" cy="929720"/>
          </a:xfrm>
        </p:grpSpPr>
        <p:sp>
          <p:nvSpPr>
            <p:cNvPr id="3883" name="Google Shape;3883;p55"/>
            <p:cNvSpPr/>
            <p:nvPr/>
          </p:nvSpPr>
          <p:spPr>
            <a:xfrm rot="961257">
              <a:off x="1445027" y="1516007"/>
              <a:ext cx="218584" cy="195058"/>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55"/>
            <p:cNvSpPr/>
            <p:nvPr/>
          </p:nvSpPr>
          <p:spPr>
            <a:xfrm rot="961257">
              <a:off x="1440404" y="1549388"/>
              <a:ext cx="218559" cy="161032"/>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55"/>
            <p:cNvSpPr/>
            <p:nvPr/>
          </p:nvSpPr>
          <p:spPr>
            <a:xfrm rot="961257">
              <a:off x="1560838" y="1527856"/>
              <a:ext cx="87729" cy="65353"/>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55"/>
            <p:cNvSpPr/>
            <p:nvPr/>
          </p:nvSpPr>
          <p:spPr>
            <a:xfrm rot="961257">
              <a:off x="974693" y="2165470"/>
              <a:ext cx="251735" cy="223484"/>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55"/>
            <p:cNvSpPr/>
            <p:nvPr/>
          </p:nvSpPr>
          <p:spPr>
            <a:xfrm rot="961257">
              <a:off x="997100" y="2270404"/>
              <a:ext cx="81828" cy="71303"/>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55"/>
            <p:cNvSpPr/>
            <p:nvPr/>
          </p:nvSpPr>
          <p:spPr>
            <a:xfrm rot="961257">
              <a:off x="1070353" y="2339587"/>
              <a:ext cx="15001" cy="13326"/>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55"/>
            <p:cNvSpPr/>
            <p:nvPr/>
          </p:nvSpPr>
          <p:spPr>
            <a:xfrm rot="961257">
              <a:off x="1084731" y="1579951"/>
              <a:ext cx="468419" cy="780982"/>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55"/>
            <p:cNvSpPr/>
            <p:nvPr/>
          </p:nvSpPr>
          <p:spPr>
            <a:xfrm rot="961257">
              <a:off x="1164530" y="1608102"/>
              <a:ext cx="308813" cy="724680"/>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55"/>
            <p:cNvSpPr/>
            <p:nvPr/>
          </p:nvSpPr>
          <p:spPr>
            <a:xfrm rot="961257">
              <a:off x="1433143" y="1524908"/>
              <a:ext cx="226884" cy="168807"/>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55"/>
            <p:cNvSpPr/>
            <p:nvPr/>
          </p:nvSpPr>
          <p:spPr>
            <a:xfrm rot="961257">
              <a:off x="1554032" y="1503511"/>
              <a:ext cx="95904" cy="73103"/>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55"/>
            <p:cNvSpPr/>
            <p:nvPr/>
          </p:nvSpPr>
          <p:spPr>
            <a:xfrm rot="961257">
              <a:off x="957569" y="2211369"/>
              <a:ext cx="239885" cy="156706"/>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55"/>
            <p:cNvSpPr/>
            <p:nvPr/>
          </p:nvSpPr>
          <p:spPr>
            <a:xfrm rot="961257">
              <a:off x="1077720" y="1555541"/>
              <a:ext cx="476744" cy="788682"/>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55"/>
            <p:cNvSpPr/>
            <p:nvPr/>
          </p:nvSpPr>
          <p:spPr>
            <a:xfrm rot="961257">
              <a:off x="1157894" y="1583823"/>
              <a:ext cx="316763" cy="732355"/>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96" name="Google Shape;3896;p55"/>
          <p:cNvGrpSpPr/>
          <p:nvPr/>
        </p:nvGrpSpPr>
        <p:grpSpPr>
          <a:xfrm>
            <a:off x="1710775" y="296727"/>
            <a:ext cx="1773158" cy="818659"/>
            <a:chOff x="1710775" y="296727"/>
            <a:chExt cx="1773158" cy="818659"/>
          </a:xfrm>
        </p:grpSpPr>
        <p:sp>
          <p:nvSpPr>
            <p:cNvPr id="3897" name="Google Shape;3897;p55"/>
            <p:cNvSpPr/>
            <p:nvPr/>
          </p:nvSpPr>
          <p:spPr>
            <a:xfrm rot="-4056294">
              <a:off x="2355100" y="1046876"/>
              <a:ext cx="26276" cy="28326"/>
            </a:xfrm>
            <a:custGeom>
              <a:avLst/>
              <a:gdLst/>
              <a:ahLst/>
              <a:cxnLst/>
              <a:rect l="l" t="t" r="r" b="b"/>
              <a:pathLst>
                <a:path w="1051" h="1133" extrusionOk="0">
                  <a:moveTo>
                    <a:pt x="249" y="0"/>
                  </a:moveTo>
                  <a:cubicBezTo>
                    <a:pt x="202" y="0"/>
                    <a:pt x="154" y="15"/>
                    <a:pt x="114" y="46"/>
                  </a:cubicBezTo>
                  <a:cubicBezTo>
                    <a:pt x="19" y="121"/>
                    <a:pt x="1" y="260"/>
                    <a:pt x="76" y="356"/>
                  </a:cubicBezTo>
                  <a:cubicBezTo>
                    <a:pt x="257" y="590"/>
                    <a:pt x="442" y="823"/>
                    <a:pt x="630" y="1051"/>
                  </a:cubicBezTo>
                  <a:cubicBezTo>
                    <a:pt x="674" y="1104"/>
                    <a:pt x="737" y="1132"/>
                    <a:pt x="802" y="1132"/>
                  </a:cubicBezTo>
                  <a:cubicBezTo>
                    <a:pt x="852" y="1132"/>
                    <a:pt x="901" y="1117"/>
                    <a:pt x="942" y="1083"/>
                  </a:cubicBezTo>
                  <a:cubicBezTo>
                    <a:pt x="1036" y="1005"/>
                    <a:pt x="1050" y="867"/>
                    <a:pt x="974" y="771"/>
                  </a:cubicBezTo>
                  <a:cubicBezTo>
                    <a:pt x="788" y="544"/>
                    <a:pt x="605" y="315"/>
                    <a:pt x="425" y="86"/>
                  </a:cubicBezTo>
                  <a:cubicBezTo>
                    <a:pt x="381" y="29"/>
                    <a:pt x="316" y="0"/>
                    <a:pt x="249"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55"/>
            <p:cNvSpPr/>
            <p:nvPr/>
          </p:nvSpPr>
          <p:spPr>
            <a:xfrm rot="-4056294">
              <a:off x="3194740" y="332828"/>
              <a:ext cx="28526" cy="26051"/>
            </a:xfrm>
            <a:custGeom>
              <a:avLst/>
              <a:gdLst/>
              <a:ahLst/>
              <a:cxnLst/>
              <a:rect l="l" t="t" r="r" b="b"/>
              <a:pathLst>
                <a:path w="1141" h="1042" extrusionOk="0">
                  <a:moveTo>
                    <a:pt x="245" y="0"/>
                  </a:moveTo>
                  <a:cubicBezTo>
                    <a:pt x="184" y="0"/>
                    <a:pt x="123" y="26"/>
                    <a:pt x="80" y="76"/>
                  </a:cubicBezTo>
                  <a:cubicBezTo>
                    <a:pt x="0" y="168"/>
                    <a:pt x="9" y="308"/>
                    <a:pt x="101" y="388"/>
                  </a:cubicBezTo>
                  <a:cubicBezTo>
                    <a:pt x="321" y="579"/>
                    <a:pt x="533" y="778"/>
                    <a:pt x="743" y="980"/>
                  </a:cubicBezTo>
                  <a:cubicBezTo>
                    <a:pt x="786" y="1023"/>
                    <a:pt x="842" y="1041"/>
                    <a:pt x="896" y="1041"/>
                  </a:cubicBezTo>
                  <a:cubicBezTo>
                    <a:pt x="953" y="1041"/>
                    <a:pt x="1013" y="1019"/>
                    <a:pt x="1055" y="975"/>
                  </a:cubicBezTo>
                  <a:cubicBezTo>
                    <a:pt x="1140" y="888"/>
                    <a:pt x="1137" y="748"/>
                    <a:pt x="1051" y="663"/>
                  </a:cubicBezTo>
                  <a:cubicBezTo>
                    <a:pt x="837" y="456"/>
                    <a:pt x="617" y="252"/>
                    <a:pt x="392" y="54"/>
                  </a:cubicBezTo>
                  <a:cubicBezTo>
                    <a:pt x="349" y="18"/>
                    <a:pt x="297" y="0"/>
                    <a:pt x="24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55"/>
            <p:cNvSpPr/>
            <p:nvPr/>
          </p:nvSpPr>
          <p:spPr>
            <a:xfrm rot="-4056294">
              <a:off x="2417607" y="1026659"/>
              <a:ext cx="27226" cy="27376"/>
            </a:xfrm>
            <a:custGeom>
              <a:avLst/>
              <a:gdLst/>
              <a:ahLst/>
              <a:cxnLst/>
              <a:rect l="l" t="t" r="r" b="b"/>
              <a:pathLst>
                <a:path w="1089" h="1095" extrusionOk="0">
                  <a:moveTo>
                    <a:pt x="245" y="1"/>
                  </a:moveTo>
                  <a:cubicBezTo>
                    <a:pt x="193" y="1"/>
                    <a:pt x="141" y="19"/>
                    <a:pt x="100" y="56"/>
                  </a:cubicBezTo>
                  <a:cubicBezTo>
                    <a:pt x="9" y="139"/>
                    <a:pt x="1" y="279"/>
                    <a:pt x="82" y="368"/>
                  </a:cubicBezTo>
                  <a:cubicBezTo>
                    <a:pt x="280" y="591"/>
                    <a:pt x="480" y="808"/>
                    <a:pt x="683" y="1025"/>
                  </a:cubicBezTo>
                  <a:cubicBezTo>
                    <a:pt x="725" y="1070"/>
                    <a:pt x="785" y="1094"/>
                    <a:pt x="845" y="1094"/>
                  </a:cubicBezTo>
                  <a:cubicBezTo>
                    <a:pt x="898" y="1094"/>
                    <a:pt x="952" y="1075"/>
                    <a:pt x="995" y="1033"/>
                  </a:cubicBezTo>
                  <a:cubicBezTo>
                    <a:pt x="1083" y="950"/>
                    <a:pt x="1088" y="811"/>
                    <a:pt x="1005" y="721"/>
                  </a:cubicBezTo>
                  <a:cubicBezTo>
                    <a:pt x="806" y="509"/>
                    <a:pt x="608" y="293"/>
                    <a:pt x="412" y="75"/>
                  </a:cubicBezTo>
                  <a:cubicBezTo>
                    <a:pt x="368" y="26"/>
                    <a:pt x="306" y="1"/>
                    <a:pt x="24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55"/>
            <p:cNvSpPr/>
            <p:nvPr/>
          </p:nvSpPr>
          <p:spPr>
            <a:xfrm rot="-4056294">
              <a:off x="2837789" y="723654"/>
              <a:ext cx="33626" cy="16875"/>
            </a:xfrm>
            <a:custGeom>
              <a:avLst/>
              <a:gdLst/>
              <a:ahLst/>
              <a:cxnLst/>
              <a:rect l="l" t="t" r="r" b="b"/>
              <a:pathLst>
                <a:path w="1345" h="675" extrusionOk="0">
                  <a:moveTo>
                    <a:pt x="247" y="0"/>
                  </a:moveTo>
                  <a:cubicBezTo>
                    <a:pt x="150" y="0"/>
                    <a:pt x="62" y="65"/>
                    <a:pt x="34" y="162"/>
                  </a:cubicBezTo>
                  <a:cubicBezTo>
                    <a:pt x="0" y="278"/>
                    <a:pt x="70" y="400"/>
                    <a:pt x="187" y="434"/>
                  </a:cubicBezTo>
                  <a:cubicBezTo>
                    <a:pt x="472" y="514"/>
                    <a:pt x="758" y="592"/>
                    <a:pt x="1045" y="667"/>
                  </a:cubicBezTo>
                  <a:cubicBezTo>
                    <a:pt x="1062" y="673"/>
                    <a:pt x="1082" y="674"/>
                    <a:pt x="1099" y="674"/>
                  </a:cubicBezTo>
                  <a:cubicBezTo>
                    <a:pt x="1199" y="674"/>
                    <a:pt x="1288" y="609"/>
                    <a:pt x="1315" y="510"/>
                  </a:cubicBezTo>
                  <a:cubicBezTo>
                    <a:pt x="1345" y="392"/>
                    <a:pt x="1274" y="271"/>
                    <a:pt x="1156" y="240"/>
                  </a:cubicBezTo>
                  <a:cubicBezTo>
                    <a:pt x="872" y="165"/>
                    <a:pt x="589" y="88"/>
                    <a:pt x="308" y="9"/>
                  </a:cubicBezTo>
                  <a:cubicBezTo>
                    <a:pt x="287" y="3"/>
                    <a:pt x="267" y="0"/>
                    <a:pt x="24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55"/>
            <p:cNvSpPr/>
            <p:nvPr/>
          </p:nvSpPr>
          <p:spPr>
            <a:xfrm rot="-4056294">
              <a:off x="2649320" y="905097"/>
              <a:ext cx="31476" cy="22676"/>
            </a:xfrm>
            <a:custGeom>
              <a:avLst/>
              <a:gdLst/>
              <a:ahLst/>
              <a:cxnLst/>
              <a:rect l="l" t="t" r="r" b="b"/>
              <a:pathLst>
                <a:path w="1259" h="907" extrusionOk="0">
                  <a:moveTo>
                    <a:pt x="253" y="0"/>
                  </a:moveTo>
                  <a:cubicBezTo>
                    <a:pt x="180" y="0"/>
                    <a:pt x="109" y="36"/>
                    <a:pt x="67" y="101"/>
                  </a:cubicBezTo>
                  <a:cubicBezTo>
                    <a:pt x="0" y="205"/>
                    <a:pt x="31" y="341"/>
                    <a:pt x="134" y="406"/>
                  </a:cubicBezTo>
                  <a:cubicBezTo>
                    <a:pt x="383" y="567"/>
                    <a:pt x="637" y="723"/>
                    <a:pt x="891" y="874"/>
                  </a:cubicBezTo>
                  <a:cubicBezTo>
                    <a:pt x="926" y="896"/>
                    <a:pt x="965" y="907"/>
                    <a:pt x="1004" y="907"/>
                  </a:cubicBezTo>
                  <a:cubicBezTo>
                    <a:pt x="1078" y="907"/>
                    <a:pt x="1152" y="869"/>
                    <a:pt x="1194" y="801"/>
                  </a:cubicBezTo>
                  <a:cubicBezTo>
                    <a:pt x="1258" y="696"/>
                    <a:pt x="1224" y="561"/>
                    <a:pt x="1119" y="497"/>
                  </a:cubicBezTo>
                  <a:cubicBezTo>
                    <a:pt x="868" y="347"/>
                    <a:pt x="620" y="191"/>
                    <a:pt x="372" y="35"/>
                  </a:cubicBezTo>
                  <a:cubicBezTo>
                    <a:pt x="335" y="11"/>
                    <a:pt x="293"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55"/>
            <p:cNvSpPr/>
            <p:nvPr/>
          </p:nvSpPr>
          <p:spPr>
            <a:xfrm rot="-4056294">
              <a:off x="2594720" y="941346"/>
              <a:ext cx="30501" cy="24051"/>
            </a:xfrm>
            <a:custGeom>
              <a:avLst/>
              <a:gdLst/>
              <a:ahLst/>
              <a:cxnLst/>
              <a:rect l="l" t="t" r="r" b="b"/>
              <a:pathLst>
                <a:path w="1220" h="962" extrusionOk="0">
                  <a:moveTo>
                    <a:pt x="252" y="1"/>
                  </a:moveTo>
                  <a:cubicBezTo>
                    <a:pt x="185" y="1"/>
                    <a:pt x="118" y="32"/>
                    <a:pt x="75" y="90"/>
                  </a:cubicBezTo>
                  <a:cubicBezTo>
                    <a:pt x="1" y="188"/>
                    <a:pt x="22" y="327"/>
                    <a:pt x="120" y="398"/>
                  </a:cubicBezTo>
                  <a:cubicBezTo>
                    <a:pt x="360" y="574"/>
                    <a:pt x="599" y="748"/>
                    <a:pt x="842" y="920"/>
                  </a:cubicBezTo>
                  <a:cubicBezTo>
                    <a:pt x="880" y="945"/>
                    <a:pt x="926" y="961"/>
                    <a:pt x="970" y="961"/>
                  </a:cubicBezTo>
                  <a:cubicBezTo>
                    <a:pt x="1039" y="961"/>
                    <a:pt x="1107" y="927"/>
                    <a:pt x="1150" y="866"/>
                  </a:cubicBezTo>
                  <a:cubicBezTo>
                    <a:pt x="1219" y="767"/>
                    <a:pt x="1196" y="629"/>
                    <a:pt x="1097" y="558"/>
                  </a:cubicBezTo>
                  <a:cubicBezTo>
                    <a:pt x="856" y="390"/>
                    <a:pt x="618" y="218"/>
                    <a:pt x="382" y="44"/>
                  </a:cubicBezTo>
                  <a:cubicBezTo>
                    <a:pt x="343" y="15"/>
                    <a:pt x="298" y="1"/>
                    <a:pt x="252"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55"/>
            <p:cNvSpPr/>
            <p:nvPr/>
          </p:nvSpPr>
          <p:spPr>
            <a:xfrm rot="-4056294">
              <a:off x="2537693" y="973788"/>
              <a:ext cx="29451" cy="25251"/>
            </a:xfrm>
            <a:custGeom>
              <a:avLst/>
              <a:gdLst/>
              <a:ahLst/>
              <a:cxnLst/>
              <a:rect l="l" t="t" r="r" b="b"/>
              <a:pathLst>
                <a:path w="1178" h="1010" extrusionOk="0">
                  <a:moveTo>
                    <a:pt x="249" y="1"/>
                  </a:moveTo>
                  <a:cubicBezTo>
                    <a:pt x="186" y="1"/>
                    <a:pt x="124" y="27"/>
                    <a:pt x="79" y="77"/>
                  </a:cubicBezTo>
                  <a:cubicBezTo>
                    <a:pt x="0" y="170"/>
                    <a:pt x="13" y="310"/>
                    <a:pt x="105" y="391"/>
                  </a:cubicBezTo>
                  <a:cubicBezTo>
                    <a:pt x="330" y="582"/>
                    <a:pt x="559" y="774"/>
                    <a:pt x="791" y="959"/>
                  </a:cubicBezTo>
                  <a:cubicBezTo>
                    <a:pt x="831" y="993"/>
                    <a:pt x="881" y="1009"/>
                    <a:pt x="929" y="1009"/>
                  </a:cubicBezTo>
                  <a:cubicBezTo>
                    <a:pt x="993" y="1009"/>
                    <a:pt x="1057" y="981"/>
                    <a:pt x="1100" y="927"/>
                  </a:cubicBezTo>
                  <a:cubicBezTo>
                    <a:pt x="1177" y="832"/>
                    <a:pt x="1163" y="693"/>
                    <a:pt x="1068" y="618"/>
                  </a:cubicBezTo>
                  <a:cubicBezTo>
                    <a:pt x="841" y="430"/>
                    <a:pt x="615" y="245"/>
                    <a:pt x="391" y="53"/>
                  </a:cubicBezTo>
                  <a:cubicBezTo>
                    <a:pt x="350" y="18"/>
                    <a:pt x="299" y="1"/>
                    <a:pt x="24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55"/>
            <p:cNvSpPr/>
            <p:nvPr/>
          </p:nvSpPr>
          <p:spPr>
            <a:xfrm rot="-4056294">
              <a:off x="2478655" y="1002259"/>
              <a:ext cx="28201" cy="26326"/>
            </a:xfrm>
            <a:custGeom>
              <a:avLst/>
              <a:gdLst/>
              <a:ahLst/>
              <a:cxnLst/>
              <a:rect l="l" t="t" r="r" b="b"/>
              <a:pathLst>
                <a:path w="1128" h="1053" extrusionOk="0">
                  <a:moveTo>
                    <a:pt x="243" y="1"/>
                  </a:moveTo>
                  <a:cubicBezTo>
                    <a:pt x="185" y="1"/>
                    <a:pt x="128" y="23"/>
                    <a:pt x="85" y="67"/>
                  </a:cubicBezTo>
                  <a:cubicBezTo>
                    <a:pt x="0" y="153"/>
                    <a:pt x="1" y="294"/>
                    <a:pt x="89" y="379"/>
                  </a:cubicBezTo>
                  <a:cubicBezTo>
                    <a:pt x="302" y="586"/>
                    <a:pt x="516" y="790"/>
                    <a:pt x="732" y="993"/>
                  </a:cubicBezTo>
                  <a:cubicBezTo>
                    <a:pt x="774" y="1031"/>
                    <a:pt x="830" y="1052"/>
                    <a:pt x="884" y="1052"/>
                  </a:cubicBezTo>
                  <a:cubicBezTo>
                    <a:pt x="942" y="1052"/>
                    <a:pt x="1001" y="1030"/>
                    <a:pt x="1044" y="981"/>
                  </a:cubicBezTo>
                  <a:cubicBezTo>
                    <a:pt x="1127" y="893"/>
                    <a:pt x="1122" y="753"/>
                    <a:pt x="1034" y="669"/>
                  </a:cubicBezTo>
                  <a:cubicBezTo>
                    <a:pt x="821" y="469"/>
                    <a:pt x="608" y="267"/>
                    <a:pt x="397" y="64"/>
                  </a:cubicBezTo>
                  <a:cubicBezTo>
                    <a:pt x="354" y="22"/>
                    <a:pt x="299" y="1"/>
                    <a:pt x="24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55"/>
            <p:cNvSpPr/>
            <p:nvPr/>
          </p:nvSpPr>
          <p:spPr>
            <a:xfrm rot="-4056294">
              <a:off x="2701338" y="864970"/>
              <a:ext cx="32226" cy="21400"/>
            </a:xfrm>
            <a:custGeom>
              <a:avLst/>
              <a:gdLst/>
              <a:ahLst/>
              <a:cxnLst/>
              <a:rect l="l" t="t" r="r" b="b"/>
              <a:pathLst>
                <a:path w="1289" h="856" extrusionOk="0">
                  <a:moveTo>
                    <a:pt x="255" y="1"/>
                  </a:moveTo>
                  <a:cubicBezTo>
                    <a:pt x="176" y="1"/>
                    <a:pt x="99" y="43"/>
                    <a:pt x="59" y="118"/>
                  </a:cubicBezTo>
                  <a:cubicBezTo>
                    <a:pt x="1" y="226"/>
                    <a:pt x="41" y="359"/>
                    <a:pt x="150" y="417"/>
                  </a:cubicBezTo>
                  <a:cubicBezTo>
                    <a:pt x="409" y="558"/>
                    <a:pt x="675" y="695"/>
                    <a:pt x="938" y="830"/>
                  </a:cubicBezTo>
                  <a:cubicBezTo>
                    <a:pt x="970" y="847"/>
                    <a:pt x="1004" y="855"/>
                    <a:pt x="1039" y="855"/>
                  </a:cubicBezTo>
                  <a:cubicBezTo>
                    <a:pt x="1118" y="855"/>
                    <a:pt x="1196" y="811"/>
                    <a:pt x="1236" y="735"/>
                  </a:cubicBezTo>
                  <a:cubicBezTo>
                    <a:pt x="1289" y="623"/>
                    <a:pt x="1245" y="490"/>
                    <a:pt x="1137" y="436"/>
                  </a:cubicBezTo>
                  <a:cubicBezTo>
                    <a:pt x="876" y="302"/>
                    <a:pt x="615" y="166"/>
                    <a:pt x="358" y="27"/>
                  </a:cubicBezTo>
                  <a:cubicBezTo>
                    <a:pt x="326" y="9"/>
                    <a:pt x="290" y="1"/>
                    <a:pt x="25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55"/>
            <p:cNvSpPr/>
            <p:nvPr/>
          </p:nvSpPr>
          <p:spPr>
            <a:xfrm rot="-4056294">
              <a:off x="2795765" y="774156"/>
              <a:ext cx="33351" cy="18350"/>
            </a:xfrm>
            <a:custGeom>
              <a:avLst/>
              <a:gdLst/>
              <a:ahLst/>
              <a:cxnLst/>
              <a:rect l="l" t="t" r="r" b="b"/>
              <a:pathLst>
                <a:path w="1334" h="734" extrusionOk="0">
                  <a:moveTo>
                    <a:pt x="250" y="1"/>
                  </a:moveTo>
                  <a:cubicBezTo>
                    <a:pt x="160" y="1"/>
                    <a:pt x="75" y="57"/>
                    <a:pt x="42" y="148"/>
                  </a:cubicBezTo>
                  <a:cubicBezTo>
                    <a:pt x="1" y="263"/>
                    <a:pt x="61" y="389"/>
                    <a:pt x="175" y="431"/>
                  </a:cubicBezTo>
                  <a:cubicBezTo>
                    <a:pt x="453" y="532"/>
                    <a:pt x="736" y="630"/>
                    <a:pt x="1015" y="723"/>
                  </a:cubicBezTo>
                  <a:cubicBezTo>
                    <a:pt x="1039" y="730"/>
                    <a:pt x="1062" y="733"/>
                    <a:pt x="1084" y="733"/>
                  </a:cubicBezTo>
                  <a:cubicBezTo>
                    <a:pt x="1177" y="733"/>
                    <a:pt x="1263" y="675"/>
                    <a:pt x="1294" y="583"/>
                  </a:cubicBezTo>
                  <a:cubicBezTo>
                    <a:pt x="1334" y="468"/>
                    <a:pt x="1273" y="342"/>
                    <a:pt x="1155" y="304"/>
                  </a:cubicBezTo>
                  <a:cubicBezTo>
                    <a:pt x="877" y="211"/>
                    <a:pt x="601" y="115"/>
                    <a:pt x="326" y="14"/>
                  </a:cubicBezTo>
                  <a:cubicBezTo>
                    <a:pt x="301" y="5"/>
                    <a:pt x="275" y="1"/>
                    <a:pt x="25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55"/>
            <p:cNvSpPr/>
            <p:nvPr/>
          </p:nvSpPr>
          <p:spPr>
            <a:xfrm rot="-4056294">
              <a:off x="3325641" y="297268"/>
              <a:ext cx="21976" cy="31076"/>
            </a:xfrm>
            <a:custGeom>
              <a:avLst/>
              <a:gdLst/>
              <a:ahLst/>
              <a:cxnLst/>
              <a:rect l="l" t="t" r="r" b="b"/>
              <a:pathLst>
                <a:path w="879" h="1243" extrusionOk="0">
                  <a:moveTo>
                    <a:pt x="250" y="1"/>
                  </a:moveTo>
                  <a:cubicBezTo>
                    <a:pt x="217" y="1"/>
                    <a:pt x="183" y="8"/>
                    <a:pt x="151" y="24"/>
                  </a:cubicBezTo>
                  <a:cubicBezTo>
                    <a:pt x="43" y="81"/>
                    <a:pt x="1" y="214"/>
                    <a:pt x="56" y="322"/>
                  </a:cubicBezTo>
                  <a:cubicBezTo>
                    <a:pt x="189" y="581"/>
                    <a:pt x="313" y="845"/>
                    <a:pt x="423" y="1107"/>
                  </a:cubicBezTo>
                  <a:cubicBezTo>
                    <a:pt x="459" y="1192"/>
                    <a:pt x="540" y="1242"/>
                    <a:pt x="626" y="1242"/>
                  </a:cubicBezTo>
                  <a:cubicBezTo>
                    <a:pt x="654" y="1242"/>
                    <a:pt x="686" y="1236"/>
                    <a:pt x="714" y="1225"/>
                  </a:cubicBezTo>
                  <a:cubicBezTo>
                    <a:pt x="825" y="1177"/>
                    <a:pt x="878" y="1048"/>
                    <a:pt x="832" y="936"/>
                  </a:cubicBezTo>
                  <a:cubicBezTo>
                    <a:pt x="717" y="665"/>
                    <a:pt x="589" y="390"/>
                    <a:pt x="449" y="120"/>
                  </a:cubicBezTo>
                  <a:cubicBezTo>
                    <a:pt x="409" y="44"/>
                    <a:pt x="331" y="1"/>
                    <a:pt x="25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55"/>
            <p:cNvSpPr/>
            <p:nvPr/>
          </p:nvSpPr>
          <p:spPr>
            <a:xfrm rot="-4056294">
              <a:off x="3394551" y="301665"/>
              <a:ext cx="15925" cy="32826"/>
            </a:xfrm>
            <a:custGeom>
              <a:avLst/>
              <a:gdLst/>
              <a:ahLst/>
              <a:cxnLst/>
              <a:rect l="l" t="t" r="r" b="b"/>
              <a:pathLst>
                <a:path w="637" h="1313" extrusionOk="0">
                  <a:moveTo>
                    <a:pt x="245" y="1"/>
                  </a:moveTo>
                  <a:cubicBezTo>
                    <a:pt x="229" y="1"/>
                    <a:pt x="212" y="3"/>
                    <a:pt x="195" y="7"/>
                  </a:cubicBezTo>
                  <a:cubicBezTo>
                    <a:pt x="76" y="32"/>
                    <a:pt x="1" y="151"/>
                    <a:pt x="28" y="272"/>
                  </a:cubicBezTo>
                  <a:cubicBezTo>
                    <a:pt x="92" y="554"/>
                    <a:pt x="146" y="839"/>
                    <a:pt x="182" y="1121"/>
                  </a:cubicBezTo>
                  <a:cubicBezTo>
                    <a:pt x="197" y="1233"/>
                    <a:pt x="292" y="1313"/>
                    <a:pt x="401" y="1313"/>
                  </a:cubicBezTo>
                  <a:cubicBezTo>
                    <a:pt x="411" y="1313"/>
                    <a:pt x="422" y="1311"/>
                    <a:pt x="431" y="1311"/>
                  </a:cubicBezTo>
                  <a:cubicBezTo>
                    <a:pt x="551" y="1296"/>
                    <a:pt x="636" y="1184"/>
                    <a:pt x="621" y="1060"/>
                  </a:cubicBezTo>
                  <a:cubicBezTo>
                    <a:pt x="581" y="765"/>
                    <a:pt x="526" y="468"/>
                    <a:pt x="459" y="173"/>
                  </a:cubicBezTo>
                  <a:cubicBezTo>
                    <a:pt x="436" y="70"/>
                    <a:pt x="345" y="1"/>
                    <a:pt x="24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55"/>
            <p:cNvSpPr/>
            <p:nvPr/>
          </p:nvSpPr>
          <p:spPr>
            <a:xfrm rot="-4056294">
              <a:off x="3082239" y="408133"/>
              <a:ext cx="32501" cy="20825"/>
            </a:xfrm>
            <a:custGeom>
              <a:avLst/>
              <a:gdLst/>
              <a:ahLst/>
              <a:cxnLst/>
              <a:rect l="l" t="t" r="r" b="b"/>
              <a:pathLst>
                <a:path w="1300" h="833" extrusionOk="0">
                  <a:moveTo>
                    <a:pt x="253" y="0"/>
                  </a:moveTo>
                  <a:cubicBezTo>
                    <a:pt x="170" y="0"/>
                    <a:pt x="90" y="47"/>
                    <a:pt x="52" y="127"/>
                  </a:cubicBezTo>
                  <a:cubicBezTo>
                    <a:pt x="1" y="239"/>
                    <a:pt x="49" y="370"/>
                    <a:pt x="158" y="421"/>
                  </a:cubicBezTo>
                  <a:cubicBezTo>
                    <a:pt x="420" y="544"/>
                    <a:pt x="683" y="673"/>
                    <a:pt x="942" y="808"/>
                  </a:cubicBezTo>
                  <a:cubicBezTo>
                    <a:pt x="976" y="825"/>
                    <a:pt x="1009" y="832"/>
                    <a:pt x="1044" y="832"/>
                  </a:cubicBezTo>
                  <a:cubicBezTo>
                    <a:pt x="1125" y="832"/>
                    <a:pt x="1200" y="790"/>
                    <a:pt x="1242" y="713"/>
                  </a:cubicBezTo>
                  <a:cubicBezTo>
                    <a:pt x="1300" y="605"/>
                    <a:pt x="1257" y="473"/>
                    <a:pt x="1149" y="417"/>
                  </a:cubicBezTo>
                  <a:cubicBezTo>
                    <a:pt x="884" y="278"/>
                    <a:pt x="616" y="146"/>
                    <a:pt x="347" y="21"/>
                  </a:cubicBezTo>
                  <a:cubicBezTo>
                    <a:pt x="316" y="7"/>
                    <a:pt x="285"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55"/>
            <p:cNvSpPr/>
            <p:nvPr/>
          </p:nvSpPr>
          <p:spPr>
            <a:xfrm rot="-4056294">
              <a:off x="3258312" y="308773"/>
              <a:ext cx="25926" cy="28676"/>
            </a:xfrm>
            <a:custGeom>
              <a:avLst/>
              <a:gdLst/>
              <a:ahLst/>
              <a:cxnLst/>
              <a:rect l="l" t="t" r="r" b="b"/>
              <a:pathLst>
                <a:path w="1037" h="1147" extrusionOk="0">
                  <a:moveTo>
                    <a:pt x="249" y="0"/>
                  </a:moveTo>
                  <a:cubicBezTo>
                    <a:pt x="200" y="0"/>
                    <a:pt x="150" y="17"/>
                    <a:pt x="109" y="51"/>
                  </a:cubicBezTo>
                  <a:cubicBezTo>
                    <a:pt x="14" y="127"/>
                    <a:pt x="0" y="268"/>
                    <a:pt x="78" y="361"/>
                  </a:cubicBezTo>
                  <a:cubicBezTo>
                    <a:pt x="263" y="588"/>
                    <a:pt x="437" y="818"/>
                    <a:pt x="606" y="1055"/>
                  </a:cubicBezTo>
                  <a:cubicBezTo>
                    <a:pt x="648" y="1114"/>
                    <a:pt x="718" y="1147"/>
                    <a:pt x="787" y="1147"/>
                  </a:cubicBezTo>
                  <a:cubicBezTo>
                    <a:pt x="831" y="1147"/>
                    <a:pt x="875" y="1134"/>
                    <a:pt x="915" y="1106"/>
                  </a:cubicBezTo>
                  <a:cubicBezTo>
                    <a:pt x="1014" y="1035"/>
                    <a:pt x="1037" y="896"/>
                    <a:pt x="966" y="797"/>
                  </a:cubicBezTo>
                  <a:cubicBezTo>
                    <a:pt x="792" y="554"/>
                    <a:pt x="611" y="317"/>
                    <a:pt x="420" y="82"/>
                  </a:cubicBezTo>
                  <a:cubicBezTo>
                    <a:pt x="377" y="28"/>
                    <a:pt x="313" y="0"/>
                    <a:pt x="249"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55"/>
            <p:cNvSpPr/>
            <p:nvPr/>
          </p:nvSpPr>
          <p:spPr>
            <a:xfrm rot="-4056294">
              <a:off x="3135653" y="366484"/>
              <a:ext cx="30951" cy="23501"/>
            </a:xfrm>
            <a:custGeom>
              <a:avLst/>
              <a:gdLst/>
              <a:ahLst/>
              <a:cxnLst/>
              <a:rect l="l" t="t" r="r" b="b"/>
              <a:pathLst>
                <a:path w="1238" h="940" extrusionOk="0">
                  <a:moveTo>
                    <a:pt x="254" y="0"/>
                  </a:moveTo>
                  <a:cubicBezTo>
                    <a:pt x="182" y="0"/>
                    <a:pt x="110" y="36"/>
                    <a:pt x="68" y="102"/>
                  </a:cubicBezTo>
                  <a:cubicBezTo>
                    <a:pt x="1" y="204"/>
                    <a:pt x="31" y="340"/>
                    <a:pt x="134" y="408"/>
                  </a:cubicBezTo>
                  <a:cubicBezTo>
                    <a:pt x="378" y="566"/>
                    <a:pt x="619" y="729"/>
                    <a:pt x="857" y="899"/>
                  </a:cubicBezTo>
                  <a:cubicBezTo>
                    <a:pt x="896" y="927"/>
                    <a:pt x="941" y="940"/>
                    <a:pt x="987" y="940"/>
                  </a:cubicBezTo>
                  <a:cubicBezTo>
                    <a:pt x="1055" y="940"/>
                    <a:pt x="1123" y="907"/>
                    <a:pt x="1167" y="848"/>
                  </a:cubicBezTo>
                  <a:cubicBezTo>
                    <a:pt x="1238" y="749"/>
                    <a:pt x="1215" y="610"/>
                    <a:pt x="1116" y="539"/>
                  </a:cubicBezTo>
                  <a:cubicBezTo>
                    <a:pt x="872" y="366"/>
                    <a:pt x="624" y="198"/>
                    <a:pt x="373" y="35"/>
                  </a:cubicBezTo>
                  <a:cubicBezTo>
                    <a:pt x="336" y="12"/>
                    <a:pt x="295" y="0"/>
                    <a:pt x="254"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55"/>
            <p:cNvSpPr/>
            <p:nvPr/>
          </p:nvSpPr>
          <p:spPr>
            <a:xfrm rot="-4056294">
              <a:off x="2952602" y="561494"/>
              <a:ext cx="33751" cy="16025"/>
            </a:xfrm>
            <a:custGeom>
              <a:avLst/>
              <a:gdLst/>
              <a:ahLst/>
              <a:cxnLst/>
              <a:rect l="l" t="t" r="r" b="b"/>
              <a:pathLst>
                <a:path w="1350" h="641" extrusionOk="0">
                  <a:moveTo>
                    <a:pt x="243" y="1"/>
                  </a:moveTo>
                  <a:cubicBezTo>
                    <a:pt x="142" y="1"/>
                    <a:pt x="50" y="71"/>
                    <a:pt x="28" y="172"/>
                  </a:cubicBezTo>
                  <a:cubicBezTo>
                    <a:pt x="1" y="291"/>
                    <a:pt x="74" y="411"/>
                    <a:pt x="193" y="436"/>
                  </a:cubicBezTo>
                  <a:cubicBezTo>
                    <a:pt x="481" y="500"/>
                    <a:pt x="768" y="568"/>
                    <a:pt x="1053" y="636"/>
                  </a:cubicBezTo>
                  <a:cubicBezTo>
                    <a:pt x="1070" y="639"/>
                    <a:pt x="1087" y="640"/>
                    <a:pt x="1105" y="640"/>
                  </a:cubicBezTo>
                  <a:cubicBezTo>
                    <a:pt x="1206" y="640"/>
                    <a:pt x="1297" y="571"/>
                    <a:pt x="1319" y="470"/>
                  </a:cubicBezTo>
                  <a:cubicBezTo>
                    <a:pt x="1349" y="352"/>
                    <a:pt x="1275" y="233"/>
                    <a:pt x="1156" y="205"/>
                  </a:cubicBezTo>
                  <a:cubicBezTo>
                    <a:pt x="867" y="137"/>
                    <a:pt x="581" y="72"/>
                    <a:pt x="291" y="6"/>
                  </a:cubicBezTo>
                  <a:cubicBezTo>
                    <a:pt x="275" y="3"/>
                    <a:pt x="259" y="1"/>
                    <a:pt x="24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55"/>
            <p:cNvSpPr/>
            <p:nvPr/>
          </p:nvSpPr>
          <p:spPr>
            <a:xfrm rot="-4056294">
              <a:off x="2876981" y="670604"/>
              <a:ext cx="33776" cy="15975"/>
            </a:xfrm>
            <a:custGeom>
              <a:avLst/>
              <a:gdLst/>
              <a:ahLst/>
              <a:cxnLst/>
              <a:rect l="l" t="t" r="r" b="b"/>
              <a:pathLst>
                <a:path w="1351" h="639" extrusionOk="0">
                  <a:moveTo>
                    <a:pt x="244" y="0"/>
                  </a:moveTo>
                  <a:cubicBezTo>
                    <a:pt x="143" y="0"/>
                    <a:pt x="53" y="70"/>
                    <a:pt x="28" y="171"/>
                  </a:cubicBezTo>
                  <a:cubicBezTo>
                    <a:pt x="0" y="290"/>
                    <a:pt x="75" y="409"/>
                    <a:pt x="194" y="437"/>
                  </a:cubicBezTo>
                  <a:cubicBezTo>
                    <a:pt x="482" y="504"/>
                    <a:pt x="770" y="569"/>
                    <a:pt x="1059" y="635"/>
                  </a:cubicBezTo>
                  <a:cubicBezTo>
                    <a:pt x="1075" y="637"/>
                    <a:pt x="1091" y="639"/>
                    <a:pt x="1106" y="639"/>
                  </a:cubicBezTo>
                  <a:cubicBezTo>
                    <a:pt x="1208" y="639"/>
                    <a:pt x="1301" y="568"/>
                    <a:pt x="1323" y="466"/>
                  </a:cubicBezTo>
                  <a:cubicBezTo>
                    <a:pt x="1350" y="345"/>
                    <a:pt x="1274" y="228"/>
                    <a:pt x="1154" y="202"/>
                  </a:cubicBezTo>
                  <a:cubicBezTo>
                    <a:pt x="868" y="138"/>
                    <a:pt x="580" y="72"/>
                    <a:pt x="295" y="6"/>
                  </a:cubicBezTo>
                  <a:cubicBezTo>
                    <a:pt x="278" y="2"/>
                    <a:pt x="261" y="0"/>
                    <a:pt x="244"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55"/>
            <p:cNvSpPr/>
            <p:nvPr/>
          </p:nvSpPr>
          <p:spPr>
            <a:xfrm rot="-4056294">
              <a:off x="2914802" y="616196"/>
              <a:ext cx="33701" cy="15675"/>
            </a:xfrm>
            <a:custGeom>
              <a:avLst/>
              <a:gdLst/>
              <a:ahLst/>
              <a:cxnLst/>
              <a:rect l="l" t="t" r="r" b="b"/>
              <a:pathLst>
                <a:path w="1348" h="627" extrusionOk="0">
                  <a:moveTo>
                    <a:pt x="240" y="0"/>
                  </a:moveTo>
                  <a:cubicBezTo>
                    <a:pt x="140" y="0"/>
                    <a:pt x="47" y="72"/>
                    <a:pt x="26" y="176"/>
                  </a:cubicBezTo>
                  <a:cubicBezTo>
                    <a:pt x="0" y="294"/>
                    <a:pt x="77" y="413"/>
                    <a:pt x="196" y="438"/>
                  </a:cubicBezTo>
                  <a:lnTo>
                    <a:pt x="1061" y="623"/>
                  </a:lnTo>
                  <a:cubicBezTo>
                    <a:pt x="1077" y="626"/>
                    <a:pt x="1092" y="627"/>
                    <a:pt x="1106" y="627"/>
                  </a:cubicBezTo>
                  <a:cubicBezTo>
                    <a:pt x="1210" y="627"/>
                    <a:pt x="1301" y="556"/>
                    <a:pt x="1323" y="453"/>
                  </a:cubicBezTo>
                  <a:cubicBezTo>
                    <a:pt x="1347" y="332"/>
                    <a:pt x="1272" y="214"/>
                    <a:pt x="1153" y="190"/>
                  </a:cubicBezTo>
                  <a:lnTo>
                    <a:pt x="288" y="6"/>
                  </a:lnTo>
                  <a:cubicBezTo>
                    <a:pt x="272" y="2"/>
                    <a:pt x="256" y="0"/>
                    <a:pt x="240"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55"/>
            <p:cNvSpPr/>
            <p:nvPr/>
          </p:nvSpPr>
          <p:spPr>
            <a:xfrm rot="-4056294">
              <a:off x="1965394" y="1074543"/>
              <a:ext cx="17725" cy="32501"/>
            </a:xfrm>
            <a:custGeom>
              <a:avLst/>
              <a:gdLst/>
              <a:ahLst/>
              <a:cxnLst/>
              <a:rect l="l" t="t" r="r" b="b"/>
              <a:pathLst>
                <a:path w="709" h="1300" extrusionOk="0">
                  <a:moveTo>
                    <a:pt x="245" y="0"/>
                  </a:moveTo>
                  <a:cubicBezTo>
                    <a:pt x="227" y="0"/>
                    <a:pt x="210" y="2"/>
                    <a:pt x="192" y="6"/>
                  </a:cubicBezTo>
                  <a:cubicBezTo>
                    <a:pt x="74" y="35"/>
                    <a:pt x="1" y="155"/>
                    <a:pt x="29" y="273"/>
                  </a:cubicBezTo>
                  <a:cubicBezTo>
                    <a:pt x="99" y="562"/>
                    <a:pt x="174" y="850"/>
                    <a:pt x="252" y="1137"/>
                  </a:cubicBezTo>
                  <a:cubicBezTo>
                    <a:pt x="277" y="1236"/>
                    <a:pt x="367" y="1300"/>
                    <a:pt x="464" y="1300"/>
                  </a:cubicBezTo>
                  <a:cubicBezTo>
                    <a:pt x="483" y="1300"/>
                    <a:pt x="501" y="1298"/>
                    <a:pt x="521" y="1293"/>
                  </a:cubicBezTo>
                  <a:cubicBezTo>
                    <a:pt x="639" y="1261"/>
                    <a:pt x="708" y="1141"/>
                    <a:pt x="677" y="1022"/>
                  </a:cubicBezTo>
                  <a:cubicBezTo>
                    <a:pt x="602" y="738"/>
                    <a:pt x="530" y="454"/>
                    <a:pt x="460" y="169"/>
                  </a:cubicBezTo>
                  <a:cubicBezTo>
                    <a:pt x="436" y="68"/>
                    <a:pt x="346" y="0"/>
                    <a:pt x="24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55"/>
            <p:cNvSpPr/>
            <p:nvPr/>
          </p:nvSpPr>
          <p:spPr>
            <a:xfrm rot="-4056294">
              <a:off x="3034882" y="456006"/>
              <a:ext cx="33301" cy="18550"/>
            </a:xfrm>
            <a:custGeom>
              <a:avLst/>
              <a:gdLst/>
              <a:ahLst/>
              <a:cxnLst/>
              <a:rect l="l" t="t" r="r" b="b"/>
              <a:pathLst>
                <a:path w="1332" h="742" extrusionOk="0">
                  <a:moveTo>
                    <a:pt x="246" y="0"/>
                  </a:moveTo>
                  <a:cubicBezTo>
                    <a:pt x="155" y="0"/>
                    <a:pt x="70" y="58"/>
                    <a:pt x="40" y="149"/>
                  </a:cubicBezTo>
                  <a:cubicBezTo>
                    <a:pt x="0" y="264"/>
                    <a:pt x="61" y="390"/>
                    <a:pt x="178" y="431"/>
                  </a:cubicBezTo>
                  <a:cubicBezTo>
                    <a:pt x="454" y="526"/>
                    <a:pt x="729" y="624"/>
                    <a:pt x="1004" y="729"/>
                  </a:cubicBezTo>
                  <a:cubicBezTo>
                    <a:pt x="1028" y="738"/>
                    <a:pt x="1055" y="742"/>
                    <a:pt x="1082" y="742"/>
                  </a:cubicBezTo>
                  <a:cubicBezTo>
                    <a:pt x="1170" y="742"/>
                    <a:pt x="1255" y="688"/>
                    <a:pt x="1289" y="599"/>
                  </a:cubicBezTo>
                  <a:cubicBezTo>
                    <a:pt x="1332" y="484"/>
                    <a:pt x="1274" y="356"/>
                    <a:pt x="1157" y="314"/>
                  </a:cubicBezTo>
                  <a:cubicBezTo>
                    <a:pt x="879" y="209"/>
                    <a:pt x="600" y="109"/>
                    <a:pt x="319" y="13"/>
                  </a:cubicBezTo>
                  <a:cubicBezTo>
                    <a:pt x="295" y="4"/>
                    <a:pt x="270" y="0"/>
                    <a:pt x="24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55"/>
            <p:cNvSpPr/>
            <p:nvPr/>
          </p:nvSpPr>
          <p:spPr>
            <a:xfrm rot="-4056294">
              <a:off x="3457543" y="320627"/>
              <a:ext cx="16525" cy="32401"/>
            </a:xfrm>
            <a:custGeom>
              <a:avLst/>
              <a:gdLst/>
              <a:ahLst/>
              <a:cxnLst/>
              <a:rect l="l" t="t" r="r" b="b"/>
              <a:pathLst>
                <a:path w="661" h="1296" extrusionOk="0">
                  <a:moveTo>
                    <a:pt x="220" y="1"/>
                  </a:moveTo>
                  <a:cubicBezTo>
                    <a:pt x="96" y="2"/>
                    <a:pt x="0" y="101"/>
                    <a:pt x="1" y="223"/>
                  </a:cubicBezTo>
                  <a:cubicBezTo>
                    <a:pt x="4" y="521"/>
                    <a:pt x="33" y="898"/>
                    <a:pt x="224" y="1195"/>
                  </a:cubicBezTo>
                  <a:cubicBezTo>
                    <a:pt x="267" y="1260"/>
                    <a:pt x="338" y="1296"/>
                    <a:pt x="411" y="1296"/>
                  </a:cubicBezTo>
                  <a:cubicBezTo>
                    <a:pt x="451" y="1296"/>
                    <a:pt x="494" y="1286"/>
                    <a:pt x="532" y="1260"/>
                  </a:cubicBezTo>
                  <a:cubicBezTo>
                    <a:pt x="632" y="1193"/>
                    <a:pt x="661" y="1057"/>
                    <a:pt x="596" y="954"/>
                  </a:cubicBezTo>
                  <a:cubicBezTo>
                    <a:pt x="464" y="752"/>
                    <a:pt x="447" y="438"/>
                    <a:pt x="442" y="218"/>
                  </a:cubicBezTo>
                  <a:cubicBezTo>
                    <a:pt x="441" y="97"/>
                    <a:pt x="342" y="1"/>
                    <a:pt x="221"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55"/>
            <p:cNvSpPr/>
            <p:nvPr/>
          </p:nvSpPr>
          <p:spPr>
            <a:xfrm rot="-4056294">
              <a:off x="2992139" y="507696"/>
              <a:ext cx="33676" cy="17000"/>
            </a:xfrm>
            <a:custGeom>
              <a:avLst/>
              <a:gdLst/>
              <a:ahLst/>
              <a:cxnLst/>
              <a:rect l="l" t="t" r="r" b="b"/>
              <a:pathLst>
                <a:path w="1347" h="680" extrusionOk="0">
                  <a:moveTo>
                    <a:pt x="245" y="1"/>
                  </a:moveTo>
                  <a:cubicBezTo>
                    <a:pt x="147" y="1"/>
                    <a:pt x="60" y="66"/>
                    <a:pt x="33" y="164"/>
                  </a:cubicBezTo>
                  <a:cubicBezTo>
                    <a:pt x="1" y="284"/>
                    <a:pt x="72" y="403"/>
                    <a:pt x="189" y="435"/>
                  </a:cubicBezTo>
                  <a:cubicBezTo>
                    <a:pt x="473" y="512"/>
                    <a:pt x="757" y="590"/>
                    <a:pt x="1037" y="671"/>
                  </a:cubicBezTo>
                  <a:cubicBezTo>
                    <a:pt x="1057" y="676"/>
                    <a:pt x="1079" y="679"/>
                    <a:pt x="1098" y="679"/>
                  </a:cubicBezTo>
                  <a:cubicBezTo>
                    <a:pt x="1193" y="679"/>
                    <a:pt x="1283" y="615"/>
                    <a:pt x="1311" y="520"/>
                  </a:cubicBezTo>
                  <a:cubicBezTo>
                    <a:pt x="1347" y="401"/>
                    <a:pt x="1279" y="279"/>
                    <a:pt x="1161" y="245"/>
                  </a:cubicBezTo>
                  <a:cubicBezTo>
                    <a:pt x="874" y="164"/>
                    <a:pt x="589" y="84"/>
                    <a:pt x="304" y="8"/>
                  </a:cubicBezTo>
                  <a:cubicBezTo>
                    <a:pt x="284" y="3"/>
                    <a:pt x="265" y="1"/>
                    <a:pt x="24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55"/>
            <p:cNvSpPr/>
            <p:nvPr/>
          </p:nvSpPr>
          <p:spPr>
            <a:xfrm rot="-4056294">
              <a:off x="2750262" y="821299"/>
              <a:ext cx="32901" cy="19900"/>
            </a:xfrm>
            <a:custGeom>
              <a:avLst/>
              <a:gdLst/>
              <a:ahLst/>
              <a:cxnLst/>
              <a:rect l="l" t="t" r="r" b="b"/>
              <a:pathLst>
                <a:path w="1316" h="796" extrusionOk="0">
                  <a:moveTo>
                    <a:pt x="253" y="0"/>
                  </a:moveTo>
                  <a:cubicBezTo>
                    <a:pt x="168" y="0"/>
                    <a:pt x="87" y="48"/>
                    <a:pt x="50" y="130"/>
                  </a:cubicBezTo>
                  <a:cubicBezTo>
                    <a:pt x="1" y="242"/>
                    <a:pt x="50" y="374"/>
                    <a:pt x="162" y="424"/>
                  </a:cubicBezTo>
                  <a:cubicBezTo>
                    <a:pt x="433" y="544"/>
                    <a:pt x="705" y="662"/>
                    <a:pt x="979" y="778"/>
                  </a:cubicBezTo>
                  <a:cubicBezTo>
                    <a:pt x="1007" y="789"/>
                    <a:pt x="1036" y="795"/>
                    <a:pt x="1064" y="795"/>
                  </a:cubicBezTo>
                  <a:cubicBezTo>
                    <a:pt x="1151" y="795"/>
                    <a:pt x="1233" y="744"/>
                    <a:pt x="1268" y="659"/>
                  </a:cubicBezTo>
                  <a:cubicBezTo>
                    <a:pt x="1315" y="545"/>
                    <a:pt x="1261" y="416"/>
                    <a:pt x="1149" y="368"/>
                  </a:cubicBezTo>
                  <a:cubicBezTo>
                    <a:pt x="878" y="255"/>
                    <a:pt x="610" y="137"/>
                    <a:pt x="344" y="19"/>
                  </a:cubicBezTo>
                  <a:cubicBezTo>
                    <a:pt x="314" y="6"/>
                    <a:pt x="283"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55"/>
            <p:cNvSpPr/>
            <p:nvPr/>
          </p:nvSpPr>
          <p:spPr>
            <a:xfrm rot="-4056294">
              <a:off x="1777180" y="1018758"/>
              <a:ext cx="13775" cy="33151"/>
            </a:xfrm>
            <a:custGeom>
              <a:avLst/>
              <a:gdLst/>
              <a:ahLst/>
              <a:cxnLst/>
              <a:rect l="l" t="t" r="r" b="b"/>
              <a:pathLst>
                <a:path w="551" h="1326" extrusionOk="0">
                  <a:moveTo>
                    <a:pt x="313" y="0"/>
                  </a:moveTo>
                  <a:cubicBezTo>
                    <a:pt x="206" y="0"/>
                    <a:pt x="109" y="82"/>
                    <a:pt x="95" y="194"/>
                  </a:cubicBezTo>
                  <a:cubicBezTo>
                    <a:pt x="57" y="490"/>
                    <a:pt x="28" y="788"/>
                    <a:pt x="9" y="1089"/>
                  </a:cubicBezTo>
                  <a:cubicBezTo>
                    <a:pt x="0" y="1212"/>
                    <a:pt x="92" y="1316"/>
                    <a:pt x="214" y="1325"/>
                  </a:cubicBezTo>
                  <a:lnTo>
                    <a:pt x="228" y="1325"/>
                  </a:lnTo>
                  <a:cubicBezTo>
                    <a:pt x="343" y="1325"/>
                    <a:pt x="441" y="1235"/>
                    <a:pt x="450" y="1117"/>
                  </a:cubicBezTo>
                  <a:cubicBezTo>
                    <a:pt x="469" y="826"/>
                    <a:pt x="498" y="538"/>
                    <a:pt x="535" y="251"/>
                  </a:cubicBezTo>
                  <a:cubicBezTo>
                    <a:pt x="550" y="130"/>
                    <a:pt x="465" y="18"/>
                    <a:pt x="343" y="2"/>
                  </a:cubicBezTo>
                  <a:cubicBezTo>
                    <a:pt x="333" y="1"/>
                    <a:pt x="323" y="0"/>
                    <a:pt x="31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55"/>
            <p:cNvSpPr/>
            <p:nvPr/>
          </p:nvSpPr>
          <p:spPr>
            <a:xfrm rot="-4056294">
              <a:off x="1838616" y="1044778"/>
              <a:ext cx="12875" cy="33151"/>
            </a:xfrm>
            <a:custGeom>
              <a:avLst/>
              <a:gdLst/>
              <a:ahLst/>
              <a:cxnLst/>
              <a:rect l="l" t="t" r="r" b="b"/>
              <a:pathLst>
                <a:path w="515" h="1326" extrusionOk="0">
                  <a:moveTo>
                    <a:pt x="233" y="0"/>
                  </a:moveTo>
                  <a:cubicBezTo>
                    <a:pt x="227" y="0"/>
                    <a:pt x="222" y="0"/>
                    <a:pt x="216" y="1"/>
                  </a:cubicBezTo>
                  <a:cubicBezTo>
                    <a:pt x="94" y="6"/>
                    <a:pt x="1" y="109"/>
                    <a:pt x="7" y="231"/>
                  </a:cubicBezTo>
                  <a:cubicBezTo>
                    <a:pt x="18" y="528"/>
                    <a:pt x="38" y="825"/>
                    <a:pt x="65" y="1122"/>
                  </a:cubicBezTo>
                  <a:cubicBezTo>
                    <a:pt x="75" y="1237"/>
                    <a:pt x="171" y="1325"/>
                    <a:pt x="284" y="1325"/>
                  </a:cubicBezTo>
                  <a:lnTo>
                    <a:pt x="303" y="1325"/>
                  </a:lnTo>
                  <a:cubicBezTo>
                    <a:pt x="425" y="1314"/>
                    <a:pt x="514" y="1206"/>
                    <a:pt x="504" y="1086"/>
                  </a:cubicBezTo>
                  <a:cubicBezTo>
                    <a:pt x="479" y="795"/>
                    <a:pt x="460" y="503"/>
                    <a:pt x="448" y="212"/>
                  </a:cubicBezTo>
                  <a:cubicBezTo>
                    <a:pt x="442" y="94"/>
                    <a:pt x="358" y="0"/>
                    <a:pt x="23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55"/>
            <p:cNvSpPr/>
            <p:nvPr/>
          </p:nvSpPr>
          <p:spPr>
            <a:xfrm rot="-4056294">
              <a:off x="1719621" y="982257"/>
              <a:ext cx="19325" cy="32076"/>
            </a:xfrm>
            <a:custGeom>
              <a:avLst/>
              <a:gdLst/>
              <a:ahLst/>
              <a:cxnLst/>
              <a:rect l="l" t="t" r="r" b="b"/>
              <a:pathLst>
                <a:path w="773" h="1283" extrusionOk="0">
                  <a:moveTo>
                    <a:pt x="522" y="1"/>
                  </a:moveTo>
                  <a:cubicBezTo>
                    <a:pt x="433" y="1"/>
                    <a:pt x="350" y="56"/>
                    <a:pt x="316" y="144"/>
                  </a:cubicBezTo>
                  <a:cubicBezTo>
                    <a:pt x="211" y="420"/>
                    <a:pt x="116" y="707"/>
                    <a:pt x="33" y="999"/>
                  </a:cubicBezTo>
                  <a:cubicBezTo>
                    <a:pt x="0" y="1118"/>
                    <a:pt x="67" y="1240"/>
                    <a:pt x="184" y="1274"/>
                  </a:cubicBezTo>
                  <a:cubicBezTo>
                    <a:pt x="203" y="1279"/>
                    <a:pt x="224" y="1282"/>
                    <a:pt x="244" y="1282"/>
                  </a:cubicBezTo>
                  <a:cubicBezTo>
                    <a:pt x="340" y="1282"/>
                    <a:pt x="428" y="1218"/>
                    <a:pt x="457" y="1123"/>
                  </a:cubicBezTo>
                  <a:cubicBezTo>
                    <a:pt x="539" y="843"/>
                    <a:pt x="628" y="566"/>
                    <a:pt x="730" y="301"/>
                  </a:cubicBezTo>
                  <a:cubicBezTo>
                    <a:pt x="773" y="188"/>
                    <a:pt x="716" y="60"/>
                    <a:pt x="601" y="16"/>
                  </a:cubicBezTo>
                  <a:cubicBezTo>
                    <a:pt x="575" y="6"/>
                    <a:pt x="548" y="1"/>
                    <a:pt x="522"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55"/>
            <p:cNvSpPr/>
            <p:nvPr/>
          </p:nvSpPr>
          <p:spPr>
            <a:xfrm rot="-4056294">
              <a:off x="2291376" y="1062748"/>
              <a:ext cx="25176" cy="29276"/>
            </a:xfrm>
            <a:custGeom>
              <a:avLst/>
              <a:gdLst/>
              <a:ahLst/>
              <a:cxnLst/>
              <a:rect l="l" t="t" r="r" b="b"/>
              <a:pathLst>
                <a:path w="1007" h="1171" extrusionOk="0">
                  <a:moveTo>
                    <a:pt x="251" y="1"/>
                  </a:moveTo>
                  <a:cubicBezTo>
                    <a:pt x="209" y="1"/>
                    <a:pt x="166" y="13"/>
                    <a:pt x="128" y="39"/>
                  </a:cubicBezTo>
                  <a:cubicBezTo>
                    <a:pt x="26" y="108"/>
                    <a:pt x="0" y="244"/>
                    <a:pt x="68" y="347"/>
                  </a:cubicBezTo>
                  <a:cubicBezTo>
                    <a:pt x="235" y="590"/>
                    <a:pt x="404" y="836"/>
                    <a:pt x="576" y="1077"/>
                  </a:cubicBezTo>
                  <a:cubicBezTo>
                    <a:pt x="618" y="1136"/>
                    <a:pt x="688" y="1170"/>
                    <a:pt x="756" y="1170"/>
                  </a:cubicBezTo>
                  <a:cubicBezTo>
                    <a:pt x="801" y="1170"/>
                    <a:pt x="845" y="1158"/>
                    <a:pt x="884" y="1129"/>
                  </a:cubicBezTo>
                  <a:cubicBezTo>
                    <a:pt x="983" y="1058"/>
                    <a:pt x="1007" y="921"/>
                    <a:pt x="937" y="822"/>
                  </a:cubicBezTo>
                  <a:cubicBezTo>
                    <a:pt x="766" y="582"/>
                    <a:pt x="598" y="341"/>
                    <a:pt x="434" y="98"/>
                  </a:cubicBezTo>
                  <a:cubicBezTo>
                    <a:pt x="391" y="35"/>
                    <a:pt x="321" y="1"/>
                    <a:pt x="251"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55"/>
            <p:cNvSpPr/>
            <p:nvPr/>
          </p:nvSpPr>
          <p:spPr>
            <a:xfrm rot="-4056294">
              <a:off x="2030529" y="1081593"/>
              <a:ext cx="19475" cy="32076"/>
            </a:xfrm>
            <a:custGeom>
              <a:avLst/>
              <a:gdLst/>
              <a:ahLst/>
              <a:cxnLst/>
              <a:rect l="l" t="t" r="r" b="b"/>
              <a:pathLst>
                <a:path w="779" h="1283" extrusionOk="0">
                  <a:moveTo>
                    <a:pt x="250" y="1"/>
                  </a:moveTo>
                  <a:cubicBezTo>
                    <a:pt x="227" y="1"/>
                    <a:pt x="204" y="4"/>
                    <a:pt x="180" y="12"/>
                  </a:cubicBezTo>
                  <a:cubicBezTo>
                    <a:pt x="63" y="49"/>
                    <a:pt x="0" y="175"/>
                    <a:pt x="39" y="290"/>
                  </a:cubicBezTo>
                  <a:cubicBezTo>
                    <a:pt x="129" y="571"/>
                    <a:pt x="224" y="853"/>
                    <a:pt x="322" y="1134"/>
                  </a:cubicBezTo>
                  <a:cubicBezTo>
                    <a:pt x="353" y="1224"/>
                    <a:pt x="438" y="1283"/>
                    <a:pt x="531" y="1283"/>
                  </a:cubicBezTo>
                  <a:cubicBezTo>
                    <a:pt x="556" y="1283"/>
                    <a:pt x="580" y="1278"/>
                    <a:pt x="603" y="1270"/>
                  </a:cubicBezTo>
                  <a:cubicBezTo>
                    <a:pt x="719" y="1229"/>
                    <a:pt x="779" y="1104"/>
                    <a:pt x="740" y="988"/>
                  </a:cubicBezTo>
                  <a:cubicBezTo>
                    <a:pt x="643" y="710"/>
                    <a:pt x="549" y="432"/>
                    <a:pt x="458" y="154"/>
                  </a:cubicBezTo>
                  <a:cubicBezTo>
                    <a:pt x="429" y="60"/>
                    <a:pt x="344" y="1"/>
                    <a:pt x="25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55"/>
            <p:cNvSpPr/>
            <p:nvPr/>
          </p:nvSpPr>
          <p:spPr>
            <a:xfrm rot="-4056294">
              <a:off x="2226731" y="1074368"/>
              <a:ext cx="24001" cy="30126"/>
            </a:xfrm>
            <a:custGeom>
              <a:avLst/>
              <a:gdLst/>
              <a:ahLst/>
              <a:cxnLst/>
              <a:rect l="l" t="t" r="r" b="b"/>
              <a:pathLst>
                <a:path w="960" h="1205" extrusionOk="0">
                  <a:moveTo>
                    <a:pt x="253" y="0"/>
                  </a:moveTo>
                  <a:cubicBezTo>
                    <a:pt x="215" y="0"/>
                    <a:pt x="177" y="10"/>
                    <a:pt x="143" y="30"/>
                  </a:cubicBezTo>
                  <a:cubicBezTo>
                    <a:pt x="36" y="92"/>
                    <a:pt x="1" y="227"/>
                    <a:pt x="63" y="334"/>
                  </a:cubicBezTo>
                  <a:cubicBezTo>
                    <a:pt x="212" y="590"/>
                    <a:pt x="364" y="844"/>
                    <a:pt x="518" y="1098"/>
                  </a:cubicBezTo>
                  <a:cubicBezTo>
                    <a:pt x="561" y="1165"/>
                    <a:pt x="633" y="1204"/>
                    <a:pt x="708" y="1204"/>
                  </a:cubicBezTo>
                  <a:cubicBezTo>
                    <a:pt x="747" y="1204"/>
                    <a:pt x="788" y="1193"/>
                    <a:pt x="823" y="1172"/>
                  </a:cubicBezTo>
                  <a:cubicBezTo>
                    <a:pt x="928" y="1108"/>
                    <a:pt x="959" y="972"/>
                    <a:pt x="896" y="867"/>
                  </a:cubicBezTo>
                  <a:cubicBezTo>
                    <a:pt x="744" y="616"/>
                    <a:pt x="595" y="363"/>
                    <a:pt x="446" y="111"/>
                  </a:cubicBezTo>
                  <a:cubicBezTo>
                    <a:pt x="404" y="40"/>
                    <a:pt x="329"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55"/>
            <p:cNvSpPr/>
            <p:nvPr/>
          </p:nvSpPr>
          <p:spPr>
            <a:xfrm rot="-4056294">
              <a:off x="2161492" y="1081366"/>
              <a:ext cx="22676" cy="30801"/>
            </a:xfrm>
            <a:custGeom>
              <a:avLst/>
              <a:gdLst/>
              <a:ahLst/>
              <a:cxnLst/>
              <a:rect l="l" t="t" r="r" b="b"/>
              <a:pathLst>
                <a:path w="907" h="1232" extrusionOk="0">
                  <a:moveTo>
                    <a:pt x="251" y="0"/>
                  </a:moveTo>
                  <a:cubicBezTo>
                    <a:pt x="219" y="0"/>
                    <a:pt x="186" y="7"/>
                    <a:pt x="155" y="22"/>
                  </a:cubicBezTo>
                  <a:cubicBezTo>
                    <a:pt x="44" y="76"/>
                    <a:pt x="0" y="209"/>
                    <a:pt x="53" y="318"/>
                  </a:cubicBezTo>
                  <a:cubicBezTo>
                    <a:pt x="185" y="585"/>
                    <a:pt x="317" y="849"/>
                    <a:pt x="456" y="1113"/>
                  </a:cubicBezTo>
                  <a:cubicBezTo>
                    <a:pt x="495" y="1189"/>
                    <a:pt x="573" y="1232"/>
                    <a:pt x="653" y="1232"/>
                  </a:cubicBezTo>
                  <a:cubicBezTo>
                    <a:pt x="687" y="1232"/>
                    <a:pt x="722" y="1223"/>
                    <a:pt x="755" y="1206"/>
                  </a:cubicBezTo>
                  <a:cubicBezTo>
                    <a:pt x="864" y="1149"/>
                    <a:pt x="907" y="1018"/>
                    <a:pt x="848" y="908"/>
                  </a:cubicBezTo>
                  <a:cubicBezTo>
                    <a:pt x="712" y="649"/>
                    <a:pt x="580" y="387"/>
                    <a:pt x="450" y="124"/>
                  </a:cubicBezTo>
                  <a:cubicBezTo>
                    <a:pt x="411" y="45"/>
                    <a:pt x="333" y="0"/>
                    <a:pt x="251"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55"/>
            <p:cNvSpPr/>
            <p:nvPr/>
          </p:nvSpPr>
          <p:spPr>
            <a:xfrm rot="-4056294">
              <a:off x="2095932" y="1083834"/>
              <a:ext cx="21200" cy="31501"/>
            </a:xfrm>
            <a:custGeom>
              <a:avLst/>
              <a:gdLst/>
              <a:ahLst/>
              <a:cxnLst/>
              <a:rect l="l" t="t" r="r" b="b"/>
              <a:pathLst>
                <a:path w="848" h="1260" extrusionOk="0">
                  <a:moveTo>
                    <a:pt x="253" y="1"/>
                  </a:moveTo>
                  <a:cubicBezTo>
                    <a:pt x="225" y="1"/>
                    <a:pt x="197" y="6"/>
                    <a:pt x="169" y="17"/>
                  </a:cubicBezTo>
                  <a:cubicBezTo>
                    <a:pt x="56" y="63"/>
                    <a:pt x="1" y="193"/>
                    <a:pt x="49" y="307"/>
                  </a:cubicBezTo>
                  <a:cubicBezTo>
                    <a:pt x="159" y="580"/>
                    <a:pt x="276" y="854"/>
                    <a:pt x="392" y="1126"/>
                  </a:cubicBezTo>
                  <a:cubicBezTo>
                    <a:pt x="427" y="1210"/>
                    <a:pt x="510" y="1260"/>
                    <a:pt x="596" y="1260"/>
                  </a:cubicBezTo>
                  <a:cubicBezTo>
                    <a:pt x="626" y="1260"/>
                    <a:pt x="654" y="1254"/>
                    <a:pt x="684" y="1243"/>
                  </a:cubicBezTo>
                  <a:cubicBezTo>
                    <a:pt x="796" y="1194"/>
                    <a:pt x="847" y="1062"/>
                    <a:pt x="800" y="952"/>
                  </a:cubicBezTo>
                  <a:cubicBezTo>
                    <a:pt x="681" y="682"/>
                    <a:pt x="568" y="410"/>
                    <a:pt x="457" y="139"/>
                  </a:cubicBezTo>
                  <a:cubicBezTo>
                    <a:pt x="423" y="53"/>
                    <a:pt x="340" y="1"/>
                    <a:pt x="25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55"/>
            <p:cNvSpPr/>
            <p:nvPr/>
          </p:nvSpPr>
          <p:spPr>
            <a:xfrm rot="-4056294">
              <a:off x="1899250" y="1064231"/>
              <a:ext cx="15000" cy="28401"/>
            </a:xfrm>
            <a:custGeom>
              <a:avLst/>
              <a:gdLst/>
              <a:ahLst/>
              <a:cxnLst/>
              <a:rect l="l" t="t" r="r" b="b"/>
              <a:pathLst>
                <a:path w="600" h="1136" extrusionOk="0">
                  <a:moveTo>
                    <a:pt x="240" y="1"/>
                  </a:moveTo>
                  <a:cubicBezTo>
                    <a:pt x="228" y="1"/>
                    <a:pt x="215" y="2"/>
                    <a:pt x="203" y="4"/>
                  </a:cubicBezTo>
                  <a:cubicBezTo>
                    <a:pt x="82" y="24"/>
                    <a:pt x="0" y="138"/>
                    <a:pt x="18" y="258"/>
                  </a:cubicBezTo>
                  <a:cubicBezTo>
                    <a:pt x="62" y="539"/>
                    <a:pt x="112" y="817"/>
                    <a:pt x="173" y="1136"/>
                  </a:cubicBezTo>
                  <a:lnTo>
                    <a:pt x="390" y="1095"/>
                  </a:lnTo>
                  <a:lnTo>
                    <a:pt x="600" y="1011"/>
                  </a:lnTo>
                  <a:cubicBezTo>
                    <a:pt x="549" y="739"/>
                    <a:pt x="501" y="462"/>
                    <a:pt x="457" y="187"/>
                  </a:cubicBezTo>
                  <a:cubicBezTo>
                    <a:pt x="439" y="79"/>
                    <a:pt x="345"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29" name="Google Shape;3929;p55"/>
          <p:cNvGrpSpPr/>
          <p:nvPr/>
        </p:nvGrpSpPr>
        <p:grpSpPr>
          <a:xfrm>
            <a:off x="1522763" y="3189750"/>
            <a:ext cx="373125" cy="345125"/>
            <a:chOff x="1522763" y="3189750"/>
            <a:chExt cx="373125" cy="345125"/>
          </a:xfrm>
        </p:grpSpPr>
        <p:sp>
          <p:nvSpPr>
            <p:cNvPr id="3930" name="Google Shape;3930;p55"/>
            <p:cNvSpPr/>
            <p:nvPr/>
          </p:nvSpPr>
          <p:spPr>
            <a:xfrm>
              <a:off x="1522763" y="3194150"/>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55"/>
            <p:cNvSpPr/>
            <p:nvPr/>
          </p:nvSpPr>
          <p:spPr>
            <a:xfrm>
              <a:off x="1540413" y="3189750"/>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64"/>
        <p:cNvGrpSpPr/>
        <p:nvPr/>
      </p:nvGrpSpPr>
      <p:grpSpPr>
        <a:xfrm>
          <a:off x="0" y="0"/>
          <a:ext cx="0" cy="0"/>
          <a:chOff x="0" y="0"/>
          <a:chExt cx="0" cy="0"/>
        </a:xfrm>
      </p:grpSpPr>
      <p:sp>
        <p:nvSpPr>
          <p:cNvPr id="3" name="Title 2">
            <a:extLst>
              <a:ext uri="{FF2B5EF4-FFF2-40B4-BE49-F238E27FC236}">
                <a16:creationId xmlns:a16="http://schemas.microsoft.com/office/drawing/2014/main" id="{15EE9D78-C605-4DB7-B0AE-57C1016DB3D5}"/>
              </a:ext>
            </a:extLst>
          </p:cNvPr>
          <p:cNvSpPr>
            <a:spLocks noGrp="1"/>
          </p:cNvSpPr>
          <p:nvPr>
            <p:ph type="title"/>
          </p:nvPr>
        </p:nvSpPr>
        <p:spPr>
          <a:xfrm>
            <a:off x="553206" y="878682"/>
            <a:ext cx="8291588" cy="1410925"/>
          </a:xfrm>
        </p:spPr>
        <p:txBody>
          <a:bodyPr/>
          <a:lstStyle/>
          <a:p>
            <a:pPr>
              <a:lnSpc>
                <a:spcPct val="130000"/>
              </a:lnSpc>
            </a:pPr>
            <a:r>
              <a:rPr lang="en-US" sz="2000" b="1" dirty="0">
                <a:solidFill>
                  <a:srgbClr val="0070C0"/>
                </a:solidFill>
              </a:rPr>
              <a:t>HĐ3. </a:t>
            </a:r>
            <a:br>
              <a:rPr lang="en-US" sz="2000" dirty="0">
                <a:solidFill>
                  <a:srgbClr val="0070C0"/>
                </a:solidFill>
              </a:rPr>
            </a:br>
            <a:r>
              <a:rPr lang="en-US" sz="2000" dirty="0"/>
              <a:t>a) </a:t>
            </a:r>
            <a:r>
              <a:rPr lang="en-US" sz="2000" dirty="0" err="1"/>
              <a:t>Hãy</a:t>
            </a:r>
            <a:r>
              <a:rPr lang="en-US" sz="2000" dirty="0"/>
              <a:t> </a:t>
            </a:r>
            <a:r>
              <a:rPr lang="en-US" sz="2000" dirty="0" err="1"/>
              <a:t>quan</a:t>
            </a:r>
            <a:r>
              <a:rPr lang="en-US" sz="2000" dirty="0"/>
              <a:t> </a:t>
            </a:r>
            <a:r>
              <a:rPr lang="en-US" sz="2000" dirty="0" err="1"/>
              <a:t>sát</a:t>
            </a:r>
            <a:r>
              <a:rPr lang="en-US" sz="2000" dirty="0"/>
              <a:t> </a:t>
            </a:r>
            <a:r>
              <a:rPr lang="en-US" sz="2000" dirty="0" err="1"/>
              <a:t>thước</a:t>
            </a:r>
            <a:r>
              <a:rPr lang="en-US" sz="2000" dirty="0"/>
              <a:t> </a:t>
            </a:r>
            <a:r>
              <a:rPr lang="en-US" sz="2000" dirty="0" err="1"/>
              <a:t>đo</a:t>
            </a:r>
            <a:r>
              <a:rPr lang="en-US" sz="2000" dirty="0"/>
              <a:t> </a:t>
            </a:r>
            <a:r>
              <a:rPr lang="en-US" sz="2000" dirty="0" err="1"/>
              <a:t>góc</a:t>
            </a:r>
            <a:r>
              <a:rPr lang="en-US" sz="2000" dirty="0"/>
              <a:t> </a:t>
            </a:r>
            <a:r>
              <a:rPr lang="en-US" sz="2000" dirty="0" err="1"/>
              <a:t>và</a:t>
            </a:r>
            <a:r>
              <a:rPr lang="en-US" sz="2000" dirty="0"/>
              <a:t> </a:t>
            </a:r>
            <a:r>
              <a:rPr lang="en-US" sz="2000" dirty="0" err="1"/>
              <a:t>cho</a:t>
            </a:r>
            <a:r>
              <a:rPr lang="en-US" sz="2000" dirty="0"/>
              <a:t> </a:t>
            </a:r>
            <a:r>
              <a:rPr lang="en-US" sz="2000" dirty="0" err="1"/>
              <a:t>biết</a:t>
            </a:r>
            <a:r>
              <a:rPr lang="en-US" sz="2000" dirty="0"/>
              <a:t> </a:t>
            </a:r>
            <a:r>
              <a:rPr lang="en-US" sz="2000" dirty="0" err="1"/>
              <a:t>thước</a:t>
            </a:r>
            <a:r>
              <a:rPr lang="en-US" sz="2000" dirty="0"/>
              <a:t> </a:t>
            </a:r>
            <a:r>
              <a:rPr lang="en-US" sz="2000" dirty="0" err="1"/>
              <a:t>đo</a:t>
            </a:r>
            <a:r>
              <a:rPr lang="en-US" sz="2000" dirty="0"/>
              <a:t> </a:t>
            </a:r>
            <a:r>
              <a:rPr lang="en-US" sz="2000" dirty="0" err="1"/>
              <a:t>góc</a:t>
            </a:r>
            <a:r>
              <a:rPr lang="en-US" sz="2000" dirty="0"/>
              <a:t> </a:t>
            </a:r>
            <a:r>
              <a:rPr lang="en-US" sz="2000" dirty="0" err="1"/>
              <a:t>có</a:t>
            </a:r>
            <a:r>
              <a:rPr lang="en-US" sz="2000" dirty="0"/>
              <a:t> </a:t>
            </a:r>
            <a:r>
              <a:rPr lang="en-US" sz="2000" dirty="0" err="1"/>
              <a:t>đặc</a:t>
            </a:r>
            <a:r>
              <a:rPr lang="en-US" sz="2000" dirty="0"/>
              <a:t> </a:t>
            </a:r>
            <a:r>
              <a:rPr lang="en-US" sz="2000" dirty="0" err="1"/>
              <a:t>điểm</a:t>
            </a:r>
            <a:r>
              <a:rPr lang="en-US" sz="2000" dirty="0"/>
              <a:t> </a:t>
            </a:r>
            <a:r>
              <a:rPr lang="en-US" sz="2000" dirty="0" err="1"/>
              <a:t>gì</a:t>
            </a:r>
            <a:r>
              <a:rPr lang="en-US" sz="2000" dirty="0"/>
              <a:t>?</a:t>
            </a:r>
            <a:br>
              <a:rPr lang="en-US" sz="2000" dirty="0"/>
            </a:br>
            <a:r>
              <a:rPr lang="en-US" sz="2000" dirty="0"/>
              <a:t>b) </a:t>
            </a:r>
            <a:r>
              <a:rPr lang="en-US" sz="2000" dirty="0" err="1"/>
              <a:t>Dùng</a:t>
            </a:r>
            <a:r>
              <a:rPr lang="en-US" sz="2000" dirty="0"/>
              <a:t> </a:t>
            </a:r>
            <a:r>
              <a:rPr lang="en-US" sz="2000" dirty="0" err="1"/>
              <a:t>thước</a:t>
            </a:r>
            <a:r>
              <a:rPr lang="en-US" sz="2000" dirty="0"/>
              <a:t> </a:t>
            </a:r>
            <a:r>
              <a:rPr lang="en-US" sz="2000" dirty="0" err="1"/>
              <a:t>đo</a:t>
            </a:r>
            <a:r>
              <a:rPr lang="en-US" sz="2000" dirty="0"/>
              <a:t> </a:t>
            </a:r>
            <a:r>
              <a:rPr lang="en-US" sz="2000" dirty="0" err="1"/>
              <a:t>góc</a:t>
            </a:r>
            <a:r>
              <a:rPr lang="en-US" sz="2000" dirty="0"/>
              <a:t> </a:t>
            </a:r>
            <a:r>
              <a:rPr lang="en-US" sz="2000" dirty="0" err="1"/>
              <a:t>để</a:t>
            </a:r>
            <a:r>
              <a:rPr lang="en-US" sz="2000" dirty="0"/>
              <a:t> </a:t>
            </a:r>
            <a:r>
              <a:rPr lang="en-US" sz="2000" dirty="0" err="1"/>
              <a:t>xác</a:t>
            </a:r>
            <a:r>
              <a:rPr lang="en-US" sz="2000" dirty="0"/>
              <a:t> </a:t>
            </a:r>
            <a:r>
              <a:rPr lang="en-US" sz="2000" dirty="0" err="1"/>
              <a:t>định</a:t>
            </a:r>
            <a:r>
              <a:rPr lang="en-US" sz="2000" dirty="0"/>
              <a:t> </a:t>
            </a:r>
            <a:r>
              <a:rPr lang="en-US" sz="2000" dirty="0" err="1"/>
              <a:t>số</a:t>
            </a:r>
            <a:r>
              <a:rPr lang="en-US" sz="2000" dirty="0"/>
              <a:t> </a:t>
            </a:r>
            <a:r>
              <a:rPr lang="en-US" sz="2000" dirty="0" err="1"/>
              <a:t>đo</a:t>
            </a:r>
            <a:r>
              <a:rPr lang="en-US" sz="2000" dirty="0"/>
              <a:t> </a:t>
            </a:r>
            <a:r>
              <a:rPr lang="en-US" sz="2000" dirty="0" err="1"/>
              <a:t>góc</a:t>
            </a:r>
            <a:r>
              <a:rPr lang="en-US" sz="2000" dirty="0"/>
              <a:t> </a:t>
            </a:r>
            <a:r>
              <a:rPr lang="en-US" sz="2000" dirty="0" err="1"/>
              <a:t>xOy</a:t>
            </a:r>
            <a:r>
              <a:rPr lang="en-US" sz="2000" dirty="0"/>
              <a:t> </a:t>
            </a:r>
            <a:r>
              <a:rPr lang="en-US" sz="2000" dirty="0" err="1"/>
              <a:t>trong</a:t>
            </a:r>
            <a:r>
              <a:rPr lang="en-US" sz="2000" dirty="0"/>
              <a:t> </a:t>
            </a:r>
            <a:r>
              <a:rPr lang="en-US" sz="2000" dirty="0" err="1"/>
              <a:t>Hình</a:t>
            </a:r>
            <a:r>
              <a:rPr lang="en-US" sz="2000" dirty="0"/>
              <a:t> 77a.</a:t>
            </a:r>
            <a:endParaRPr lang="vi-VN" sz="2000" b="1" dirty="0"/>
          </a:p>
        </p:txBody>
      </p:sp>
      <p:pic>
        <p:nvPicPr>
          <p:cNvPr id="2050" name="Picture 2" descr="Thước đo Góc">
            <a:extLst>
              <a:ext uri="{FF2B5EF4-FFF2-40B4-BE49-F238E27FC236}">
                <a16:creationId xmlns:a16="http://schemas.microsoft.com/office/drawing/2014/main" id="{FA5C1D9B-69C3-406C-A60C-00231673FE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1273" y="2349810"/>
            <a:ext cx="3003901" cy="150195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E12441B-282C-41C4-9760-57CAD04619F6}"/>
              </a:ext>
            </a:extLst>
          </p:cNvPr>
          <p:cNvSpPr txBox="1"/>
          <p:nvPr/>
        </p:nvSpPr>
        <p:spPr>
          <a:xfrm>
            <a:off x="1124256" y="3851761"/>
            <a:ext cx="6698944" cy="850939"/>
          </a:xfrm>
          <a:prstGeom prst="rect">
            <a:avLst/>
          </a:prstGeom>
          <a:noFill/>
        </p:spPr>
        <p:txBody>
          <a:bodyPr wrap="square" rtlCol="0">
            <a:spAutoFit/>
          </a:bodyPr>
          <a:lstStyle/>
          <a:p>
            <a:pPr algn="just">
              <a:lnSpc>
                <a:spcPct val="130000"/>
              </a:lnSpc>
            </a:pPr>
            <a:r>
              <a:rPr lang="en-US" sz="2000" dirty="0"/>
              <a:t>a) </a:t>
            </a:r>
            <a:r>
              <a:rPr lang="en-US" sz="2000" dirty="0" err="1"/>
              <a:t>Thước</a:t>
            </a:r>
            <a:r>
              <a:rPr lang="en-US" sz="2000" dirty="0"/>
              <a:t> </a:t>
            </a:r>
            <a:r>
              <a:rPr lang="en-US" sz="2000" dirty="0" err="1"/>
              <a:t>đo</a:t>
            </a:r>
            <a:r>
              <a:rPr lang="en-US" sz="2000" dirty="0"/>
              <a:t> </a:t>
            </a:r>
            <a:r>
              <a:rPr lang="en-US" sz="2000" dirty="0" err="1"/>
              <a:t>góc</a:t>
            </a:r>
            <a:r>
              <a:rPr lang="en-US" sz="2000" dirty="0"/>
              <a:t> </a:t>
            </a:r>
            <a:r>
              <a:rPr lang="en-US" sz="2000" dirty="0" err="1"/>
              <a:t>có</a:t>
            </a:r>
            <a:r>
              <a:rPr lang="en-US" sz="2000" dirty="0"/>
              <a:t> </a:t>
            </a:r>
            <a:r>
              <a:rPr lang="en-US" sz="2000" dirty="0" err="1"/>
              <a:t>dạng</a:t>
            </a:r>
            <a:r>
              <a:rPr lang="en-US" sz="2000" dirty="0"/>
              <a:t> </a:t>
            </a:r>
            <a:r>
              <a:rPr lang="en-US" sz="2000" dirty="0" err="1"/>
              <a:t>nửa</a:t>
            </a:r>
            <a:r>
              <a:rPr lang="en-US" sz="2000" dirty="0"/>
              <a:t> </a:t>
            </a:r>
            <a:r>
              <a:rPr lang="en-US" sz="2000" dirty="0" err="1"/>
              <a:t>hình</a:t>
            </a:r>
            <a:r>
              <a:rPr lang="en-US" sz="2000" dirty="0"/>
              <a:t> </a:t>
            </a:r>
            <a:r>
              <a:rPr lang="en-US" sz="2000" dirty="0" err="1"/>
              <a:t>tròn</a:t>
            </a:r>
            <a:r>
              <a:rPr lang="en-US" sz="2000" dirty="0"/>
              <a:t> </a:t>
            </a:r>
            <a:r>
              <a:rPr lang="en-US" sz="2000" dirty="0" err="1"/>
              <a:t>và</a:t>
            </a:r>
            <a:r>
              <a:rPr lang="en-US" sz="2000" dirty="0"/>
              <a:t> chia </a:t>
            </a:r>
            <a:r>
              <a:rPr lang="en-US" sz="2000" dirty="0" err="1"/>
              <a:t>đều</a:t>
            </a:r>
            <a:r>
              <a:rPr lang="en-US" sz="2000" dirty="0"/>
              <a:t> </a:t>
            </a:r>
            <a:r>
              <a:rPr lang="en-US" sz="2000" dirty="0" err="1"/>
              <a:t>thành</a:t>
            </a:r>
            <a:r>
              <a:rPr lang="en-US" sz="2000" dirty="0"/>
              <a:t> 180 </a:t>
            </a:r>
            <a:r>
              <a:rPr lang="en-US" sz="2000" dirty="0" err="1"/>
              <a:t>phần</a:t>
            </a:r>
            <a:r>
              <a:rPr lang="en-US" sz="2000" dirty="0"/>
              <a:t> </a:t>
            </a:r>
            <a:r>
              <a:rPr lang="en-US" sz="2000" dirty="0" err="1"/>
              <a:t>bằng</a:t>
            </a:r>
            <a:r>
              <a:rPr lang="en-US" sz="2000" dirty="0"/>
              <a:t> </a:t>
            </a:r>
            <a:r>
              <a:rPr lang="en-US" sz="2000" dirty="0" err="1"/>
              <a:t>nhau</a:t>
            </a:r>
            <a:r>
              <a:rPr lang="en-US" sz="2000" dirty="0"/>
              <a:t>, </a:t>
            </a:r>
            <a:r>
              <a:rPr lang="en-US" sz="2000" dirty="0" err="1"/>
              <a:t>mỗi</a:t>
            </a:r>
            <a:r>
              <a:rPr lang="en-US" sz="2000" dirty="0"/>
              <a:t> </a:t>
            </a:r>
            <a:r>
              <a:rPr lang="en-US" sz="2000" dirty="0" err="1"/>
              <a:t>phần</a:t>
            </a:r>
            <a:r>
              <a:rPr lang="en-US" sz="2000" dirty="0"/>
              <a:t> </a:t>
            </a:r>
            <a:r>
              <a:rPr lang="en-US" sz="2000" dirty="0" err="1"/>
              <a:t>ứng</a:t>
            </a:r>
            <a:r>
              <a:rPr lang="en-US" sz="2000" dirty="0"/>
              <a:t> </a:t>
            </a:r>
            <a:r>
              <a:rPr lang="en-US" sz="2000" dirty="0" err="1"/>
              <a:t>với</a:t>
            </a:r>
            <a:r>
              <a:rPr lang="en-US" sz="2000" dirty="0"/>
              <a:t> 1</a:t>
            </a:r>
            <a:r>
              <a:rPr lang="en-US" sz="2000" baseline="30000" dirty="0"/>
              <a:t>o</a:t>
            </a:r>
            <a:r>
              <a:rPr lang="en-US" sz="2000" dirty="0"/>
              <a:t>.</a:t>
            </a:r>
            <a:endParaRPr lang="vi-VN" sz="2000" dirty="0"/>
          </a:p>
        </p:txBody>
      </p:sp>
      <p:grpSp>
        <p:nvGrpSpPr>
          <p:cNvPr id="2994" name="Google Shape;2994;p50"/>
          <p:cNvGrpSpPr/>
          <p:nvPr/>
        </p:nvGrpSpPr>
        <p:grpSpPr>
          <a:xfrm>
            <a:off x="8238363" y="786897"/>
            <a:ext cx="577900" cy="576325"/>
            <a:chOff x="5285663" y="1778625"/>
            <a:chExt cx="577900" cy="576325"/>
          </a:xfrm>
        </p:grpSpPr>
        <p:sp>
          <p:nvSpPr>
            <p:cNvPr id="2995" name="Google Shape;2995;p50"/>
            <p:cNvSpPr/>
            <p:nvPr/>
          </p:nvSpPr>
          <p:spPr>
            <a:xfrm>
              <a:off x="5294763" y="1787725"/>
              <a:ext cx="424650" cy="558125"/>
            </a:xfrm>
            <a:custGeom>
              <a:avLst/>
              <a:gdLst/>
              <a:ahLst/>
              <a:cxnLst/>
              <a:rect l="l" t="t" r="r" b="b"/>
              <a:pathLst>
                <a:path w="16986" h="22325" extrusionOk="0">
                  <a:moveTo>
                    <a:pt x="1887" y="0"/>
                  </a:moveTo>
                  <a:cubicBezTo>
                    <a:pt x="846" y="0"/>
                    <a:pt x="1" y="872"/>
                    <a:pt x="1" y="1942"/>
                  </a:cubicBezTo>
                  <a:lnTo>
                    <a:pt x="1" y="20383"/>
                  </a:lnTo>
                  <a:cubicBezTo>
                    <a:pt x="1" y="21456"/>
                    <a:pt x="843" y="22325"/>
                    <a:pt x="1887" y="22325"/>
                  </a:cubicBezTo>
                  <a:lnTo>
                    <a:pt x="15100" y="22325"/>
                  </a:lnTo>
                  <a:cubicBezTo>
                    <a:pt x="16140" y="22325"/>
                    <a:pt x="16986" y="21453"/>
                    <a:pt x="16986" y="20383"/>
                  </a:cubicBezTo>
                  <a:lnTo>
                    <a:pt x="16986" y="16235"/>
                  </a:lnTo>
                  <a:lnTo>
                    <a:pt x="16986" y="13588"/>
                  </a:lnTo>
                  <a:lnTo>
                    <a:pt x="16986" y="1942"/>
                  </a:lnTo>
                  <a:cubicBezTo>
                    <a:pt x="16986" y="869"/>
                    <a:pt x="16140" y="0"/>
                    <a:pt x="15097" y="0"/>
                  </a:cubicBezTo>
                  <a:close/>
                </a:path>
              </a:pathLst>
            </a:custGeom>
            <a:solidFill>
              <a:srgbClr val="000000">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50"/>
            <p:cNvSpPr/>
            <p:nvPr/>
          </p:nvSpPr>
          <p:spPr>
            <a:xfrm>
              <a:off x="5355438" y="1848375"/>
              <a:ext cx="48525" cy="436750"/>
            </a:xfrm>
            <a:custGeom>
              <a:avLst/>
              <a:gdLst/>
              <a:ahLst/>
              <a:cxnLst/>
              <a:rect l="l" t="t" r="r" b="b"/>
              <a:pathLst>
                <a:path w="1941" h="17470" extrusionOk="0">
                  <a:moveTo>
                    <a:pt x="972" y="0"/>
                  </a:moveTo>
                  <a:cubicBezTo>
                    <a:pt x="437" y="0"/>
                    <a:pt x="1" y="436"/>
                    <a:pt x="1" y="971"/>
                  </a:cubicBezTo>
                  <a:cubicBezTo>
                    <a:pt x="1" y="1505"/>
                    <a:pt x="434" y="1941"/>
                    <a:pt x="972" y="1941"/>
                  </a:cubicBezTo>
                  <a:cubicBezTo>
                    <a:pt x="1506" y="1941"/>
                    <a:pt x="1941" y="1508"/>
                    <a:pt x="1941" y="971"/>
                  </a:cubicBezTo>
                  <a:cubicBezTo>
                    <a:pt x="1941" y="436"/>
                    <a:pt x="1507" y="0"/>
                    <a:pt x="972" y="0"/>
                  </a:cubicBezTo>
                  <a:close/>
                  <a:moveTo>
                    <a:pt x="972" y="7765"/>
                  </a:moveTo>
                  <a:cubicBezTo>
                    <a:pt x="434" y="7765"/>
                    <a:pt x="1" y="8201"/>
                    <a:pt x="1" y="8736"/>
                  </a:cubicBezTo>
                  <a:cubicBezTo>
                    <a:pt x="1" y="9272"/>
                    <a:pt x="437" y="9705"/>
                    <a:pt x="972" y="9705"/>
                  </a:cubicBezTo>
                  <a:cubicBezTo>
                    <a:pt x="1507" y="9705"/>
                    <a:pt x="1941" y="9270"/>
                    <a:pt x="1941" y="8736"/>
                  </a:cubicBezTo>
                  <a:cubicBezTo>
                    <a:pt x="1941" y="8201"/>
                    <a:pt x="1507" y="7765"/>
                    <a:pt x="972" y="7765"/>
                  </a:cubicBezTo>
                  <a:close/>
                  <a:moveTo>
                    <a:pt x="972" y="15530"/>
                  </a:moveTo>
                  <a:cubicBezTo>
                    <a:pt x="434" y="15530"/>
                    <a:pt x="1" y="15965"/>
                    <a:pt x="1" y="16501"/>
                  </a:cubicBezTo>
                  <a:cubicBezTo>
                    <a:pt x="1" y="17035"/>
                    <a:pt x="437" y="17470"/>
                    <a:pt x="972" y="17470"/>
                  </a:cubicBezTo>
                  <a:cubicBezTo>
                    <a:pt x="1507" y="17470"/>
                    <a:pt x="1941" y="17035"/>
                    <a:pt x="1941" y="16501"/>
                  </a:cubicBezTo>
                  <a:cubicBezTo>
                    <a:pt x="1941" y="15965"/>
                    <a:pt x="1507" y="15530"/>
                    <a:pt x="972" y="1553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50"/>
            <p:cNvSpPr/>
            <p:nvPr/>
          </p:nvSpPr>
          <p:spPr>
            <a:xfrm>
              <a:off x="5625363" y="1787725"/>
              <a:ext cx="18250" cy="558125"/>
            </a:xfrm>
            <a:custGeom>
              <a:avLst/>
              <a:gdLst/>
              <a:ahLst/>
              <a:cxnLst/>
              <a:rect l="l" t="t" r="r" b="b"/>
              <a:pathLst>
                <a:path w="730" h="22325" extrusionOk="0">
                  <a:moveTo>
                    <a:pt x="2" y="0"/>
                  </a:moveTo>
                  <a:lnTo>
                    <a:pt x="2" y="1457"/>
                  </a:lnTo>
                  <a:cubicBezTo>
                    <a:pt x="2" y="1657"/>
                    <a:pt x="165" y="1821"/>
                    <a:pt x="365" y="1821"/>
                  </a:cubicBezTo>
                  <a:cubicBezTo>
                    <a:pt x="566" y="1821"/>
                    <a:pt x="729" y="1657"/>
                    <a:pt x="729" y="1457"/>
                  </a:cubicBezTo>
                  <a:lnTo>
                    <a:pt x="729" y="0"/>
                  </a:lnTo>
                  <a:close/>
                  <a:moveTo>
                    <a:pt x="365" y="2500"/>
                  </a:moveTo>
                  <a:cubicBezTo>
                    <a:pt x="165" y="2500"/>
                    <a:pt x="2" y="2664"/>
                    <a:pt x="2" y="2864"/>
                  </a:cubicBezTo>
                  <a:lnTo>
                    <a:pt x="2" y="2912"/>
                  </a:lnTo>
                  <a:cubicBezTo>
                    <a:pt x="2" y="3113"/>
                    <a:pt x="165" y="3276"/>
                    <a:pt x="365" y="3276"/>
                  </a:cubicBezTo>
                  <a:cubicBezTo>
                    <a:pt x="566" y="3276"/>
                    <a:pt x="728" y="3113"/>
                    <a:pt x="729" y="2912"/>
                  </a:cubicBezTo>
                  <a:lnTo>
                    <a:pt x="729" y="2864"/>
                  </a:lnTo>
                  <a:cubicBezTo>
                    <a:pt x="729" y="2664"/>
                    <a:pt x="566" y="2500"/>
                    <a:pt x="365" y="2500"/>
                  </a:cubicBezTo>
                  <a:close/>
                  <a:moveTo>
                    <a:pt x="364" y="4005"/>
                  </a:moveTo>
                  <a:cubicBezTo>
                    <a:pt x="162" y="4005"/>
                    <a:pt x="0" y="4167"/>
                    <a:pt x="0" y="4369"/>
                  </a:cubicBezTo>
                  <a:lnTo>
                    <a:pt x="0" y="22325"/>
                  </a:lnTo>
                  <a:lnTo>
                    <a:pt x="728" y="22325"/>
                  </a:lnTo>
                  <a:lnTo>
                    <a:pt x="728" y="4369"/>
                  </a:lnTo>
                  <a:cubicBezTo>
                    <a:pt x="728" y="4167"/>
                    <a:pt x="564" y="4005"/>
                    <a:pt x="364" y="400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50"/>
            <p:cNvSpPr/>
            <p:nvPr/>
          </p:nvSpPr>
          <p:spPr>
            <a:xfrm>
              <a:off x="5477138" y="1983450"/>
              <a:ext cx="378100" cy="362400"/>
            </a:xfrm>
            <a:custGeom>
              <a:avLst/>
              <a:gdLst/>
              <a:ahLst/>
              <a:cxnLst/>
              <a:rect l="l" t="t" r="r" b="b"/>
              <a:pathLst>
                <a:path w="15124" h="14496" extrusionOk="0">
                  <a:moveTo>
                    <a:pt x="11656" y="1"/>
                  </a:moveTo>
                  <a:cubicBezTo>
                    <a:pt x="11407" y="1"/>
                    <a:pt x="11159" y="95"/>
                    <a:pt x="10970" y="284"/>
                  </a:cubicBezTo>
                  <a:lnTo>
                    <a:pt x="2050" y="9205"/>
                  </a:lnTo>
                  <a:cubicBezTo>
                    <a:pt x="1670" y="9586"/>
                    <a:pt x="1670" y="10200"/>
                    <a:pt x="2050" y="10579"/>
                  </a:cubicBezTo>
                  <a:lnTo>
                    <a:pt x="2243" y="10772"/>
                  </a:lnTo>
                  <a:lnTo>
                    <a:pt x="191" y="12824"/>
                  </a:lnTo>
                  <a:cubicBezTo>
                    <a:pt x="0" y="13012"/>
                    <a:pt x="0" y="13319"/>
                    <a:pt x="191" y="13509"/>
                  </a:cubicBezTo>
                  <a:lnTo>
                    <a:pt x="1173" y="14496"/>
                  </a:lnTo>
                  <a:lnTo>
                    <a:pt x="2547" y="14496"/>
                  </a:lnTo>
                  <a:lnTo>
                    <a:pt x="4255" y="12786"/>
                  </a:lnTo>
                  <a:lnTo>
                    <a:pt x="4448" y="12981"/>
                  </a:lnTo>
                  <a:cubicBezTo>
                    <a:pt x="4639" y="13170"/>
                    <a:pt x="4888" y="13264"/>
                    <a:pt x="5136" y="13264"/>
                  </a:cubicBezTo>
                  <a:cubicBezTo>
                    <a:pt x="5385" y="13264"/>
                    <a:pt x="5633" y="13170"/>
                    <a:pt x="5823" y="12981"/>
                  </a:cubicBezTo>
                  <a:lnTo>
                    <a:pt x="14744" y="4058"/>
                  </a:lnTo>
                  <a:cubicBezTo>
                    <a:pt x="15124" y="3680"/>
                    <a:pt x="15124" y="3064"/>
                    <a:pt x="14744" y="2686"/>
                  </a:cubicBezTo>
                  <a:lnTo>
                    <a:pt x="12343" y="284"/>
                  </a:lnTo>
                  <a:cubicBezTo>
                    <a:pt x="12153" y="95"/>
                    <a:pt x="11904" y="1"/>
                    <a:pt x="116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50"/>
            <p:cNvSpPr/>
            <p:nvPr/>
          </p:nvSpPr>
          <p:spPr>
            <a:xfrm>
              <a:off x="5518888" y="1983400"/>
              <a:ext cx="336350" cy="331675"/>
            </a:xfrm>
            <a:custGeom>
              <a:avLst/>
              <a:gdLst/>
              <a:ahLst/>
              <a:cxnLst/>
              <a:rect l="l" t="t" r="r" b="b"/>
              <a:pathLst>
                <a:path w="13454" h="13267" extrusionOk="0">
                  <a:moveTo>
                    <a:pt x="9986" y="1"/>
                  </a:moveTo>
                  <a:cubicBezTo>
                    <a:pt x="9737" y="1"/>
                    <a:pt x="9489" y="96"/>
                    <a:pt x="9300" y="286"/>
                  </a:cubicBezTo>
                  <a:lnTo>
                    <a:pt x="380" y="9207"/>
                  </a:lnTo>
                  <a:cubicBezTo>
                    <a:pt x="0" y="9588"/>
                    <a:pt x="0" y="10202"/>
                    <a:pt x="380" y="10581"/>
                  </a:cubicBezTo>
                  <a:lnTo>
                    <a:pt x="2778" y="12983"/>
                  </a:lnTo>
                  <a:cubicBezTo>
                    <a:pt x="2969" y="13172"/>
                    <a:pt x="3218" y="13266"/>
                    <a:pt x="3466" y="13266"/>
                  </a:cubicBezTo>
                  <a:cubicBezTo>
                    <a:pt x="3715" y="13266"/>
                    <a:pt x="3963" y="13172"/>
                    <a:pt x="4153" y="12983"/>
                  </a:cubicBezTo>
                  <a:lnTo>
                    <a:pt x="13074" y="4061"/>
                  </a:lnTo>
                  <a:cubicBezTo>
                    <a:pt x="13454" y="3682"/>
                    <a:pt x="13454" y="3066"/>
                    <a:pt x="13074" y="2688"/>
                  </a:cubicBezTo>
                  <a:lnTo>
                    <a:pt x="10673" y="286"/>
                  </a:lnTo>
                  <a:cubicBezTo>
                    <a:pt x="10483" y="96"/>
                    <a:pt x="10234" y="1"/>
                    <a:pt x="99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50"/>
            <p:cNvSpPr/>
            <p:nvPr/>
          </p:nvSpPr>
          <p:spPr>
            <a:xfrm>
              <a:off x="5703763" y="1986975"/>
              <a:ext cx="146750" cy="144375"/>
            </a:xfrm>
            <a:custGeom>
              <a:avLst/>
              <a:gdLst/>
              <a:ahLst/>
              <a:cxnLst/>
              <a:rect l="l" t="t" r="r" b="b"/>
              <a:pathLst>
                <a:path w="5870" h="5775" extrusionOk="0">
                  <a:moveTo>
                    <a:pt x="4309" y="1"/>
                  </a:moveTo>
                  <a:cubicBezTo>
                    <a:pt x="4185" y="1"/>
                    <a:pt x="4061" y="48"/>
                    <a:pt x="3965" y="143"/>
                  </a:cubicBezTo>
                  <a:lnTo>
                    <a:pt x="191" y="3918"/>
                  </a:lnTo>
                  <a:cubicBezTo>
                    <a:pt x="1" y="4107"/>
                    <a:pt x="1" y="4414"/>
                    <a:pt x="191" y="4604"/>
                  </a:cubicBezTo>
                  <a:lnTo>
                    <a:pt x="1220" y="5632"/>
                  </a:lnTo>
                  <a:cubicBezTo>
                    <a:pt x="1314" y="5727"/>
                    <a:pt x="1437" y="5775"/>
                    <a:pt x="1561" y="5775"/>
                  </a:cubicBezTo>
                  <a:cubicBezTo>
                    <a:pt x="1685" y="5775"/>
                    <a:pt x="1810" y="5727"/>
                    <a:pt x="1905" y="5632"/>
                  </a:cubicBezTo>
                  <a:lnTo>
                    <a:pt x="5679" y="1857"/>
                  </a:lnTo>
                  <a:cubicBezTo>
                    <a:pt x="5870" y="1670"/>
                    <a:pt x="5870" y="1361"/>
                    <a:pt x="5679" y="1172"/>
                  </a:cubicBezTo>
                  <a:lnTo>
                    <a:pt x="4652" y="143"/>
                  </a:lnTo>
                  <a:cubicBezTo>
                    <a:pt x="4557" y="48"/>
                    <a:pt x="4433" y="1"/>
                    <a:pt x="43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50"/>
            <p:cNvSpPr/>
            <p:nvPr/>
          </p:nvSpPr>
          <p:spPr>
            <a:xfrm>
              <a:off x="5285663" y="1778625"/>
              <a:ext cx="577900" cy="576325"/>
            </a:xfrm>
            <a:custGeom>
              <a:avLst/>
              <a:gdLst/>
              <a:ahLst/>
              <a:cxnLst/>
              <a:rect l="l" t="t" r="r" b="b"/>
              <a:pathLst>
                <a:path w="23116" h="23053" extrusionOk="0">
                  <a:moveTo>
                    <a:pt x="3763" y="3155"/>
                  </a:moveTo>
                  <a:cubicBezTo>
                    <a:pt x="4097" y="3155"/>
                    <a:pt x="4368" y="3427"/>
                    <a:pt x="4368" y="3761"/>
                  </a:cubicBezTo>
                  <a:cubicBezTo>
                    <a:pt x="4368" y="4096"/>
                    <a:pt x="4097" y="4366"/>
                    <a:pt x="3763" y="4366"/>
                  </a:cubicBezTo>
                  <a:cubicBezTo>
                    <a:pt x="3429" y="4366"/>
                    <a:pt x="3157" y="4095"/>
                    <a:pt x="3157" y="3761"/>
                  </a:cubicBezTo>
                  <a:cubicBezTo>
                    <a:pt x="3157" y="3427"/>
                    <a:pt x="3429" y="3155"/>
                    <a:pt x="3763" y="3155"/>
                  </a:cubicBezTo>
                  <a:close/>
                  <a:moveTo>
                    <a:pt x="3763" y="2426"/>
                  </a:moveTo>
                  <a:cubicBezTo>
                    <a:pt x="3026" y="2426"/>
                    <a:pt x="2428" y="3025"/>
                    <a:pt x="2428" y="3761"/>
                  </a:cubicBezTo>
                  <a:cubicBezTo>
                    <a:pt x="2428" y="4497"/>
                    <a:pt x="3026" y="5095"/>
                    <a:pt x="3763" y="5095"/>
                  </a:cubicBezTo>
                  <a:cubicBezTo>
                    <a:pt x="4497" y="5095"/>
                    <a:pt x="5097" y="4496"/>
                    <a:pt x="5097" y="3761"/>
                  </a:cubicBezTo>
                  <a:cubicBezTo>
                    <a:pt x="5097" y="3026"/>
                    <a:pt x="4497" y="2426"/>
                    <a:pt x="3763" y="2426"/>
                  </a:cubicBezTo>
                  <a:close/>
                  <a:moveTo>
                    <a:pt x="7159" y="5946"/>
                  </a:moveTo>
                  <a:cubicBezTo>
                    <a:pt x="6959" y="5946"/>
                    <a:pt x="6795" y="6110"/>
                    <a:pt x="6795" y="6310"/>
                  </a:cubicBezTo>
                  <a:cubicBezTo>
                    <a:pt x="6795" y="6511"/>
                    <a:pt x="6959" y="6674"/>
                    <a:pt x="7159" y="6674"/>
                  </a:cubicBezTo>
                  <a:lnTo>
                    <a:pt x="10556" y="6674"/>
                  </a:lnTo>
                  <a:cubicBezTo>
                    <a:pt x="10756" y="6674"/>
                    <a:pt x="10919" y="6511"/>
                    <a:pt x="10919" y="6310"/>
                  </a:cubicBezTo>
                  <a:cubicBezTo>
                    <a:pt x="10919" y="6107"/>
                    <a:pt x="10756" y="5946"/>
                    <a:pt x="10556" y="5946"/>
                  </a:cubicBezTo>
                  <a:close/>
                  <a:moveTo>
                    <a:pt x="7159" y="7400"/>
                  </a:moveTo>
                  <a:cubicBezTo>
                    <a:pt x="6959" y="7400"/>
                    <a:pt x="6795" y="7564"/>
                    <a:pt x="6795" y="7766"/>
                  </a:cubicBezTo>
                  <a:cubicBezTo>
                    <a:pt x="6795" y="7966"/>
                    <a:pt x="6959" y="8129"/>
                    <a:pt x="7159" y="8129"/>
                  </a:cubicBezTo>
                  <a:lnTo>
                    <a:pt x="10556" y="8129"/>
                  </a:lnTo>
                  <a:cubicBezTo>
                    <a:pt x="10756" y="8129"/>
                    <a:pt x="10919" y="7966"/>
                    <a:pt x="10919" y="7766"/>
                  </a:cubicBezTo>
                  <a:cubicBezTo>
                    <a:pt x="10919" y="7564"/>
                    <a:pt x="10756" y="7400"/>
                    <a:pt x="10556" y="7400"/>
                  </a:cubicBezTo>
                  <a:close/>
                  <a:moveTo>
                    <a:pt x="7159" y="10800"/>
                  </a:moveTo>
                  <a:cubicBezTo>
                    <a:pt x="6959" y="10800"/>
                    <a:pt x="6795" y="10963"/>
                    <a:pt x="6795" y="11163"/>
                  </a:cubicBezTo>
                  <a:cubicBezTo>
                    <a:pt x="6795" y="11364"/>
                    <a:pt x="6959" y="11527"/>
                    <a:pt x="7159" y="11527"/>
                  </a:cubicBezTo>
                  <a:lnTo>
                    <a:pt x="10556" y="11527"/>
                  </a:lnTo>
                  <a:cubicBezTo>
                    <a:pt x="10756" y="11527"/>
                    <a:pt x="10919" y="11364"/>
                    <a:pt x="10919" y="11163"/>
                  </a:cubicBezTo>
                  <a:cubicBezTo>
                    <a:pt x="10919" y="10960"/>
                    <a:pt x="10756" y="10800"/>
                    <a:pt x="10556" y="10800"/>
                  </a:cubicBezTo>
                  <a:close/>
                  <a:moveTo>
                    <a:pt x="3763" y="10920"/>
                  </a:moveTo>
                  <a:cubicBezTo>
                    <a:pt x="4097" y="10920"/>
                    <a:pt x="4368" y="11192"/>
                    <a:pt x="4368" y="11526"/>
                  </a:cubicBezTo>
                  <a:cubicBezTo>
                    <a:pt x="4368" y="11861"/>
                    <a:pt x="4097" y="12131"/>
                    <a:pt x="3763" y="12131"/>
                  </a:cubicBezTo>
                  <a:cubicBezTo>
                    <a:pt x="3429" y="12131"/>
                    <a:pt x="3157" y="11860"/>
                    <a:pt x="3157" y="11526"/>
                  </a:cubicBezTo>
                  <a:cubicBezTo>
                    <a:pt x="3157" y="11192"/>
                    <a:pt x="3429" y="10920"/>
                    <a:pt x="3763" y="10920"/>
                  </a:cubicBezTo>
                  <a:close/>
                  <a:moveTo>
                    <a:pt x="3763" y="10191"/>
                  </a:moveTo>
                  <a:cubicBezTo>
                    <a:pt x="3026" y="10191"/>
                    <a:pt x="2428" y="10790"/>
                    <a:pt x="2428" y="11526"/>
                  </a:cubicBezTo>
                  <a:cubicBezTo>
                    <a:pt x="2428" y="12260"/>
                    <a:pt x="3026" y="12860"/>
                    <a:pt x="3763" y="12860"/>
                  </a:cubicBezTo>
                  <a:cubicBezTo>
                    <a:pt x="4497" y="12860"/>
                    <a:pt x="5097" y="12260"/>
                    <a:pt x="5097" y="11526"/>
                  </a:cubicBezTo>
                  <a:cubicBezTo>
                    <a:pt x="5097" y="10790"/>
                    <a:pt x="4497" y="10191"/>
                    <a:pt x="3763" y="10191"/>
                  </a:cubicBezTo>
                  <a:close/>
                  <a:moveTo>
                    <a:pt x="7158" y="12253"/>
                  </a:moveTo>
                  <a:cubicBezTo>
                    <a:pt x="6956" y="12253"/>
                    <a:pt x="6792" y="12417"/>
                    <a:pt x="6792" y="12619"/>
                  </a:cubicBezTo>
                  <a:cubicBezTo>
                    <a:pt x="6792" y="12819"/>
                    <a:pt x="6956" y="12982"/>
                    <a:pt x="7158" y="12982"/>
                  </a:cubicBezTo>
                  <a:lnTo>
                    <a:pt x="8614" y="12982"/>
                  </a:lnTo>
                  <a:cubicBezTo>
                    <a:pt x="8816" y="12982"/>
                    <a:pt x="8978" y="12819"/>
                    <a:pt x="8978" y="12619"/>
                  </a:cubicBezTo>
                  <a:cubicBezTo>
                    <a:pt x="8978" y="12417"/>
                    <a:pt x="8815" y="12253"/>
                    <a:pt x="8614" y="12253"/>
                  </a:cubicBezTo>
                  <a:close/>
                  <a:moveTo>
                    <a:pt x="20969" y="8694"/>
                  </a:moveTo>
                  <a:cubicBezTo>
                    <a:pt x="20988" y="8694"/>
                    <a:pt x="21025" y="8699"/>
                    <a:pt x="21055" y="8729"/>
                  </a:cubicBezTo>
                  <a:lnTo>
                    <a:pt x="22084" y="9759"/>
                  </a:lnTo>
                  <a:cubicBezTo>
                    <a:pt x="22132" y="9808"/>
                    <a:pt x="22132" y="9884"/>
                    <a:pt x="22084" y="9933"/>
                  </a:cubicBezTo>
                  <a:lnTo>
                    <a:pt x="18309" y="13707"/>
                  </a:lnTo>
                  <a:cubicBezTo>
                    <a:pt x="18285" y="13731"/>
                    <a:pt x="18254" y="13743"/>
                    <a:pt x="18223" y="13743"/>
                  </a:cubicBezTo>
                  <a:cubicBezTo>
                    <a:pt x="18192" y="13743"/>
                    <a:pt x="18161" y="13731"/>
                    <a:pt x="18137" y="13707"/>
                  </a:cubicBezTo>
                  <a:lnTo>
                    <a:pt x="17108" y="12678"/>
                  </a:lnTo>
                  <a:cubicBezTo>
                    <a:pt x="17078" y="12648"/>
                    <a:pt x="17073" y="12613"/>
                    <a:pt x="17073" y="12593"/>
                  </a:cubicBezTo>
                  <a:cubicBezTo>
                    <a:pt x="17073" y="12576"/>
                    <a:pt x="17078" y="12538"/>
                    <a:pt x="17108" y="12508"/>
                  </a:cubicBezTo>
                  <a:lnTo>
                    <a:pt x="20884" y="8729"/>
                  </a:lnTo>
                  <a:cubicBezTo>
                    <a:pt x="20915" y="8699"/>
                    <a:pt x="20952" y="8694"/>
                    <a:pt x="20969" y="8694"/>
                  </a:cubicBezTo>
                  <a:close/>
                  <a:moveTo>
                    <a:pt x="3763" y="18684"/>
                  </a:moveTo>
                  <a:cubicBezTo>
                    <a:pt x="4097" y="18684"/>
                    <a:pt x="4368" y="18957"/>
                    <a:pt x="4368" y="19291"/>
                  </a:cubicBezTo>
                  <a:cubicBezTo>
                    <a:pt x="4368" y="19626"/>
                    <a:pt x="4097" y="19896"/>
                    <a:pt x="3763" y="19896"/>
                  </a:cubicBezTo>
                  <a:cubicBezTo>
                    <a:pt x="3429" y="19896"/>
                    <a:pt x="3157" y="19625"/>
                    <a:pt x="3157" y="19291"/>
                  </a:cubicBezTo>
                  <a:cubicBezTo>
                    <a:pt x="3157" y="18957"/>
                    <a:pt x="3429" y="18684"/>
                    <a:pt x="3763" y="18684"/>
                  </a:cubicBezTo>
                  <a:close/>
                  <a:moveTo>
                    <a:pt x="3763" y="17956"/>
                  </a:moveTo>
                  <a:cubicBezTo>
                    <a:pt x="3026" y="17956"/>
                    <a:pt x="2428" y="18555"/>
                    <a:pt x="2428" y="19291"/>
                  </a:cubicBezTo>
                  <a:cubicBezTo>
                    <a:pt x="2428" y="20025"/>
                    <a:pt x="3026" y="20624"/>
                    <a:pt x="3763" y="20624"/>
                  </a:cubicBezTo>
                  <a:cubicBezTo>
                    <a:pt x="4497" y="20624"/>
                    <a:pt x="5097" y="20025"/>
                    <a:pt x="5097" y="19291"/>
                  </a:cubicBezTo>
                  <a:cubicBezTo>
                    <a:pt x="5097" y="18555"/>
                    <a:pt x="4497" y="17956"/>
                    <a:pt x="3763" y="17956"/>
                  </a:cubicBezTo>
                  <a:close/>
                  <a:moveTo>
                    <a:pt x="19253" y="8557"/>
                  </a:moveTo>
                  <a:cubicBezTo>
                    <a:pt x="19408" y="8557"/>
                    <a:pt x="19561" y="8615"/>
                    <a:pt x="19680" y="8735"/>
                  </a:cubicBezTo>
                  <a:cubicBezTo>
                    <a:pt x="19710" y="8765"/>
                    <a:pt x="19746" y="8789"/>
                    <a:pt x="19781" y="8806"/>
                  </a:cubicBezTo>
                  <a:lnTo>
                    <a:pt x="16592" y="11995"/>
                  </a:lnTo>
                  <a:cubicBezTo>
                    <a:pt x="16433" y="12154"/>
                    <a:pt x="16344" y="12367"/>
                    <a:pt x="16344" y="12594"/>
                  </a:cubicBezTo>
                  <a:cubicBezTo>
                    <a:pt x="16344" y="12822"/>
                    <a:pt x="16433" y="13035"/>
                    <a:pt x="16592" y="13196"/>
                  </a:cubicBezTo>
                  <a:lnTo>
                    <a:pt x="17621" y="14224"/>
                  </a:lnTo>
                  <a:cubicBezTo>
                    <a:pt x="17787" y="14389"/>
                    <a:pt x="18005" y="14472"/>
                    <a:pt x="18222" y="14472"/>
                  </a:cubicBezTo>
                  <a:cubicBezTo>
                    <a:pt x="18440" y="14472"/>
                    <a:pt x="18657" y="14389"/>
                    <a:pt x="18822" y="14224"/>
                  </a:cubicBezTo>
                  <a:lnTo>
                    <a:pt x="22011" y="11035"/>
                  </a:lnTo>
                  <a:cubicBezTo>
                    <a:pt x="22030" y="11072"/>
                    <a:pt x="22052" y="11107"/>
                    <a:pt x="22082" y="11136"/>
                  </a:cubicBezTo>
                  <a:cubicBezTo>
                    <a:pt x="22318" y="11372"/>
                    <a:pt x="22318" y="11759"/>
                    <a:pt x="22082" y="11995"/>
                  </a:cubicBezTo>
                  <a:lnTo>
                    <a:pt x="13162" y="20915"/>
                  </a:lnTo>
                  <a:cubicBezTo>
                    <a:pt x="13043" y="21034"/>
                    <a:pt x="12888" y="21093"/>
                    <a:pt x="12732" y="21093"/>
                  </a:cubicBezTo>
                  <a:cubicBezTo>
                    <a:pt x="12577" y="21093"/>
                    <a:pt x="12421" y="21034"/>
                    <a:pt x="12303" y="20915"/>
                  </a:cubicBezTo>
                  <a:lnTo>
                    <a:pt x="9902" y="18513"/>
                  </a:lnTo>
                  <a:cubicBezTo>
                    <a:pt x="9664" y="18277"/>
                    <a:pt x="9664" y="17892"/>
                    <a:pt x="9903" y="17656"/>
                  </a:cubicBezTo>
                  <a:lnTo>
                    <a:pt x="18825" y="8735"/>
                  </a:lnTo>
                  <a:cubicBezTo>
                    <a:pt x="18942" y="8615"/>
                    <a:pt x="19098" y="8557"/>
                    <a:pt x="19253" y="8557"/>
                  </a:cubicBezTo>
                  <a:close/>
                  <a:moveTo>
                    <a:pt x="9839" y="19480"/>
                  </a:moveTo>
                  <a:lnTo>
                    <a:pt x="11339" y="20979"/>
                  </a:lnTo>
                  <a:lnTo>
                    <a:pt x="9994" y="22325"/>
                  </a:lnTo>
                  <a:lnTo>
                    <a:pt x="8923" y="22322"/>
                  </a:lnTo>
                  <a:lnTo>
                    <a:pt x="8044" y="21445"/>
                  </a:lnTo>
                  <a:cubicBezTo>
                    <a:pt x="8015" y="21415"/>
                    <a:pt x="8009" y="21377"/>
                    <a:pt x="8009" y="21360"/>
                  </a:cubicBezTo>
                  <a:cubicBezTo>
                    <a:pt x="8009" y="21341"/>
                    <a:pt x="8015" y="21304"/>
                    <a:pt x="8044" y="21275"/>
                  </a:cubicBezTo>
                  <a:lnTo>
                    <a:pt x="9839" y="19480"/>
                  </a:lnTo>
                  <a:close/>
                  <a:moveTo>
                    <a:pt x="2252" y="1"/>
                  </a:moveTo>
                  <a:cubicBezTo>
                    <a:pt x="1010" y="1"/>
                    <a:pt x="1" y="1034"/>
                    <a:pt x="1" y="2306"/>
                  </a:cubicBezTo>
                  <a:lnTo>
                    <a:pt x="1" y="20747"/>
                  </a:lnTo>
                  <a:cubicBezTo>
                    <a:pt x="1" y="22016"/>
                    <a:pt x="1010" y="23052"/>
                    <a:pt x="2252" y="23052"/>
                  </a:cubicBezTo>
                  <a:lnTo>
                    <a:pt x="6674" y="23052"/>
                  </a:lnTo>
                  <a:cubicBezTo>
                    <a:pt x="6875" y="23052"/>
                    <a:pt x="7038" y="22889"/>
                    <a:pt x="7038" y="22689"/>
                  </a:cubicBezTo>
                  <a:cubicBezTo>
                    <a:pt x="7038" y="22485"/>
                    <a:pt x="6875" y="22325"/>
                    <a:pt x="6674" y="22325"/>
                  </a:cubicBezTo>
                  <a:lnTo>
                    <a:pt x="2252" y="22325"/>
                  </a:lnTo>
                  <a:cubicBezTo>
                    <a:pt x="1412" y="22325"/>
                    <a:pt x="730" y="21617"/>
                    <a:pt x="730" y="20747"/>
                  </a:cubicBezTo>
                  <a:lnTo>
                    <a:pt x="730" y="2306"/>
                  </a:lnTo>
                  <a:cubicBezTo>
                    <a:pt x="730" y="1436"/>
                    <a:pt x="1414" y="728"/>
                    <a:pt x="2252" y="728"/>
                  </a:cubicBezTo>
                  <a:lnTo>
                    <a:pt x="15464" y="728"/>
                  </a:lnTo>
                  <a:cubicBezTo>
                    <a:pt x="16304" y="728"/>
                    <a:pt x="16986" y="1436"/>
                    <a:pt x="16986" y="2306"/>
                  </a:cubicBezTo>
                  <a:lnTo>
                    <a:pt x="16986" y="7159"/>
                  </a:lnTo>
                  <a:cubicBezTo>
                    <a:pt x="16986" y="7361"/>
                    <a:pt x="17149" y="7524"/>
                    <a:pt x="17350" y="7524"/>
                  </a:cubicBezTo>
                  <a:cubicBezTo>
                    <a:pt x="17550" y="7524"/>
                    <a:pt x="17714" y="7361"/>
                    <a:pt x="17714" y="7159"/>
                  </a:cubicBezTo>
                  <a:lnTo>
                    <a:pt x="17714" y="2306"/>
                  </a:lnTo>
                  <a:cubicBezTo>
                    <a:pt x="17714" y="1037"/>
                    <a:pt x="16705" y="1"/>
                    <a:pt x="15464" y="1"/>
                  </a:cubicBezTo>
                  <a:close/>
                  <a:moveTo>
                    <a:pt x="19251" y="7832"/>
                  </a:moveTo>
                  <a:cubicBezTo>
                    <a:pt x="18895" y="7832"/>
                    <a:pt x="18559" y="7970"/>
                    <a:pt x="18308" y="8223"/>
                  </a:cubicBezTo>
                  <a:lnTo>
                    <a:pt x="9386" y="17143"/>
                  </a:lnTo>
                  <a:cubicBezTo>
                    <a:pt x="8887" y="17641"/>
                    <a:pt x="8866" y="18441"/>
                    <a:pt x="9325" y="18965"/>
                  </a:cubicBezTo>
                  <a:lnTo>
                    <a:pt x="7529" y="20760"/>
                  </a:lnTo>
                  <a:cubicBezTo>
                    <a:pt x="7368" y="20921"/>
                    <a:pt x="7280" y="21134"/>
                    <a:pt x="7280" y="21361"/>
                  </a:cubicBezTo>
                  <a:cubicBezTo>
                    <a:pt x="7280" y="21589"/>
                    <a:pt x="7368" y="21802"/>
                    <a:pt x="7529" y="21962"/>
                  </a:cubicBezTo>
                  <a:lnTo>
                    <a:pt x="7942" y="22376"/>
                  </a:lnTo>
                  <a:cubicBezTo>
                    <a:pt x="7836" y="22440"/>
                    <a:pt x="7764" y="22555"/>
                    <a:pt x="7764" y="22689"/>
                  </a:cubicBezTo>
                  <a:cubicBezTo>
                    <a:pt x="7764" y="22889"/>
                    <a:pt x="7928" y="23052"/>
                    <a:pt x="8128" y="23052"/>
                  </a:cubicBezTo>
                  <a:lnTo>
                    <a:pt x="18320" y="23052"/>
                  </a:lnTo>
                  <a:cubicBezTo>
                    <a:pt x="18521" y="23052"/>
                    <a:pt x="18684" y="22889"/>
                    <a:pt x="18684" y="22689"/>
                  </a:cubicBezTo>
                  <a:cubicBezTo>
                    <a:pt x="18684" y="22485"/>
                    <a:pt x="18521" y="22325"/>
                    <a:pt x="18322" y="22325"/>
                  </a:cubicBezTo>
                  <a:lnTo>
                    <a:pt x="11024" y="22325"/>
                  </a:lnTo>
                  <a:lnTo>
                    <a:pt x="11856" y="21493"/>
                  </a:lnTo>
                  <a:cubicBezTo>
                    <a:pt x="12099" y="21707"/>
                    <a:pt x="12406" y="21822"/>
                    <a:pt x="12733" y="21822"/>
                  </a:cubicBezTo>
                  <a:cubicBezTo>
                    <a:pt x="13088" y="21822"/>
                    <a:pt x="13425" y="21682"/>
                    <a:pt x="13676" y="21431"/>
                  </a:cubicBezTo>
                  <a:lnTo>
                    <a:pt x="22595" y="12509"/>
                  </a:lnTo>
                  <a:cubicBezTo>
                    <a:pt x="23115" y="11990"/>
                    <a:pt x="23115" y="11143"/>
                    <a:pt x="22595" y="10623"/>
                  </a:cubicBezTo>
                  <a:cubicBezTo>
                    <a:pt x="22565" y="10594"/>
                    <a:pt x="22530" y="10569"/>
                    <a:pt x="22494" y="10552"/>
                  </a:cubicBezTo>
                  <a:lnTo>
                    <a:pt x="22595" y="10453"/>
                  </a:lnTo>
                  <a:cubicBezTo>
                    <a:pt x="22756" y="10292"/>
                    <a:pt x="22844" y="10079"/>
                    <a:pt x="22844" y="9852"/>
                  </a:cubicBezTo>
                  <a:cubicBezTo>
                    <a:pt x="22844" y="9624"/>
                    <a:pt x="22756" y="9411"/>
                    <a:pt x="22595" y="9252"/>
                  </a:cubicBezTo>
                  <a:lnTo>
                    <a:pt x="21566" y="8223"/>
                  </a:lnTo>
                  <a:cubicBezTo>
                    <a:pt x="21401" y="8058"/>
                    <a:pt x="21184" y="7975"/>
                    <a:pt x="20966" y="7975"/>
                  </a:cubicBezTo>
                  <a:cubicBezTo>
                    <a:pt x="20749" y="7975"/>
                    <a:pt x="20531" y="8058"/>
                    <a:pt x="20365" y="8223"/>
                  </a:cubicBezTo>
                  <a:lnTo>
                    <a:pt x="20265" y="8324"/>
                  </a:lnTo>
                  <a:cubicBezTo>
                    <a:pt x="20248" y="8287"/>
                    <a:pt x="20223" y="8253"/>
                    <a:pt x="20194" y="8223"/>
                  </a:cubicBezTo>
                  <a:cubicBezTo>
                    <a:pt x="19942" y="7970"/>
                    <a:pt x="19608" y="7832"/>
                    <a:pt x="19251" y="7832"/>
                  </a:cubicBezTo>
                  <a:close/>
                  <a:moveTo>
                    <a:pt x="19777" y="22325"/>
                  </a:moveTo>
                  <a:cubicBezTo>
                    <a:pt x="19575" y="22325"/>
                    <a:pt x="19412" y="22488"/>
                    <a:pt x="19412" y="22689"/>
                  </a:cubicBezTo>
                  <a:cubicBezTo>
                    <a:pt x="19412" y="22889"/>
                    <a:pt x="19575" y="23052"/>
                    <a:pt x="19777" y="23052"/>
                  </a:cubicBezTo>
                  <a:lnTo>
                    <a:pt x="19824" y="23052"/>
                  </a:lnTo>
                  <a:cubicBezTo>
                    <a:pt x="20026" y="23052"/>
                    <a:pt x="20189" y="22889"/>
                    <a:pt x="20189" y="22689"/>
                  </a:cubicBezTo>
                  <a:cubicBezTo>
                    <a:pt x="20189" y="22485"/>
                    <a:pt x="20026" y="22325"/>
                    <a:pt x="19824" y="22325"/>
                  </a:cubicBezTo>
                  <a:close/>
                  <a:moveTo>
                    <a:pt x="22641" y="22325"/>
                  </a:moveTo>
                  <a:cubicBezTo>
                    <a:pt x="22439" y="22325"/>
                    <a:pt x="22275" y="22488"/>
                    <a:pt x="22275" y="22689"/>
                  </a:cubicBezTo>
                  <a:cubicBezTo>
                    <a:pt x="22275" y="22889"/>
                    <a:pt x="22439" y="23052"/>
                    <a:pt x="22641" y="23052"/>
                  </a:cubicBezTo>
                  <a:lnTo>
                    <a:pt x="22688" y="23052"/>
                  </a:lnTo>
                  <a:cubicBezTo>
                    <a:pt x="22889" y="23052"/>
                    <a:pt x="23053" y="22889"/>
                    <a:pt x="23053" y="22689"/>
                  </a:cubicBezTo>
                  <a:cubicBezTo>
                    <a:pt x="23053" y="22485"/>
                    <a:pt x="22889" y="22325"/>
                    <a:pt x="22688" y="22325"/>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78" name="Picture 2" descr="Hình ảnh Học Sinh, Sinh Viên Clipart, Học Tập, đọc Hiểu miễn phí tải tập  tin PNG PSDComment và Vector">
            <a:extLst>
              <a:ext uri="{FF2B5EF4-FFF2-40B4-BE49-F238E27FC236}">
                <a16:creationId xmlns:a16="http://schemas.microsoft.com/office/drawing/2014/main" id="{1B808D80-F7A1-45C8-9DAD-F395DEB64D63}"/>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672403" y="139932"/>
            <a:ext cx="1509197" cy="150919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2E28DDF-C746-4000-B519-21A2F56B8476}"/>
              </a:ext>
            </a:extLst>
          </p:cNvPr>
          <p:cNvSpPr txBox="1"/>
          <p:nvPr/>
        </p:nvSpPr>
        <p:spPr>
          <a:xfrm>
            <a:off x="460420" y="456537"/>
            <a:ext cx="2740853" cy="400110"/>
          </a:xfrm>
          <a:prstGeom prst="rect">
            <a:avLst/>
          </a:prstGeom>
          <a:noFill/>
        </p:spPr>
        <p:txBody>
          <a:bodyPr wrap="square" rtlCol="0">
            <a:spAutoFit/>
          </a:bodyPr>
          <a:lstStyle/>
          <a:p>
            <a:pPr algn="l"/>
            <a:r>
              <a:rPr lang="en-US" sz="2000" b="1" dirty="0">
                <a:solidFill>
                  <a:srgbClr val="7030A0"/>
                </a:solidFill>
              </a:rPr>
              <a:t>a)  </a:t>
            </a:r>
            <a:r>
              <a:rPr lang="en-US" sz="2000" b="1" dirty="0" err="1">
                <a:solidFill>
                  <a:srgbClr val="7030A0"/>
                </a:solidFill>
              </a:rPr>
              <a:t>Đo</a:t>
            </a:r>
            <a:r>
              <a:rPr lang="en-US" sz="2000" b="1" dirty="0">
                <a:solidFill>
                  <a:srgbClr val="7030A0"/>
                </a:solidFill>
              </a:rPr>
              <a:t> </a:t>
            </a:r>
            <a:r>
              <a:rPr lang="en-US" sz="2000" b="1" dirty="0" err="1">
                <a:solidFill>
                  <a:srgbClr val="7030A0"/>
                </a:solidFill>
              </a:rPr>
              <a:t>góc</a:t>
            </a:r>
            <a:endParaRPr lang="vi-VN" sz="2000" b="1"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randombar(horizontal)">
                                      <p:cBhvr>
                                        <p:cTn id="11" dur="500"/>
                                        <p:tgtEl>
                                          <p:spTgt spid="2050"/>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178"/>
                                        </p:tgtEl>
                                        <p:attrNameLst>
                                          <p:attrName>style.visibility</p:attrName>
                                        </p:attrNameLst>
                                      </p:cBhvr>
                                      <p:to>
                                        <p:strVal val="visible"/>
                                      </p:to>
                                    </p:set>
                                    <p:animEffect transition="in" filter="randombar(horizontal)">
                                      <p:cBhvr>
                                        <p:cTn id="15" dur="500"/>
                                        <p:tgtEl>
                                          <p:spTgt spid="17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35"/>
        <p:cNvGrpSpPr/>
        <p:nvPr/>
      </p:nvGrpSpPr>
      <p:grpSpPr>
        <a:xfrm>
          <a:off x="0" y="0"/>
          <a:ext cx="0" cy="0"/>
          <a:chOff x="0" y="0"/>
          <a:chExt cx="0" cy="0"/>
        </a:xfrm>
      </p:grpSpPr>
      <p:sp>
        <p:nvSpPr>
          <p:cNvPr id="14" name="TextBox 13">
            <a:extLst>
              <a:ext uri="{FF2B5EF4-FFF2-40B4-BE49-F238E27FC236}">
                <a16:creationId xmlns:a16="http://schemas.microsoft.com/office/drawing/2014/main" id="{DBFE58D5-98E5-4FA3-BF43-2DF61E91E7A1}"/>
              </a:ext>
            </a:extLst>
          </p:cNvPr>
          <p:cNvSpPr txBox="1"/>
          <p:nvPr/>
        </p:nvSpPr>
        <p:spPr>
          <a:xfrm>
            <a:off x="426206" y="2273560"/>
            <a:ext cx="1060496" cy="400110"/>
          </a:xfrm>
          <a:prstGeom prst="rect">
            <a:avLst/>
          </a:prstGeom>
          <a:noFill/>
        </p:spPr>
        <p:txBody>
          <a:bodyPr wrap="square" rtlCol="0">
            <a:spAutoFit/>
          </a:bodyPr>
          <a:lstStyle/>
          <a:p>
            <a:pPr algn="l"/>
            <a:r>
              <a:rPr lang="en-US" sz="2000" dirty="0">
                <a:solidFill>
                  <a:srgbClr val="002060"/>
                </a:solidFill>
              </a:rPr>
              <a:t>b) </a:t>
            </a:r>
            <a:endParaRPr lang="vi-VN" sz="2000" dirty="0">
              <a:solidFill>
                <a:srgbClr val="002060"/>
              </a:solidFill>
            </a:endParaRPr>
          </a:p>
        </p:txBody>
      </p:sp>
      <p:sp>
        <p:nvSpPr>
          <p:cNvPr id="293" name="Title 2">
            <a:extLst>
              <a:ext uri="{FF2B5EF4-FFF2-40B4-BE49-F238E27FC236}">
                <a16:creationId xmlns:a16="http://schemas.microsoft.com/office/drawing/2014/main" id="{FFF52C6D-CC48-450A-BB15-53F9A5D4EFDC}"/>
              </a:ext>
            </a:extLst>
          </p:cNvPr>
          <p:cNvSpPr>
            <a:spLocks noGrp="1"/>
          </p:cNvSpPr>
          <p:nvPr>
            <p:ph type="title"/>
          </p:nvPr>
        </p:nvSpPr>
        <p:spPr>
          <a:xfrm>
            <a:off x="426206" y="531345"/>
            <a:ext cx="8291588" cy="1410925"/>
          </a:xfrm>
        </p:spPr>
        <p:txBody>
          <a:bodyPr/>
          <a:lstStyle/>
          <a:p>
            <a:pPr>
              <a:lnSpc>
                <a:spcPct val="130000"/>
              </a:lnSpc>
            </a:pPr>
            <a:r>
              <a:rPr lang="en-US" sz="2000" b="1" dirty="0">
                <a:solidFill>
                  <a:srgbClr val="0070C0"/>
                </a:solidFill>
              </a:rPr>
              <a:t>HĐ3. </a:t>
            </a:r>
            <a:br>
              <a:rPr lang="en-US" sz="2000" dirty="0">
                <a:solidFill>
                  <a:srgbClr val="0070C0"/>
                </a:solidFill>
              </a:rPr>
            </a:br>
            <a:r>
              <a:rPr lang="en-US" sz="2000" dirty="0"/>
              <a:t>a) </a:t>
            </a:r>
            <a:r>
              <a:rPr lang="en-US" sz="2000" dirty="0" err="1"/>
              <a:t>Hãy</a:t>
            </a:r>
            <a:r>
              <a:rPr lang="en-US" sz="2000" dirty="0"/>
              <a:t> </a:t>
            </a:r>
            <a:r>
              <a:rPr lang="en-US" sz="2000" dirty="0" err="1"/>
              <a:t>quan</a:t>
            </a:r>
            <a:r>
              <a:rPr lang="en-US" sz="2000" dirty="0"/>
              <a:t> </a:t>
            </a:r>
            <a:r>
              <a:rPr lang="en-US" sz="2000" dirty="0" err="1"/>
              <a:t>sát</a:t>
            </a:r>
            <a:r>
              <a:rPr lang="en-US" sz="2000" dirty="0"/>
              <a:t> </a:t>
            </a:r>
            <a:r>
              <a:rPr lang="en-US" sz="2000" dirty="0" err="1"/>
              <a:t>thước</a:t>
            </a:r>
            <a:r>
              <a:rPr lang="en-US" sz="2000" dirty="0"/>
              <a:t> </a:t>
            </a:r>
            <a:r>
              <a:rPr lang="en-US" sz="2000" dirty="0" err="1"/>
              <a:t>đo</a:t>
            </a:r>
            <a:r>
              <a:rPr lang="en-US" sz="2000" dirty="0"/>
              <a:t> </a:t>
            </a:r>
            <a:r>
              <a:rPr lang="en-US" sz="2000" dirty="0" err="1"/>
              <a:t>góc</a:t>
            </a:r>
            <a:r>
              <a:rPr lang="en-US" sz="2000" dirty="0"/>
              <a:t> </a:t>
            </a:r>
            <a:r>
              <a:rPr lang="en-US" sz="2000" dirty="0" err="1"/>
              <a:t>và</a:t>
            </a:r>
            <a:r>
              <a:rPr lang="en-US" sz="2000" dirty="0"/>
              <a:t> </a:t>
            </a:r>
            <a:r>
              <a:rPr lang="en-US" sz="2000" dirty="0" err="1"/>
              <a:t>cho</a:t>
            </a:r>
            <a:r>
              <a:rPr lang="en-US" sz="2000" dirty="0"/>
              <a:t> </a:t>
            </a:r>
            <a:r>
              <a:rPr lang="en-US" sz="2000" dirty="0" err="1"/>
              <a:t>biết</a:t>
            </a:r>
            <a:r>
              <a:rPr lang="en-US" sz="2000" dirty="0"/>
              <a:t> </a:t>
            </a:r>
            <a:r>
              <a:rPr lang="en-US" sz="2000" dirty="0" err="1"/>
              <a:t>thước</a:t>
            </a:r>
            <a:r>
              <a:rPr lang="en-US" sz="2000" dirty="0"/>
              <a:t> </a:t>
            </a:r>
            <a:r>
              <a:rPr lang="en-US" sz="2000" dirty="0" err="1"/>
              <a:t>đo</a:t>
            </a:r>
            <a:r>
              <a:rPr lang="en-US" sz="2000" dirty="0"/>
              <a:t> </a:t>
            </a:r>
            <a:r>
              <a:rPr lang="en-US" sz="2000" dirty="0" err="1"/>
              <a:t>góc</a:t>
            </a:r>
            <a:r>
              <a:rPr lang="en-US" sz="2000" dirty="0"/>
              <a:t> </a:t>
            </a:r>
            <a:r>
              <a:rPr lang="en-US" sz="2000" dirty="0" err="1"/>
              <a:t>có</a:t>
            </a:r>
            <a:r>
              <a:rPr lang="en-US" sz="2000" dirty="0"/>
              <a:t> </a:t>
            </a:r>
            <a:r>
              <a:rPr lang="en-US" sz="2000" dirty="0" err="1"/>
              <a:t>đặc</a:t>
            </a:r>
            <a:r>
              <a:rPr lang="en-US" sz="2000" dirty="0"/>
              <a:t> </a:t>
            </a:r>
            <a:r>
              <a:rPr lang="en-US" sz="2000" dirty="0" err="1"/>
              <a:t>điểm</a:t>
            </a:r>
            <a:r>
              <a:rPr lang="en-US" sz="2000" dirty="0"/>
              <a:t> </a:t>
            </a:r>
            <a:r>
              <a:rPr lang="en-US" sz="2000" dirty="0" err="1"/>
              <a:t>gì</a:t>
            </a:r>
            <a:r>
              <a:rPr lang="en-US" sz="2000" dirty="0"/>
              <a:t>?</a:t>
            </a:r>
            <a:br>
              <a:rPr lang="en-US" sz="2000" dirty="0"/>
            </a:br>
            <a:r>
              <a:rPr lang="en-US" sz="2000" dirty="0"/>
              <a:t>b) </a:t>
            </a:r>
            <a:r>
              <a:rPr lang="en-US" sz="2000" dirty="0" err="1"/>
              <a:t>Dùng</a:t>
            </a:r>
            <a:r>
              <a:rPr lang="en-US" sz="2000" dirty="0"/>
              <a:t> </a:t>
            </a:r>
            <a:r>
              <a:rPr lang="en-US" sz="2000" dirty="0" err="1"/>
              <a:t>thước</a:t>
            </a:r>
            <a:r>
              <a:rPr lang="en-US" sz="2000" dirty="0"/>
              <a:t> </a:t>
            </a:r>
            <a:r>
              <a:rPr lang="en-US" sz="2000" dirty="0" err="1"/>
              <a:t>đo</a:t>
            </a:r>
            <a:r>
              <a:rPr lang="en-US" sz="2000" dirty="0"/>
              <a:t> </a:t>
            </a:r>
            <a:r>
              <a:rPr lang="en-US" sz="2000" dirty="0" err="1"/>
              <a:t>góc</a:t>
            </a:r>
            <a:r>
              <a:rPr lang="en-US" sz="2000" dirty="0"/>
              <a:t> </a:t>
            </a:r>
            <a:r>
              <a:rPr lang="en-US" sz="2000" dirty="0" err="1"/>
              <a:t>để</a:t>
            </a:r>
            <a:r>
              <a:rPr lang="en-US" sz="2000" dirty="0"/>
              <a:t> </a:t>
            </a:r>
            <a:r>
              <a:rPr lang="en-US" sz="2000" dirty="0" err="1"/>
              <a:t>xác</a:t>
            </a:r>
            <a:r>
              <a:rPr lang="en-US" sz="2000" dirty="0"/>
              <a:t> </a:t>
            </a:r>
            <a:r>
              <a:rPr lang="en-US" sz="2000" dirty="0" err="1"/>
              <a:t>định</a:t>
            </a:r>
            <a:r>
              <a:rPr lang="en-US" sz="2000" dirty="0"/>
              <a:t> </a:t>
            </a:r>
            <a:r>
              <a:rPr lang="en-US" sz="2000" dirty="0" err="1"/>
              <a:t>số</a:t>
            </a:r>
            <a:r>
              <a:rPr lang="en-US" sz="2000" dirty="0"/>
              <a:t> </a:t>
            </a:r>
            <a:r>
              <a:rPr lang="en-US" sz="2000" dirty="0" err="1"/>
              <a:t>đo</a:t>
            </a:r>
            <a:r>
              <a:rPr lang="en-US" sz="2000" dirty="0"/>
              <a:t> </a:t>
            </a:r>
            <a:r>
              <a:rPr lang="en-US" sz="2000" dirty="0" err="1"/>
              <a:t>góc</a:t>
            </a:r>
            <a:r>
              <a:rPr lang="en-US" sz="2000" dirty="0"/>
              <a:t> </a:t>
            </a:r>
            <a:r>
              <a:rPr lang="en-US" sz="2000" dirty="0" err="1"/>
              <a:t>xOy</a:t>
            </a:r>
            <a:r>
              <a:rPr lang="en-US" sz="2000" dirty="0"/>
              <a:t> </a:t>
            </a:r>
            <a:r>
              <a:rPr lang="en-US" sz="2000" dirty="0" err="1"/>
              <a:t>trong</a:t>
            </a:r>
            <a:r>
              <a:rPr lang="en-US" sz="2000" dirty="0"/>
              <a:t> </a:t>
            </a:r>
            <a:r>
              <a:rPr lang="en-US" sz="2000" dirty="0" err="1"/>
              <a:t>Hình</a:t>
            </a:r>
            <a:r>
              <a:rPr lang="en-US" sz="2000" dirty="0"/>
              <a:t> 77a.</a:t>
            </a:r>
            <a:endParaRPr lang="vi-VN" sz="2000" b="1" dirty="0"/>
          </a:p>
        </p:txBody>
      </p:sp>
      <p:grpSp>
        <p:nvGrpSpPr>
          <p:cNvPr id="294" name="Group 293">
            <a:extLst>
              <a:ext uri="{FF2B5EF4-FFF2-40B4-BE49-F238E27FC236}">
                <a16:creationId xmlns:a16="http://schemas.microsoft.com/office/drawing/2014/main" id="{87E575A9-9902-438D-9F1B-710E4F62E9E6}"/>
              </a:ext>
            </a:extLst>
          </p:cNvPr>
          <p:cNvGrpSpPr/>
          <p:nvPr/>
        </p:nvGrpSpPr>
        <p:grpSpPr>
          <a:xfrm>
            <a:off x="3976736" y="0"/>
            <a:ext cx="994963" cy="1129519"/>
            <a:chOff x="1153627" y="2784661"/>
            <a:chExt cx="2733846" cy="3103562"/>
          </a:xfrm>
        </p:grpSpPr>
        <p:pic>
          <p:nvPicPr>
            <p:cNvPr id="295" name="Picture 294" descr="Background pattern&#10;&#10;Description automatically generated">
              <a:extLst>
                <a:ext uri="{FF2B5EF4-FFF2-40B4-BE49-F238E27FC236}">
                  <a16:creationId xmlns:a16="http://schemas.microsoft.com/office/drawing/2014/main" id="{B7F4DCA1-3F8F-401D-A8CA-4E370CF2528E}"/>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0349" r="20345" b="-4"/>
            <a:stretch/>
          </p:blipFill>
          <p:spPr>
            <a:xfrm>
              <a:off x="1153627" y="2784661"/>
              <a:ext cx="2733846" cy="3103562"/>
            </a:xfrm>
            <a:custGeom>
              <a:avLst/>
              <a:gdLst/>
              <a:ahLst/>
              <a:cxnLst/>
              <a:rect l="l" t="t" r="r" b="b"/>
              <a:pathLst>
                <a:path w="2590737" h="2926956">
                  <a:moveTo>
                    <a:pt x="1463478" y="0"/>
                  </a:moveTo>
                  <a:cubicBezTo>
                    <a:pt x="1867606" y="0"/>
                    <a:pt x="2233476" y="163805"/>
                    <a:pt x="2498313" y="428643"/>
                  </a:cubicBezTo>
                  <a:lnTo>
                    <a:pt x="2501029" y="431631"/>
                  </a:lnTo>
                  <a:lnTo>
                    <a:pt x="2445696" y="582811"/>
                  </a:lnTo>
                  <a:cubicBezTo>
                    <a:pt x="2374039" y="813196"/>
                    <a:pt x="2335437" y="1058145"/>
                    <a:pt x="2335437" y="1312109"/>
                  </a:cubicBezTo>
                  <a:cubicBezTo>
                    <a:pt x="2335437" y="1650728"/>
                    <a:pt x="2404063" y="1973319"/>
                    <a:pt x="2528166" y="2266732"/>
                  </a:cubicBezTo>
                  <a:lnTo>
                    <a:pt x="2590737" y="2396622"/>
                  </a:lnTo>
                  <a:lnTo>
                    <a:pt x="2498313" y="2498313"/>
                  </a:lnTo>
                  <a:cubicBezTo>
                    <a:pt x="2233476" y="2763151"/>
                    <a:pt x="1867606" y="2926956"/>
                    <a:pt x="1463478" y="2926956"/>
                  </a:cubicBezTo>
                  <a:cubicBezTo>
                    <a:pt x="655221" y="2926956"/>
                    <a:pt x="0" y="2271735"/>
                    <a:pt x="0" y="1463478"/>
                  </a:cubicBezTo>
                  <a:cubicBezTo>
                    <a:pt x="0" y="655221"/>
                    <a:pt x="655221" y="0"/>
                    <a:pt x="1463478" y="0"/>
                  </a:cubicBezTo>
                  <a:close/>
                </a:path>
              </a:pathLst>
            </a:cu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pic>
          <p:nvPicPr>
            <p:cNvPr id="296" name="Picture 295">
              <a:extLst>
                <a:ext uri="{FF2B5EF4-FFF2-40B4-BE49-F238E27FC236}">
                  <a16:creationId xmlns:a16="http://schemas.microsoft.com/office/drawing/2014/main" id="{E082C86B-8EC2-421F-BE93-C5076D8A64F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75826" y="2983406"/>
              <a:ext cx="2082307" cy="2082307"/>
            </a:xfrm>
            <a:prstGeom prst="rect">
              <a:avLst/>
            </a:prstGeom>
          </p:spPr>
        </p:pic>
      </p:grpSp>
      <p:grpSp>
        <p:nvGrpSpPr>
          <p:cNvPr id="3290" name="Google Shape;3290;p51"/>
          <p:cNvGrpSpPr/>
          <p:nvPr/>
        </p:nvGrpSpPr>
        <p:grpSpPr>
          <a:xfrm>
            <a:off x="7856140" y="154927"/>
            <a:ext cx="861654" cy="752835"/>
            <a:chOff x="7243088" y="762855"/>
            <a:chExt cx="861654" cy="752835"/>
          </a:xfrm>
        </p:grpSpPr>
        <p:sp>
          <p:nvSpPr>
            <p:cNvPr id="3291" name="Google Shape;3291;p51"/>
            <p:cNvSpPr/>
            <p:nvPr/>
          </p:nvSpPr>
          <p:spPr>
            <a:xfrm>
              <a:off x="7243998" y="771415"/>
              <a:ext cx="860743" cy="743883"/>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51"/>
            <p:cNvSpPr/>
            <p:nvPr/>
          </p:nvSpPr>
          <p:spPr>
            <a:xfrm>
              <a:off x="7257644" y="762855"/>
              <a:ext cx="829919" cy="749843"/>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51"/>
            <p:cNvSpPr/>
            <p:nvPr/>
          </p:nvSpPr>
          <p:spPr>
            <a:xfrm>
              <a:off x="7243088" y="984945"/>
              <a:ext cx="738151" cy="530415"/>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51"/>
            <p:cNvSpPr/>
            <p:nvPr/>
          </p:nvSpPr>
          <p:spPr>
            <a:xfrm>
              <a:off x="7246428" y="973102"/>
              <a:ext cx="31013" cy="40389"/>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51"/>
            <p:cNvSpPr/>
            <p:nvPr/>
          </p:nvSpPr>
          <p:spPr>
            <a:xfrm>
              <a:off x="7284499" y="999900"/>
              <a:ext cx="30975" cy="40351"/>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51"/>
            <p:cNvSpPr/>
            <p:nvPr/>
          </p:nvSpPr>
          <p:spPr>
            <a:xfrm>
              <a:off x="7259106" y="995289"/>
              <a:ext cx="21656" cy="27103"/>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51"/>
            <p:cNvSpPr/>
            <p:nvPr/>
          </p:nvSpPr>
          <p:spPr>
            <a:xfrm>
              <a:off x="7270683" y="1003449"/>
              <a:ext cx="21694" cy="27122"/>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51"/>
            <p:cNvSpPr/>
            <p:nvPr/>
          </p:nvSpPr>
          <p:spPr>
            <a:xfrm>
              <a:off x="7321963" y="1026338"/>
              <a:ext cx="31013" cy="40370"/>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51"/>
            <p:cNvSpPr/>
            <p:nvPr/>
          </p:nvSpPr>
          <p:spPr>
            <a:xfrm>
              <a:off x="7296608" y="1021707"/>
              <a:ext cx="21694" cy="27122"/>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51"/>
            <p:cNvSpPr/>
            <p:nvPr/>
          </p:nvSpPr>
          <p:spPr>
            <a:xfrm>
              <a:off x="7308185" y="1029849"/>
              <a:ext cx="21675" cy="27122"/>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51"/>
            <p:cNvSpPr/>
            <p:nvPr/>
          </p:nvSpPr>
          <p:spPr>
            <a:xfrm>
              <a:off x="7359504" y="1052737"/>
              <a:ext cx="31013" cy="40370"/>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51"/>
            <p:cNvSpPr/>
            <p:nvPr/>
          </p:nvSpPr>
          <p:spPr>
            <a:xfrm>
              <a:off x="7334110" y="1048126"/>
              <a:ext cx="21694" cy="27122"/>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51"/>
            <p:cNvSpPr/>
            <p:nvPr/>
          </p:nvSpPr>
          <p:spPr>
            <a:xfrm>
              <a:off x="7345706" y="1056267"/>
              <a:ext cx="21675" cy="27103"/>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51"/>
            <p:cNvSpPr/>
            <p:nvPr/>
          </p:nvSpPr>
          <p:spPr>
            <a:xfrm>
              <a:off x="7397006" y="1079137"/>
              <a:ext cx="30994" cy="40389"/>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51"/>
            <p:cNvSpPr/>
            <p:nvPr/>
          </p:nvSpPr>
          <p:spPr>
            <a:xfrm>
              <a:off x="7371593" y="1074525"/>
              <a:ext cx="21694" cy="27122"/>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51"/>
            <p:cNvSpPr/>
            <p:nvPr/>
          </p:nvSpPr>
          <p:spPr>
            <a:xfrm>
              <a:off x="7383208" y="1082648"/>
              <a:ext cx="21675" cy="27141"/>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51"/>
            <p:cNvSpPr/>
            <p:nvPr/>
          </p:nvSpPr>
          <p:spPr>
            <a:xfrm>
              <a:off x="7434489" y="1105574"/>
              <a:ext cx="31013" cy="40370"/>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51"/>
            <p:cNvSpPr/>
            <p:nvPr/>
          </p:nvSpPr>
          <p:spPr>
            <a:xfrm>
              <a:off x="7409133" y="1100944"/>
              <a:ext cx="21675" cy="27122"/>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51"/>
            <p:cNvSpPr/>
            <p:nvPr/>
          </p:nvSpPr>
          <p:spPr>
            <a:xfrm>
              <a:off x="7420729" y="1109104"/>
              <a:ext cx="21656" cy="27122"/>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51"/>
            <p:cNvSpPr/>
            <p:nvPr/>
          </p:nvSpPr>
          <p:spPr>
            <a:xfrm>
              <a:off x="7472010" y="1131993"/>
              <a:ext cx="30994" cy="40333"/>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51"/>
            <p:cNvSpPr/>
            <p:nvPr/>
          </p:nvSpPr>
          <p:spPr>
            <a:xfrm>
              <a:off x="7446635" y="1127343"/>
              <a:ext cx="21656" cy="27141"/>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51"/>
            <p:cNvSpPr/>
            <p:nvPr/>
          </p:nvSpPr>
          <p:spPr>
            <a:xfrm>
              <a:off x="7458212" y="1135504"/>
              <a:ext cx="21675" cy="27141"/>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51"/>
            <p:cNvSpPr/>
            <p:nvPr/>
          </p:nvSpPr>
          <p:spPr>
            <a:xfrm>
              <a:off x="7509493" y="1158354"/>
              <a:ext cx="31013" cy="40370"/>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51"/>
            <p:cNvSpPr/>
            <p:nvPr/>
          </p:nvSpPr>
          <p:spPr>
            <a:xfrm>
              <a:off x="7484137" y="1153743"/>
              <a:ext cx="21675" cy="27122"/>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51"/>
            <p:cNvSpPr/>
            <p:nvPr/>
          </p:nvSpPr>
          <p:spPr>
            <a:xfrm>
              <a:off x="7495714" y="1161922"/>
              <a:ext cx="21656" cy="27122"/>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51"/>
            <p:cNvSpPr/>
            <p:nvPr/>
          </p:nvSpPr>
          <p:spPr>
            <a:xfrm>
              <a:off x="7547014" y="1184754"/>
              <a:ext cx="31013" cy="40389"/>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51"/>
            <p:cNvSpPr/>
            <p:nvPr/>
          </p:nvSpPr>
          <p:spPr>
            <a:xfrm>
              <a:off x="7521639" y="1180161"/>
              <a:ext cx="21675" cy="27122"/>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51"/>
            <p:cNvSpPr/>
            <p:nvPr/>
          </p:nvSpPr>
          <p:spPr>
            <a:xfrm>
              <a:off x="7533217" y="1188322"/>
              <a:ext cx="21675" cy="27122"/>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51"/>
            <p:cNvSpPr/>
            <p:nvPr/>
          </p:nvSpPr>
          <p:spPr>
            <a:xfrm>
              <a:off x="7584516" y="1211191"/>
              <a:ext cx="30994" cy="40389"/>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51"/>
            <p:cNvSpPr/>
            <p:nvPr/>
          </p:nvSpPr>
          <p:spPr>
            <a:xfrm>
              <a:off x="7559161" y="1206599"/>
              <a:ext cx="21656" cy="27122"/>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51"/>
            <p:cNvSpPr/>
            <p:nvPr/>
          </p:nvSpPr>
          <p:spPr>
            <a:xfrm>
              <a:off x="7570719" y="1214722"/>
              <a:ext cx="21694" cy="27122"/>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51"/>
            <p:cNvSpPr/>
            <p:nvPr/>
          </p:nvSpPr>
          <p:spPr>
            <a:xfrm>
              <a:off x="7621999" y="1237610"/>
              <a:ext cx="30994" cy="40370"/>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51"/>
            <p:cNvSpPr/>
            <p:nvPr/>
          </p:nvSpPr>
          <p:spPr>
            <a:xfrm>
              <a:off x="7596644" y="1232998"/>
              <a:ext cx="21694" cy="27122"/>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51"/>
            <p:cNvSpPr/>
            <p:nvPr/>
          </p:nvSpPr>
          <p:spPr>
            <a:xfrm>
              <a:off x="7608240" y="1241140"/>
              <a:ext cx="21675" cy="27122"/>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51"/>
            <p:cNvSpPr/>
            <p:nvPr/>
          </p:nvSpPr>
          <p:spPr>
            <a:xfrm>
              <a:off x="7659521" y="1264010"/>
              <a:ext cx="30994" cy="40370"/>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51"/>
            <p:cNvSpPr/>
            <p:nvPr/>
          </p:nvSpPr>
          <p:spPr>
            <a:xfrm>
              <a:off x="7634146" y="1259398"/>
              <a:ext cx="21656" cy="27141"/>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51"/>
            <p:cNvSpPr/>
            <p:nvPr/>
          </p:nvSpPr>
          <p:spPr>
            <a:xfrm>
              <a:off x="7645723" y="1267578"/>
              <a:ext cx="21694" cy="27122"/>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51"/>
            <p:cNvSpPr/>
            <p:nvPr/>
          </p:nvSpPr>
          <p:spPr>
            <a:xfrm>
              <a:off x="7697004" y="1290428"/>
              <a:ext cx="31013" cy="40370"/>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51"/>
            <p:cNvSpPr/>
            <p:nvPr/>
          </p:nvSpPr>
          <p:spPr>
            <a:xfrm>
              <a:off x="7671648" y="1285797"/>
              <a:ext cx="21694" cy="27122"/>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51"/>
            <p:cNvSpPr/>
            <p:nvPr/>
          </p:nvSpPr>
          <p:spPr>
            <a:xfrm>
              <a:off x="7683225" y="1293977"/>
              <a:ext cx="21656" cy="27141"/>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51"/>
            <p:cNvSpPr/>
            <p:nvPr/>
          </p:nvSpPr>
          <p:spPr>
            <a:xfrm>
              <a:off x="7734506" y="1316865"/>
              <a:ext cx="30994" cy="40351"/>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51"/>
            <p:cNvSpPr/>
            <p:nvPr/>
          </p:nvSpPr>
          <p:spPr>
            <a:xfrm>
              <a:off x="7709150" y="1312216"/>
              <a:ext cx="21694" cy="27122"/>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51"/>
            <p:cNvSpPr/>
            <p:nvPr/>
          </p:nvSpPr>
          <p:spPr>
            <a:xfrm>
              <a:off x="7720727" y="1320377"/>
              <a:ext cx="21694" cy="27122"/>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51"/>
            <p:cNvSpPr/>
            <p:nvPr/>
          </p:nvSpPr>
          <p:spPr>
            <a:xfrm>
              <a:off x="7772046" y="1343227"/>
              <a:ext cx="30975" cy="40389"/>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51"/>
            <p:cNvSpPr/>
            <p:nvPr/>
          </p:nvSpPr>
          <p:spPr>
            <a:xfrm>
              <a:off x="7746633" y="1338615"/>
              <a:ext cx="21675" cy="27141"/>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51"/>
            <p:cNvSpPr/>
            <p:nvPr/>
          </p:nvSpPr>
          <p:spPr>
            <a:xfrm>
              <a:off x="7758229" y="1346776"/>
              <a:ext cx="21694" cy="27141"/>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51"/>
            <p:cNvSpPr/>
            <p:nvPr/>
          </p:nvSpPr>
          <p:spPr>
            <a:xfrm>
              <a:off x="7809510" y="1369665"/>
              <a:ext cx="31013" cy="40389"/>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51"/>
            <p:cNvSpPr/>
            <p:nvPr/>
          </p:nvSpPr>
          <p:spPr>
            <a:xfrm>
              <a:off x="7784154" y="1365034"/>
              <a:ext cx="21694" cy="27122"/>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51"/>
            <p:cNvSpPr/>
            <p:nvPr/>
          </p:nvSpPr>
          <p:spPr>
            <a:xfrm>
              <a:off x="7795769" y="1373195"/>
              <a:ext cx="21656" cy="27122"/>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51"/>
            <p:cNvSpPr/>
            <p:nvPr/>
          </p:nvSpPr>
          <p:spPr>
            <a:xfrm>
              <a:off x="7847050" y="1396083"/>
              <a:ext cx="30975" cy="40370"/>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51"/>
            <p:cNvSpPr/>
            <p:nvPr/>
          </p:nvSpPr>
          <p:spPr>
            <a:xfrm>
              <a:off x="7821657" y="1391471"/>
              <a:ext cx="21675" cy="27122"/>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51"/>
            <p:cNvSpPr/>
            <p:nvPr/>
          </p:nvSpPr>
          <p:spPr>
            <a:xfrm>
              <a:off x="7833234" y="1399594"/>
              <a:ext cx="21694" cy="27141"/>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51"/>
            <p:cNvSpPr/>
            <p:nvPr/>
          </p:nvSpPr>
          <p:spPr>
            <a:xfrm>
              <a:off x="7884514" y="1422483"/>
              <a:ext cx="31013" cy="40370"/>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51"/>
            <p:cNvSpPr/>
            <p:nvPr/>
          </p:nvSpPr>
          <p:spPr>
            <a:xfrm>
              <a:off x="7859159" y="1417871"/>
              <a:ext cx="21694" cy="27122"/>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51"/>
            <p:cNvSpPr/>
            <p:nvPr/>
          </p:nvSpPr>
          <p:spPr>
            <a:xfrm>
              <a:off x="7870755" y="1426013"/>
              <a:ext cx="21656" cy="27103"/>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51"/>
            <p:cNvSpPr/>
            <p:nvPr/>
          </p:nvSpPr>
          <p:spPr>
            <a:xfrm>
              <a:off x="7922016" y="1448882"/>
              <a:ext cx="30994" cy="40389"/>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51"/>
            <p:cNvSpPr/>
            <p:nvPr/>
          </p:nvSpPr>
          <p:spPr>
            <a:xfrm>
              <a:off x="7896661" y="1444270"/>
              <a:ext cx="21694" cy="27122"/>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51"/>
            <p:cNvSpPr/>
            <p:nvPr/>
          </p:nvSpPr>
          <p:spPr>
            <a:xfrm>
              <a:off x="7908257" y="1452450"/>
              <a:ext cx="21675" cy="27103"/>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51"/>
            <p:cNvSpPr/>
            <p:nvPr/>
          </p:nvSpPr>
          <p:spPr>
            <a:xfrm>
              <a:off x="7959557" y="1475320"/>
              <a:ext cx="30994" cy="40370"/>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51"/>
            <p:cNvSpPr/>
            <p:nvPr/>
          </p:nvSpPr>
          <p:spPr>
            <a:xfrm>
              <a:off x="7934144" y="1470689"/>
              <a:ext cx="21694" cy="27122"/>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51"/>
            <p:cNvSpPr/>
            <p:nvPr/>
          </p:nvSpPr>
          <p:spPr>
            <a:xfrm>
              <a:off x="7945759" y="1478850"/>
              <a:ext cx="21675" cy="27122"/>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51"/>
            <p:cNvSpPr/>
            <p:nvPr/>
          </p:nvSpPr>
          <p:spPr>
            <a:xfrm>
              <a:off x="7694081" y="1114874"/>
              <a:ext cx="24769" cy="31526"/>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51"/>
            <p:cNvSpPr/>
            <p:nvPr/>
          </p:nvSpPr>
          <p:spPr>
            <a:xfrm>
              <a:off x="7690247" y="1118632"/>
              <a:ext cx="32399" cy="23972"/>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6" name="Picture 15">
            <a:extLst>
              <a:ext uri="{FF2B5EF4-FFF2-40B4-BE49-F238E27FC236}">
                <a16:creationId xmlns:a16="http://schemas.microsoft.com/office/drawing/2014/main" id="{56A1F7C0-9CEC-40FD-B18E-72BCB72A18E2}"/>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682614" y="2041292"/>
            <a:ext cx="6410325" cy="28860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93"/>
                                        </p:tgtEl>
                                        <p:attrNameLst>
                                          <p:attrName>style.visibility</p:attrName>
                                        </p:attrNameLst>
                                      </p:cBhvr>
                                      <p:to>
                                        <p:strVal val="visible"/>
                                      </p:to>
                                    </p:set>
                                    <p:animEffect transition="in" filter="randombar(horizontal)">
                                      <p:cBhvr>
                                        <p:cTn id="7" dur="500"/>
                                        <p:tgtEl>
                                          <p:spTgt spid="29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94"/>
                                        </p:tgtEl>
                                        <p:attrNameLst>
                                          <p:attrName>style.visibility</p:attrName>
                                        </p:attrNameLst>
                                      </p:cBhvr>
                                      <p:to>
                                        <p:strVal val="visible"/>
                                      </p:to>
                                    </p:set>
                                    <p:animEffect transition="in" filter="randombar(horizontal)">
                                      <p:cBhvr>
                                        <p:cTn id="12" dur="500"/>
                                        <p:tgtEl>
                                          <p:spTgt spid="29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par>
                                <p:cTn id="18" presetID="14" presetClass="entr" presetSubtype="10"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randombar(horizontal)">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17"/>
        <p:cNvGrpSpPr/>
        <p:nvPr/>
      </p:nvGrpSpPr>
      <p:grpSpPr>
        <a:xfrm>
          <a:off x="0" y="0"/>
          <a:ext cx="0" cy="0"/>
          <a:chOff x="0" y="0"/>
          <a:chExt cx="0" cy="0"/>
        </a:xfrm>
      </p:grpSpPr>
      <p:sp>
        <p:nvSpPr>
          <p:cNvPr id="3418" name="Google Shape;3418;p52"/>
          <p:cNvSpPr txBox="1">
            <a:spLocks noGrp="1"/>
          </p:cNvSpPr>
          <p:nvPr>
            <p:ph type="title"/>
          </p:nvPr>
        </p:nvSpPr>
        <p:spPr>
          <a:xfrm>
            <a:off x="427900" y="406400"/>
            <a:ext cx="2670900" cy="617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u="sng" dirty="0">
                <a:solidFill>
                  <a:srgbClr val="C00000"/>
                </a:solidFill>
              </a:rPr>
              <a:t>Cách đo góc xOy</a:t>
            </a:r>
            <a:endParaRPr sz="2400" u="sng" dirty="0">
              <a:solidFill>
                <a:srgbClr val="C00000"/>
              </a:solidFill>
            </a:endParaRPr>
          </a:p>
        </p:txBody>
      </p:sp>
      <p:sp>
        <p:nvSpPr>
          <p:cNvPr id="91" name="TextBox 90">
            <a:extLst>
              <a:ext uri="{FF2B5EF4-FFF2-40B4-BE49-F238E27FC236}">
                <a16:creationId xmlns:a16="http://schemas.microsoft.com/office/drawing/2014/main" id="{31EFD960-4630-45EF-81CC-CF5C0726A910}"/>
              </a:ext>
            </a:extLst>
          </p:cNvPr>
          <p:cNvSpPr txBox="1"/>
          <p:nvPr/>
        </p:nvSpPr>
        <p:spPr>
          <a:xfrm>
            <a:off x="795337" y="1199519"/>
            <a:ext cx="7553325" cy="877869"/>
          </a:xfrm>
          <a:prstGeom prst="rect">
            <a:avLst/>
          </a:prstGeom>
          <a:noFill/>
        </p:spPr>
        <p:txBody>
          <a:bodyPr wrap="square">
            <a:spAutoFit/>
          </a:bodyPr>
          <a:lstStyle/>
          <a:p>
            <a:pPr marL="0" marR="0" algn="just">
              <a:lnSpc>
                <a:spcPct val="135000"/>
              </a:lnSpc>
              <a:spcBef>
                <a:spcPts val="600"/>
              </a:spcBef>
              <a:spcAft>
                <a:spcPts val="600"/>
              </a:spcAft>
            </a:pPr>
            <a:r>
              <a:rPr lang="en-US" sz="2000" b="1" i="1" u="sng" dirty="0" err="1">
                <a:solidFill>
                  <a:srgbClr val="0070C0"/>
                </a:solidFill>
                <a:effectLst/>
                <a:latin typeface="+mn-lt"/>
                <a:ea typeface="Times New Roman" panose="02020603050405020304" pitchFamily="18" charset="0"/>
              </a:rPr>
              <a:t>Bước</a:t>
            </a:r>
            <a:r>
              <a:rPr lang="en-US" sz="2000" b="1" i="1" u="sng" dirty="0">
                <a:solidFill>
                  <a:srgbClr val="0070C0"/>
                </a:solidFill>
                <a:effectLst/>
                <a:latin typeface="+mn-lt"/>
                <a:ea typeface="Times New Roman" panose="02020603050405020304" pitchFamily="18" charset="0"/>
              </a:rPr>
              <a:t> 1:</a:t>
            </a:r>
            <a:r>
              <a:rPr lang="en-US" sz="2000" b="1" dirty="0">
                <a:solidFill>
                  <a:srgbClr val="0070C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Đặt</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thước</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đo</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góc</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sao</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cho</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tâm</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của</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thước</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trùng</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với</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đỉnh</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của</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góc</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Vạch</a:t>
            </a:r>
            <a:r>
              <a:rPr lang="en-US" sz="2000" dirty="0">
                <a:solidFill>
                  <a:srgbClr val="000000"/>
                </a:solidFill>
                <a:effectLst/>
                <a:latin typeface="+mn-lt"/>
                <a:ea typeface="Times New Roman" panose="02020603050405020304" pitchFamily="18" charset="0"/>
              </a:rPr>
              <a:t> 0 </a:t>
            </a:r>
            <a:r>
              <a:rPr lang="en-US" sz="2000" dirty="0" err="1">
                <a:solidFill>
                  <a:srgbClr val="000000"/>
                </a:solidFill>
                <a:effectLst/>
                <a:latin typeface="+mn-lt"/>
                <a:ea typeface="Times New Roman" panose="02020603050405020304" pitchFamily="18" charset="0"/>
              </a:rPr>
              <a:t>của</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thước</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nằm</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trên</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cạnh</a:t>
            </a:r>
            <a:r>
              <a:rPr lang="en-US" sz="2000" dirty="0">
                <a:solidFill>
                  <a:srgbClr val="000000"/>
                </a:solidFill>
                <a:effectLst/>
                <a:latin typeface="+mn-lt"/>
                <a:ea typeface="Times New Roman" panose="02020603050405020304" pitchFamily="18" charset="0"/>
              </a:rPr>
              <a:t> Ox.</a:t>
            </a:r>
            <a:endParaRPr lang="en-US" sz="2000" dirty="0">
              <a:solidFill>
                <a:srgbClr val="000000"/>
              </a:solidFill>
              <a:effectLst/>
              <a:latin typeface="+mn-lt"/>
              <a:ea typeface="Calibri" panose="020F0502020204030204" pitchFamily="34" charset="0"/>
            </a:endParaRPr>
          </a:p>
        </p:txBody>
      </p:sp>
      <p:sp>
        <p:nvSpPr>
          <p:cNvPr id="93" name="TextBox 92">
            <a:extLst>
              <a:ext uri="{FF2B5EF4-FFF2-40B4-BE49-F238E27FC236}">
                <a16:creationId xmlns:a16="http://schemas.microsoft.com/office/drawing/2014/main" id="{F4E7A421-C5D1-40D2-BA55-10D880128AA5}"/>
              </a:ext>
            </a:extLst>
          </p:cNvPr>
          <p:cNvSpPr txBox="1"/>
          <p:nvPr/>
        </p:nvSpPr>
        <p:spPr>
          <a:xfrm>
            <a:off x="795336" y="3767047"/>
            <a:ext cx="7553325" cy="877869"/>
          </a:xfrm>
          <a:prstGeom prst="rect">
            <a:avLst/>
          </a:prstGeom>
          <a:noFill/>
        </p:spPr>
        <p:txBody>
          <a:bodyPr wrap="square">
            <a:spAutoFit/>
          </a:bodyPr>
          <a:lstStyle/>
          <a:p>
            <a:pPr marL="0" marR="0" algn="just">
              <a:lnSpc>
                <a:spcPct val="135000"/>
              </a:lnSpc>
              <a:spcBef>
                <a:spcPts val="600"/>
              </a:spcBef>
              <a:spcAft>
                <a:spcPts val="600"/>
              </a:spcAft>
            </a:pPr>
            <a:r>
              <a:rPr lang="en-US" sz="2000" b="1" i="1" u="sng" dirty="0" err="1">
                <a:solidFill>
                  <a:srgbClr val="0070C0"/>
                </a:solidFill>
                <a:effectLst/>
                <a:latin typeface="+mn-lt"/>
                <a:ea typeface="Times New Roman" panose="02020603050405020304" pitchFamily="18" charset="0"/>
              </a:rPr>
              <a:t>Bước</a:t>
            </a:r>
            <a:r>
              <a:rPr lang="en-US" sz="2000" b="1" i="1" u="sng" dirty="0">
                <a:solidFill>
                  <a:srgbClr val="0070C0"/>
                </a:solidFill>
                <a:effectLst/>
                <a:latin typeface="+mn-lt"/>
                <a:ea typeface="Times New Roman" panose="02020603050405020304" pitchFamily="18" charset="0"/>
              </a:rPr>
              <a:t> 2:</a:t>
            </a:r>
            <a:r>
              <a:rPr lang="en-US" sz="2000" b="1" u="sng" dirty="0">
                <a:solidFill>
                  <a:srgbClr val="0070C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Xác</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định</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xem</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cạnh</a:t>
            </a:r>
            <a:r>
              <a:rPr lang="en-US" sz="2000" dirty="0">
                <a:solidFill>
                  <a:srgbClr val="000000"/>
                </a:solidFill>
                <a:effectLst/>
                <a:latin typeface="+mn-lt"/>
                <a:ea typeface="Times New Roman" panose="02020603050405020304" pitchFamily="18" charset="0"/>
              </a:rPr>
              <a:t> Oy </a:t>
            </a:r>
            <a:r>
              <a:rPr lang="en-US" sz="2000" dirty="0" err="1">
                <a:solidFill>
                  <a:srgbClr val="000000"/>
                </a:solidFill>
                <a:effectLst/>
                <a:latin typeface="+mn-lt"/>
                <a:ea typeface="Times New Roman" panose="02020603050405020304" pitchFamily="18" charset="0"/>
              </a:rPr>
              <a:t>đi</a:t>
            </a:r>
            <a:r>
              <a:rPr lang="en-US" sz="2000" dirty="0">
                <a:solidFill>
                  <a:srgbClr val="000000"/>
                </a:solidFill>
                <a:effectLst/>
                <a:latin typeface="+mn-lt"/>
                <a:ea typeface="Times New Roman" panose="02020603050405020304" pitchFamily="18" charset="0"/>
              </a:rPr>
              <a:t> qua </a:t>
            </a:r>
            <a:r>
              <a:rPr lang="en-US" sz="2000" dirty="0" err="1">
                <a:solidFill>
                  <a:srgbClr val="000000"/>
                </a:solidFill>
                <a:effectLst/>
                <a:latin typeface="+mn-lt"/>
                <a:ea typeface="Times New Roman" panose="02020603050405020304" pitchFamily="18" charset="0"/>
              </a:rPr>
              <a:t>vạch</a:t>
            </a:r>
            <a:r>
              <a:rPr lang="en-US" sz="2000" dirty="0">
                <a:solidFill>
                  <a:srgbClr val="000000"/>
                </a:solidFill>
                <a:effectLst/>
                <a:latin typeface="+mn-lt"/>
                <a:ea typeface="Times New Roman" panose="02020603050405020304" pitchFamily="18" charset="0"/>
              </a:rPr>
              <a:t> chia </a:t>
            </a:r>
            <a:r>
              <a:rPr lang="en-US" sz="2000" dirty="0" err="1">
                <a:solidFill>
                  <a:srgbClr val="000000"/>
                </a:solidFill>
                <a:effectLst/>
                <a:latin typeface="+mn-lt"/>
                <a:ea typeface="Times New Roman" panose="02020603050405020304" pitchFamily="18" charset="0"/>
              </a:rPr>
              <a:t>độ</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nào</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thì</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đó</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chính</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là</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số</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đo</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của</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góc</a:t>
            </a:r>
            <a:r>
              <a:rPr lang="en-US" sz="2000" dirty="0">
                <a:solidFill>
                  <a:srgbClr val="000000"/>
                </a:solidFill>
                <a:effectLst/>
                <a:latin typeface="+mn-lt"/>
                <a:ea typeface="Times New Roman" panose="02020603050405020304" pitchFamily="18" charset="0"/>
              </a:rPr>
              <a:t>.</a:t>
            </a:r>
            <a:endParaRPr lang="en-US" sz="2000" dirty="0">
              <a:solidFill>
                <a:srgbClr val="000000"/>
              </a:solidFill>
              <a:effectLst/>
              <a:latin typeface="+mn-lt"/>
              <a:ea typeface="Calibri" panose="020F0502020204030204" pitchFamily="34" charset="0"/>
            </a:endParaRPr>
          </a:p>
        </p:txBody>
      </p:sp>
      <p:pic>
        <p:nvPicPr>
          <p:cNvPr id="94" name="Picture 93">
            <a:extLst>
              <a:ext uri="{FF2B5EF4-FFF2-40B4-BE49-F238E27FC236}">
                <a16:creationId xmlns:a16="http://schemas.microsoft.com/office/drawing/2014/main" id="{E6BD6B3A-8A7A-4344-BF61-7B203BA37F1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728550" y="1872787"/>
            <a:ext cx="3686900" cy="16599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418"/>
                                        </p:tgtEl>
                                        <p:attrNameLst>
                                          <p:attrName>style.visibility</p:attrName>
                                        </p:attrNameLst>
                                      </p:cBhvr>
                                      <p:to>
                                        <p:strVal val="visible"/>
                                      </p:to>
                                    </p:set>
                                    <p:animEffect transition="in" filter="randombar(horizontal)">
                                      <p:cBhvr>
                                        <p:cTn id="7" dur="500"/>
                                        <p:tgtEl>
                                          <p:spTgt spid="34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1">
                                            <p:txEl>
                                              <p:pRg st="0" end="0"/>
                                            </p:txEl>
                                          </p:spTgt>
                                        </p:tgtEl>
                                        <p:attrNameLst>
                                          <p:attrName>style.visibility</p:attrName>
                                        </p:attrNameLst>
                                      </p:cBhvr>
                                      <p:to>
                                        <p:strVal val="visible"/>
                                      </p:to>
                                    </p:set>
                                    <p:anim calcmode="lin" valueType="num">
                                      <p:cBhvr additive="base">
                                        <p:cTn id="12" dur="500" fill="hold"/>
                                        <p:tgtEl>
                                          <p:spTgt spid="9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1">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14" presetClass="entr" presetSubtype="10" fill="hold" nodeType="afterEffect">
                                  <p:stCondLst>
                                    <p:cond delay="0"/>
                                  </p:stCondLst>
                                  <p:childTnLst>
                                    <p:set>
                                      <p:cBhvr>
                                        <p:cTn id="16" dur="1" fill="hold">
                                          <p:stCondLst>
                                            <p:cond delay="0"/>
                                          </p:stCondLst>
                                        </p:cTn>
                                        <p:tgtEl>
                                          <p:spTgt spid="94"/>
                                        </p:tgtEl>
                                        <p:attrNameLst>
                                          <p:attrName>style.visibility</p:attrName>
                                        </p:attrNameLst>
                                      </p:cBhvr>
                                      <p:to>
                                        <p:strVal val="visible"/>
                                      </p:to>
                                    </p:set>
                                    <p:animEffect transition="in" filter="randombar(horizontal)">
                                      <p:cBhvr>
                                        <p:cTn id="17" dur="500"/>
                                        <p:tgtEl>
                                          <p:spTgt spid="9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3"/>
                                        </p:tgtEl>
                                        <p:attrNameLst>
                                          <p:attrName>style.visibility</p:attrName>
                                        </p:attrNameLst>
                                      </p:cBhvr>
                                      <p:to>
                                        <p:strVal val="visible"/>
                                      </p:to>
                                    </p:set>
                                    <p:anim calcmode="lin" valueType="num">
                                      <p:cBhvr additive="base">
                                        <p:cTn id="22" dur="500" fill="hold"/>
                                        <p:tgtEl>
                                          <p:spTgt spid="93"/>
                                        </p:tgtEl>
                                        <p:attrNameLst>
                                          <p:attrName>ppt_x</p:attrName>
                                        </p:attrNameLst>
                                      </p:cBhvr>
                                      <p:tavLst>
                                        <p:tav tm="0">
                                          <p:val>
                                            <p:strVal val="#ppt_x"/>
                                          </p:val>
                                        </p:tav>
                                        <p:tav tm="100000">
                                          <p:val>
                                            <p:strVal val="#ppt_x"/>
                                          </p:val>
                                        </p:tav>
                                      </p:tavLst>
                                    </p:anim>
                                    <p:anim calcmode="lin" valueType="num">
                                      <p:cBhvr additive="base">
                                        <p:cTn id="23" dur="500" fill="hold"/>
                                        <p:tgtEl>
                                          <p:spTgt spid="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18" grpId="0" animBg="1"/>
      <p:bldP spid="91" grpId="0" build="allAtOnce"/>
      <p:bldP spid="9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74"/>
        <p:cNvGrpSpPr/>
        <p:nvPr/>
      </p:nvGrpSpPr>
      <p:grpSpPr>
        <a:xfrm>
          <a:off x="0" y="0"/>
          <a:ext cx="0" cy="0"/>
          <a:chOff x="0" y="0"/>
          <a:chExt cx="0" cy="0"/>
        </a:xfrm>
      </p:grpSpPr>
      <p:grpSp>
        <p:nvGrpSpPr>
          <p:cNvPr id="78" name="Group 77">
            <a:extLst>
              <a:ext uri="{FF2B5EF4-FFF2-40B4-BE49-F238E27FC236}">
                <a16:creationId xmlns:a16="http://schemas.microsoft.com/office/drawing/2014/main" id="{B1753CA6-7A53-4D4B-BB4A-25B8FF3EADCF}"/>
              </a:ext>
            </a:extLst>
          </p:cNvPr>
          <p:cNvGrpSpPr/>
          <p:nvPr/>
        </p:nvGrpSpPr>
        <p:grpSpPr>
          <a:xfrm>
            <a:off x="2567824" y="597154"/>
            <a:ext cx="4290521" cy="711974"/>
            <a:chOff x="1627666" y="2571750"/>
            <a:chExt cx="6389297" cy="1042061"/>
          </a:xfrm>
        </p:grpSpPr>
        <p:sp>
          <p:nvSpPr>
            <p:cNvPr id="79" name="Freeform 3">
              <a:extLst>
                <a:ext uri="{FF2B5EF4-FFF2-40B4-BE49-F238E27FC236}">
                  <a16:creationId xmlns:a16="http://schemas.microsoft.com/office/drawing/2014/main" id="{B57B468C-CE3B-42CD-BFDE-3F94D9929A31}"/>
                </a:ext>
              </a:extLst>
            </p:cNvPr>
            <p:cNvSpPr/>
            <p:nvPr/>
          </p:nvSpPr>
          <p:spPr>
            <a:xfrm>
              <a:off x="1627666" y="2571751"/>
              <a:ext cx="6389297" cy="1042060"/>
            </a:xfrm>
            <a:custGeom>
              <a:avLst/>
              <a:gdLst/>
              <a:ahLst/>
              <a:cxnLst/>
              <a:rect l="l" t="t" r="r" b="b"/>
              <a:pathLst>
                <a:path w="2063458" h="2203873">
                  <a:moveTo>
                    <a:pt x="0" y="0"/>
                  </a:moveTo>
                  <a:lnTo>
                    <a:pt x="2063458" y="0"/>
                  </a:lnTo>
                  <a:lnTo>
                    <a:pt x="2063458" y="2203873"/>
                  </a:lnTo>
                  <a:lnTo>
                    <a:pt x="0" y="2203873"/>
                  </a:lnTo>
                  <a:close/>
                </a:path>
              </a:pathLst>
            </a:custGeom>
            <a:solidFill>
              <a:srgbClr val="CCFF99"/>
            </a:solidFill>
          </p:spPr>
          <p:txBody>
            <a:bodyPr/>
            <a:lstStyle/>
            <a:p>
              <a:pPr algn="ctr" defTabSz="457200">
                <a:lnSpc>
                  <a:spcPct val="135000"/>
                </a:lnSpc>
                <a:spcBef>
                  <a:spcPts val="300"/>
                </a:spcBef>
                <a:spcAft>
                  <a:spcPts val="300"/>
                </a:spcAft>
              </a:pPr>
              <a:r>
                <a:rPr lang="en-US" sz="1000" dirty="0">
                  <a:solidFill>
                    <a:srgbClr val="F2F4CF"/>
                  </a:solidFill>
                  <a:ea typeface="Times New Roman" panose="02020603050405020304" pitchFamily="18" charset="0"/>
                </a:rPr>
                <a:t>           </a:t>
              </a:r>
              <a:endParaRPr lang="en-US" sz="1000" b="1" dirty="0">
                <a:solidFill>
                  <a:srgbClr val="F2F4CF"/>
                </a:solidFill>
                <a:ea typeface="Calibri" panose="020F0502020204030204" pitchFamily="34" charset="0"/>
              </a:endParaRPr>
            </a:p>
          </p:txBody>
        </p:sp>
        <p:pic>
          <p:nvPicPr>
            <p:cNvPr id="80" name="Picture 79">
              <a:extLst>
                <a:ext uri="{FF2B5EF4-FFF2-40B4-BE49-F238E27FC236}">
                  <a16:creationId xmlns:a16="http://schemas.microsoft.com/office/drawing/2014/main" id="{48C700C1-120C-4A21-B0BF-9417BBF0DA82}"/>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Effect>
                        <a14:saturation sat="400000"/>
                      </a14:imgEffect>
                    </a14:imgLayer>
                  </a14:imgProps>
                </a:ext>
              </a:extLst>
            </a:blip>
            <a:stretch>
              <a:fillRect/>
            </a:stretch>
          </p:blipFill>
          <p:spPr>
            <a:xfrm>
              <a:off x="1627666" y="2571750"/>
              <a:ext cx="874096" cy="801335"/>
            </a:xfrm>
            <a:prstGeom prst="rect">
              <a:avLst/>
            </a:prstGeom>
          </p:spPr>
        </p:pic>
      </p:grpSp>
      <p:sp>
        <p:nvSpPr>
          <p:cNvPr id="6" name="TextBox 5">
            <a:extLst>
              <a:ext uri="{FF2B5EF4-FFF2-40B4-BE49-F238E27FC236}">
                <a16:creationId xmlns:a16="http://schemas.microsoft.com/office/drawing/2014/main" id="{43A92284-9410-4A89-A0F3-A0928E5AF749}"/>
              </a:ext>
            </a:extLst>
          </p:cNvPr>
          <p:cNvSpPr txBox="1"/>
          <p:nvPr/>
        </p:nvSpPr>
        <p:spPr>
          <a:xfrm>
            <a:off x="3245195" y="670849"/>
            <a:ext cx="6769100" cy="461665"/>
          </a:xfrm>
          <a:prstGeom prst="rect">
            <a:avLst/>
          </a:prstGeom>
          <a:noFill/>
        </p:spPr>
        <p:txBody>
          <a:bodyPr wrap="square" rtlCol="0">
            <a:spAutoFit/>
          </a:bodyPr>
          <a:lstStyle/>
          <a:p>
            <a:pPr algn="l"/>
            <a:r>
              <a:rPr lang="en-US" sz="2400" b="1" dirty="0" err="1">
                <a:solidFill>
                  <a:srgbClr val="002060"/>
                </a:solidFill>
              </a:rPr>
              <a:t>Mỗi</a:t>
            </a:r>
            <a:r>
              <a:rPr lang="en-US" sz="2400" b="1" dirty="0">
                <a:solidFill>
                  <a:srgbClr val="002060"/>
                </a:solidFill>
              </a:rPr>
              <a:t> </a:t>
            </a:r>
            <a:r>
              <a:rPr lang="en-US" sz="2400" b="1" dirty="0" err="1">
                <a:solidFill>
                  <a:srgbClr val="002060"/>
                </a:solidFill>
              </a:rPr>
              <a:t>góc</a:t>
            </a:r>
            <a:r>
              <a:rPr lang="en-US" sz="2400" b="1" dirty="0">
                <a:solidFill>
                  <a:srgbClr val="002060"/>
                </a:solidFill>
              </a:rPr>
              <a:t> </a:t>
            </a:r>
            <a:r>
              <a:rPr lang="en-US" sz="2400" b="1" dirty="0" err="1">
                <a:solidFill>
                  <a:srgbClr val="002060"/>
                </a:solidFill>
              </a:rPr>
              <a:t>có</a:t>
            </a:r>
            <a:r>
              <a:rPr lang="en-US" sz="2400" b="1" dirty="0">
                <a:solidFill>
                  <a:srgbClr val="002060"/>
                </a:solidFill>
              </a:rPr>
              <a:t> </a:t>
            </a:r>
            <a:r>
              <a:rPr lang="en-US" sz="2400" b="1" dirty="0" err="1">
                <a:solidFill>
                  <a:srgbClr val="002060"/>
                </a:solidFill>
              </a:rPr>
              <a:t>một</a:t>
            </a:r>
            <a:r>
              <a:rPr lang="en-US" sz="2400" b="1" dirty="0">
                <a:solidFill>
                  <a:srgbClr val="002060"/>
                </a:solidFill>
              </a:rPr>
              <a:t> </a:t>
            </a:r>
            <a:r>
              <a:rPr lang="en-US" sz="2400" b="1" dirty="0" err="1">
                <a:solidFill>
                  <a:srgbClr val="002060"/>
                </a:solidFill>
              </a:rPr>
              <a:t>số</a:t>
            </a:r>
            <a:r>
              <a:rPr lang="en-US" sz="2400" b="1" dirty="0">
                <a:solidFill>
                  <a:srgbClr val="002060"/>
                </a:solidFill>
              </a:rPr>
              <a:t> </a:t>
            </a:r>
            <a:r>
              <a:rPr lang="en-US" sz="2400" b="1" dirty="0" err="1">
                <a:solidFill>
                  <a:srgbClr val="002060"/>
                </a:solidFill>
              </a:rPr>
              <a:t>đo</a:t>
            </a:r>
            <a:r>
              <a:rPr lang="en-US" sz="2400" b="1" dirty="0">
                <a:solidFill>
                  <a:srgbClr val="002060"/>
                </a:solidFill>
              </a:rPr>
              <a:t>.</a:t>
            </a:r>
            <a:endParaRPr lang="vi-VN" sz="2400" b="1" dirty="0">
              <a:solidFill>
                <a:srgbClr val="002060"/>
              </a:solidFill>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FB22845-B95A-4A02-B99A-7C98B5019FB3}"/>
                  </a:ext>
                </a:extLst>
              </p:cNvPr>
              <p:cNvSpPr txBox="1"/>
              <p:nvPr/>
            </p:nvSpPr>
            <p:spPr>
              <a:xfrm>
                <a:off x="501650" y="1382822"/>
                <a:ext cx="8140700" cy="3736023"/>
              </a:xfrm>
              <a:prstGeom prst="rect">
                <a:avLst/>
              </a:prstGeom>
              <a:noFill/>
            </p:spPr>
            <p:txBody>
              <a:bodyPr wrap="square" rtlCol="0">
                <a:spAutoFit/>
              </a:bodyPr>
              <a:lstStyle/>
              <a:p>
                <a:pPr marL="0" marR="0" algn="just">
                  <a:lnSpc>
                    <a:spcPct val="120000"/>
                  </a:lnSpc>
                  <a:spcBef>
                    <a:spcPts val="600"/>
                  </a:spcBef>
                  <a:spcAft>
                    <a:spcPts val="600"/>
                  </a:spcAft>
                </a:pPr>
                <a:r>
                  <a:rPr lang="en-US" sz="2400" b="1" i="1" dirty="0" err="1">
                    <a:solidFill>
                      <a:srgbClr val="000000"/>
                    </a:solidFill>
                    <a:effectLst/>
                    <a:latin typeface="+mn-lt"/>
                    <a:ea typeface="Times New Roman" panose="02020603050405020304" pitchFamily="18" charset="0"/>
                  </a:rPr>
                  <a:t>Chú</a:t>
                </a:r>
                <a:r>
                  <a:rPr lang="en-US" sz="2400" b="1" i="1" dirty="0">
                    <a:solidFill>
                      <a:srgbClr val="000000"/>
                    </a:solidFill>
                    <a:effectLst/>
                    <a:latin typeface="+mn-lt"/>
                    <a:ea typeface="Times New Roman" panose="02020603050405020304" pitchFamily="18" charset="0"/>
                  </a:rPr>
                  <a:t> ý:</a:t>
                </a:r>
                <a:endParaRPr lang="en-US" sz="2400" dirty="0">
                  <a:solidFill>
                    <a:srgbClr val="000000"/>
                  </a:solidFill>
                  <a:effectLst/>
                  <a:latin typeface="+mn-lt"/>
                  <a:ea typeface="Calibri" panose="020F0502020204030204" pitchFamily="34" charset="0"/>
                </a:endParaRPr>
              </a:p>
              <a:p>
                <a:pPr marL="0" marR="0" algn="just">
                  <a:lnSpc>
                    <a:spcPct val="120000"/>
                  </a:lnSpc>
                  <a:spcBef>
                    <a:spcPts val="600"/>
                  </a:spcBef>
                  <a:spcAft>
                    <a:spcPts val="600"/>
                  </a:spcAft>
                </a:pP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Nếu</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số</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đo</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của</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góc</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xOy</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là</a:t>
                </a:r>
                <a:r>
                  <a:rPr lang="en-US" sz="2400" dirty="0">
                    <a:solidFill>
                      <a:srgbClr val="000000"/>
                    </a:solidFill>
                    <a:effectLst/>
                    <a:latin typeface="+mn-lt"/>
                    <a:ea typeface="Times New Roman" panose="02020603050405020304" pitchFamily="18" charset="0"/>
                  </a:rPr>
                  <a:t> n</a:t>
                </a:r>
                <a:r>
                  <a:rPr lang="en-US" sz="2400" baseline="30000" dirty="0">
                    <a:solidFill>
                      <a:srgbClr val="000000"/>
                    </a:solidFill>
                    <a:effectLst/>
                    <a:latin typeface="+mn-lt"/>
                    <a:ea typeface="Times New Roman" panose="02020603050405020304" pitchFamily="18" charset="0"/>
                  </a:rPr>
                  <a:t>0</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thì</a:t>
                </a:r>
                <a:r>
                  <a:rPr lang="en-US" sz="2400" dirty="0">
                    <a:solidFill>
                      <a:srgbClr val="000000"/>
                    </a:solidFill>
                    <a:effectLst/>
                    <a:latin typeface="+mn-lt"/>
                    <a:ea typeface="Times New Roman" panose="02020603050405020304" pitchFamily="18" charset="0"/>
                  </a:rPr>
                  <a:t> ta </a:t>
                </a:r>
                <a:r>
                  <a:rPr lang="en-US" sz="2400" dirty="0" err="1">
                    <a:solidFill>
                      <a:srgbClr val="000000"/>
                    </a:solidFill>
                    <a:effectLst/>
                    <a:latin typeface="+mn-lt"/>
                    <a:ea typeface="Times New Roman" panose="02020603050405020304" pitchFamily="18" charset="0"/>
                  </a:rPr>
                  <a:t>kí</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hiệu</a:t>
                </a:r>
                <a:r>
                  <a:rPr lang="en-US" sz="2400" dirty="0">
                    <a:solidFill>
                      <a:srgbClr val="000000"/>
                    </a:solidFill>
                    <a:effectLst/>
                    <a:latin typeface="+mn-lt"/>
                    <a:ea typeface="Times New Roman" panose="02020603050405020304" pitchFamily="18" charset="0"/>
                  </a:rPr>
                  <a:t> </a:t>
                </a:r>
                <a14:m>
                  <m:oMath xmlns:m="http://schemas.openxmlformats.org/officeDocument/2006/math">
                    <m:acc>
                      <m:accPr>
                        <m:chr m:val="̂"/>
                        <m:ctrlPr>
                          <a:rPr lang="en-US" sz="2400" i="1">
                            <a:solidFill>
                              <a:srgbClr val="000000"/>
                            </a:solidFill>
                            <a:effectLst/>
                            <a:latin typeface="Cambria Math" panose="02040503050406030204" pitchFamily="18" charset="0"/>
                            <a:ea typeface="Times New Roman" panose="02020603050405020304" pitchFamily="18" charset="0"/>
                          </a:rPr>
                        </m:ctrlPr>
                      </m:accPr>
                      <m:e>
                        <m:r>
                          <a:rPr lang="en-US" sz="2400" i="1">
                            <a:solidFill>
                              <a:srgbClr val="000000"/>
                            </a:solidFill>
                            <a:effectLst/>
                            <a:latin typeface="Cambria Math" panose="02040503050406030204" pitchFamily="18" charset="0"/>
                            <a:ea typeface="Times New Roman" panose="02020603050405020304" pitchFamily="18" charset="0"/>
                          </a:rPr>
                          <m:t>𝑥𝑂𝑦</m:t>
                        </m:r>
                      </m:e>
                    </m:acc>
                  </m:oMath>
                </a14:m>
                <a:r>
                  <a:rPr lang="en-US" sz="2400" dirty="0">
                    <a:solidFill>
                      <a:srgbClr val="000000"/>
                    </a:solidFill>
                    <a:effectLst/>
                    <a:latin typeface="+mn-lt"/>
                    <a:ea typeface="Times New Roman" panose="02020603050405020304" pitchFamily="18" charset="0"/>
                  </a:rPr>
                  <a:t> = n</a:t>
                </a:r>
                <a:r>
                  <a:rPr lang="en-US" sz="2400" baseline="30000" dirty="0">
                    <a:solidFill>
                      <a:srgbClr val="000000"/>
                    </a:solidFill>
                    <a:effectLst/>
                    <a:latin typeface="+mn-lt"/>
                    <a:ea typeface="Times New Roman" panose="02020603050405020304" pitchFamily="18" charset="0"/>
                  </a:rPr>
                  <a:t>0 </a:t>
                </a:r>
                <a:r>
                  <a:rPr lang="en-US" sz="2400" dirty="0" err="1">
                    <a:solidFill>
                      <a:srgbClr val="000000"/>
                    </a:solidFill>
                    <a:effectLst/>
                    <a:latin typeface="+mn-lt"/>
                    <a:ea typeface="Times New Roman" panose="02020603050405020304" pitchFamily="18" charset="0"/>
                  </a:rPr>
                  <a:t>hoặc</a:t>
                </a:r>
                <a:r>
                  <a:rPr lang="en-US" sz="2400" dirty="0">
                    <a:solidFill>
                      <a:srgbClr val="000000"/>
                    </a:solidFill>
                    <a:effectLst/>
                    <a:latin typeface="+mn-lt"/>
                    <a:ea typeface="Times New Roman" panose="02020603050405020304" pitchFamily="18" charset="0"/>
                  </a:rPr>
                  <a:t> </a:t>
                </a:r>
                <a14:m>
                  <m:oMath xmlns:m="http://schemas.openxmlformats.org/officeDocument/2006/math">
                    <m:acc>
                      <m:accPr>
                        <m:chr m:val="̂"/>
                        <m:ctrlPr>
                          <a:rPr lang="en-US" sz="2400" i="1">
                            <a:solidFill>
                              <a:srgbClr val="000000"/>
                            </a:solidFill>
                            <a:effectLst/>
                            <a:latin typeface="Cambria Math" panose="02040503050406030204" pitchFamily="18" charset="0"/>
                            <a:ea typeface="Times New Roman" panose="02020603050405020304" pitchFamily="18" charset="0"/>
                          </a:rPr>
                        </m:ctrlPr>
                      </m:accPr>
                      <m:e>
                        <m:r>
                          <a:rPr lang="en-US" sz="2400" i="1">
                            <a:solidFill>
                              <a:srgbClr val="000000"/>
                            </a:solidFill>
                            <a:effectLst/>
                            <a:latin typeface="Cambria Math" panose="02040503050406030204" pitchFamily="18" charset="0"/>
                            <a:ea typeface="Times New Roman" panose="02020603050405020304" pitchFamily="18" charset="0"/>
                          </a:rPr>
                          <m:t>𝑦𝑂𝑥</m:t>
                        </m:r>
                      </m:e>
                    </m:acc>
                  </m:oMath>
                </a14:m>
                <a:r>
                  <a:rPr lang="en-US" sz="2400" dirty="0">
                    <a:solidFill>
                      <a:srgbClr val="000000"/>
                    </a:solidFill>
                    <a:effectLst/>
                    <a:latin typeface="+mn-lt"/>
                    <a:ea typeface="Times New Roman" panose="02020603050405020304" pitchFamily="18" charset="0"/>
                  </a:rPr>
                  <a:t> = n</a:t>
                </a:r>
                <a:r>
                  <a:rPr lang="en-US" sz="2400" baseline="30000" dirty="0">
                    <a:solidFill>
                      <a:srgbClr val="000000"/>
                    </a:solidFill>
                    <a:effectLst/>
                    <a:latin typeface="+mn-lt"/>
                    <a:ea typeface="Times New Roman" panose="02020603050405020304" pitchFamily="18" charset="0"/>
                  </a:rPr>
                  <a:t>0</a:t>
                </a:r>
                <a:endParaRPr lang="en-US" sz="2400" dirty="0">
                  <a:solidFill>
                    <a:srgbClr val="000000"/>
                  </a:solidFill>
                  <a:effectLst/>
                  <a:latin typeface="+mn-lt"/>
                  <a:ea typeface="Calibri" panose="020F0502020204030204" pitchFamily="34" charset="0"/>
                </a:endParaRPr>
              </a:p>
              <a:p>
                <a:pPr marL="0" marR="0" algn="just">
                  <a:lnSpc>
                    <a:spcPct val="120000"/>
                  </a:lnSpc>
                  <a:spcBef>
                    <a:spcPts val="600"/>
                  </a:spcBef>
                  <a:spcAft>
                    <a:spcPts val="600"/>
                  </a:spcAft>
                </a:pP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Trong</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hình</a:t>
                </a:r>
                <a:r>
                  <a:rPr lang="en-US" sz="2400" dirty="0">
                    <a:solidFill>
                      <a:srgbClr val="000000"/>
                    </a:solidFill>
                    <a:effectLst/>
                    <a:latin typeface="+mn-lt"/>
                    <a:ea typeface="Times New Roman" panose="02020603050405020304" pitchFamily="18" charset="0"/>
                  </a:rPr>
                  <a:t> 77b, </a:t>
                </a:r>
                <a:r>
                  <a:rPr lang="en-US" sz="2400" dirty="0" err="1">
                    <a:solidFill>
                      <a:srgbClr val="000000"/>
                    </a:solidFill>
                    <a:effectLst/>
                    <a:latin typeface="+mn-lt"/>
                    <a:ea typeface="Times New Roman" panose="02020603050405020304" pitchFamily="18" charset="0"/>
                  </a:rPr>
                  <a:t>số</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đo</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góc</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xOy</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là</a:t>
                </a:r>
                <a:r>
                  <a:rPr lang="en-US" sz="2400" dirty="0">
                    <a:solidFill>
                      <a:srgbClr val="000000"/>
                    </a:solidFill>
                    <a:effectLst/>
                    <a:latin typeface="+mn-lt"/>
                    <a:ea typeface="Times New Roman" panose="02020603050405020304" pitchFamily="18" charset="0"/>
                  </a:rPr>
                  <a:t> 40</a:t>
                </a:r>
                <a:r>
                  <a:rPr lang="en-US" sz="2400" baseline="30000" dirty="0">
                    <a:solidFill>
                      <a:srgbClr val="000000"/>
                    </a:solidFill>
                    <a:effectLst/>
                    <a:latin typeface="+mn-lt"/>
                    <a:ea typeface="Times New Roman" panose="02020603050405020304" pitchFamily="18" charset="0"/>
                  </a:rPr>
                  <a:t>0</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nên</a:t>
                </a:r>
                <a:r>
                  <a:rPr lang="en-US" sz="2400" dirty="0">
                    <a:solidFill>
                      <a:srgbClr val="000000"/>
                    </a:solidFill>
                    <a:effectLst/>
                    <a:latin typeface="+mn-lt"/>
                    <a:ea typeface="Times New Roman" panose="02020603050405020304" pitchFamily="18" charset="0"/>
                  </a:rPr>
                  <a:t> ta </a:t>
                </a:r>
                <a:r>
                  <a:rPr lang="en-US" sz="2400" dirty="0" err="1">
                    <a:solidFill>
                      <a:srgbClr val="000000"/>
                    </a:solidFill>
                    <a:effectLst/>
                    <a:latin typeface="+mn-lt"/>
                    <a:ea typeface="Times New Roman" panose="02020603050405020304" pitchFamily="18" charset="0"/>
                  </a:rPr>
                  <a:t>viết</a:t>
                </a:r>
                <a:r>
                  <a:rPr lang="en-US" sz="2400" dirty="0">
                    <a:solidFill>
                      <a:srgbClr val="000000"/>
                    </a:solidFill>
                    <a:effectLst/>
                    <a:latin typeface="+mn-lt"/>
                    <a:ea typeface="Times New Roman" panose="02020603050405020304" pitchFamily="18" charset="0"/>
                  </a:rPr>
                  <a:t> </a:t>
                </a:r>
                <a14:m>
                  <m:oMath xmlns:m="http://schemas.openxmlformats.org/officeDocument/2006/math">
                    <m:acc>
                      <m:accPr>
                        <m:chr m:val="̂"/>
                        <m:ctrlPr>
                          <a:rPr lang="en-US" sz="2400" i="1">
                            <a:solidFill>
                              <a:srgbClr val="000000"/>
                            </a:solidFill>
                            <a:effectLst/>
                            <a:latin typeface="Cambria Math" panose="02040503050406030204" pitchFamily="18" charset="0"/>
                            <a:ea typeface="Times New Roman" panose="02020603050405020304" pitchFamily="18" charset="0"/>
                          </a:rPr>
                        </m:ctrlPr>
                      </m:accPr>
                      <m:e>
                        <m:r>
                          <a:rPr lang="en-US" sz="2400" i="1">
                            <a:solidFill>
                              <a:srgbClr val="000000"/>
                            </a:solidFill>
                            <a:effectLst/>
                            <a:latin typeface="Cambria Math" panose="02040503050406030204" pitchFamily="18" charset="0"/>
                            <a:ea typeface="Times New Roman" panose="02020603050405020304" pitchFamily="18" charset="0"/>
                          </a:rPr>
                          <m:t>𝑥𝑂𝑦</m:t>
                        </m:r>
                      </m:e>
                    </m:acc>
                  </m:oMath>
                </a14:m>
                <a:r>
                  <a:rPr lang="en-US" sz="2400" dirty="0">
                    <a:solidFill>
                      <a:srgbClr val="000000"/>
                    </a:solidFill>
                    <a:effectLst/>
                    <a:latin typeface="+mn-lt"/>
                    <a:ea typeface="Times New Roman" panose="02020603050405020304" pitchFamily="18" charset="0"/>
                  </a:rPr>
                  <a:t> = 40</a:t>
                </a:r>
                <a:r>
                  <a:rPr lang="en-US" sz="2400" baseline="30000" dirty="0">
                    <a:solidFill>
                      <a:srgbClr val="000000"/>
                    </a:solidFill>
                    <a:effectLst/>
                    <a:latin typeface="+mn-lt"/>
                    <a:ea typeface="Times New Roman" panose="02020603050405020304" pitchFamily="18" charset="0"/>
                  </a:rPr>
                  <a:t>0 </a:t>
                </a:r>
                <a:endParaRPr lang="en-US" sz="2400" dirty="0">
                  <a:solidFill>
                    <a:srgbClr val="000000"/>
                  </a:solidFill>
                  <a:effectLst/>
                  <a:latin typeface="+mn-lt"/>
                  <a:ea typeface="Calibri" panose="020F0502020204030204" pitchFamily="34" charset="0"/>
                </a:endParaRPr>
              </a:p>
              <a:p>
                <a:pPr marL="0" marR="0" algn="just">
                  <a:lnSpc>
                    <a:spcPct val="120000"/>
                  </a:lnSpc>
                  <a:spcBef>
                    <a:spcPts val="600"/>
                  </a:spcBef>
                  <a:spcAft>
                    <a:spcPts val="600"/>
                  </a:spcAft>
                </a:pP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Chúng</a:t>
                </a:r>
                <a:r>
                  <a:rPr lang="en-US" sz="2400" dirty="0">
                    <a:solidFill>
                      <a:srgbClr val="000000"/>
                    </a:solidFill>
                    <a:effectLst/>
                    <a:latin typeface="+mn-lt"/>
                    <a:ea typeface="Times New Roman" panose="02020603050405020304" pitchFamily="18" charset="0"/>
                  </a:rPr>
                  <a:t> ta </a:t>
                </a:r>
                <a:r>
                  <a:rPr lang="en-US" sz="2400" dirty="0" err="1">
                    <a:solidFill>
                      <a:srgbClr val="000000"/>
                    </a:solidFill>
                    <a:effectLst/>
                    <a:latin typeface="+mn-lt"/>
                    <a:ea typeface="Times New Roman" panose="02020603050405020304" pitchFamily="18" charset="0"/>
                  </a:rPr>
                  <a:t>chỉ</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xét</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các</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góc</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có</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số</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đo</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không</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vượt</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quá</a:t>
                </a:r>
                <a:r>
                  <a:rPr lang="en-US" sz="2400" dirty="0">
                    <a:solidFill>
                      <a:srgbClr val="000000"/>
                    </a:solidFill>
                    <a:effectLst/>
                    <a:latin typeface="+mn-lt"/>
                    <a:ea typeface="Times New Roman" panose="02020603050405020304" pitchFamily="18" charset="0"/>
                  </a:rPr>
                  <a:t> 180</a:t>
                </a:r>
                <a:r>
                  <a:rPr lang="en-US" sz="2400" baseline="30000" dirty="0">
                    <a:solidFill>
                      <a:srgbClr val="000000"/>
                    </a:solidFill>
                    <a:effectLst/>
                    <a:latin typeface="+mn-lt"/>
                    <a:ea typeface="Times New Roman" panose="02020603050405020304" pitchFamily="18" charset="0"/>
                  </a:rPr>
                  <a:t>0</a:t>
                </a:r>
                <a:r>
                  <a:rPr lang="en-US" sz="2400" dirty="0">
                    <a:solidFill>
                      <a:srgbClr val="000000"/>
                    </a:solidFill>
                    <a:effectLst/>
                    <a:latin typeface="+mn-lt"/>
                    <a:ea typeface="Times New Roman" panose="02020603050405020304" pitchFamily="18" charset="0"/>
                  </a:rPr>
                  <a:t>.</a:t>
                </a:r>
                <a:endParaRPr lang="en-US" sz="2400" dirty="0">
                  <a:solidFill>
                    <a:srgbClr val="000000"/>
                  </a:solidFill>
                  <a:effectLst/>
                  <a:latin typeface="+mn-lt"/>
                  <a:ea typeface="Calibri" panose="020F0502020204030204" pitchFamily="34" charset="0"/>
                </a:endParaRPr>
              </a:p>
              <a:p>
                <a:pPr algn="l">
                  <a:lnSpc>
                    <a:spcPct val="120000"/>
                  </a:lnSpc>
                </a:pPr>
                <a:endParaRPr lang="vi-VN" sz="2400" b="1" dirty="0">
                  <a:solidFill>
                    <a:srgbClr val="002060"/>
                  </a:solidFill>
                  <a:latin typeface="+mn-lt"/>
                </a:endParaRPr>
              </a:p>
            </p:txBody>
          </p:sp>
        </mc:Choice>
        <mc:Fallback xmlns="">
          <p:sp>
            <p:nvSpPr>
              <p:cNvPr id="7" name="TextBox 6">
                <a:extLst>
                  <a:ext uri="{FF2B5EF4-FFF2-40B4-BE49-F238E27FC236}">
                    <a16:creationId xmlns:a16="http://schemas.microsoft.com/office/drawing/2014/main" id="{BFB22845-B95A-4A02-B99A-7C98B5019FB3}"/>
                  </a:ext>
                </a:extLst>
              </p:cNvPr>
              <p:cNvSpPr txBox="1">
                <a:spLocks noRot="1" noChangeAspect="1" noMove="1" noResize="1" noEditPoints="1" noAdjustHandles="1" noChangeArrowheads="1" noChangeShapeType="1" noTextEdit="1"/>
              </p:cNvSpPr>
              <p:nvPr/>
            </p:nvSpPr>
            <p:spPr>
              <a:xfrm>
                <a:off x="501650" y="1382822"/>
                <a:ext cx="8140700" cy="3736023"/>
              </a:xfrm>
              <a:prstGeom prst="rect">
                <a:avLst/>
              </a:prstGeom>
              <a:blipFill>
                <a:blip r:embed="rId5"/>
                <a:stretch>
                  <a:fillRect l="-1123" t="-326" r="-5389"/>
                </a:stretch>
              </a:blipFill>
            </p:spPr>
            <p:txBody>
              <a:bodyPr/>
              <a:lstStyle/>
              <a:p>
                <a:r>
                  <a:rPr lang="vi-VN">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additive="base">
                                        <p:cTn id="7" dur="500" fill="hold"/>
                                        <p:tgtEl>
                                          <p:spTgt spid="78"/>
                                        </p:tgtEl>
                                        <p:attrNameLst>
                                          <p:attrName>ppt_x</p:attrName>
                                        </p:attrNameLst>
                                      </p:cBhvr>
                                      <p:tavLst>
                                        <p:tav tm="0">
                                          <p:val>
                                            <p:strVal val="#ppt_x"/>
                                          </p:val>
                                        </p:tav>
                                        <p:tav tm="100000">
                                          <p:val>
                                            <p:strVal val="#ppt_x"/>
                                          </p:val>
                                        </p:tav>
                                      </p:tavLst>
                                    </p:anim>
                                    <p:anim calcmode="lin" valueType="num">
                                      <p:cBhvr additive="base">
                                        <p:cTn id="8"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 calcmode="lin" valueType="num">
                                      <p:cBhvr additive="base">
                                        <p:cTn id="2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 calcmode="lin" valueType="num">
                                      <p:cBhvr additive="base">
                                        <p:cTn id="31"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35"/>
        <p:cNvGrpSpPr/>
        <p:nvPr/>
      </p:nvGrpSpPr>
      <p:grpSpPr>
        <a:xfrm>
          <a:off x="0" y="0"/>
          <a:ext cx="0" cy="0"/>
          <a:chOff x="0" y="0"/>
          <a:chExt cx="0" cy="0"/>
        </a:xfrm>
      </p:grpSpPr>
      <p:sp>
        <p:nvSpPr>
          <p:cNvPr id="3962" name="Google Shape;3962;p56"/>
          <p:cNvSpPr txBox="1">
            <a:spLocks noGrp="1"/>
          </p:cNvSpPr>
          <p:nvPr>
            <p:ph type="title"/>
          </p:nvPr>
        </p:nvSpPr>
        <p:spPr>
          <a:xfrm>
            <a:off x="720000" y="540000"/>
            <a:ext cx="7611200" cy="920500"/>
          </a:xfrm>
          <a:prstGeom prst="rect">
            <a:avLst/>
          </a:prstGeom>
        </p:spPr>
        <p:txBody>
          <a:bodyPr spcFirstLastPara="1" wrap="square" lIns="91425" tIns="91425" rIns="91425" bIns="91425" anchor="ctr" anchorCtr="0">
            <a:noAutofit/>
          </a:bodyPr>
          <a:lstStyle/>
          <a:p>
            <a:pPr marL="0" lvl="0" indent="0" algn="just" rtl="0">
              <a:lnSpc>
                <a:spcPct val="120000"/>
              </a:lnSpc>
              <a:spcBef>
                <a:spcPts val="0"/>
              </a:spcBef>
              <a:spcAft>
                <a:spcPts val="0"/>
              </a:spcAft>
              <a:buNone/>
            </a:pPr>
            <a:r>
              <a:rPr lang="en" sz="2400" b="1" dirty="0">
                <a:solidFill>
                  <a:srgbClr val="0070C0"/>
                </a:solidFill>
              </a:rPr>
              <a:t>Luyện tập 3. </a:t>
            </a:r>
            <a:r>
              <a:rPr lang="en" sz="2400" dirty="0"/>
              <a:t>Dùng thước đo góc để đo góc quyển sách toán của em.</a:t>
            </a:r>
            <a:endParaRPr sz="2400" b="1" dirty="0"/>
          </a:p>
        </p:txBody>
      </p:sp>
      <p:pic>
        <p:nvPicPr>
          <p:cNvPr id="82" name="Picture 81">
            <a:extLst>
              <a:ext uri="{FF2B5EF4-FFF2-40B4-BE49-F238E27FC236}">
                <a16:creationId xmlns:a16="http://schemas.microsoft.com/office/drawing/2014/main" id="{5E09367F-CD4C-4530-95E5-C0671770327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819"/>
          <a:stretch/>
        </p:blipFill>
        <p:spPr>
          <a:xfrm>
            <a:off x="720000" y="1984855"/>
            <a:ext cx="2253290" cy="2253290"/>
          </a:xfrm>
          <a:prstGeom prst="rect">
            <a:avLst/>
          </a:prstGeom>
        </p:spPr>
      </p:pic>
      <p:sp>
        <p:nvSpPr>
          <p:cNvPr id="24" name="Arrow: Right 23">
            <a:extLst>
              <a:ext uri="{FF2B5EF4-FFF2-40B4-BE49-F238E27FC236}">
                <a16:creationId xmlns:a16="http://schemas.microsoft.com/office/drawing/2014/main" id="{7AEE0EF5-1FCF-4BB1-B758-4C5DA22F9F2C}"/>
              </a:ext>
            </a:extLst>
          </p:cNvPr>
          <p:cNvSpPr/>
          <p:nvPr/>
        </p:nvSpPr>
        <p:spPr>
          <a:xfrm>
            <a:off x="3314700" y="2806700"/>
            <a:ext cx="14351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5122" name="Picture 2" descr="Hình ảnh Học Sinh, Sinh Viên Clipart, Học Tập, đọc Hiểu miễn phí tải tập  tin PNG PSDComment và Vector">
            <a:extLst>
              <a:ext uri="{FF2B5EF4-FFF2-40B4-BE49-F238E27FC236}">
                <a16:creationId xmlns:a16="http://schemas.microsoft.com/office/drawing/2014/main" id="{487958FF-F8FF-4393-AB81-F482B76D8647}"/>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356950" y="1781651"/>
            <a:ext cx="2885350" cy="2885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circle(in)">
                                      <p:cBhvr>
                                        <p:cTn id="7" dur="2000"/>
                                        <p:tgtEl>
                                          <p:spTgt spid="82"/>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2500"/>
                            </p:stCondLst>
                            <p:childTnLst>
                              <p:par>
                                <p:cTn id="13" presetID="14" presetClass="entr" presetSubtype="10" fill="hold" nodeType="afterEffect">
                                  <p:stCondLst>
                                    <p:cond delay="0"/>
                                  </p:stCondLst>
                                  <p:childTnLst>
                                    <p:set>
                                      <p:cBhvr>
                                        <p:cTn id="14" dur="1" fill="hold">
                                          <p:stCondLst>
                                            <p:cond delay="0"/>
                                          </p:stCondLst>
                                        </p:cTn>
                                        <p:tgtEl>
                                          <p:spTgt spid="5122"/>
                                        </p:tgtEl>
                                        <p:attrNameLst>
                                          <p:attrName>style.visibility</p:attrName>
                                        </p:attrNameLst>
                                      </p:cBhvr>
                                      <p:to>
                                        <p:strVal val="visible"/>
                                      </p:to>
                                    </p:set>
                                    <p:animEffect transition="in" filter="randombar(horizontal)">
                                      <p:cBhvr>
                                        <p:cTn id="15"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97"/>
        <p:cNvGrpSpPr/>
        <p:nvPr/>
      </p:nvGrpSpPr>
      <p:grpSpPr>
        <a:xfrm>
          <a:off x="0" y="0"/>
          <a:ext cx="0" cy="0"/>
          <a:chOff x="0" y="0"/>
          <a:chExt cx="0" cy="0"/>
        </a:xfrm>
      </p:grpSpPr>
      <p:grpSp>
        <p:nvGrpSpPr>
          <p:cNvPr id="4062" name="Google Shape;4062;p57"/>
          <p:cNvGrpSpPr/>
          <p:nvPr/>
        </p:nvGrpSpPr>
        <p:grpSpPr>
          <a:xfrm>
            <a:off x="7604419" y="4038863"/>
            <a:ext cx="745681" cy="929720"/>
            <a:chOff x="6496103" y="3793969"/>
            <a:chExt cx="745681" cy="929720"/>
          </a:xfrm>
        </p:grpSpPr>
        <p:sp>
          <p:nvSpPr>
            <p:cNvPr id="4063" name="Google Shape;4063;p57"/>
            <p:cNvSpPr/>
            <p:nvPr/>
          </p:nvSpPr>
          <p:spPr>
            <a:xfrm rot="961257">
              <a:off x="7000527" y="3820345"/>
              <a:ext cx="218584" cy="195058"/>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57"/>
            <p:cNvSpPr/>
            <p:nvPr/>
          </p:nvSpPr>
          <p:spPr>
            <a:xfrm rot="961257">
              <a:off x="6995904" y="3853726"/>
              <a:ext cx="218559" cy="161032"/>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57"/>
            <p:cNvSpPr/>
            <p:nvPr/>
          </p:nvSpPr>
          <p:spPr>
            <a:xfrm rot="961257">
              <a:off x="7116338" y="3832193"/>
              <a:ext cx="87729" cy="65353"/>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57"/>
            <p:cNvSpPr/>
            <p:nvPr/>
          </p:nvSpPr>
          <p:spPr>
            <a:xfrm rot="961257">
              <a:off x="6530193" y="4469807"/>
              <a:ext cx="251735" cy="223484"/>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57"/>
            <p:cNvSpPr/>
            <p:nvPr/>
          </p:nvSpPr>
          <p:spPr>
            <a:xfrm rot="961257">
              <a:off x="6552600" y="4574741"/>
              <a:ext cx="81828" cy="71303"/>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57"/>
            <p:cNvSpPr/>
            <p:nvPr/>
          </p:nvSpPr>
          <p:spPr>
            <a:xfrm rot="961257">
              <a:off x="6625853" y="4643924"/>
              <a:ext cx="15001" cy="13326"/>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57"/>
            <p:cNvSpPr/>
            <p:nvPr/>
          </p:nvSpPr>
          <p:spPr>
            <a:xfrm rot="961257">
              <a:off x="6640231" y="3884288"/>
              <a:ext cx="468419" cy="780982"/>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57"/>
            <p:cNvSpPr/>
            <p:nvPr/>
          </p:nvSpPr>
          <p:spPr>
            <a:xfrm rot="961257">
              <a:off x="6720030" y="3912439"/>
              <a:ext cx="308813" cy="724680"/>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57"/>
            <p:cNvSpPr/>
            <p:nvPr/>
          </p:nvSpPr>
          <p:spPr>
            <a:xfrm rot="961257">
              <a:off x="6988643" y="3829246"/>
              <a:ext cx="226884" cy="168807"/>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57"/>
            <p:cNvSpPr/>
            <p:nvPr/>
          </p:nvSpPr>
          <p:spPr>
            <a:xfrm rot="961257">
              <a:off x="7109532" y="3807848"/>
              <a:ext cx="95904" cy="73103"/>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57"/>
            <p:cNvSpPr/>
            <p:nvPr/>
          </p:nvSpPr>
          <p:spPr>
            <a:xfrm rot="961257">
              <a:off x="6513069" y="4515706"/>
              <a:ext cx="239885" cy="156706"/>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57"/>
            <p:cNvSpPr/>
            <p:nvPr/>
          </p:nvSpPr>
          <p:spPr>
            <a:xfrm rot="961257">
              <a:off x="6633220" y="3859878"/>
              <a:ext cx="476744" cy="788682"/>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57"/>
            <p:cNvSpPr/>
            <p:nvPr/>
          </p:nvSpPr>
          <p:spPr>
            <a:xfrm rot="961257">
              <a:off x="6713394" y="3888160"/>
              <a:ext cx="316763" cy="732355"/>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 name="Google Shape;3962;p56">
            <a:extLst>
              <a:ext uri="{FF2B5EF4-FFF2-40B4-BE49-F238E27FC236}">
                <a16:creationId xmlns:a16="http://schemas.microsoft.com/office/drawing/2014/main" id="{F9F99BD1-15B4-4843-99BA-060CCB59EACA}"/>
              </a:ext>
            </a:extLst>
          </p:cNvPr>
          <p:cNvSpPr txBox="1">
            <a:spLocks noGrp="1"/>
          </p:cNvSpPr>
          <p:nvPr>
            <p:ph type="title"/>
          </p:nvPr>
        </p:nvSpPr>
        <p:spPr>
          <a:xfrm>
            <a:off x="719999" y="540000"/>
            <a:ext cx="7620757" cy="615700"/>
          </a:xfrm>
          <a:prstGeom prst="rect">
            <a:avLst/>
          </a:prstGeom>
        </p:spPr>
        <p:txBody>
          <a:bodyPr spcFirstLastPara="1" wrap="square" lIns="91425" tIns="91425" rIns="91425" bIns="91425" anchor="ctr" anchorCtr="0">
            <a:noAutofit/>
          </a:bodyPr>
          <a:lstStyle/>
          <a:p>
            <a:pPr marL="0" lvl="0" indent="0" algn="just" rtl="0">
              <a:lnSpc>
                <a:spcPct val="120000"/>
              </a:lnSpc>
              <a:spcBef>
                <a:spcPts val="0"/>
              </a:spcBef>
              <a:spcAft>
                <a:spcPts val="0"/>
              </a:spcAft>
              <a:buNone/>
            </a:pPr>
            <a:r>
              <a:rPr lang="en" sz="2400" i="1" dirty="0"/>
              <a:t>Dùng thước đo góc để vẽ góc xOy có số đo bằng 70</a:t>
            </a:r>
            <a:r>
              <a:rPr lang="en" sz="2400" i="1" baseline="30000" dirty="0"/>
              <a:t>o</a:t>
            </a:r>
            <a:endParaRPr sz="2400" b="1" i="1" dirty="0"/>
          </a:p>
        </p:txBody>
      </p:sp>
      <p:sp>
        <p:nvSpPr>
          <p:cNvPr id="51" name="TextBox 50">
            <a:extLst>
              <a:ext uri="{FF2B5EF4-FFF2-40B4-BE49-F238E27FC236}">
                <a16:creationId xmlns:a16="http://schemas.microsoft.com/office/drawing/2014/main" id="{0A184E86-816A-4C9B-808B-100143537FE7}"/>
              </a:ext>
            </a:extLst>
          </p:cNvPr>
          <p:cNvSpPr txBox="1"/>
          <p:nvPr/>
        </p:nvSpPr>
        <p:spPr>
          <a:xfrm>
            <a:off x="719999" y="1339607"/>
            <a:ext cx="3111500" cy="400110"/>
          </a:xfrm>
          <a:prstGeom prst="rect">
            <a:avLst/>
          </a:prstGeom>
          <a:noFill/>
        </p:spPr>
        <p:txBody>
          <a:bodyPr wrap="square" rtlCol="0">
            <a:spAutoFit/>
          </a:bodyPr>
          <a:lstStyle/>
          <a:p>
            <a:pPr algn="l"/>
            <a:r>
              <a:rPr lang="en-US" sz="2000" b="1" u="sng" dirty="0" err="1">
                <a:solidFill>
                  <a:srgbClr val="002060"/>
                </a:solidFill>
              </a:rPr>
              <a:t>Bước</a:t>
            </a:r>
            <a:r>
              <a:rPr lang="en-US" sz="2000" b="1" u="sng" dirty="0">
                <a:solidFill>
                  <a:srgbClr val="002060"/>
                </a:solidFill>
              </a:rPr>
              <a:t> 1.</a:t>
            </a:r>
            <a:r>
              <a:rPr lang="en-US" sz="2000" b="1" dirty="0">
                <a:solidFill>
                  <a:srgbClr val="002060"/>
                </a:solidFill>
              </a:rPr>
              <a:t> </a:t>
            </a:r>
            <a:r>
              <a:rPr lang="en-US" sz="2000" dirty="0" err="1">
                <a:solidFill>
                  <a:srgbClr val="00040C"/>
                </a:solidFill>
              </a:rPr>
              <a:t>Vẽ</a:t>
            </a:r>
            <a:r>
              <a:rPr lang="en-US" sz="2000" dirty="0">
                <a:solidFill>
                  <a:srgbClr val="00040C"/>
                </a:solidFill>
              </a:rPr>
              <a:t> </a:t>
            </a:r>
            <a:r>
              <a:rPr lang="en-US" sz="2000" dirty="0" err="1">
                <a:solidFill>
                  <a:srgbClr val="00040C"/>
                </a:solidFill>
              </a:rPr>
              <a:t>tia</a:t>
            </a:r>
            <a:r>
              <a:rPr lang="en-US" sz="2000" dirty="0">
                <a:solidFill>
                  <a:srgbClr val="00040C"/>
                </a:solidFill>
              </a:rPr>
              <a:t> Ox</a:t>
            </a:r>
            <a:endParaRPr lang="vi-VN" sz="2000" dirty="0">
              <a:solidFill>
                <a:srgbClr val="00040C"/>
              </a:solidFill>
            </a:endParaRPr>
          </a:p>
        </p:txBody>
      </p:sp>
      <p:pic>
        <p:nvPicPr>
          <p:cNvPr id="53" name="Picture 52">
            <a:extLst>
              <a:ext uri="{FF2B5EF4-FFF2-40B4-BE49-F238E27FC236}">
                <a16:creationId xmlns:a16="http://schemas.microsoft.com/office/drawing/2014/main" id="{B09015BB-EB00-4E6C-9A84-2A75CE822876}"/>
              </a:ext>
            </a:extLst>
          </p:cNvPr>
          <p:cNvPicPr>
            <a:picLocks noChangeAspect="1"/>
          </p:cNvPicPr>
          <p:nvPr/>
        </p:nvPicPr>
        <p:blipFill>
          <a:blip r:embed="rId3"/>
          <a:stretch>
            <a:fillRect/>
          </a:stretch>
        </p:blipFill>
        <p:spPr>
          <a:xfrm>
            <a:off x="3211830" y="1257187"/>
            <a:ext cx="3583940" cy="564949"/>
          </a:xfrm>
          <a:prstGeom prst="rect">
            <a:avLst/>
          </a:prstGeom>
        </p:spPr>
      </p:pic>
      <p:sp>
        <p:nvSpPr>
          <p:cNvPr id="133" name="TextBox 132">
            <a:extLst>
              <a:ext uri="{FF2B5EF4-FFF2-40B4-BE49-F238E27FC236}">
                <a16:creationId xmlns:a16="http://schemas.microsoft.com/office/drawing/2014/main" id="{55E1174E-1781-4011-9D33-1DF00CCF52FB}"/>
              </a:ext>
            </a:extLst>
          </p:cNvPr>
          <p:cNvSpPr txBox="1"/>
          <p:nvPr/>
        </p:nvSpPr>
        <p:spPr>
          <a:xfrm>
            <a:off x="719999" y="1851289"/>
            <a:ext cx="7916002" cy="850939"/>
          </a:xfrm>
          <a:prstGeom prst="rect">
            <a:avLst/>
          </a:prstGeom>
          <a:noFill/>
        </p:spPr>
        <p:txBody>
          <a:bodyPr wrap="square" rtlCol="0">
            <a:spAutoFit/>
          </a:bodyPr>
          <a:lstStyle/>
          <a:p>
            <a:pPr algn="l">
              <a:lnSpc>
                <a:spcPct val="130000"/>
              </a:lnSpc>
            </a:pPr>
            <a:r>
              <a:rPr lang="en-US" sz="2000" b="1" u="sng" dirty="0" err="1">
                <a:solidFill>
                  <a:srgbClr val="002060"/>
                </a:solidFill>
              </a:rPr>
              <a:t>Bước</a:t>
            </a:r>
            <a:r>
              <a:rPr lang="en-US" sz="2000" b="1" u="sng" dirty="0">
                <a:solidFill>
                  <a:srgbClr val="002060"/>
                </a:solidFill>
              </a:rPr>
              <a:t> 2.</a:t>
            </a:r>
            <a:r>
              <a:rPr lang="en-US" sz="2000" b="1" dirty="0">
                <a:solidFill>
                  <a:srgbClr val="002060"/>
                </a:solidFill>
              </a:rPr>
              <a:t> </a:t>
            </a:r>
            <a:r>
              <a:rPr lang="en-US" sz="2000" dirty="0" err="1">
                <a:solidFill>
                  <a:srgbClr val="00040C"/>
                </a:solidFill>
              </a:rPr>
              <a:t>Đặt</a:t>
            </a:r>
            <a:r>
              <a:rPr lang="en-US" sz="2000" dirty="0">
                <a:solidFill>
                  <a:srgbClr val="00040C"/>
                </a:solidFill>
              </a:rPr>
              <a:t> </a:t>
            </a:r>
            <a:r>
              <a:rPr lang="en-US" sz="2000" dirty="0" err="1">
                <a:solidFill>
                  <a:srgbClr val="00040C"/>
                </a:solidFill>
              </a:rPr>
              <a:t>thước</a:t>
            </a:r>
            <a:r>
              <a:rPr lang="en-US" sz="2000" dirty="0">
                <a:solidFill>
                  <a:srgbClr val="00040C"/>
                </a:solidFill>
              </a:rPr>
              <a:t> </a:t>
            </a:r>
            <a:r>
              <a:rPr lang="en-US" sz="2000" dirty="0" err="1">
                <a:solidFill>
                  <a:srgbClr val="00040C"/>
                </a:solidFill>
              </a:rPr>
              <a:t>đo</a:t>
            </a:r>
            <a:r>
              <a:rPr lang="en-US" sz="2000" dirty="0">
                <a:solidFill>
                  <a:srgbClr val="00040C"/>
                </a:solidFill>
              </a:rPr>
              <a:t> </a:t>
            </a:r>
            <a:r>
              <a:rPr lang="en-US" sz="2000" dirty="0" err="1">
                <a:solidFill>
                  <a:srgbClr val="00040C"/>
                </a:solidFill>
              </a:rPr>
              <a:t>góc</a:t>
            </a:r>
            <a:r>
              <a:rPr lang="en-US" sz="2000" dirty="0">
                <a:solidFill>
                  <a:srgbClr val="00040C"/>
                </a:solidFill>
              </a:rPr>
              <a:t> </a:t>
            </a:r>
            <a:r>
              <a:rPr lang="en-US" sz="2000" dirty="0" err="1">
                <a:solidFill>
                  <a:srgbClr val="00040C"/>
                </a:solidFill>
              </a:rPr>
              <a:t>sao</a:t>
            </a:r>
            <a:r>
              <a:rPr lang="en-US" sz="2000" dirty="0">
                <a:solidFill>
                  <a:srgbClr val="00040C"/>
                </a:solidFill>
              </a:rPr>
              <a:t> </a:t>
            </a:r>
            <a:r>
              <a:rPr lang="en-US" sz="2000" dirty="0" err="1">
                <a:solidFill>
                  <a:srgbClr val="00040C"/>
                </a:solidFill>
              </a:rPr>
              <a:t>tâm</a:t>
            </a:r>
            <a:r>
              <a:rPr lang="en-US" sz="2000" dirty="0">
                <a:solidFill>
                  <a:srgbClr val="00040C"/>
                </a:solidFill>
              </a:rPr>
              <a:t> </a:t>
            </a:r>
            <a:r>
              <a:rPr lang="en-US" sz="2000" dirty="0" err="1">
                <a:solidFill>
                  <a:srgbClr val="00040C"/>
                </a:solidFill>
              </a:rPr>
              <a:t>của</a:t>
            </a:r>
            <a:r>
              <a:rPr lang="en-US" sz="2000" dirty="0">
                <a:solidFill>
                  <a:srgbClr val="00040C"/>
                </a:solidFill>
              </a:rPr>
              <a:t> </a:t>
            </a:r>
            <a:r>
              <a:rPr lang="en-US" sz="2000" dirty="0" err="1">
                <a:solidFill>
                  <a:srgbClr val="00040C"/>
                </a:solidFill>
              </a:rPr>
              <a:t>thước</a:t>
            </a:r>
            <a:r>
              <a:rPr lang="en-US" sz="2000" dirty="0">
                <a:solidFill>
                  <a:srgbClr val="00040C"/>
                </a:solidFill>
              </a:rPr>
              <a:t> </a:t>
            </a:r>
            <a:r>
              <a:rPr lang="en-US" sz="2000" dirty="0" err="1">
                <a:solidFill>
                  <a:srgbClr val="00040C"/>
                </a:solidFill>
              </a:rPr>
              <a:t>trùng</a:t>
            </a:r>
            <a:r>
              <a:rPr lang="en-US" sz="2000" dirty="0">
                <a:solidFill>
                  <a:srgbClr val="00040C"/>
                </a:solidFill>
              </a:rPr>
              <a:t> </a:t>
            </a:r>
            <a:r>
              <a:rPr lang="en-US" sz="2000" dirty="0" err="1">
                <a:solidFill>
                  <a:srgbClr val="00040C"/>
                </a:solidFill>
              </a:rPr>
              <a:t>với</a:t>
            </a:r>
            <a:r>
              <a:rPr lang="en-US" sz="2000" dirty="0">
                <a:solidFill>
                  <a:srgbClr val="00040C"/>
                </a:solidFill>
              </a:rPr>
              <a:t> O, </a:t>
            </a:r>
            <a:r>
              <a:rPr lang="en-US" sz="2000" dirty="0" err="1">
                <a:solidFill>
                  <a:srgbClr val="00040C"/>
                </a:solidFill>
              </a:rPr>
              <a:t>vạch</a:t>
            </a:r>
            <a:r>
              <a:rPr lang="en-US" sz="2000" dirty="0">
                <a:solidFill>
                  <a:srgbClr val="00040C"/>
                </a:solidFill>
              </a:rPr>
              <a:t> 0 </a:t>
            </a:r>
            <a:r>
              <a:rPr lang="en-US" sz="2000" dirty="0" err="1">
                <a:solidFill>
                  <a:srgbClr val="00040C"/>
                </a:solidFill>
              </a:rPr>
              <a:t>của</a:t>
            </a:r>
            <a:r>
              <a:rPr lang="en-US" sz="2000" dirty="0">
                <a:solidFill>
                  <a:srgbClr val="00040C"/>
                </a:solidFill>
              </a:rPr>
              <a:t> </a:t>
            </a:r>
            <a:r>
              <a:rPr lang="en-US" sz="2000" dirty="0" err="1">
                <a:solidFill>
                  <a:srgbClr val="00040C"/>
                </a:solidFill>
              </a:rPr>
              <a:t>thước</a:t>
            </a:r>
            <a:r>
              <a:rPr lang="en-US" sz="2000" dirty="0">
                <a:solidFill>
                  <a:srgbClr val="00040C"/>
                </a:solidFill>
              </a:rPr>
              <a:t> </a:t>
            </a:r>
            <a:r>
              <a:rPr lang="en-US" sz="2000" dirty="0" err="1">
                <a:solidFill>
                  <a:srgbClr val="00040C"/>
                </a:solidFill>
              </a:rPr>
              <a:t>nằm</a:t>
            </a:r>
            <a:r>
              <a:rPr lang="en-US" sz="2000" dirty="0">
                <a:solidFill>
                  <a:srgbClr val="00040C"/>
                </a:solidFill>
              </a:rPr>
              <a:t> </a:t>
            </a:r>
            <a:r>
              <a:rPr lang="en-US" sz="2000" dirty="0" err="1">
                <a:solidFill>
                  <a:srgbClr val="00040C"/>
                </a:solidFill>
              </a:rPr>
              <a:t>trên</a:t>
            </a:r>
            <a:r>
              <a:rPr lang="en-US" sz="2000" dirty="0">
                <a:solidFill>
                  <a:srgbClr val="00040C"/>
                </a:solidFill>
              </a:rPr>
              <a:t> </a:t>
            </a:r>
            <a:r>
              <a:rPr lang="en-US" sz="2000" dirty="0" err="1">
                <a:solidFill>
                  <a:srgbClr val="00040C"/>
                </a:solidFill>
              </a:rPr>
              <a:t>tia</a:t>
            </a:r>
            <a:r>
              <a:rPr lang="en-US" sz="2000" dirty="0">
                <a:solidFill>
                  <a:srgbClr val="00040C"/>
                </a:solidFill>
              </a:rPr>
              <a:t> Ox.</a:t>
            </a:r>
            <a:endParaRPr lang="vi-VN" sz="2000" dirty="0">
              <a:solidFill>
                <a:srgbClr val="00040C"/>
              </a:solidFill>
            </a:endParaRPr>
          </a:p>
        </p:txBody>
      </p:sp>
      <p:pic>
        <p:nvPicPr>
          <p:cNvPr id="55" name="Picture 54">
            <a:extLst>
              <a:ext uri="{FF2B5EF4-FFF2-40B4-BE49-F238E27FC236}">
                <a16:creationId xmlns:a16="http://schemas.microsoft.com/office/drawing/2014/main" id="{C67738E4-B25A-46DB-BB23-61367CC970C6}"/>
              </a:ext>
            </a:extLst>
          </p:cNvPr>
          <p:cNvPicPr>
            <a:picLocks noChangeAspect="1"/>
          </p:cNvPicPr>
          <p:nvPr/>
        </p:nvPicPr>
        <p:blipFill>
          <a:blip r:embed="rId4"/>
          <a:stretch>
            <a:fillRect/>
          </a:stretch>
        </p:blipFill>
        <p:spPr>
          <a:xfrm>
            <a:off x="1659462" y="2487632"/>
            <a:ext cx="5274738" cy="236765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wipe(left)">
                                      <p:cBhvr>
                                        <p:cTn id="13" dur="500"/>
                                        <p:tgtEl>
                                          <p:spTgt spid="5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3"/>
                                        </p:tgtEl>
                                        <p:attrNameLst>
                                          <p:attrName>style.visibility</p:attrName>
                                        </p:attrNameLst>
                                      </p:cBhvr>
                                      <p:to>
                                        <p:strVal val="visible"/>
                                      </p:to>
                                    </p:set>
                                    <p:anim calcmode="lin" valueType="num">
                                      <p:cBhvr additive="base">
                                        <p:cTn id="18" dur="500" fill="hold"/>
                                        <p:tgtEl>
                                          <p:spTgt spid="133"/>
                                        </p:tgtEl>
                                        <p:attrNameLst>
                                          <p:attrName>ppt_x</p:attrName>
                                        </p:attrNameLst>
                                      </p:cBhvr>
                                      <p:tavLst>
                                        <p:tav tm="0">
                                          <p:val>
                                            <p:strVal val="#ppt_x"/>
                                          </p:val>
                                        </p:tav>
                                        <p:tav tm="100000">
                                          <p:val>
                                            <p:strVal val="#ppt_x"/>
                                          </p:val>
                                        </p:tav>
                                      </p:tavLst>
                                    </p:anim>
                                    <p:anim calcmode="lin" valueType="num">
                                      <p:cBhvr additive="base">
                                        <p:cTn id="19" dur="500" fill="hold"/>
                                        <p:tgtEl>
                                          <p:spTgt spid="13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randombar(horizontal)">
                                      <p:cBhvr>
                                        <p:cTn id="24"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1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59"/>
        <p:cNvGrpSpPr/>
        <p:nvPr/>
      </p:nvGrpSpPr>
      <p:grpSpPr>
        <a:xfrm>
          <a:off x="0" y="0"/>
          <a:ext cx="0" cy="0"/>
          <a:chOff x="0" y="0"/>
          <a:chExt cx="0" cy="0"/>
        </a:xfrm>
      </p:grpSpPr>
      <p:sp>
        <p:nvSpPr>
          <p:cNvPr id="1460" name="Google Shape;1460;p40"/>
          <p:cNvSpPr txBox="1">
            <a:spLocks noGrp="1"/>
          </p:cNvSpPr>
          <p:nvPr>
            <p:ph type="title"/>
          </p:nvPr>
        </p:nvSpPr>
        <p:spPr>
          <a:xfrm>
            <a:off x="720000" y="421572"/>
            <a:ext cx="7704000"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chemeClr val="accent4"/>
                </a:solidFill>
              </a:rPr>
              <a:t>KHỞI ĐỘNG</a:t>
            </a:r>
            <a:endParaRPr dirty="0"/>
          </a:p>
        </p:txBody>
      </p:sp>
      <p:grpSp>
        <p:nvGrpSpPr>
          <p:cNvPr id="1465" name="Google Shape;1465;p40"/>
          <p:cNvGrpSpPr/>
          <p:nvPr/>
        </p:nvGrpSpPr>
        <p:grpSpPr>
          <a:xfrm>
            <a:off x="7401334" y="782830"/>
            <a:ext cx="944592" cy="707305"/>
            <a:chOff x="7401334" y="782830"/>
            <a:chExt cx="944592" cy="707305"/>
          </a:xfrm>
        </p:grpSpPr>
        <p:sp>
          <p:nvSpPr>
            <p:cNvPr id="1466" name="Google Shape;1466;p40"/>
            <p:cNvSpPr/>
            <p:nvPr/>
          </p:nvSpPr>
          <p:spPr>
            <a:xfrm rot="-4603600">
              <a:off x="7414304" y="814064"/>
              <a:ext cx="218578" cy="195053"/>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40"/>
            <p:cNvSpPr/>
            <p:nvPr/>
          </p:nvSpPr>
          <p:spPr>
            <a:xfrm rot="-4603600">
              <a:off x="7430889" y="834922"/>
              <a:ext cx="218553" cy="161027"/>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40"/>
            <p:cNvSpPr/>
            <p:nvPr/>
          </p:nvSpPr>
          <p:spPr>
            <a:xfrm rot="-4603600">
              <a:off x="7424370" y="831129"/>
              <a:ext cx="87726" cy="65351"/>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40"/>
            <p:cNvSpPr/>
            <p:nvPr/>
          </p:nvSpPr>
          <p:spPr>
            <a:xfrm rot="-4603600">
              <a:off x="8082409" y="1221250"/>
              <a:ext cx="251729" cy="223478"/>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40"/>
            <p:cNvSpPr/>
            <p:nvPr/>
          </p:nvSpPr>
          <p:spPr>
            <a:xfrm rot="-4603600">
              <a:off x="8199171" y="1358424"/>
              <a:ext cx="81826" cy="71301"/>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40"/>
            <p:cNvSpPr/>
            <p:nvPr/>
          </p:nvSpPr>
          <p:spPr>
            <a:xfrm rot="-4603600">
              <a:off x="8270821" y="1345688"/>
              <a:ext cx="15000" cy="13325"/>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40"/>
            <p:cNvSpPr/>
            <p:nvPr/>
          </p:nvSpPr>
          <p:spPr>
            <a:xfrm rot="-4603600">
              <a:off x="7657170" y="739109"/>
              <a:ext cx="468407" cy="780961"/>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40"/>
            <p:cNvSpPr/>
            <p:nvPr/>
          </p:nvSpPr>
          <p:spPr>
            <a:xfrm rot="-4603600">
              <a:off x="7736970" y="767260"/>
              <a:ext cx="308804" cy="724661"/>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40"/>
            <p:cNvSpPr/>
            <p:nvPr/>
          </p:nvSpPr>
          <p:spPr>
            <a:xfrm rot="-4603600">
              <a:off x="7406306" y="835118"/>
              <a:ext cx="226878" cy="168802"/>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40"/>
            <p:cNvSpPr/>
            <p:nvPr/>
          </p:nvSpPr>
          <p:spPr>
            <a:xfrm rot="-4603600">
              <a:off x="7399966" y="830951"/>
              <a:ext cx="95901" cy="73101"/>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40"/>
            <p:cNvSpPr/>
            <p:nvPr/>
          </p:nvSpPr>
          <p:spPr>
            <a:xfrm rot="-4603600">
              <a:off x="8101936" y="1277059"/>
              <a:ext cx="239878" cy="156702"/>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40"/>
            <p:cNvSpPr/>
            <p:nvPr/>
          </p:nvSpPr>
          <p:spPr>
            <a:xfrm rot="-4603600">
              <a:off x="7632608" y="739091"/>
              <a:ext cx="476732" cy="788661"/>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40"/>
            <p:cNvSpPr/>
            <p:nvPr/>
          </p:nvSpPr>
          <p:spPr>
            <a:xfrm rot="-4603600">
              <a:off x="7712705" y="767062"/>
              <a:ext cx="316755" cy="732336"/>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7" name="Picture 36">
            <a:extLst>
              <a:ext uri="{FF2B5EF4-FFF2-40B4-BE49-F238E27FC236}">
                <a16:creationId xmlns:a16="http://schemas.microsoft.com/office/drawing/2014/main" id="{E8A8715E-24E5-4633-BF54-5B5071C70DB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073610" y="985872"/>
            <a:ext cx="2860675" cy="1826696"/>
          </a:xfrm>
          <a:prstGeom prst="rect">
            <a:avLst/>
          </a:prstGeom>
        </p:spPr>
      </p:pic>
      <p:sp>
        <p:nvSpPr>
          <p:cNvPr id="4" name="TextBox 3">
            <a:extLst>
              <a:ext uri="{FF2B5EF4-FFF2-40B4-BE49-F238E27FC236}">
                <a16:creationId xmlns:a16="http://schemas.microsoft.com/office/drawing/2014/main" id="{89506645-544D-4ED7-A0EA-68D0355CAF03}"/>
              </a:ext>
            </a:extLst>
          </p:cNvPr>
          <p:cNvSpPr txBox="1"/>
          <p:nvPr/>
        </p:nvSpPr>
        <p:spPr>
          <a:xfrm>
            <a:off x="842779" y="3014442"/>
            <a:ext cx="5091506" cy="1420325"/>
          </a:xfrm>
          <a:prstGeom prst="rect">
            <a:avLst/>
          </a:prstGeom>
          <a:noFill/>
          <a:ln>
            <a:solidFill>
              <a:schemeClr val="tx1"/>
            </a:solidFill>
            <a:prstDash val="dash"/>
          </a:ln>
        </p:spPr>
        <p:txBody>
          <a:bodyPr wrap="square" rtlCol="0">
            <a:spAutoFit/>
          </a:bodyPr>
          <a:lstStyle/>
          <a:p>
            <a:pPr algn="just">
              <a:lnSpc>
                <a:spcPct val="150000"/>
              </a:lnSpc>
            </a:pPr>
            <a:r>
              <a:rPr lang="en-US" sz="2000" i="1" dirty="0">
                <a:solidFill>
                  <a:srgbClr val="002060"/>
                </a:solidFill>
                <a:effectLst/>
                <a:latin typeface="+mn-lt"/>
                <a:ea typeface="Times New Roman" panose="02020603050405020304" pitchFamily="18" charset="0"/>
              </a:rPr>
              <a:t>Hai </a:t>
            </a:r>
            <a:r>
              <a:rPr lang="en-US" sz="2000" i="1" dirty="0" err="1">
                <a:solidFill>
                  <a:srgbClr val="002060"/>
                </a:solidFill>
                <a:effectLst/>
                <a:latin typeface="+mn-lt"/>
                <a:ea typeface="Times New Roman" panose="02020603050405020304" pitchFamily="18" charset="0"/>
              </a:rPr>
              <a:t>thân</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của</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chiếc</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compa</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có</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thể</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xem</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là</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hai</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tia</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chung</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gốc</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Độ</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mở</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của</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compa</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gợi</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cho</a:t>
            </a:r>
            <a:r>
              <a:rPr lang="en-US" sz="2000" i="1" dirty="0">
                <a:solidFill>
                  <a:srgbClr val="002060"/>
                </a:solidFill>
                <a:effectLst/>
                <a:latin typeface="+mn-lt"/>
                <a:ea typeface="Times New Roman" panose="02020603050405020304" pitchFamily="18" charset="0"/>
              </a:rPr>
              <a:t> ta </a:t>
            </a:r>
            <a:r>
              <a:rPr lang="en-US" sz="2000" i="1" dirty="0" err="1">
                <a:solidFill>
                  <a:srgbClr val="002060"/>
                </a:solidFill>
                <a:effectLst/>
                <a:latin typeface="+mn-lt"/>
                <a:ea typeface="Times New Roman" panose="02020603050405020304" pitchFamily="18" charset="0"/>
              </a:rPr>
              <a:t>hình</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ảnh</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gì</a:t>
            </a:r>
            <a:r>
              <a:rPr lang="en-US" sz="2000" i="1" dirty="0">
                <a:solidFill>
                  <a:srgbClr val="002060"/>
                </a:solidFill>
                <a:effectLst/>
                <a:latin typeface="+mn-lt"/>
                <a:ea typeface="Times New Roman" panose="02020603050405020304" pitchFamily="18" charset="0"/>
              </a:rPr>
              <a:t>?</a:t>
            </a:r>
            <a:endParaRPr lang="en-US" sz="2000" dirty="0">
              <a:solidFill>
                <a:srgbClr val="002060"/>
              </a:solidFill>
              <a:effectLst/>
              <a:latin typeface="+mn-lt"/>
              <a:ea typeface="Calibri" panose="020F0502020204030204" pitchFamily="34" charset="0"/>
            </a:endParaRPr>
          </a:p>
        </p:txBody>
      </p:sp>
      <p:pic>
        <p:nvPicPr>
          <p:cNvPr id="1026" name="Picture 2" descr="Kỹ thuật đặt câu hỏi | Hiệp Sĩ Top">
            <a:extLst>
              <a:ext uri="{FF2B5EF4-FFF2-40B4-BE49-F238E27FC236}">
                <a16:creationId xmlns:a16="http://schemas.microsoft.com/office/drawing/2014/main" id="{6A51689F-F4EA-4813-ABF8-EC805A79DD51}"/>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29770" y="2417015"/>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randombar(horizontal)">
                                      <p:cBhvr>
                                        <p:cTn id="7" dur="500"/>
                                        <p:tgtEl>
                                          <p:spTgt spid="3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randombar(horizontal)">
                                      <p:cBhvr>
                                        <p:cTn id="1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20"/>
        <p:cNvGrpSpPr/>
        <p:nvPr/>
      </p:nvGrpSpPr>
      <p:grpSpPr>
        <a:xfrm>
          <a:off x="0" y="0"/>
          <a:ext cx="0" cy="0"/>
          <a:chOff x="0" y="0"/>
          <a:chExt cx="0" cy="0"/>
        </a:xfrm>
      </p:grpSpPr>
      <p:grpSp>
        <p:nvGrpSpPr>
          <p:cNvPr id="4278" name="Google Shape;4278;p59"/>
          <p:cNvGrpSpPr/>
          <p:nvPr/>
        </p:nvGrpSpPr>
        <p:grpSpPr>
          <a:xfrm>
            <a:off x="7675418" y="4208263"/>
            <a:ext cx="1071181" cy="648644"/>
            <a:chOff x="3277464" y="3929444"/>
            <a:chExt cx="1071181" cy="648644"/>
          </a:xfrm>
        </p:grpSpPr>
        <p:sp>
          <p:nvSpPr>
            <p:cNvPr id="4279" name="Google Shape;4279;p59"/>
            <p:cNvSpPr/>
            <p:nvPr/>
          </p:nvSpPr>
          <p:spPr>
            <a:xfrm rot="-6175966">
              <a:off x="3301900" y="4114378"/>
              <a:ext cx="218568" cy="195043"/>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59"/>
            <p:cNvSpPr/>
            <p:nvPr/>
          </p:nvSpPr>
          <p:spPr>
            <a:xfrm rot="-6175966">
              <a:off x="3318480" y="4127520"/>
              <a:ext cx="218543" cy="161019"/>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59"/>
            <p:cNvSpPr/>
            <p:nvPr/>
          </p:nvSpPr>
          <p:spPr>
            <a:xfrm rot="-6175966">
              <a:off x="3296551" y="4160795"/>
              <a:ext cx="87722" cy="65348"/>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59"/>
            <p:cNvSpPr/>
            <p:nvPr/>
          </p:nvSpPr>
          <p:spPr>
            <a:xfrm rot="-6175966">
              <a:off x="4085719" y="4175879"/>
              <a:ext cx="251716" cy="223467"/>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59"/>
            <p:cNvSpPr/>
            <p:nvPr/>
          </p:nvSpPr>
          <p:spPr>
            <a:xfrm rot="-6175966">
              <a:off x="4226184" y="4292715"/>
              <a:ext cx="81822" cy="71298"/>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59"/>
            <p:cNvSpPr/>
            <p:nvPr/>
          </p:nvSpPr>
          <p:spPr>
            <a:xfrm rot="-6175966">
              <a:off x="4275477" y="4267379"/>
              <a:ext cx="14999" cy="13325"/>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59"/>
            <p:cNvSpPr/>
            <p:nvPr/>
          </p:nvSpPr>
          <p:spPr>
            <a:xfrm rot="-6175966">
              <a:off x="3603229" y="3854622"/>
              <a:ext cx="468384" cy="780923"/>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59"/>
            <p:cNvSpPr/>
            <p:nvPr/>
          </p:nvSpPr>
          <p:spPr>
            <a:xfrm rot="-6175966">
              <a:off x="3683024" y="3882768"/>
              <a:ext cx="308789" cy="724625"/>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59"/>
            <p:cNvSpPr/>
            <p:nvPr/>
          </p:nvSpPr>
          <p:spPr>
            <a:xfrm rot="-6175966">
              <a:off x="3297799" y="4136314"/>
              <a:ext cx="226867" cy="168794"/>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59"/>
            <p:cNvSpPr/>
            <p:nvPr/>
          </p:nvSpPr>
          <p:spPr>
            <a:xfrm rot="-6175966">
              <a:off x="3275869" y="4169209"/>
              <a:ext cx="95897" cy="73097"/>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59"/>
            <p:cNvSpPr/>
            <p:nvPr/>
          </p:nvSpPr>
          <p:spPr>
            <a:xfrm rot="-6175966">
              <a:off x="4113751" y="4223373"/>
              <a:ext cx="239867" cy="156695"/>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59"/>
            <p:cNvSpPr/>
            <p:nvPr/>
          </p:nvSpPr>
          <p:spPr>
            <a:xfrm rot="-6175966">
              <a:off x="3582456" y="3863219"/>
              <a:ext cx="476709" cy="788623"/>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59"/>
            <p:cNvSpPr/>
            <p:nvPr/>
          </p:nvSpPr>
          <p:spPr>
            <a:xfrm rot="-6175966">
              <a:off x="3662452" y="3891156"/>
              <a:ext cx="316739" cy="732300"/>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92" name="Google Shape;4292;p59"/>
          <p:cNvGrpSpPr/>
          <p:nvPr/>
        </p:nvGrpSpPr>
        <p:grpSpPr>
          <a:xfrm>
            <a:off x="6275941" y="4398087"/>
            <a:ext cx="1306724" cy="441808"/>
            <a:chOff x="1877987" y="4271668"/>
            <a:chExt cx="1306724" cy="441808"/>
          </a:xfrm>
        </p:grpSpPr>
        <p:sp>
          <p:nvSpPr>
            <p:cNvPr id="4293" name="Google Shape;4293;p59"/>
            <p:cNvSpPr/>
            <p:nvPr/>
          </p:nvSpPr>
          <p:spPr>
            <a:xfrm rot="2730142">
              <a:off x="2188555" y="4292653"/>
              <a:ext cx="23176" cy="30576"/>
            </a:xfrm>
            <a:custGeom>
              <a:avLst/>
              <a:gdLst/>
              <a:ahLst/>
              <a:cxnLst/>
              <a:rect l="l" t="t" r="r" b="b"/>
              <a:pathLst>
                <a:path w="927" h="1223" extrusionOk="0">
                  <a:moveTo>
                    <a:pt x="672" y="0"/>
                  </a:moveTo>
                  <a:cubicBezTo>
                    <a:pt x="596" y="0"/>
                    <a:pt x="521" y="40"/>
                    <a:pt x="481" y="111"/>
                  </a:cubicBezTo>
                  <a:cubicBezTo>
                    <a:pt x="332" y="370"/>
                    <a:pt x="191" y="633"/>
                    <a:pt x="56" y="901"/>
                  </a:cubicBezTo>
                  <a:cubicBezTo>
                    <a:pt x="1" y="1008"/>
                    <a:pt x="43" y="1142"/>
                    <a:pt x="154" y="1198"/>
                  </a:cubicBezTo>
                  <a:cubicBezTo>
                    <a:pt x="185" y="1214"/>
                    <a:pt x="220" y="1223"/>
                    <a:pt x="254" y="1223"/>
                  </a:cubicBezTo>
                  <a:cubicBezTo>
                    <a:pt x="334" y="1223"/>
                    <a:pt x="412" y="1179"/>
                    <a:pt x="451" y="1102"/>
                  </a:cubicBezTo>
                  <a:cubicBezTo>
                    <a:pt x="582" y="844"/>
                    <a:pt x="722" y="586"/>
                    <a:pt x="866" y="333"/>
                  </a:cubicBezTo>
                  <a:cubicBezTo>
                    <a:pt x="927" y="224"/>
                    <a:pt x="888" y="90"/>
                    <a:pt x="782" y="30"/>
                  </a:cubicBezTo>
                  <a:cubicBezTo>
                    <a:pt x="748" y="10"/>
                    <a:pt x="710" y="0"/>
                    <a:pt x="6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59"/>
            <p:cNvSpPr/>
            <p:nvPr/>
          </p:nvSpPr>
          <p:spPr>
            <a:xfrm rot="2730142">
              <a:off x="2128296" y="4315339"/>
              <a:ext cx="19726" cy="32001"/>
            </a:xfrm>
            <a:custGeom>
              <a:avLst/>
              <a:gdLst/>
              <a:ahLst/>
              <a:cxnLst/>
              <a:rect l="l" t="t" r="r" b="b"/>
              <a:pathLst>
                <a:path w="789" h="1280" extrusionOk="0">
                  <a:moveTo>
                    <a:pt x="540" y="1"/>
                  </a:moveTo>
                  <a:cubicBezTo>
                    <a:pt x="451" y="1"/>
                    <a:pt x="366" y="55"/>
                    <a:pt x="332" y="144"/>
                  </a:cubicBezTo>
                  <a:cubicBezTo>
                    <a:pt x="226" y="423"/>
                    <a:pt x="128" y="706"/>
                    <a:pt x="37" y="991"/>
                  </a:cubicBezTo>
                  <a:cubicBezTo>
                    <a:pt x="0" y="1108"/>
                    <a:pt x="64" y="1232"/>
                    <a:pt x="180" y="1270"/>
                  </a:cubicBezTo>
                  <a:cubicBezTo>
                    <a:pt x="202" y="1277"/>
                    <a:pt x="226" y="1280"/>
                    <a:pt x="249" y="1280"/>
                  </a:cubicBezTo>
                  <a:cubicBezTo>
                    <a:pt x="342" y="1280"/>
                    <a:pt x="429" y="1220"/>
                    <a:pt x="458" y="1125"/>
                  </a:cubicBezTo>
                  <a:cubicBezTo>
                    <a:pt x="548" y="849"/>
                    <a:pt x="643" y="575"/>
                    <a:pt x="746" y="301"/>
                  </a:cubicBezTo>
                  <a:cubicBezTo>
                    <a:pt x="789" y="187"/>
                    <a:pt x="732" y="59"/>
                    <a:pt x="617" y="15"/>
                  </a:cubicBezTo>
                  <a:cubicBezTo>
                    <a:pt x="592" y="5"/>
                    <a:pt x="566" y="1"/>
                    <a:pt x="5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59"/>
            <p:cNvSpPr/>
            <p:nvPr/>
          </p:nvSpPr>
          <p:spPr>
            <a:xfrm rot="2730142">
              <a:off x="2674568" y="4582991"/>
              <a:ext cx="24426" cy="29776"/>
            </a:xfrm>
            <a:custGeom>
              <a:avLst/>
              <a:gdLst/>
              <a:ahLst/>
              <a:cxnLst/>
              <a:rect l="l" t="t" r="r" b="b"/>
              <a:pathLst>
                <a:path w="977" h="1191" extrusionOk="0">
                  <a:moveTo>
                    <a:pt x="250" y="0"/>
                  </a:moveTo>
                  <a:cubicBezTo>
                    <a:pt x="205" y="0"/>
                    <a:pt x="160" y="14"/>
                    <a:pt x="121" y="42"/>
                  </a:cubicBezTo>
                  <a:cubicBezTo>
                    <a:pt x="22" y="113"/>
                    <a:pt x="0" y="253"/>
                    <a:pt x="71" y="350"/>
                  </a:cubicBezTo>
                  <a:cubicBezTo>
                    <a:pt x="242" y="584"/>
                    <a:pt x="395" y="827"/>
                    <a:pt x="528" y="1073"/>
                  </a:cubicBezTo>
                  <a:cubicBezTo>
                    <a:pt x="568" y="1148"/>
                    <a:pt x="644" y="1190"/>
                    <a:pt x="724" y="1190"/>
                  </a:cubicBezTo>
                  <a:cubicBezTo>
                    <a:pt x="759" y="1190"/>
                    <a:pt x="795" y="1182"/>
                    <a:pt x="829" y="1164"/>
                  </a:cubicBezTo>
                  <a:cubicBezTo>
                    <a:pt x="936" y="1105"/>
                    <a:pt x="976" y="972"/>
                    <a:pt x="918" y="864"/>
                  </a:cubicBezTo>
                  <a:cubicBezTo>
                    <a:pt x="776" y="599"/>
                    <a:pt x="610" y="341"/>
                    <a:pt x="430" y="91"/>
                  </a:cubicBezTo>
                  <a:cubicBezTo>
                    <a:pt x="386" y="32"/>
                    <a:pt x="319" y="0"/>
                    <a:pt x="250"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59"/>
            <p:cNvSpPr/>
            <p:nvPr/>
          </p:nvSpPr>
          <p:spPr>
            <a:xfrm rot="2730142">
              <a:off x="2674121" y="4520037"/>
              <a:ext cx="30476" cy="24026"/>
            </a:xfrm>
            <a:custGeom>
              <a:avLst/>
              <a:gdLst/>
              <a:ahLst/>
              <a:cxnLst/>
              <a:rect l="l" t="t" r="r" b="b"/>
              <a:pathLst>
                <a:path w="1219" h="961" extrusionOk="0">
                  <a:moveTo>
                    <a:pt x="255" y="0"/>
                  </a:moveTo>
                  <a:cubicBezTo>
                    <a:pt x="181" y="0"/>
                    <a:pt x="109" y="37"/>
                    <a:pt x="67" y="103"/>
                  </a:cubicBezTo>
                  <a:cubicBezTo>
                    <a:pt x="0" y="207"/>
                    <a:pt x="33" y="343"/>
                    <a:pt x="135" y="408"/>
                  </a:cubicBezTo>
                  <a:cubicBezTo>
                    <a:pt x="373" y="557"/>
                    <a:pt x="607" y="727"/>
                    <a:pt x="830" y="910"/>
                  </a:cubicBezTo>
                  <a:cubicBezTo>
                    <a:pt x="871" y="945"/>
                    <a:pt x="921" y="961"/>
                    <a:pt x="970" y="961"/>
                  </a:cubicBezTo>
                  <a:cubicBezTo>
                    <a:pt x="1034" y="961"/>
                    <a:pt x="1098" y="934"/>
                    <a:pt x="1140" y="882"/>
                  </a:cubicBezTo>
                  <a:cubicBezTo>
                    <a:pt x="1218" y="788"/>
                    <a:pt x="1204" y="648"/>
                    <a:pt x="1111" y="570"/>
                  </a:cubicBezTo>
                  <a:cubicBezTo>
                    <a:pt x="874" y="374"/>
                    <a:pt x="626" y="195"/>
                    <a:pt x="372" y="34"/>
                  </a:cubicBezTo>
                  <a:cubicBezTo>
                    <a:pt x="335" y="11"/>
                    <a:pt x="295" y="0"/>
                    <a:pt x="25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59"/>
            <p:cNvSpPr/>
            <p:nvPr/>
          </p:nvSpPr>
          <p:spPr>
            <a:xfrm rot="2730142">
              <a:off x="2526756" y="4678316"/>
              <a:ext cx="29201" cy="14175"/>
            </a:xfrm>
            <a:custGeom>
              <a:avLst/>
              <a:gdLst/>
              <a:ahLst/>
              <a:cxnLst/>
              <a:rect l="l" t="t" r="r" b="b"/>
              <a:pathLst>
                <a:path w="1168" h="567" extrusionOk="0">
                  <a:moveTo>
                    <a:pt x="1016" y="0"/>
                  </a:moveTo>
                  <a:cubicBezTo>
                    <a:pt x="785" y="84"/>
                    <a:pt x="544" y="125"/>
                    <a:pt x="300" y="125"/>
                  </a:cubicBezTo>
                  <a:lnTo>
                    <a:pt x="233" y="124"/>
                  </a:lnTo>
                  <a:cubicBezTo>
                    <a:pt x="231" y="124"/>
                    <a:pt x="230" y="124"/>
                    <a:pt x="228" y="124"/>
                  </a:cubicBezTo>
                  <a:cubicBezTo>
                    <a:pt x="110" y="124"/>
                    <a:pt x="8" y="218"/>
                    <a:pt x="5" y="336"/>
                  </a:cubicBezTo>
                  <a:cubicBezTo>
                    <a:pt x="1" y="458"/>
                    <a:pt x="97" y="561"/>
                    <a:pt x="218" y="565"/>
                  </a:cubicBezTo>
                  <a:lnTo>
                    <a:pt x="300" y="566"/>
                  </a:lnTo>
                  <a:cubicBezTo>
                    <a:pt x="591" y="566"/>
                    <a:pt x="880" y="517"/>
                    <a:pt x="1163" y="419"/>
                  </a:cubicBezTo>
                  <a:cubicBezTo>
                    <a:pt x="1165" y="419"/>
                    <a:pt x="1165" y="419"/>
                    <a:pt x="1168" y="417"/>
                  </a:cubicBezTo>
                  <a:lnTo>
                    <a:pt x="1016" y="0"/>
                  </a:ln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59"/>
            <p:cNvSpPr/>
            <p:nvPr/>
          </p:nvSpPr>
          <p:spPr>
            <a:xfrm rot="2730142">
              <a:off x="2892787" y="4334327"/>
              <a:ext cx="27926" cy="26726"/>
            </a:xfrm>
            <a:custGeom>
              <a:avLst/>
              <a:gdLst/>
              <a:ahLst/>
              <a:cxnLst/>
              <a:rect l="l" t="t" r="r" b="b"/>
              <a:pathLst>
                <a:path w="1117" h="1069" extrusionOk="0">
                  <a:moveTo>
                    <a:pt x="872" y="0"/>
                  </a:moveTo>
                  <a:cubicBezTo>
                    <a:pt x="817" y="0"/>
                    <a:pt x="761" y="21"/>
                    <a:pt x="719" y="63"/>
                  </a:cubicBezTo>
                  <a:cubicBezTo>
                    <a:pt x="504" y="268"/>
                    <a:pt x="294" y="480"/>
                    <a:pt x="85" y="694"/>
                  </a:cubicBezTo>
                  <a:cubicBezTo>
                    <a:pt x="0" y="783"/>
                    <a:pt x="4" y="922"/>
                    <a:pt x="91" y="1006"/>
                  </a:cubicBezTo>
                  <a:cubicBezTo>
                    <a:pt x="133" y="1047"/>
                    <a:pt x="189" y="1068"/>
                    <a:pt x="245" y="1068"/>
                  </a:cubicBezTo>
                  <a:cubicBezTo>
                    <a:pt x="304" y="1068"/>
                    <a:pt x="360" y="1045"/>
                    <a:pt x="404" y="1000"/>
                  </a:cubicBezTo>
                  <a:cubicBezTo>
                    <a:pt x="607" y="790"/>
                    <a:pt x="814" y="584"/>
                    <a:pt x="1025" y="382"/>
                  </a:cubicBezTo>
                  <a:cubicBezTo>
                    <a:pt x="1112" y="297"/>
                    <a:pt x="1116" y="156"/>
                    <a:pt x="1031" y="68"/>
                  </a:cubicBezTo>
                  <a:cubicBezTo>
                    <a:pt x="988" y="23"/>
                    <a:pt x="930" y="0"/>
                    <a:pt x="8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59"/>
            <p:cNvSpPr/>
            <p:nvPr/>
          </p:nvSpPr>
          <p:spPr>
            <a:xfrm rot="2730142">
              <a:off x="2827425" y="4336799"/>
              <a:ext cx="26126" cy="28551"/>
            </a:xfrm>
            <a:custGeom>
              <a:avLst/>
              <a:gdLst/>
              <a:ahLst/>
              <a:cxnLst/>
              <a:rect l="l" t="t" r="r" b="b"/>
              <a:pathLst>
                <a:path w="1045" h="1142" extrusionOk="0">
                  <a:moveTo>
                    <a:pt x="797" y="0"/>
                  </a:moveTo>
                  <a:cubicBezTo>
                    <a:pt x="732" y="0"/>
                    <a:pt x="668" y="28"/>
                    <a:pt x="623" y="82"/>
                  </a:cubicBezTo>
                  <a:cubicBezTo>
                    <a:pt x="435" y="312"/>
                    <a:pt x="250" y="547"/>
                    <a:pt x="73" y="787"/>
                  </a:cubicBezTo>
                  <a:cubicBezTo>
                    <a:pt x="1" y="885"/>
                    <a:pt x="21" y="1022"/>
                    <a:pt x="118" y="1097"/>
                  </a:cubicBezTo>
                  <a:cubicBezTo>
                    <a:pt x="157" y="1127"/>
                    <a:pt x="205" y="1141"/>
                    <a:pt x="250" y="1141"/>
                  </a:cubicBezTo>
                  <a:cubicBezTo>
                    <a:pt x="318" y="1141"/>
                    <a:pt x="385" y="1111"/>
                    <a:pt x="428" y="1053"/>
                  </a:cubicBezTo>
                  <a:cubicBezTo>
                    <a:pt x="603" y="818"/>
                    <a:pt x="782" y="588"/>
                    <a:pt x="966" y="363"/>
                  </a:cubicBezTo>
                  <a:cubicBezTo>
                    <a:pt x="1044" y="266"/>
                    <a:pt x="1030" y="126"/>
                    <a:pt x="935" y="49"/>
                  </a:cubicBezTo>
                  <a:cubicBezTo>
                    <a:pt x="895" y="16"/>
                    <a:pt x="846" y="0"/>
                    <a:pt x="79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59"/>
            <p:cNvSpPr/>
            <p:nvPr/>
          </p:nvSpPr>
          <p:spPr>
            <a:xfrm rot="2730142">
              <a:off x="2763594" y="4348119"/>
              <a:ext cx="23601" cy="30326"/>
            </a:xfrm>
            <a:custGeom>
              <a:avLst/>
              <a:gdLst/>
              <a:ahLst/>
              <a:cxnLst/>
              <a:rect l="l" t="t" r="r" b="b"/>
              <a:pathLst>
                <a:path w="944" h="1213" extrusionOk="0">
                  <a:moveTo>
                    <a:pt x="689" y="1"/>
                  </a:moveTo>
                  <a:cubicBezTo>
                    <a:pt x="613" y="1"/>
                    <a:pt x="540" y="39"/>
                    <a:pt x="499" y="109"/>
                  </a:cubicBezTo>
                  <a:cubicBezTo>
                    <a:pt x="346" y="364"/>
                    <a:pt x="199" y="624"/>
                    <a:pt x="57" y="886"/>
                  </a:cubicBezTo>
                  <a:cubicBezTo>
                    <a:pt x="0" y="995"/>
                    <a:pt x="41" y="1127"/>
                    <a:pt x="148" y="1187"/>
                  </a:cubicBezTo>
                  <a:cubicBezTo>
                    <a:pt x="180" y="1204"/>
                    <a:pt x="216" y="1212"/>
                    <a:pt x="251" y="1212"/>
                  </a:cubicBezTo>
                  <a:cubicBezTo>
                    <a:pt x="329" y="1212"/>
                    <a:pt x="407" y="1170"/>
                    <a:pt x="447" y="1096"/>
                  </a:cubicBezTo>
                  <a:cubicBezTo>
                    <a:pt x="584" y="839"/>
                    <a:pt x="729" y="585"/>
                    <a:pt x="879" y="336"/>
                  </a:cubicBezTo>
                  <a:cubicBezTo>
                    <a:pt x="943" y="231"/>
                    <a:pt x="908" y="95"/>
                    <a:pt x="803" y="32"/>
                  </a:cubicBezTo>
                  <a:cubicBezTo>
                    <a:pt x="767" y="11"/>
                    <a:pt x="727" y="1"/>
                    <a:pt x="68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59"/>
            <p:cNvSpPr/>
            <p:nvPr/>
          </p:nvSpPr>
          <p:spPr>
            <a:xfrm rot="2730142">
              <a:off x="2651322" y="4461099"/>
              <a:ext cx="33526" cy="17300"/>
            </a:xfrm>
            <a:custGeom>
              <a:avLst/>
              <a:gdLst/>
              <a:ahLst/>
              <a:cxnLst/>
              <a:rect l="l" t="t" r="r" b="b"/>
              <a:pathLst>
                <a:path w="1341" h="692" extrusionOk="0">
                  <a:moveTo>
                    <a:pt x="240" y="1"/>
                  </a:moveTo>
                  <a:cubicBezTo>
                    <a:pt x="140" y="1"/>
                    <a:pt x="52" y="69"/>
                    <a:pt x="29" y="171"/>
                  </a:cubicBezTo>
                  <a:cubicBezTo>
                    <a:pt x="0" y="288"/>
                    <a:pt x="73" y="407"/>
                    <a:pt x="192" y="437"/>
                  </a:cubicBezTo>
                  <a:cubicBezTo>
                    <a:pt x="475" y="505"/>
                    <a:pt x="753" y="586"/>
                    <a:pt x="1020" y="678"/>
                  </a:cubicBezTo>
                  <a:cubicBezTo>
                    <a:pt x="1044" y="688"/>
                    <a:pt x="1070" y="691"/>
                    <a:pt x="1092" y="691"/>
                  </a:cubicBezTo>
                  <a:cubicBezTo>
                    <a:pt x="1184" y="691"/>
                    <a:pt x="1270" y="634"/>
                    <a:pt x="1301" y="542"/>
                  </a:cubicBezTo>
                  <a:cubicBezTo>
                    <a:pt x="1340" y="427"/>
                    <a:pt x="1279" y="301"/>
                    <a:pt x="1165" y="261"/>
                  </a:cubicBezTo>
                  <a:cubicBezTo>
                    <a:pt x="885" y="164"/>
                    <a:pt x="592" y="78"/>
                    <a:pt x="294" y="8"/>
                  </a:cubicBezTo>
                  <a:cubicBezTo>
                    <a:pt x="276" y="3"/>
                    <a:pt x="258"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59"/>
            <p:cNvSpPr/>
            <p:nvPr/>
          </p:nvSpPr>
          <p:spPr>
            <a:xfrm rot="2730142">
              <a:off x="2500950" y="4616652"/>
              <a:ext cx="29101" cy="25551"/>
            </a:xfrm>
            <a:custGeom>
              <a:avLst/>
              <a:gdLst/>
              <a:ahLst/>
              <a:cxnLst/>
              <a:rect l="l" t="t" r="r" b="b"/>
              <a:pathLst>
                <a:path w="1164" h="1022" extrusionOk="0">
                  <a:moveTo>
                    <a:pt x="244" y="0"/>
                  </a:moveTo>
                  <a:cubicBezTo>
                    <a:pt x="189" y="0"/>
                    <a:pt x="134" y="21"/>
                    <a:pt x="91" y="62"/>
                  </a:cubicBezTo>
                  <a:cubicBezTo>
                    <a:pt x="3" y="148"/>
                    <a:pt x="1" y="287"/>
                    <a:pt x="86" y="374"/>
                  </a:cubicBezTo>
                  <a:cubicBezTo>
                    <a:pt x="308" y="604"/>
                    <a:pt x="542" y="808"/>
                    <a:pt x="783" y="980"/>
                  </a:cubicBezTo>
                  <a:cubicBezTo>
                    <a:pt x="823" y="1008"/>
                    <a:pt x="867" y="1021"/>
                    <a:pt x="911" y="1021"/>
                  </a:cubicBezTo>
                  <a:cubicBezTo>
                    <a:pt x="981" y="1021"/>
                    <a:pt x="1049" y="988"/>
                    <a:pt x="1093" y="929"/>
                  </a:cubicBezTo>
                  <a:cubicBezTo>
                    <a:pt x="1163" y="830"/>
                    <a:pt x="1141" y="691"/>
                    <a:pt x="1042" y="620"/>
                  </a:cubicBezTo>
                  <a:cubicBezTo>
                    <a:pt x="822" y="467"/>
                    <a:pt x="606" y="279"/>
                    <a:pt x="403" y="67"/>
                  </a:cubicBezTo>
                  <a:cubicBezTo>
                    <a:pt x="360" y="23"/>
                    <a:pt x="302" y="0"/>
                    <a:pt x="244"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59"/>
            <p:cNvSpPr/>
            <p:nvPr/>
          </p:nvSpPr>
          <p:spPr>
            <a:xfrm rot="2730142">
              <a:off x="3149649" y="4388684"/>
              <a:ext cx="32526" cy="20751"/>
            </a:xfrm>
            <a:custGeom>
              <a:avLst/>
              <a:gdLst/>
              <a:ahLst/>
              <a:cxnLst/>
              <a:rect l="l" t="t" r="r" b="b"/>
              <a:pathLst>
                <a:path w="1301" h="830" extrusionOk="0">
                  <a:moveTo>
                    <a:pt x="1047" y="1"/>
                  </a:moveTo>
                  <a:cubicBezTo>
                    <a:pt x="1015" y="1"/>
                    <a:pt x="983" y="8"/>
                    <a:pt x="953" y="22"/>
                  </a:cubicBezTo>
                  <a:cubicBezTo>
                    <a:pt x="685" y="151"/>
                    <a:pt x="420" y="281"/>
                    <a:pt x="153" y="411"/>
                  </a:cubicBezTo>
                  <a:cubicBezTo>
                    <a:pt x="44" y="466"/>
                    <a:pt x="0" y="600"/>
                    <a:pt x="54" y="707"/>
                  </a:cubicBezTo>
                  <a:cubicBezTo>
                    <a:pt x="94" y="785"/>
                    <a:pt x="172" y="829"/>
                    <a:pt x="253" y="829"/>
                  </a:cubicBezTo>
                  <a:cubicBezTo>
                    <a:pt x="287" y="829"/>
                    <a:pt x="321" y="822"/>
                    <a:pt x="352" y="807"/>
                  </a:cubicBezTo>
                  <a:cubicBezTo>
                    <a:pt x="614" y="676"/>
                    <a:pt x="881" y="549"/>
                    <a:pt x="1145" y="422"/>
                  </a:cubicBezTo>
                  <a:cubicBezTo>
                    <a:pt x="1252" y="371"/>
                    <a:pt x="1301" y="239"/>
                    <a:pt x="1248" y="127"/>
                  </a:cubicBezTo>
                  <a:cubicBezTo>
                    <a:pt x="1210" y="48"/>
                    <a:pt x="1130" y="1"/>
                    <a:pt x="104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59"/>
            <p:cNvSpPr/>
            <p:nvPr/>
          </p:nvSpPr>
          <p:spPr>
            <a:xfrm rot="2730142">
              <a:off x="3086811" y="4367713"/>
              <a:ext cx="31826" cy="21926"/>
            </a:xfrm>
            <a:custGeom>
              <a:avLst/>
              <a:gdLst/>
              <a:ahLst/>
              <a:cxnLst/>
              <a:rect l="l" t="t" r="r" b="b"/>
              <a:pathLst>
                <a:path w="1273" h="877" extrusionOk="0">
                  <a:moveTo>
                    <a:pt x="1023" y="1"/>
                  </a:moveTo>
                  <a:cubicBezTo>
                    <a:pt x="987" y="1"/>
                    <a:pt x="950" y="9"/>
                    <a:pt x="917" y="28"/>
                  </a:cubicBezTo>
                  <a:cubicBezTo>
                    <a:pt x="659" y="172"/>
                    <a:pt x="399" y="316"/>
                    <a:pt x="143" y="465"/>
                  </a:cubicBezTo>
                  <a:cubicBezTo>
                    <a:pt x="36" y="526"/>
                    <a:pt x="1" y="662"/>
                    <a:pt x="60" y="767"/>
                  </a:cubicBezTo>
                  <a:cubicBezTo>
                    <a:pt x="101" y="838"/>
                    <a:pt x="177" y="876"/>
                    <a:pt x="252" y="876"/>
                  </a:cubicBezTo>
                  <a:cubicBezTo>
                    <a:pt x="290" y="876"/>
                    <a:pt x="328" y="868"/>
                    <a:pt x="362" y="847"/>
                  </a:cubicBezTo>
                  <a:cubicBezTo>
                    <a:pt x="615" y="699"/>
                    <a:pt x="873" y="556"/>
                    <a:pt x="1128" y="414"/>
                  </a:cubicBezTo>
                  <a:cubicBezTo>
                    <a:pt x="1235" y="356"/>
                    <a:pt x="1273" y="221"/>
                    <a:pt x="1215" y="113"/>
                  </a:cubicBezTo>
                  <a:cubicBezTo>
                    <a:pt x="1176" y="42"/>
                    <a:pt x="1100" y="1"/>
                    <a:pt x="102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59"/>
            <p:cNvSpPr/>
            <p:nvPr/>
          </p:nvSpPr>
          <p:spPr>
            <a:xfrm rot="2730142">
              <a:off x="2594034" y="4679269"/>
              <a:ext cx="22526" cy="30776"/>
            </a:xfrm>
            <a:custGeom>
              <a:avLst/>
              <a:gdLst/>
              <a:ahLst/>
              <a:cxnLst/>
              <a:rect l="l" t="t" r="r" b="b"/>
              <a:pathLst>
                <a:path w="901" h="1231" extrusionOk="0">
                  <a:moveTo>
                    <a:pt x="651" y="0"/>
                  </a:moveTo>
                  <a:cubicBezTo>
                    <a:pt x="561" y="0"/>
                    <a:pt x="478" y="55"/>
                    <a:pt x="443" y="145"/>
                  </a:cubicBezTo>
                  <a:cubicBezTo>
                    <a:pt x="343" y="414"/>
                    <a:pt x="217" y="662"/>
                    <a:pt x="67" y="888"/>
                  </a:cubicBezTo>
                  <a:cubicBezTo>
                    <a:pt x="0" y="988"/>
                    <a:pt x="27" y="1127"/>
                    <a:pt x="129" y="1194"/>
                  </a:cubicBezTo>
                  <a:cubicBezTo>
                    <a:pt x="166" y="1220"/>
                    <a:pt x="209" y="1231"/>
                    <a:pt x="251" y="1231"/>
                  </a:cubicBezTo>
                  <a:cubicBezTo>
                    <a:pt x="322" y="1231"/>
                    <a:pt x="393" y="1198"/>
                    <a:pt x="436" y="1132"/>
                  </a:cubicBezTo>
                  <a:cubicBezTo>
                    <a:pt x="604" y="881"/>
                    <a:pt x="746" y="598"/>
                    <a:pt x="858" y="299"/>
                  </a:cubicBezTo>
                  <a:cubicBezTo>
                    <a:pt x="901" y="184"/>
                    <a:pt x="844" y="57"/>
                    <a:pt x="729" y="14"/>
                  </a:cubicBezTo>
                  <a:cubicBezTo>
                    <a:pt x="703" y="5"/>
                    <a:pt x="677" y="0"/>
                    <a:pt x="651"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59"/>
            <p:cNvSpPr/>
            <p:nvPr/>
          </p:nvSpPr>
          <p:spPr>
            <a:xfrm rot="2730142">
              <a:off x="2651212" y="4640382"/>
              <a:ext cx="14250" cy="33026"/>
            </a:xfrm>
            <a:custGeom>
              <a:avLst/>
              <a:gdLst/>
              <a:ahLst/>
              <a:cxnLst/>
              <a:rect l="l" t="t" r="r" b="b"/>
              <a:pathLst>
                <a:path w="570" h="1321" extrusionOk="0">
                  <a:moveTo>
                    <a:pt x="239" y="1"/>
                  </a:moveTo>
                  <a:cubicBezTo>
                    <a:pt x="226" y="1"/>
                    <a:pt x="212" y="2"/>
                    <a:pt x="198" y="5"/>
                  </a:cubicBezTo>
                  <a:cubicBezTo>
                    <a:pt x="78" y="30"/>
                    <a:pt x="1" y="147"/>
                    <a:pt x="24" y="266"/>
                  </a:cubicBezTo>
                  <a:cubicBezTo>
                    <a:pt x="80" y="544"/>
                    <a:pt x="114" y="827"/>
                    <a:pt x="123" y="1105"/>
                  </a:cubicBezTo>
                  <a:cubicBezTo>
                    <a:pt x="127" y="1227"/>
                    <a:pt x="226" y="1321"/>
                    <a:pt x="346" y="1321"/>
                  </a:cubicBezTo>
                  <a:lnTo>
                    <a:pt x="353" y="1321"/>
                  </a:lnTo>
                  <a:cubicBezTo>
                    <a:pt x="475" y="1317"/>
                    <a:pt x="570" y="1214"/>
                    <a:pt x="567" y="1091"/>
                  </a:cubicBezTo>
                  <a:cubicBezTo>
                    <a:pt x="555" y="786"/>
                    <a:pt x="520" y="480"/>
                    <a:pt x="459" y="176"/>
                  </a:cubicBezTo>
                  <a:cubicBezTo>
                    <a:pt x="438" y="73"/>
                    <a:pt x="342" y="1"/>
                    <a:pt x="23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59"/>
            <p:cNvSpPr/>
            <p:nvPr/>
          </p:nvSpPr>
          <p:spPr>
            <a:xfrm rot="2730142">
              <a:off x="2958097" y="4339452"/>
              <a:ext cx="29676" cy="24926"/>
            </a:xfrm>
            <a:custGeom>
              <a:avLst/>
              <a:gdLst/>
              <a:ahLst/>
              <a:cxnLst/>
              <a:rect l="l" t="t" r="r" b="b"/>
              <a:pathLst>
                <a:path w="1187" h="997" extrusionOk="0">
                  <a:moveTo>
                    <a:pt x="937" y="0"/>
                  </a:moveTo>
                  <a:cubicBezTo>
                    <a:pt x="889" y="0"/>
                    <a:pt x="841" y="16"/>
                    <a:pt x="802" y="47"/>
                  </a:cubicBezTo>
                  <a:cubicBezTo>
                    <a:pt x="568" y="230"/>
                    <a:pt x="335" y="415"/>
                    <a:pt x="107" y="605"/>
                  </a:cubicBezTo>
                  <a:cubicBezTo>
                    <a:pt x="13" y="683"/>
                    <a:pt x="1" y="824"/>
                    <a:pt x="79" y="917"/>
                  </a:cubicBezTo>
                  <a:cubicBezTo>
                    <a:pt x="122" y="971"/>
                    <a:pt x="185" y="997"/>
                    <a:pt x="249" y="997"/>
                  </a:cubicBezTo>
                  <a:cubicBezTo>
                    <a:pt x="298" y="997"/>
                    <a:pt x="349" y="981"/>
                    <a:pt x="390" y="946"/>
                  </a:cubicBezTo>
                  <a:cubicBezTo>
                    <a:pt x="616" y="759"/>
                    <a:pt x="843" y="576"/>
                    <a:pt x="1073" y="394"/>
                  </a:cubicBezTo>
                  <a:cubicBezTo>
                    <a:pt x="1169" y="320"/>
                    <a:pt x="1186" y="180"/>
                    <a:pt x="1112" y="85"/>
                  </a:cubicBezTo>
                  <a:cubicBezTo>
                    <a:pt x="1068" y="29"/>
                    <a:pt x="1002" y="0"/>
                    <a:pt x="93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59"/>
            <p:cNvSpPr/>
            <p:nvPr/>
          </p:nvSpPr>
          <p:spPr>
            <a:xfrm rot="2730142">
              <a:off x="3022844" y="4350987"/>
              <a:ext cx="31026" cy="23376"/>
            </a:xfrm>
            <a:custGeom>
              <a:avLst/>
              <a:gdLst/>
              <a:ahLst/>
              <a:cxnLst/>
              <a:rect l="l" t="t" r="r" b="b"/>
              <a:pathLst>
                <a:path w="1241" h="935" extrusionOk="0">
                  <a:moveTo>
                    <a:pt x="988" y="0"/>
                  </a:moveTo>
                  <a:cubicBezTo>
                    <a:pt x="947" y="0"/>
                    <a:pt x="906" y="11"/>
                    <a:pt x="869" y="35"/>
                  </a:cubicBezTo>
                  <a:cubicBezTo>
                    <a:pt x="618" y="197"/>
                    <a:pt x="372" y="361"/>
                    <a:pt x="127" y="530"/>
                  </a:cubicBezTo>
                  <a:cubicBezTo>
                    <a:pt x="26" y="599"/>
                    <a:pt x="1" y="737"/>
                    <a:pt x="70" y="839"/>
                  </a:cubicBezTo>
                  <a:cubicBezTo>
                    <a:pt x="113" y="900"/>
                    <a:pt x="182" y="934"/>
                    <a:pt x="253" y="934"/>
                  </a:cubicBezTo>
                  <a:cubicBezTo>
                    <a:pt x="296" y="934"/>
                    <a:pt x="340" y="921"/>
                    <a:pt x="380" y="896"/>
                  </a:cubicBezTo>
                  <a:cubicBezTo>
                    <a:pt x="621" y="730"/>
                    <a:pt x="863" y="567"/>
                    <a:pt x="1110" y="408"/>
                  </a:cubicBezTo>
                  <a:cubicBezTo>
                    <a:pt x="1212" y="340"/>
                    <a:pt x="1240" y="204"/>
                    <a:pt x="1175" y="102"/>
                  </a:cubicBezTo>
                  <a:cubicBezTo>
                    <a:pt x="1132" y="35"/>
                    <a:pt x="1060" y="0"/>
                    <a:pt x="98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59"/>
            <p:cNvSpPr/>
            <p:nvPr/>
          </p:nvSpPr>
          <p:spPr>
            <a:xfrm rot="2730142">
              <a:off x="2022920" y="4389062"/>
              <a:ext cx="11900" cy="33176"/>
            </a:xfrm>
            <a:custGeom>
              <a:avLst/>
              <a:gdLst/>
              <a:ahLst/>
              <a:cxnLst/>
              <a:rect l="l" t="t" r="r" b="b"/>
              <a:pathLst>
                <a:path w="476" h="1327" extrusionOk="0">
                  <a:moveTo>
                    <a:pt x="248" y="0"/>
                  </a:moveTo>
                  <a:cubicBezTo>
                    <a:pt x="132" y="0"/>
                    <a:pt x="34" y="90"/>
                    <a:pt x="27" y="209"/>
                  </a:cubicBezTo>
                  <a:cubicBezTo>
                    <a:pt x="10" y="507"/>
                    <a:pt x="2" y="804"/>
                    <a:pt x="0" y="1105"/>
                  </a:cubicBezTo>
                  <a:cubicBezTo>
                    <a:pt x="0" y="1227"/>
                    <a:pt x="100" y="1326"/>
                    <a:pt x="222" y="1326"/>
                  </a:cubicBezTo>
                  <a:cubicBezTo>
                    <a:pt x="343" y="1326"/>
                    <a:pt x="443" y="1227"/>
                    <a:pt x="443" y="1106"/>
                  </a:cubicBezTo>
                  <a:cubicBezTo>
                    <a:pt x="446" y="816"/>
                    <a:pt x="454" y="524"/>
                    <a:pt x="468" y="233"/>
                  </a:cubicBezTo>
                  <a:cubicBezTo>
                    <a:pt x="475" y="109"/>
                    <a:pt x="382" y="6"/>
                    <a:pt x="258" y="0"/>
                  </a:cubicBezTo>
                  <a:cubicBezTo>
                    <a:pt x="255" y="0"/>
                    <a:pt x="251" y="0"/>
                    <a:pt x="24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59"/>
            <p:cNvSpPr/>
            <p:nvPr/>
          </p:nvSpPr>
          <p:spPr>
            <a:xfrm rot="2730142">
              <a:off x="1906095" y="4552455"/>
              <a:ext cx="21476" cy="31376"/>
            </a:xfrm>
            <a:custGeom>
              <a:avLst/>
              <a:gdLst/>
              <a:ahLst/>
              <a:cxnLst/>
              <a:rect l="l" t="t" r="r" b="b"/>
              <a:pathLst>
                <a:path w="859" h="1255" extrusionOk="0">
                  <a:moveTo>
                    <a:pt x="252" y="0"/>
                  </a:moveTo>
                  <a:cubicBezTo>
                    <a:pt x="224" y="0"/>
                    <a:pt x="195" y="6"/>
                    <a:pt x="167" y="18"/>
                  </a:cubicBezTo>
                  <a:cubicBezTo>
                    <a:pt x="53" y="63"/>
                    <a:pt x="1" y="192"/>
                    <a:pt x="46" y="305"/>
                  </a:cubicBezTo>
                  <a:cubicBezTo>
                    <a:pt x="160" y="582"/>
                    <a:pt x="280" y="856"/>
                    <a:pt x="407" y="1126"/>
                  </a:cubicBezTo>
                  <a:cubicBezTo>
                    <a:pt x="443" y="1206"/>
                    <a:pt x="524" y="1254"/>
                    <a:pt x="606" y="1254"/>
                  </a:cubicBezTo>
                  <a:cubicBezTo>
                    <a:pt x="639" y="1254"/>
                    <a:pt x="670" y="1247"/>
                    <a:pt x="700" y="1233"/>
                  </a:cubicBezTo>
                  <a:cubicBezTo>
                    <a:pt x="811" y="1182"/>
                    <a:pt x="859" y="1048"/>
                    <a:pt x="806" y="939"/>
                  </a:cubicBezTo>
                  <a:cubicBezTo>
                    <a:pt x="684" y="674"/>
                    <a:pt x="568" y="407"/>
                    <a:pt x="456" y="138"/>
                  </a:cubicBezTo>
                  <a:cubicBezTo>
                    <a:pt x="421" y="53"/>
                    <a:pt x="339" y="0"/>
                    <a:pt x="25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59"/>
            <p:cNvSpPr/>
            <p:nvPr/>
          </p:nvSpPr>
          <p:spPr>
            <a:xfrm rot="2730142">
              <a:off x="2072768" y="4347834"/>
              <a:ext cx="15875" cy="32876"/>
            </a:xfrm>
            <a:custGeom>
              <a:avLst/>
              <a:gdLst/>
              <a:ahLst/>
              <a:cxnLst/>
              <a:rect l="l" t="t" r="r" b="b"/>
              <a:pathLst>
                <a:path w="635" h="1315" extrusionOk="0">
                  <a:moveTo>
                    <a:pt x="396" y="0"/>
                  </a:moveTo>
                  <a:cubicBezTo>
                    <a:pt x="293" y="0"/>
                    <a:pt x="197" y="70"/>
                    <a:pt x="177" y="176"/>
                  </a:cubicBezTo>
                  <a:cubicBezTo>
                    <a:pt x="116" y="468"/>
                    <a:pt x="64" y="763"/>
                    <a:pt x="17" y="1056"/>
                  </a:cubicBezTo>
                  <a:cubicBezTo>
                    <a:pt x="0" y="1181"/>
                    <a:pt x="84" y="1295"/>
                    <a:pt x="204" y="1313"/>
                  </a:cubicBezTo>
                  <a:cubicBezTo>
                    <a:pt x="214" y="1314"/>
                    <a:pt x="227" y="1314"/>
                    <a:pt x="237" y="1314"/>
                  </a:cubicBezTo>
                  <a:cubicBezTo>
                    <a:pt x="343" y="1314"/>
                    <a:pt x="440" y="1236"/>
                    <a:pt x="455" y="1126"/>
                  </a:cubicBezTo>
                  <a:cubicBezTo>
                    <a:pt x="499" y="839"/>
                    <a:pt x="552" y="551"/>
                    <a:pt x="610" y="266"/>
                  </a:cubicBezTo>
                  <a:cubicBezTo>
                    <a:pt x="634" y="147"/>
                    <a:pt x="559" y="31"/>
                    <a:pt x="438" y="4"/>
                  </a:cubicBezTo>
                  <a:cubicBezTo>
                    <a:pt x="424" y="1"/>
                    <a:pt x="410" y="0"/>
                    <a:pt x="3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59"/>
            <p:cNvSpPr/>
            <p:nvPr/>
          </p:nvSpPr>
          <p:spPr>
            <a:xfrm rot="2730142">
              <a:off x="1937039" y="4492470"/>
              <a:ext cx="18126" cy="32426"/>
            </a:xfrm>
            <a:custGeom>
              <a:avLst/>
              <a:gdLst/>
              <a:ahLst/>
              <a:cxnLst/>
              <a:rect l="l" t="t" r="r" b="b"/>
              <a:pathLst>
                <a:path w="725" h="1297" extrusionOk="0">
                  <a:moveTo>
                    <a:pt x="243" y="0"/>
                  </a:moveTo>
                  <a:cubicBezTo>
                    <a:pt x="225" y="0"/>
                    <a:pt x="208" y="2"/>
                    <a:pt x="190" y="6"/>
                  </a:cubicBezTo>
                  <a:cubicBezTo>
                    <a:pt x="73" y="35"/>
                    <a:pt x="0" y="155"/>
                    <a:pt x="30" y="274"/>
                  </a:cubicBezTo>
                  <a:cubicBezTo>
                    <a:pt x="101" y="565"/>
                    <a:pt x="179" y="853"/>
                    <a:pt x="264" y="1139"/>
                  </a:cubicBezTo>
                  <a:cubicBezTo>
                    <a:pt x="292" y="1236"/>
                    <a:pt x="380" y="1297"/>
                    <a:pt x="477" y="1297"/>
                  </a:cubicBezTo>
                  <a:cubicBezTo>
                    <a:pt x="498" y="1297"/>
                    <a:pt x="519" y="1294"/>
                    <a:pt x="541" y="1288"/>
                  </a:cubicBezTo>
                  <a:cubicBezTo>
                    <a:pt x="657" y="1253"/>
                    <a:pt x="725" y="1131"/>
                    <a:pt x="689" y="1013"/>
                  </a:cubicBezTo>
                  <a:cubicBezTo>
                    <a:pt x="604" y="734"/>
                    <a:pt x="528" y="453"/>
                    <a:pt x="458" y="169"/>
                  </a:cubicBezTo>
                  <a:cubicBezTo>
                    <a:pt x="434" y="69"/>
                    <a:pt x="344" y="0"/>
                    <a:pt x="24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59"/>
            <p:cNvSpPr/>
            <p:nvPr/>
          </p:nvSpPr>
          <p:spPr>
            <a:xfrm rot="2730142">
              <a:off x="1976570" y="4437593"/>
              <a:ext cx="14275" cy="33026"/>
            </a:xfrm>
            <a:custGeom>
              <a:avLst/>
              <a:gdLst/>
              <a:ahLst/>
              <a:cxnLst/>
              <a:rect l="l" t="t" r="r" b="b"/>
              <a:pathLst>
                <a:path w="571" h="1321" extrusionOk="0">
                  <a:moveTo>
                    <a:pt x="235" y="1"/>
                  </a:moveTo>
                  <a:cubicBezTo>
                    <a:pt x="227" y="1"/>
                    <a:pt x="219" y="1"/>
                    <a:pt x="211" y="2"/>
                  </a:cubicBezTo>
                  <a:cubicBezTo>
                    <a:pt x="89" y="12"/>
                    <a:pt x="1" y="121"/>
                    <a:pt x="11" y="243"/>
                  </a:cubicBezTo>
                  <a:cubicBezTo>
                    <a:pt x="39" y="541"/>
                    <a:pt x="75" y="837"/>
                    <a:pt x="116" y="1131"/>
                  </a:cubicBezTo>
                  <a:cubicBezTo>
                    <a:pt x="131" y="1242"/>
                    <a:pt x="225" y="1321"/>
                    <a:pt x="334" y="1321"/>
                  </a:cubicBezTo>
                  <a:cubicBezTo>
                    <a:pt x="344" y="1321"/>
                    <a:pt x="355" y="1321"/>
                    <a:pt x="365" y="1320"/>
                  </a:cubicBezTo>
                  <a:cubicBezTo>
                    <a:pt x="487" y="1303"/>
                    <a:pt x="571" y="1192"/>
                    <a:pt x="555" y="1069"/>
                  </a:cubicBezTo>
                  <a:cubicBezTo>
                    <a:pt x="514" y="781"/>
                    <a:pt x="480" y="491"/>
                    <a:pt x="452" y="201"/>
                  </a:cubicBezTo>
                  <a:cubicBezTo>
                    <a:pt x="441" y="88"/>
                    <a:pt x="344" y="1"/>
                    <a:pt x="23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59"/>
            <p:cNvSpPr/>
            <p:nvPr/>
          </p:nvSpPr>
          <p:spPr>
            <a:xfrm rot="2730142">
              <a:off x="1884864" y="4616563"/>
              <a:ext cx="24601" cy="29601"/>
            </a:xfrm>
            <a:custGeom>
              <a:avLst/>
              <a:gdLst/>
              <a:ahLst/>
              <a:cxnLst/>
              <a:rect l="l" t="t" r="r" b="b"/>
              <a:pathLst>
                <a:path w="984" h="1184" extrusionOk="0">
                  <a:moveTo>
                    <a:pt x="253" y="0"/>
                  </a:moveTo>
                  <a:cubicBezTo>
                    <a:pt x="214" y="0"/>
                    <a:pt x="174" y="10"/>
                    <a:pt x="138" y="32"/>
                  </a:cubicBezTo>
                  <a:cubicBezTo>
                    <a:pt x="33" y="96"/>
                    <a:pt x="1" y="231"/>
                    <a:pt x="63" y="336"/>
                  </a:cubicBezTo>
                  <a:cubicBezTo>
                    <a:pt x="219" y="591"/>
                    <a:pt x="381" y="842"/>
                    <a:pt x="550" y="1089"/>
                  </a:cubicBezTo>
                  <a:cubicBezTo>
                    <a:pt x="592" y="1151"/>
                    <a:pt x="662" y="1184"/>
                    <a:pt x="732" y="1184"/>
                  </a:cubicBezTo>
                  <a:cubicBezTo>
                    <a:pt x="775" y="1184"/>
                    <a:pt x="819" y="1172"/>
                    <a:pt x="856" y="1146"/>
                  </a:cubicBezTo>
                  <a:cubicBezTo>
                    <a:pt x="957" y="1076"/>
                    <a:pt x="983" y="940"/>
                    <a:pt x="914" y="839"/>
                  </a:cubicBezTo>
                  <a:cubicBezTo>
                    <a:pt x="752" y="600"/>
                    <a:pt x="594" y="354"/>
                    <a:pt x="443" y="106"/>
                  </a:cubicBezTo>
                  <a:cubicBezTo>
                    <a:pt x="401" y="38"/>
                    <a:pt x="328"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59"/>
            <p:cNvSpPr/>
            <p:nvPr/>
          </p:nvSpPr>
          <p:spPr>
            <a:xfrm rot="2730142">
              <a:off x="2445457" y="4302206"/>
              <a:ext cx="32176" cy="21276"/>
            </a:xfrm>
            <a:custGeom>
              <a:avLst/>
              <a:gdLst/>
              <a:ahLst/>
              <a:cxnLst/>
              <a:rect l="l" t="t" r="r" b="b"/>
              <a:pathLst>
                <a:path w="1287" h="851" extrusionOk="0">
                  <a:moveTo>
                    <a:pt x="1038" y="0"/>
                  </a:moveTo>
                  <a:cubicBezTo>
                    <a:pt x="1005" y="0"/>
                    <a:pt x="971" y="8"/>
                    <a:pt x="939" y="23"/>
                  </a:cubicBezTo>
                  <a:cubicBezTo>
                    <a:pt x="672" y="154"/>
                    <a:pt x="407" y="291"/>
                    <a:pt x="145" y="436"/>
                  </a:cubicBezTo>
                  <a:cubicBezTo>
                    <a:pt x="38" y="494"/>
                    <a:pt x="0" y="629"/>
                    <a:pt x="58" y="737"/>
                  </a:cubicBezTo>
                  <a:cubicBezTo>
                    <a:pt x="99" y="810"/>
                    <a:pt x="173" y="850"/>
                    <a:pt x="251" y="850"/>
                  </a:cubicBezTo>
                  <a:cubicBezTo>
                    <a:pt x="287" y="850"/>
                    <a:pt x="325" y="842"/>
                    <a:pt x="358" y="822"/>
                  </a:cubicBezTo>
                  <a:cubicBezTo>
                    <a:pt x="613" y="680"/>
                    <a:pt x="872" y="545"/>
                    <a:pt x="1133" y="418"/>
                  </a:cubicBezTo>
                  <a:cubicBezTo>
                    <a:pt x="1242" y="365"/>
                    <a:pt x="1286" y="232"/>
                    <a:pt x="1234" y="123"/>
                  </a:cubicBezTo>
                  <a:cubicBezTo>
                    <a:pt x="1198" y="45"/>
                    <a:pt x="1120" y="0"/>
                    <a:pt x="103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59"/>
            <p:cNvSpPr/>
            <p:nvPr/>
          </p:nvSpPr>
          <p:spPr>
            <a:xfrm rot="2730142">
              <a:off x="2506148" y="4328933"/>
              <a:ext cx="33426" cy="18226"/>
            </a:xfrm>
            <a:custGeom>
              <a:avLst/>
              <a:gdLst/>
              <a:ahLst/>
              <a:cxnLst/>
              <a:rect l="l" t="t" r="r" b="b"/>
              <a:pathLst>
                <a:path w="1337" h="729" extrusionOk="0">
                  <a:moveTo>
                    <a:pt x="1086" y="0"/>
                  </a:moveTo>
                  <a:cubicBezTo>
                    <a:pt x="1065" y="0"/>
                    <a:pt x="1043" y="3"/>
                    <a:pt x="1022" y="10"/>
                  </a:cubicBezTo>
                  <a:cubicBezTo>
                    <a:pt x="737" y="99"/>
                    <a:pt x="455" y="194"/>
                    <a:pt x="175" y="299"/>
                  </a:cubicBezTo>
                  <a:cubicBezTo>
                    <a:pt x="60" y="342"/>
                    <a:pt x="1" y="469"/>
                    <a:pt x="43" y="583"/>
                  </a:cubicBezTo>
                  <a:cubicBezTo>
                    <a:pt x="77" y="672"/>
                    <a:pt x="161" y="729"/>
                    <a:pt x="252" y="729"/>
                  </a:cubicBezTo>
                  <a:cubicBezTo>
                    <a:pt x="276" y="729"/>
                    <a:pt x="303" y="725"/>
                    <a:pt x="327" y="715"/>
                  </a:cubicBezTo>
                  <a:cubicBezTo>
                    <a:pt x="601" y="613"/>
                    <a:pt x="876" y="519"/>
                    <a:pt x="1154" y="432"/>
                  </a:cubicBezTo>
                  <a:cubicBezTo>
                    <a:pt x="1270" y="397"/>
                    <a:pt x="1337" y="272"/>
                    <a:pt x="1298" y="156"/>
                  </a:cubicBezTo>
                  <a:cubicBezTo>
                    <a:pt x="1269" y="62"/>
                    <a:pt x="1182" y="0"/>
                    <a:pt x="108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59"/>
            <p:cNvSpPr/>
            <p:nvPr/>
          </p:nvSpPr>
          <p:spPr>
            <a:xfrm rot="2730142">
              <a:off x="2317218" y="4277690"/>
              <a:ext cx="28001" cy="26501"/>
            </a:xfrm>
            <a:custGeom>
              <a:avLst/>
              <a:gdLst/>
              <a:ahLst/>
              <a:cxnLst/>
              <a:rect l="l" t="t" r="r" b="b"/>
              <a:pathLst>
                <a:path w="1120" h="1060" extrusionOk="0">
                  <a:moveTo>
                    <a:pt x="876" y="0"/>
                  </a:moveTo>
                  <a:cubicBezTo>
                    <a:pt x="822" y="0"/>
                    <a:pt x="768" y="20"/>
                    <a:pt x="725" y="60"/>
                  </a:cubicBezTo>
                  <a:cubicBezTo>
                    <a:pt x="508" y="264"/>
                    <a:pt x="294" y="471"/>
                    <a:pt x="86" y="685"/>
                  </a:cubicBezTo>
                  <a:cubicBezTo>
                    <a:pt x="0" y="771"/>
                    <a:pt x="2" y="912"/>
                    <a:pt x="90" y="997"/>
                  </a:cubicBezTo>
                  <a:cubicBezTo>
                    <a:pt x="132" y="1039"/>
                    <a:pt x="189" y="1059"/>
                    <a:pt x="244" y="1059"/>
                  </a:cubicBezTo>
                  <a:cubicBezTo>
                    <a:pt x="301" y="1059"/>
                    <a:pt x="359" y="1037"/>
                    <a:pt x="402" y="991"/>
                  </a:cubicBezTo>
                  <a:cubicBezTo>
                    <a:pt x="606" y="783"/>
                    <a:pt x="813" y="579"/>
                    <a:pt x="1026" y="381"/>
                  </a:cubicBezTo>
                  <a:cubicBezTo>
                    <a:pt x="1114" y="299"/>
                    <a:pt x="1119" y="159"/>
                    <a:pt x="1036" y="69"/>
                  </a:cubicBezTo>
                  <a:cubicBezTo>
                    <a:pt x="993" y="24"/>
                    <a:pt x="935" y="0"/>
                    <a:pt x="87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59"/>
            <p:cNvSpPr/>
            <p:nvPr/>
          </p:nvSpPr>
          <p:spPr>
            <a:xfrm rot="2730142">
              <a:off x="2252101" y="4280129"/>
              <a:ext cx="25851" cy="28676"/>
            </a:xfrm>
            <a:custGeom>
              <a:avLst/>
              <a:gdLst/>
              <a:ahLst/>
              <a:cxnLst/>
              <a:rect l="l" t="t" r="r" b="b"/>
              <a:pathLst>
                <a:path w="1034" h="1147" extrusionOk="0">
                  <a:moveTo>
                    <a:pt x="785" y="0"/>
                  </a:moveTo>
                  <a:cubicBezTo>
                    <a:pt x="720" y="0"/>
                    <a:pt x="656" y="28"/>
                    <a:pt x="612" y="82"/>
                  </a:cubicBezTo>
                  <a:cubicBezTo>
                    <a:pt x="426" y="316"/>
                    <a:pt x="245" y="555"/>
                    <a:pt x="72" y="796"/>
                  </a:cubicBezTo>
                  <a:cubicBezTo>
                    <a:pt x="1" y="895"/>
                    <a:pt x="22" y="1033"/>
                    <a:pt x="121" y="1104"/>
                  </a:cubicBezTo>
                  <a:cubicBezTo>
                    <a:pt x="160" y="1132"/>
                    <a:pt x="206" y="1146"/>
                    <a:pt x="250" y="1146"/>
                  </a:cubicBezTo>
                  <a:cubicBezTo>
                    <a:pt x="320" y="1146"/>
                    <a:pt x="386" y="1115"/>
                    <a:pt x="429" y="1054"/>
                  </a:cubicBezTo>
                  <a:cubicBezTo>
                    <a:pt x="599" y="818"/>
                    <a:pt x="776" y="586"/>
                    <a:pt x="958" y="358"/>
                  </a:cubicBezTo>
                  <a:cubicBezTo>
                    <a:pt x="1033" y="263"/>
                    <a:pt x="1018" y="124"/>
                    <a:pt x="923" y="47"/>
                  </a:cubicBezTo>
                  <a:cubicBezTo>
                    <a:pt x="881" y="16"/>
                    <a:pt x="833" y="0"/>
                    <a:pt x="78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59"/>
            <p:cNvSpPr/>
            <p:nvPr/>
          </p:nvSpPr>
          <p:spPr>
            <a:xfrm rot="2730142">
              <a:off x="2381981" y="4285103"/>
              <a:ext cx="30476" cy="24101"/>
            </a:xfrm>
            <a:custGeom>
              <a:avLst/>
              <a:gdLst/>
              <a:ahLst/>
              <a:cxnLst/>
              <a:rect l="l" t="t" r="r" b="b"/>
              <a:pathLst>
                <a:path w="1219" h="964" extrusionOk="0">
                  <a:moveTo>
                    <a:pt x="966" y="1"/>
                  </a:moveTo>
                  <a:cubicBezTo>
                    <a:pt x="923" y="1"/>
                    <a:pt x="880" y="14"/>
                    <a:pt x="842" y="40"/>
                  </a:cubicBezTo>
                  <a:cubicBezTo>
                    <a:pt x="596" y="210"/>
                    <a:pt x="354" y="383"/>
                    <a:pt x="117" y="566"/>
                  </a:cubicBezTo>
                  <a:cubicBezTo>
                    <a:pt x="19" y="640"/>
                    <a:pt x="1" y="779"/>
                    <a:pt x="76" y="877"/>
                  </a:cubicBezTo>
                  <a:cubicBezTo>
                    <a:pt x="120" y="934"/>
                    <a:pt x="185" y="963"/>
                    <a:pt x="252" y="963"/>
                  </a:cubicBezTo>
                  <a:cubicBezTo>
                    <a:pt x="298" y="963"/>
                    <a:pt x="345" y="949"/>
                    <a:pt x="386" y="918"/>
                  </a:cubicBezTo>
                  <a:cubicBezTo>
                    <a:pt x="618" y="741"/>
                    <a:pt x="854" y="570"/>
                    <a:pt x="1093" y="403"/>
                  </a:cubicBezTo>
                  <a:cubicBezTo>
                    <a:pt x="1195" y="334"/>
                    <a:pt x="1219" y="196"/>
                    <a:pt x="1149" y="95"/>
                  </a:cubicBezTo>
                  <a:cubicBezTo>
                    <a:pt x="1106" y="34"/>
                    <a:pt x="1036" y="1"/>
                    <a:pt x="966"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59"/>
            <p:cNvSpPr/>
            <p:nvPr/>
          </p:nvSpPr>
          <p:spPr>
            <a:xfrm rot="2730142">
              <a:off x="2702572" y="4369213"/>
              <a:ext cx="20451" cy="31726"/>
            </a:xfrm>
            <a:custGeom>
              <a:avLst/>
              <a:gdLst/>
              <a:ahLst/>
              <a:cxnLst/>
              <a:rect l="l" t="t" r="r" b="b"/>
              <a:pathLst>
                <a:path w="818" h="1269" extrusionOk="0">
                  <a:moveTo>
                    <a:pt x="567" y="1"/>
                  </a:moveTo>
                  <a:cubicBezTo>
                    <a:pt x="481" y="1"/>
                    <a:pt x="397" y="52"/>
                    <a:pt x="361" y="138"/>
                  </a:cubicBezTo>
                  <a:cubicBezTo>
                    <a:pt x="248" y="414"/>
                    <a:pt x="141" y="692"/>
                    <a:pt x="42" y="975"/>
                  </a:cubicBezTo>
                  <a:cubicBezTo>
                    <a:pt x="1" y="1089"/>
                    <a:pt x="62" y="1216"/>
                    <a:pt x="177" y="1257"/>
                  </a:cubicBezTo>
                  <a:cubicBezTo>
                    <a:pt x="201" y="1265"/>
                    <a:pt x="226" y="1268"/>
                    <a:pt x="249" y="1268"/>
                  </a:cubicBezTo>
                  <a:cubicBezTo>
                    <a:pt x="340" y="1268"/>
                    <a:pt x="426" y="1211"/>
                    <a:pt x="459" y="1121"/>
                  </a:cubicBezTo>
                  <a:cubicBezTo>
                    <a:pt x="555" y="847"/>
                    <a:pt x="659" y="575"/>
                    <a:pt x="771" y="305"/>
                  </a:cubicBezTo>
                  <a:cubicBezTo>
                    <a:pt x="818" y="193"/>
                    <a:pt x="764" y="63"/>
                    <a:pt x="650" y="17"/>
                  </a:cubicBezTo>
                  <a:cubicBezTo>
                    <a:pt x="623" y="6"/>
                    <a:pt x="595" y="1"/>
                    <a:pt x="56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59"/>
            <p:cNvSpPr/>
            <p:nvPr/>
          </p:nvSpPr>
          <p:spPr>
            <a:xfrm rot="2730142">
              <a:off x="2515614" y="4548938"/>
              <a:ext cx="21476" cy="31251"/>
            </a:xfrm>
            <a:custGeom>
              <a:avLst/>
              <a:gdLst/>
              <a:ahLst/>
              <a:cxnLst/>
              <a:rect l="l" t="t" r="r" b="b"/>
              <a:pathLst>
                <a:path w="859" h="1250" extrusionOk="0">
                  <a:moveTo>
                    <a:pt x="249" y="0"/>
                  </a:moveTo>
                  <a:cubicBezTo>
                    <a:pt x="224" y="0"/>
                    <a:pt x="199" y="5"/>
                    <a:pt x="174" y="14"/>
                  </a:cubicBezTo>
                  <a:cubicBezTo>
                    <a:pt x="57" y="57"/>
                    <a:pt x="1" y="184"/>
                    <a:pt x="42" y="298"/>
                  </a:cubicBezTo>
                  <a:lnTo>
                    <a:pt x="103" y="455"/>
                  </a:lnTo>
                  <a:cubicBezTo>
                    <a:pt x="191" y="684"/>
                    <a:pt x="297" y="910"/>
                    <a:pt x="412" y="1132"/>
                  </a:cubicBezTo>
                  <a:cubicBezTo>
                    <a:pt x="452" y="1207"/>
                    <a:pt x="530" y="1249"/>
                    <a:pt x="608" y="1249"/>
                  </a:cubicBezTo>
                  <a:cubicBezTo>
                    <a:pt x="643" y="1249"/>
                    <a:pt x="678" y="1241"/>
                    <a:pt x="710" y="1224"/>
                  </a:cubicBezTo>
                  <a:cubicBezTo>
                    <a:pt x="819" y="1167"/>
                    <a:pt x="859" y="1032"/>
                    <a:pt x="802" y="925"/>
                  </a:cubicBezTo>
                  <a:cubicBezTo>
                    <a:pt x="694" y="719"/>
                    <a:pt x="596" y="506"/>
                    <a:pt x="514" y="295"/>
                  </a:cubicBezTo>
                  <a:lnTo>
                    <a:pt x="457" y="145"/>
                  </a:lnTo>
                  <a:cubicBezTo>
                    <a:pt x="424" y="56"/>
                    <a:pt x="339" y="0"/>
                    <a:pt x="249"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59"/>
            <p:cNvSpPr/>
            <p:nvPr/>
          </p:nvSpPr>
          <p:spPr>
            <a:xfrm rot="2730142">
              <a:off x="2550491" y="4490261"/>
              <a:ext cx="15800" cy="32901"/>
            </a:xfrm>
            <a:custGeom>
              <a:avLst/>
              <a:gdLst/>
              <a:ahLst/>
              <a:cxnLst/>
              <a:rect l="l" t="t" r="r" b="b"/>
              <a:pathLst>
                <a:path w="632" h="1316" extrusionOk="0">
                  <a:moveTo>
                    <a:pt x="240" y="1"/>
                  </a:moveTo>
                  <a:cubicBezTo>
                    <a:pt x="229" y="1"/>
                    <a:pt x="217" y="2"/>
                    <a:pt x="206" y="4"/>
                  </a:cubicBezTo>
                  <a:cubicBezTo>
                    <a:pt x="85" y="21"/>
                    <a:pt x="0" y="133"/>
                    <a:pt x="18" y="253"/>
                  </a:cubicBezTo>
                  <a:cubicBezTo>
                    <a:pt x="58" y="550"/>
                    <a:pt x="112" y="847"/>
                    <a:pt x="173" y="1140"/>
                  </a:cubicBezTo>
                  <a:cubicBezTo>
                    <a:pt x="197" y="1245"/>
                    <a:pt x="287" y="1315"/>
                    <a:pt x="390" y="1315"/>
                  </a:cubicBezTo>
                  <a:cubicBezTo>
                    <a:pt x="406" y="1315"/>
                    <a:pt x="421" y="1314"/>
                    <a:pt x="437" y="1310"/>
                  </a:cubicBezTo>
                  <a:cubicBezTo>
                    <a:pt x="556" y="1284"/>
                    <a:pt x="631" y="1167"/>
                    <a:pt x="607" y="1047"/>
                  </a:cubicBezTo>
                  <a:cubicBezTo>
                    <a:pt x="546" y="765"/>
                    <a:pt x="496" y="479"/>
                    <a:pt x="455" y="191"/>
                  </a:cubicBezTo>
                  <a:cubicBezTo>
                    <a:pt x="440" y="82"/>
                    <a:pt x="346"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59"/>
            <p:cNvSpPr/>
            <p:nvPr/>
          </p:nvSpPr>
          <p:spPr>
            <a:xfrm rot="2730142">
              <a:off x="2621335" y="4389574"/>
              <a:ext cx="42676" cy="40026"/>
            </a:xfrm>
            <a:custGeom>
              <a:avLst/>
              <a:gdLst/>
              <a:ahLst/>
              <a:cxnLst/>
              <a:rect l="l" t="t" r="r" b="b"/>
              <a:pathLst>
                <a:path w="1707" h="1601" extrusionOk="0">
                  <a:moveTo>
                    <a:pt x="1463" y="1"/>
                  </a:moveTo>
                  <a:cubicBezTo>
                    <a:pt x="1362" y="1"/>
                    <a:pt x="1272" y="70"/>
                    <a:pt x="1248" y="171"/>
                  </a:cubicBezTo>
                  <a:cubicBezTo>
                    <a:pt x="1179" y="465"/>
                    <a:pt x="1118" y="757"/>
                    <a:pt x="1067" y="1051"/>
                  </a:cubicBezTo>
                  <a:cubicBezTo>
                    <a:pt x="1060" y="1089"/>
                    <a:pt x="1062" y="1124"/>
                    <a:pt x="1074" y="1156"/>
                  </a:cubicBezTo>
                  <a:cubicBezTo>
                    <a:pt x="828" y="1141"/>
                    <a:pt x="584" y="1134"/>
                    <a:pt x="339" y="1134"/>
                  </a:cubicBezTo>
                  <a:lnTo>
                    <a:pt x="220" y="1134"/>
                  </a:lnTo>
                  <a:cubicBezTo>
                    <a:pt x="97" y="1136"/>
                    <a:pt x="0" y="1235"/>
                    <a:pt x="2" y="1358"/>
                  </a:cubicBezTo>
                  <a:cubicBezTo>
                    <a:pt x="3" y="1479"/>
                    <a:pt x="102" y="1575"/>
                    <a:pt x="223" y="1575"/>
                  </a:cubicBezTo>
                  <a:lnTo>
                    <a:pt x="338" y="1575"/>
                  </a:lnTo>
                  <a:cubicBezTo>
                    <a:pt x="590" y="1575"/>
                    <a:pt x="841" y="1582"/>
                    <a:pt x="1094" y="1601"/>
                  </a:cubicBezTo>
                  <a:lnTo>
                    <a:pt x="1108" y="1601"/>
                  </a:lnTo>
                  <a:cubicBezTo>
                    <a:pt x="1223" y="1601"/>
                    <a:pt x="1320" y="1510"/>
                    <a:pt x="1328" y="1394"/>
                  </a:cubicBezTo>
                  <a:cubicBezTo>
                    <a:pt x="1329" y="1363"/>
                    <a:pt x="1325" y="1334"/>
                    <a:pt x="1316" y="1309"/>
                  </a:cubicBezTo>
                  <a:cubicBezTo>
                    <a:pt x="1408" y="1294"/>
                    <a:pt x="1485" y="1225"/>
                    <a:pt x="1502" y="1127"/>
                  </a:cubicBezTo>
                  <a:cubicBezTo>
                    <a:pt x="1554" y="842"/>
                    <a:pt x="1613" y="557"/>
                    <a:pt x="1678" y="273"/>
                  </a:cubicBezTo>
                  <a:cubicBezTo>
                    <a:pt x="1706" y="154"/>
                    <a:pt x="1632" y="35"/>
                    <a:pt x="1513" y="7"/>
                  </a:cubicBezTo>
                  <a:cubicBezTo>
                    <a:pt x="1496" y="3"/>
                    <a:pt x="1479" y="1"/>
                    <a:pt x="146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59"/>
            <p:cNvSpPr/>
            <p:nvPr/>
          </p:nvSpPr>
          <p:spPr>
            <a:xfrm rot="2730142">
              <a:off x="2562982" y="4365207"/>
              <a:ext cx="33351" cy="14600"/>
            </a:xfrm>
            <a:custGeom>
              <a:avLst/>
              <a:gdLst/>
              <a:ahLst/>
              <a:cxnLst/>
              <a:rect l="l" t="t" r="r" b="b"/>
              <a:pathLst>
                <a:path w="1334" h="584" extrusionOk="0">
                  <a:moveTo>
                    <a:pt x="1096" y="0"/>
                  </a:moveTo>
                  <a:cubicBezTo>
                    <a:pt x="1086" y="0"/>
                    <a:pt x="1077" y="1"/>
                    <a:pt x="1067" y="2"/>
                  </a:cubicBezTo>
                  <a:cubicBezTo>
                    <a:pt x="780" y="40"/>
                    <a:pt x="494" y="88"/>
                    <a:pt x="210" y="145"/>
                  </a:cubicBezTo>
                  <a:lnTo>
                    <a:pt x="225" y="366"/>
                  </a:lnTo>
                  <a:lnTo>
                    <a:pt x="182" y="151"/>
                  </a:lnTo>
                  <a:cubicBezTo>
                    <a:pt x="61" y="174"/>
                    <a:pt x="0" y="287"/>
                    <a:pt x="23" y="408"/>
                  </a:cubicBezTo>
                  <a:cubicBezTo>
                    <a:pt x="43" y="512"/>
                    <a:pt x="147" y="583"/>
                    <a:pt x="253" y="583"/>
                  </a:cubicBezTo>
                  <a:cubicBezTo>
                    <a:pt x="270" y="583"/>
                    <a:pt x="284" y="582"/>
                    <a:pt x="298" y="581"/>
                  </a:cubicBezTo>
                  <a:cubicBezTo>
                    <a:pt x="572" y="527"/>
                    <a:pt x="849" y="478"/>
                    <a:pt x="1128" y="442"/>
                  </a:cubicBezTo>
                  <a:cubicBezTo>
                    <a:pt x="1248" y="426"/>
                    <a:pt x="1334" y="314"/>
                    <a:pt x="1316" y="192"/>
                  </a:cubicBezTo>
                  <a:cubicBezTo>
                    <a:pt x="1301" y="80"/>
                    <a:pt x="1204" y="0"/>
                    <a:pt x="10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59"/>
            <p:cNvSpPr/>
            <p:nvPr/>
          </p:nvSpPr>
          <p:spPr>
            <a:xfrm rot="2730142">
              <a:off x="2596220" y="4440447"/>
              <a:ext cx="11825" cy="33151"/>
            </a:xfrm>
            <a:custGeom>
              <a:avLst/>
              <a:gdLst/>
              <a:ahLst/>
              <a:cxnLst/>
              <a:rect l="l" t="t" r="r" b="b"/>
              <a:pathLst>
                <a:path w="473" h="1326" extrusionOk="0">
                  <a:moveTo>
                    <a:pt x="257" y="1"/>
                  </a:moveTo>
                  <a:cubicBezTo>
                    <a:pt x="129" y="1"/>
                    <a:pt x="30" y="89"/>
                    <a:pt x="23" y="209"/>
                  </a:cubicBezTo>
                  <a:cubicBezTo>
                    <a:pt x="7" y="480"/>
                    <a:pt x="0" y="751"/>
                    <a:pt x="0" y="1025"/>
                  </a:cubicBezTo>
                  <a:lnTo>
                    <a:pt x="0" y="1104"/>
                  </a:lnTo>
                  <a:cubicBezTo>
                    <a:pt x="0" y="1226"/>
                    <a:pt x="99" y="1325"/>
                    <a:pt x="221" y="1325"/>
                  </a:cubicBezTo>
                  <a:cubicBezTo>
                    <a:pt x="222" y="1325"/>
                    <a:pt x="223" y="1325"/>
                    <a:pt x="224" y="1325"/>
                  </a:cubicBezTo>
                  <a:cubicBezTo>
                    <a:pt x="346" y="1325"/>
                    <a:pt x="442" y="1226"/>
                    <a:pt x="442" y="1105"/>
                  </a:cubicBezTo>
                  <a:lnTo>
                    <a:pt x="442" y="1022"/>
                  </a:lnTo>
                  <a:cubicBezTo>
                    <a:pt x="442" y="759"/>
                    <a:pt x="450" y="497"/>
                    <a:pt x="465" y="235"/>
                  </a:cubicBezTo>
                  <a:cubicBezTo>
                    <a:pt x="472" y="113"/>
                    <a:pt x="379" y="8"/>
                    <a:pt x="25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9" name="TextBox 228">
            <a:extLst>
              <a:ext uri="{FF2B5EF4-FFF2-40B4-BE49-F238E27FC236}">
                <a16:creationId xmlns:a16="http://schemas.microsoft.com/office/drawing/2014/main" id="{98E55D5F-BC7E-4BA7-B4B2-18D856CE4022}"/>
              </a:ext>
            </a:extLst>
          </p:cNvPr>
          <p:cNvSpPr txBox="1"/>
          <p:nvPr/>
        </p:nvSpPr>
        <p:spPr>
          <a:xfrm>
            <a:off x="613999" y="554953"/>
            <a:ext cx="7916002" cy="1482714"/>
          </a:xfrm>
          <a:prstGeom prst="rect">
            <a:avLst/>
          </a:prstGeom>
          <a:noFill/>
        </p:spPr>
        <p:txBody>
          <a:bodyPr wrap="square" rtlCol="0">
            <a:spAutoFit/>
          </a:bodyPr>
          <a:lstStyle/>
          <a:p>
            <a:pPr algn="just">
              <a:lnSpc>
                <a:spcPct val="130000"/>
              </a:lnSpc>
            </a:pPr>
            <a:r>
              <a:rPr lang="en-US" sz="2400" b="1" u="sng" dirty="0" err="1">
                <a:solidFill>
                  <a:srgbClr val="002060"/>
                </a:solidFill>
              </a:rPr>
              <a:t>Bước</a:t>
            </a:r>
            <a:r>
              <a:rPr lang="en-US" sz="2400" b="1" u="sng" dirty="0">
                <a:solidFill>
                  <a:srgbClr val="002060"/>
                </a:solidFill>
              </a:rPr>
              <a:t> 3.</a:t>
            </a:r>
            <a:r>
              <a:rPr lang="en-US" sz="2400" b="1" dirty="0">
                <a:solidFill>
                  <a:srgbClr val="002060"/>
                </a:solidFill>
              </a:rPr>
              <a:t> </a:t>
            </a:r>
            <a:r>
              <a:rPr lang="en-US" sz="2400" dirty="0" err="1">
                <a:solidFill>
                  <a:srgbClr val="00040C"/>
                </a:solidFill>
              </a:rPr>
              <a:t>Đánh</a:t>
            </a:r>
            <a:r>
              <a:rPr lang="en-US" sz="2400" dirty="0">
                <a:solidFill>
                  <a:srgbClr val="00040C"/>
                </a:solidFill>
              </a:rPr>
              <a:t> </a:t>
            </a:r>
            <a:r>
              <a:rPr lang="en-US" sz="2400" dirty="0" err="1">
                <a:solidFill>
                  <a:srgbClr val="00040C"/>
                </a:solidFill>
              </a:rPr>
              <a:t>dấu</a:t>
            </a:r>
            <a:r>
              <a:rPr lang="en-US" sz="2400" dirty="0">
                <a:solidFill>
                  <a:srgbClr val="00040C"/>
                </a:solidFill>
              </a:rPr>
              <a:t> </a:t>
            </a:r>
            <a:r>
              <a:rPr lang="en-US" sz="2400" dirty="0" err="1">
                <a:solidFill>
                  <a:srgbClr val="00040C"/>
                </a:solidFill>
              </a:rPr>
              <a:t>một</a:t>
            </a:r>
            <a:r>
              <a:rPr lang="en-US" sz="2400" dirty="0">
                <a:solidFill>
                  <a:srgbClr val="00040C"/>
                </a:solidFill>
              </a:rPr>
              <a:t> </a:t>
            </a:r>
            <a:r>
              <a:rPr lang="en-US" sz="2400" dirty="0" err="1">
                <a:solidFill>
                  <a:srgbClr val="00040C"/>
                </a:solidFill>
              </a:rPr>
              <a:t>điểm</a:t>
            </a:r>
            <a:r>
              <a:rPr lang="en-US" sz="2400" dirty="0">
                <a:solidFill>
                  <a:srgbClr val="00040C"/>
                </a:solidFill>
              </a:rPr>
              <a:t> </a:t>
            </a:r>
            <a:r>
              <a:rPr lang="en-US" sz="2400" dirty="0" err="1">
                <a:solidFill>
                  <a:srgbClr val="00040C"/>
                </a:solidFill>
              </a:rPr>
              <a:t>trên</a:t>
            </a:r>
            <a:r>
              <a:rPr lang="en-US" sz="2400" dirty="0">
                <a:solidFill>
                  <a:srgbClr val="00040C"/>
                </a:solidFill>
              </a:rPr>
              <a:t> </a:t>
            </a:r>
            <a:r>
              <a:rPr lang="en-US" sz="2400" dirty="0" err="1">
                <a:solidFill>
                  <a:srgbClr val="00040C"/>
                </a:solidFill>
              </a:rPr>
              <a:t>vạch</a:t>
            </a:r>
            <a:r>
              <a:rPr lang="en-US" sz="2400" dirty="0">
                <a:solidFill>
                  <a:srgbClr val="00040C"/>
                </a:solidFill>
              </a:rPr>
              <a:t> chia </a:t>
            </a:r>
            <a:r>
              <a:rPr lang="en-US" sz="2400" dirty="0" err="1">
                <a:solidFill>
                  <a:srgbClr val="00040C"/>
                </a:solidFill>
              </a:rPr>
              <a:t>độ</a:t>
            </a:r>
            <a:r>
              <a:rPr lang="en-US" sz="2400" dirty="0">
                <a:solidFill>
                  <a:srgbClr val="00040C"/>
                </a:solidFill>
              </a:rPr>
              <a:t> </a:t>
            </a:r>
            <a:r>
              <a:rPr lang="en-US" sz="2400" dirty="0" err="1">
                <a:solidFill>
                  <a:srgbClr val="00040C"/>
                </a:solidFill>
              </a:rPr>
              <a:t>của</a:t>
            </a:r>
            <a:r>
              <a:rPr lang="en-US" sz="2400" dirty="0">
                <a:solidFill>
                  <a:srgbClr val="00040C"/>
                </a:solidFill>
              </a:rPr>
              <a:t> </a:t>
            </a:r>
            <a:r>
              <a:rPr lang="en-US" sz="2400" dirty="0" err="1">
                <a:solidFill>
                  <a:srgbClr val="00040C"/>
                </a:solidFill>
              </a:rPr>
              <a:t>thước</a:t>
            </a:r>
            <a:r>
              <a:rPr lang="en-US" sz="2400" dirty="0">
                <a:solidFill>
                  <a:srgbClr val="00040C"/>
                </a:solidFill>
              </a:rPr>
              <a:t> </a:t>
            </a:r>
            <a:r>
              <a:rPr lang="en-US" sz="2400" dirty="0" err="1">
                <a:solidFill>
                  <a:srgbClr val="00040C"/>
                </a:solidFill>
              </a:rPr>
              <a:t>tượng</a:t>
            </a:r>
            <a:r>
              <a:rPr lang="en-US" sz="2400" dirty="0">
                <a:solidFill>
                  <a:srgbClr val="00040C"/>
                </a:solidFill>
              </a:rPr>
              <a:t> </a:t>
            </a:r>
            <a:r>
              <a:rPr lang="en-US" sz="2400" dirty="0" err="1">
                <a:solidFill>
                  <a:srgbClr val="00040C"/>
                </a:solidFill>
              </a:rPr>
              <a:t>ứng</a:t>
            </a:r>
            <a:r>
              <a:rPr lang="en-US" sz="2400" dirty="0">
                <a:solidFill>
                  <a:srgbClr val="00040C"/>
                </a:solidFill>
              </a:rPr>
              <a:t> </a:t>
            </a:r>
            <a:r>
              <a:rPr lang="en-US" sz="2400" dirty="0" err="1">
                <a:solidFill>
                  <a:srgbClr val="00040C"/>
                </a:solidFill>
              </a:rPr>
              <a:t>với</a:t>
            </a:r>
            <a:r>
              <a:rPr lang="en-US" sz="2400" dirty="0">
                <a:solidFill>
                  <a:srgbClr val="00040C"/>
                </a:solidFill>
              </a:rPr>
              <a:t> </a:t>
            </a:r>
            <a:r>
              <a:rPr lang="en-US" sz="2400" dirty="0" err="1">
                <a:solidFill>
                  <a:srgbClr val="00040C"/>
                </a:solidFill>
              </a:rPr>
              <a:t>số</a:t>
            </a:r>
            <a:r>
              <a:rPr lang="en-US" sz="2400" dirty="0">
                <a:solidFill>
                  <a:srgbClr val="00040C"/>
                </a:solidFill>
              </a:rPr>
              <a:t> </a:t>
            </a:r>
            <a:r>
              <a:rPr lang="en-US" sz="2400" dirty="0" err="1">
                <a:solidFill>
                  <a:srgbClr val="00040C"/>
                </a:solidFill>
              </a:rPr>
              <a:t>chỉ</a:t>
            </a:r>
            <a:r>
              <a:rPr lang="en-US" sz="2400" dirty="0">
                <a:solidFill>
                  <a:srgbClr val="00040C"/>
                </a:solidFill>
              </a:rPr>
              <a:t>  30</a:t>
            </a:r>
            <a:r>
              <a:rPr lang="en-US" sz="2400" baseline="30000" dirty="0">
                <a:solidFill>
                  <a:srgbClr val="00040C"/>
                </a:solidFill>
              </a:rPr>
              <a:t>o</a:t>
            </a:r>
            <a:r>
              <a:rPr lang="en-US" sz="2400" dirty="0">
                <a:solidFill>
                  <a:srgbClr val="00040C"/>
                </a:solidFill>
              </a:rPr>
              <a:t>, </a:t>
            </a:r>
            <a:r>
              <a:rPr lang="en-US" sz="2400" dirty="0" err="1">
                <a:solidFill>
                  <a:srgbClr val="00040C"/>
                </a:solidFill>
              </a:rPr>
              <a:t>kẻ</a:t>
            </a:r>
            <a:r>
              <a:rPr lang="en-US" sz="2400" dirty="0">
                <a:solidFill>
                  <a:srgbClr val="00040C"/>
                </a:solidFill>
              </a:rPr>
              <a:t> </a:t>
            </a:r>
            <a:r>
              <a:rPr lang="en-US" sz="2400" dirty="0" err="1">
                <a:solidFill>
                  <a:srgbClr val="00040C"/>
                </a:solidFill>
              </a:rPr>
              <a:t>tia</a:t>
            </a:r>
            <a:r>
              <a:rPr lang="en-US" sz="2400" dirty="0">
                <a:solidFill>
                  <a:srgbClr val="00040C"/>
                </a:solidFill>
              </a:rPr>
              <a:t> Oy </a:t>
            </a:r>
            <a:r>
              <a:rPr lang="en-US" sz="2400" dirty="0" err="1">
                <a:solidFill>
                  <a:srgbClr val="00040C"/>
                </a:solidFill>
              </a:rPr>
              <a:t>đi</a:t>
            </a:r>
            <a:r>
              <a:rPr lang="en-US" sz="2400" dirty="0">
                <a:solidFill>
                  <a:srgbClr val="00040C"/>
                </a:solidFill>
              </a:rPr>
              <a:t> qua </a:t>
            </a:r>
            <a:r>
              <a:rPr lang="en-US" sz="2400" dirty="0" err="1">
                <a:solidFill>
                  <a:srgbClr val="00040C"/>
                </a:solidFill>
              </a:rPr>
              <a:t>điểm</a:t>
            </a:r>
            <a:r>
              <a:rPr lang="en-US" sz="2400" dirty="0">
                <a:solidFill>
                  <a:srgbClr val="00040C"/>
                </a:solidFill>
              </a:rPr>
              <a:t> </a:t>
            </a:r>
            <a:r>
              <a:rPr lang="en-US" sz="2400" dirty="0" err="1">
                <a:solidFill>
                  <a:srgbClr val="00040C"/>
                </a:solidFill>
              </a:rPr>
              <a:t>đã</a:t>
            </a:r>
            <a:r>
              <a:rPr lang="en-US" sz="2400" dirty="0">
                <a:solidFill>
                  <a:srgbClr val="00040C"/>
                </a:solidFill>
              </a:rPr>
              <a:t> </a:t>
            </a:r>
            <a:r>
              <a:rPr lang="en-US" sz="2400" dirty="0" err="1">
                <a:solidFill>
                  <a:srgbClr val="00040C"/>
                </a:solidFill>
              </a:rPr>
              <a:t>đánh</a:t>
            </a:r>
            <a:r>
              <a:rPr lang="en-US" sz="2400" dirty="0">
                <a:solidFill>
                  <a:srgbClr val="00040C"/>
                </a:solidFill>
              </a:rPr>
              <a:t> </a:t>
            </a:r>
            <a:r>
              <a:rPr lang="en-US" sz="2400" dirty="0" err="1">
                <a:solidFill>
                  <a:srgbClr val="00040C"/>
                </a:solidFill>
              </a:rPr>
              <a:t>dấu</a:t>
            </a:r>
            <a:r>
              <a:rPr lang="en-US" sz="2400" dirty="0">
                <a:solidFill>
                  <a:srgbClr val="00040C"/>
                </a:solidFill>
              </a:rPr>
              <a:t>.</a:t>
            </a:r>
            <a:endParaRPr lang="vi-VN" sz="2400" dirty="0">
              <a:solidFill>
                <a:srgbClr val="00040C"/>
              </a:solidFill>
            </a:endParaRPr>
          </a:p>
        </p:txBody>
      </p:sp>
      <p:pic>
        <p:nvPicPr>
          <p:cNvPr id="7" name="Picture 6">
            <a:extLst>
              <a:ext uri="{FF2B5EF4-FFF2-40B4-BE49-F238E27FC236}">
                <a16:creationId xmlns:a16="http://schemas.microsoft.com/office/drawing/2014/main" id="{567B9155-6EA4-445B-A6AE-38B6CC0EDF88}"/>
              </a:ext>
            </a:extLst>
          </p:cNvPr>
          <p:cNvPicPr>
            <a:picLocks noChangeAspect="1"/>
          </p:cNvPicPr>
          <p:nvPr/>
        </p:nvPicPr>
        <p:blipFill>
          <a:blip r:embed="rId3"/>
          <a:stretch>
            <a:fillRect/>
          </a:stretch>
        </p:blipFill>
        <p:spPr>
          <a:xfrm>
            <a:off x="1135453" y="1821654"/>
            <a:ext cx="6050280" cy="2715768"/>
          </a:xfrm>
          <a:prstGeom prst="rect">
            <a:avLst/>
          </a:prstGeom>
        </p:spPr>
      </p:pic>
      <p:pic>
        <p:nvPicPr>
          <p:cNvPr id="11" name="Picture 10">
            <a:extLst>
              <a:ext uri="{FF2B5EF4-FFF2-40B4-BE49-F238E27FC236}">
                <a16:creationId xmlns:a16="http://schemas.microsoft.com/office/drawing/2014/main" id="{107C4F0A-0BD8-4ABB-9A29-8F1B9003780D}"/>
              </a:ext>
            </a:extLst>
          </p:cNvPr>
          <p:cNvPicPr>
            <a:picLocks noChangeAspect="1"/>
          </p:cNvPicPr>
          <p:nvPr/>
        </p:nvPicPr>
        <p:blipFill>
          <a:blip r:embed="rId4"/>
          <a:stretch>
            <a:fillRect/>
          </a:stretch>
        </p:blipFill>
        <p:spPr>
          <a:xfrm>
            <a:off x="3491303" y="1376949"/>
            <a:ext cx="1211580" cy="2993136"/>
          </a:xfrm>
          <a:prstGeom prst="rect">
            <a:avLst/>
          </a:prstGeom>
        </p:spPr>
      </p:pic>
      <p:sp>
        <p:nvSpPr>
          <p:cNvPr id="12" name="TextBox 11">
            <a:extLst>
              <a:ext uri="{FF2B5EF4-FFF2-40B4-BE49-F238E27FC236}">
                <a16:creationId xmlns:a16="http://schemas.microsoft.com/office/drawing/2014/main" id="{5E2ECD1C-85DA-4817-B2BC-88C4A2F62139}"/>
              </a:ext>
            </a:extLst>
          </p:cNvPr>
          <p:cNvSpPr txBox="1"/>
          <p:nvPr/>
        </p:nvSpPr>
        <p:spPr>
          <a:xfrm>
            <a:off x="5486400" y="2037667"/>
            <a:ext cx="2986063" cy="1131848"/>
          </a:xfrm>
          <a:prstGeom prst="rect">
            <a:avLst/>
          </a:prstGeom>
          <a:noFill/>
        </p:spPr>
        <p:txBody>
          <a:bodyPr wrap="square" rtlCol="0">
            <a:spAutoFit/>
          </a:bodyPr>
          <a:lstStyle/>
          <a:p>
            <a:pPr marL="342900" indent="-342900" algn="just">
              <a:lnSpc>
                <a:spcPct val="150000"/>
              </a:lnSpc>
              <a:buFont typeface="Symbol" panose="05050102010706020507" pitchFamily="18" charset="2"/>
              <a:buChar char="Þ"/>
            </a:pPr>
            <a:r>
              <a:rPr lang="en-US" sz="2400" b="1" dirty="0">
                <a:solidFill>
                  <a:srgbClr val="002060"/>
                </a:solidFill>
              </a:rPr>
              <a:t>Ta </a:t>
            </a:r>
            <a:r>
              <a:rPr lang="en-US" sz="2400" b="1" dirty="0" err="1">
                <a:solidFill>
                  <a:srgbClr val="002060"/>
                </a:solidFill>
              </a:rPr>
              <a:t>được</a:t>
            </a:r>
            <a:r>
              <a:rPr lang="en-US" sz="2400" b="1" dirty="0">
                <a:solidFill>
                  <a:srgbClr val="002060"/>
                </a:solidFill>
              </a:rPr>
              <a:t>: </a:t>
            </a:r>
          </a:p>
          <a:p>
            <a:pPr algn="ctr">
              <a:lnSpc>
                <a:spcPct val="150000"/>
              </a:lnSpc>
            </a:pPr>
            <a:r>
              <a:rPr lang="en-US" sz="2400" b="1" dirty="0" err="1">
                <a:solidFill>
                  <a:srgbClr val="002060"/>
                </a:solidFill>
              </a:rPr>
              <a:t>Góc</a:t>
            </a:r>
            <a:r>
              <a:rPr lang="en-US" sz="2400" b="1" dirty="0">
                <a:solidFill>
                  <a:srgbClr val="002060"/>
                </a:solidFill>
              </a:rPr>
              <a:t> </a:t>
            </a:r>
            <a:r>
              <a:rPr lang="en-US" sz="2400" b="1" dirty="0" err="1">
                <a:solidFill>
                  <a:srgbClr val="002060"/>
                </a:solidFill>
              </a:rPr>
              <a:t>xOy</a:t>
            </a:r>
            <a:r>
              <a:rPr lang="en-US" sz="2400" b="1" dirty="0">
                <a:solidFill>
                  <a:srgbClr val="002060"/>
                </a:solidFill>
              </a:rPr>
              <a:t> = 70</a:t>
            </a:r>
            <a:r>
              <a:rPr lang="en-US" sz="2400" b="1" baseline="30000" dirty="0">
                <a:solidFill>
                  <a:srgbClr val="002060"/>
                </a:solidFill>
              </a:rPr>
              <a:t>o </a:t>
            </a:r>
            <a:endParaRPr lang="vi-VN" sz="2400"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9"/>
                                        </p:tgtEl>
                                        <p:attrNameLst>
                                          <p:attrName>style.visibility</p:attrName>
                                        </p:attrNameLst>
                                      </p:cBhvr>
                                      <p:to>
                                        <p:strVal val="visible"/>
                                      </p:to>
                                    </p:set>
                                    <p:anim calcmode="lin" valueType="num">
                                      <p:cBhvr additive="base">
                                        <p:cTn id="7" dur="500" fill="hold"/>
                                        <p:tgtEl>
                                          <p:spTgt spid="229"/>
                                        </p:tgtEl>
                                        <p:attrNameLst>
                                          <p:attrName>ppt_x</p:attrName>
                                        </p:attrNameLst>
                                      </p:cBhvr>
                                      <p:tavLst>
                                        <p:tav tm="0">
                                          <p:val>
                                            <p:strVal val="#ppt_x"/>
                                          </p:val>
                                        </p:tav>
                                        <p:tav tm="100000">
                                          <p:val>
                                            <p:strVal val="#ppt_x"/>
                                          </p:val>
                                        </p:tav>
                                      </p:tavLst>
                                    </p:anim>
                                    <p:anim calcmode="lin" valueType="num">
                                      <p:cBhvr additive="base">
                                        <p:cTn id="8" dur="500" fill="hold"/>
                                        <p:tgtEl>
                                          <p:spTgt spid="2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0-#ppt_w/2"/>
                                          </p:val>
                                        </p:tav>
                                        <p:tav tm="100000">
                                          <p:val>
                                            <p:strVal val="#ppt_x"/>
                                          </p:val>
                                        </p:tav>
                                      </p:tavLst>
                                    </p:anim>
                                    <p:anim calcmode="lin" valueType="num">
                                      <p:cBhvr additive="base">
                                        <p:cTn id="19"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079"/>
        <p:cNvGrpSpPr/>
        <p:nvPr/>
      </p:nvGrpSpPr>
      <p:grpSpPr>
        <a:xfrm>
          <a:off x="0" y="0"/>
          <a:ext cx="0" cy="0"/>
          <a:chOff x="0" y="0"/>
          <a:chExt cx="0" cy="0"/>
        </a:xfrm>
      </p:grpSpPr>
      <p:sp>
        <p:nvSpPr>
          <p:cNvPr id="4080" name="Google Shape;4080;p58"/>
          <p:cNvSpPr/>
          <p:nvPr/>
        </p:nvSpPr>
        <p:spPr>
          <a:xfrm>
            <a:off x="204124" y="235401"/>
            <a:ext cx="8865447" cy="4793099"/>
          </a:xfrm>
          <a:prstGeom prst="rect">
            <a:avLst/>
          </a:prstGeom>
          <a:solidFill>
            <a:schemeClr val="accent6">
              <a:lumMod val="20000"/>
              <a:lumOff val="80000"/>
            </a:schemeClr>
          </a:solidFill>
          <a:ln w="38100">
            <a:solidFill>
              <a:srgbClr val="002060"/>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83" name="Google Shape;4083;p58"/>
          <p:cNvGrpSpPr/>
          <p:nvPr/>
        </p:nvGrpSpPr>
        <p:grpSpPr>
          <a:xfrm>
            <a:off x="2333824" y="4597000"/>
            <a:ext cx="814400" cy="1093000"/>
            <a:chOff x="2481950" y="3280763"/>
            <a:chExt cx="814400" cy="1093000"/>
          </a:xfrm>
        </p:grpSpPr>
        <p:sp>
          <p:nvSpPr>
            <p:cNvPr id="4084" name="Google Shape;4084;p58"/>
            <p:cNvSpPr/>
            <p:nvPr/>
          </p:nvSpPr>
          <p:spPr>
            <a:xfrm>
              <a:off x="2526650" y="3900888"/>
              <a:ext cx="23175" cy="30575"/>
            </a:xfrm>
            <a:custGeom>
              <a:avLst/>
              <a:gdLst/>
              <a:ahLst/>
              <a:cxnLst/>
              <a:rect l="l" t="t" r="r" b="b"/>
              <a:pathLst>
                <a:path w="927" h="1223" extrusionOk="0">
                  <a:moveTo>
                    <a:pt x="672" y="0"/>
                  </a:moveTo>
                  <a:cubicBezTo>
                    <a:pt x="596" y="0"/>
                    <a:pt x="521" y="40"/>
                    <a:pt x="481" y="111"/>
                  </a:cubicBezTo>
                  <a:cubicBezTo>
                    <a:pt x="332" y="370"/>
                    <a:pt x="191" y="633"/>
                    <a:pt x="56" y="901"/>
                  </a:cubicBezTo>
                  <a:cubicBezTo>
                    <a:pt x="1" y="1008"/>
                    <a:pt x="43" y="1142"/>
                    <a:pt x="154" y="1198"/>
                  </a:cubicBezTo>
                  <a:cubicBezTo>
                    <a:pt x="185" y="1214"/>
                    <a:pt x="220" y="1223"/>
                    <a:pt x="254" y="1223"/>
                  </a:cubicBezTo>
                  <a:cubicBezTo>
                    <a:pt x="334" y="1223"/>
                    <a:pt x="412" y="1179"/>
                    <a:pt x="451" y="1102"/>
                  </a:cubicBezTo>
                  <a:cubicBezTo>
                    <a:pt x="582" y="844"/>
                    <a:pt x="722" y="586"/>
                    <a:pt x="866" y="333"/>
                  </a:cubicBezTo>
                  <a:cubicBezTo>
                    <a:pt x="927" y="224"/>
                    <a:pt x="888" y="90"/>
                    <a:pt x="782" y="30"/>
                  </a:cubicBezTo>
                  <a:cubicBezTo>
                    <a:pt x="748" y="10"/>
                    <a:pt x="710" y="0"/>
                    <a:pt x="6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58"/>
            <p:cNvSpPr/>
            <p:nvPr/>
          </p:nvSpPr>
          <p:spPr>
            <a:xfrm>
              <a:off x="2501625" y="3960788"/>
              <a:ext cx="19725" cy="32000"/>
            </a:xfrm>
            <a:custGeom>
              <a:avLst/>
              <a:gdLst/>
              <a:ahLst/>
              <a:cxnLst/>
              <a:rect l="l" t="t" r="r" b="b"/>
              <a:pathLst>
                <a:path w="789" h="1280" extrusionOk="0">
                  <a:moveTo>
                    <a:pt x="540" y="1"/>
                  </a:moveTo>
                  <a:cubicBezTo>
                    <a:pt x="451" y="1"/>
                    <a:pt x="366" y="55"/>
                    <a:pt x="332" y="144"/>
                  </a:cubicBezTo>
                  <a:cubicBezTo>
                    <a:pt x="226" y="423"/>
                    <a:pt x="128" y="706"/>
                    <a:pt x="37" y="991"/>
                  </a:cubicBezTo>
                  <a:cubicBezTo>
                    <a:pt x="0" y="1108"/>
                    <a:pt x="64" y="1232"/>
                    <a:pt x="180" y="1270"/>
                  </a:cubicBezTo>
                  <a:cubicBezTo>
                    <a:pt x="202" y="1277"/>
                    <a:pt x="226" y="1280"/>
                    <a:pt x="249" y="1280"/>
                  </a:cubicBezTo>
                  <a:cubicBezTo>
                    <a:pt x="342" y="1280"/>
                    <a:pt x="429" y="1220"/>
                    <a:pt x="458" y="1125"/>
                  </a:cubicBezTo>
                  <a:cubicBezTo>
                    <a:pt x="548" y="849"/>
                    <a:pt x="643" y="575"/>
                    <a:pt x="746" y="301"/>
                  </a:cubicBezTo>
                  <a:cubicBezTo>
                    <a:pt x="789" y="187"/>
                    <a:pt x="732" y="59"/>
                    <a:pt x="617" y="15"/>
                  </a:cubicBezTo>
                  <a:cubicBezTo>
                    <a:pt x="592" y="5"/>
                    <a:pt x="566" y="1"/>
                    <a:pt x="5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58"/>
            <p:cNvSpPr/>
            <p:nvPr/>
          </p:nvSpPr>
          <p:spPr>
            <a:xfrm>
              <a:off x="3073900" y="3757363"/>
              <a:ext cx="24425" cy="29775"/>
            </a:xfrm>
            <a:custGeom>
              <a:avLst/>
              <a:gdLst/>
              <a:ahLst/>
              <a:cxnLst/>
              <a:rect l="l" t="t" r="r" b="b"/>
              <a:pathLst>
                <a:path w="977" h="1191" extrusionOk="0">
                  <a:moveTo>
                    <a:pt x="250" y="0"/>
                  </a:moveTo>
                  <a:cubicBezTo>
                    <a:pt x="205" y="0"/>
                    <a:pt x="160" y="14"/>
                    <a:pt x="121" y="42"/>
                  </a:cubicBezTo>
                  <a:cubicBezTo>
                    <a:pt x="22" y="113"/>
                    <a:pt x="0" y="253"/>
                    <a:pt x="71" y="350"/>
                  </a:cubicBezTo>
                  <a:cubicBezTo>
                    <a:pt x="242" y="584"/>
                    <a:pt x="395" y="827"/>
                    <a:pt x="528" y="1073"/>
                  </a:cubicBezTo>
                  <a:cubicBezTo>
                    <a:pt x="568" y="1148"/>
                    <a:pt x="644" y="1190"/>
                    <a:pt x="724" y="1190"/>
                  </a:cubicBezTo>
                  <a:cubicBezTo>
                    <a:pt x="759" y="1190"/>
                    <a:pt x="795" y="1182"/>
                    <a:pt x="829" y="1164"/>
                  </a:cubicBezTo>
                  <a:cubicBezTo>
                    <a:pt x="936" y="1105"/>
                    <a:pt x="976" y="972"/>
                    <a:pt x="918" y="864"/>
                  </a:cubicBezTo>
                  <a:cubicBezTo>
                    <a:pt x="776" y="599"/>
                    <a:pt x="610" y="341"/>
                    <a:pt x="430" y="91"/>
                  </a:cubicBezTo>
                  <a:cubicBezTo>
                    <a:pt x="386" y="32"/>
                    <a:pt x="319" y="0"/>
                    <a:pt x="250"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58"/>
            <p:cNvSpPr/>
            <p:nvPr/>
          </p:nvSpPr>
          <p:spPr>
            <a:xfrm>
              <a:off x="3025725" y="3712263"/>
              <a:ext cx="30475" cy="24025"/>
            </a:xfrm>
            <a:custGeom>
              <a:avLst/>
              <a:gdLst/>
              <a:ahLst/>
              <a:cxnLst/>
              <a:rect l="l" t="t" r="r" b="b"/>
              <a:pathLst>
                <a:path w="1219" h="961" extrusionOk="0">
                  <a:moveTo>
                    <a:pt x="255" y="0"/>
                  </a:moveTo>
                  <a:cubicBezTo>
                    <a:pt x="181" y="0"/>
                    <a:pt x="109" y="37"/>
                    <a:pt x="67" y="103"/>
                  </a:cubicBezTo>
                  <a:cubicBezTo>
                    <a:pt x="0" y="207"/>
                    <a:pt x="33" y="343"/>
                    <a:pt x="135" y="408"/>
                  </a:cubicBezTo>
                  <a:cubicBezTo>
                    <a:pt x="373" y="557"/>
                    <a:pt x="607" y="727"/>
                    <a:pt x="830" y="910"/>
                  </a:cubicBezTo>
                  <a:cubicBezTo>
                    <a:pt x="871" y="945"/>
                    <a:pt x="921" y="961"/>
                    <a:pt x="970" y="961"/>
                  </a:cubicBezTo>
                  <a:cubicBezTo>
                    <a:pt x="1034" y="961"/>
                    <a:pt x="1098" y="934"/>
                    <a:pt x="1140" y="882"/>
                  </a:cubicBezTo>
                  <a:cubicBezTo>
                    <a:pt x="1218" y="788"/>
                    <a:pt x="1204" y="648"/>
                    <a:pt x="1111" y="570"/>
                  </a:cubicBezTo>
                  <a:cubicBezTo>
                    <a:pt x="874" y="374"/>
                    <a:pt x="626" y="195"/>
                    <a:pt x="372" y="34"/>
                  </a:cubicBezTo>
                  <a:cubicBezTo>
                    <a:pt x="335" y="11"/>
                    <a:pt x="295" y="0"/>
                    <a:pt x="25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58"/>
            <p:cNvSpPr/>
            <p:nvPr/>
          </p:nvSpPr>
          <p:spPr>
            <a:xfrm>
              <a:off x="3032025" y="3930238"/>
              <a:ext cx="29200" cy="14175"/>
            </a:xfrm>
            <a:custGeom>
              <a:avLst/>
              <a:gdLst/>
              <a:ahLst/>
              <a:cxnLst/>
              <a:rect l="l" t="t" r="r" b="b"/>
              <a:pathLst>
                <a:path w="1168" h="567" extrusionOk="0">
                  <a:moveTo>
                    <a:pt x="1016" y="0"/>
                  </a:moveTo>
                  <a:cubicBezTo>
                    <a:pt x="785" y="84"/>
                    <a:pt x="544" y="125"/>
                    <a:pt x="300" y="125"/>
                  </a:cubicBezTo>
                  <a:lnTo>
                    <a:pt x="233" y="124"/>
                  </a:lnTo>
                  <a:cubicBezTo>
                    <a:pt x="231" y="124"/>
                    <a:pt x="230" y="124"/>
                    <a:pt x="228" y="124"/>
                  </a:cubicBezTo>
                  <a:cubicBezTo>
                    <a:pt x="110" y="124"/>
                    <a:pt x="8" y="218"/>
                    <a:pt x="5" y="336"/>
                  </a:cubicBezTo>
                  <a:cubicBezTo>
                    <a:pt x="1" y="458"/>
                    <a:pt x="97" y="561"/>
                    <a:pt x="218" y="565"/>
                  </a:cubicBezTo>
                  <a:lnTo>
                    <a:pt x="300" y="566"/>
                  </a:lnTo>
                  <a:cubicBezTo>
                    <a:pt x="591" y="566"/>
                    <a:pt x="880" y="517"/>
                    <a:pt x="1163" y="419"/>
                  </a:cubicBezTo>
                  <a:cubicBezTo>
                    <a:pt x="1165" y="419"/>
                    <a:pt x="1165" y="419"/>
                    <a:pt x="1168" y="417"/>
                  </a:cubicBezTo>
                  <a:lnTo>
                    <a:pt x="1016" y="0"/>
                  </a:ln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58"/>
            <p:cNvSpPr/>
            <p:nvPr/>
          </p:nvSpPr>
          <p:spPr>
            <a:xfrm>
              <a:off x="3047850" y="3426638"/>
              <a:ext cx="27925" cy="26725"/>
            </a:xfrm>
            <a:custGeom>
              <a:avLst/>
              <a:gdLst/>
              <a:ahLst/>
              <a:cxnLst/>
              <a:rect l="l" t="t" r="r" b="b"/>
              <a:pathLst>
                <a:path w="1117" h="1069" extrusionOk="0">
                  <a:moveTo>
                    <a:pt x="872" y="0"/>
                  </a:moveTo>
                  <a:cubicBezTo>
                    <a:pt x="817" y="0"/>
                    <a:pt x="761" y="21"/>
                    <a:pt x="719" y="63"/>
                  </a:cubicBezTo>
                  <a:cubicBezTo>
                    <a:pt x="504" y="268"/>
                    <a:pt x="294" y="480"/>
                    <a:pt x="85" y="694"/>
                  </a:cubicBezTo>
                  <a:cubicBezTo>
                    <a:pt x="0" y="783"/>
                    <a:pt x="4" y="922"/>
                    <a:pt x="91" y="1006"/>
                  </a:cubicBezTo>
                  <a:cubicBezTo>
                    <a:pt x="133" y="1047"/>
                    <a:pt x="189" y="1068"/>
                    <a:pt x="245" y="1068"/>
                  </a:cubicBezTo>
                  <a:cubicBezTo>
                    <a:pt x="304" y="1068"/>
                    <a:pt x="360" y="1045"/>
                    <a:pt x="404" y="1000"/>
                  </a:cubicBezTo>
                  <a:cubicBezTo>
                    <a:pt x="607" y="790"/>
                    <a:pt x="814" y="584"/>
                    <a:pt x="1025" y="382"/>
                  </a:cubicBezTo>
                  <a:cubicBezTo>
                    <a:pt x="1112" y="297"/>
                    <a:pt x="1116" y="156"/>
                    <a:pt x="1031" y="68"/>
                  </a:cubicBezTo>
                  <a:cubicBezTo>
                    <a:pt x="988" y="23"/>
                    <a:pt x="930" y="0"/>
                    <a:pt x="8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58"/>
            <p:cNvSpPr/>
            <p:nvPr/>
          </p:nvSpPr>
          <p:spPr>
            <a:xfrm>
              <a:off x="3004725" y="3475363"/>
              <a:ext cx="26125" cy="28550"/>
            </a:xfrm>
            <a:custGeom>
              <a:avLst/>
              <a:gdLst/>
              <a:ahLst/>
              <a:cxnLst/>
              <a:rect l="l" t="t" r="r" b="b"/>
              <a:pathLst>
                <a:path w="1045" h="1142" extrusionOk="0">
                  <a:moveTo>
                    <a:pt x="797" y="0"/>
                  </a:moveTo>
                  <a:cubicBezTo>
                    <a:pt x="732" y="0"/>
                    <a:pt x="668" y="28"/>
                    <a:pt x="623" y="82"/>
                  </a:cubicBezTo>
                  <a:cubicBezTo>
                    <a:pt x="435" y="312"/>
                    <a:pt x="250" y="547"/>
                    <a:pt x="73" y="787"/>
                  </a:cubicBezTo>
                  <a:cubicBezTo>
                    <a:pt x="1" y="885"/>
                    <a:pt x="21" y="1022"/>
                    <a:pt x="118" y="1097"/>
                  </a:cubicBezTo>
                  <a:cubicBezTo>
                    <a:pt x="157" y="1127"/>
                    <a:pt x="205" y="1141"/>
                    <a:pt x="250" y="1141"/>
                  </a:cubicBezTo>
                  <a:cubicBezTo>
                    <a:pt x="318" y="1141"/>
                    <a:pt x="385" y="1111"/>
                    <a:pt x="428" y="1053"/>
                  </a:cubicBezTo>
                  <a:cubicBezTo>
                    <a:pt x="603" y="818"/>
                    <a:pt x="782" y="588"/>
                    <a:pt x="966" y="363"/>
                  </a:cubicBezTo>
                  <a:cubicBezTo>
                    <a:pt x="1044" y="266"/>
                    <a:pt x="1030" y="126"/>
                    <a:pt x="935" y="49"/>
                  </a:cubicBezTo>
                  <a:cubicBezTo>
                    <a:pt x="895" y="16"/>
                    <a:pt x="846" y="0"/>
                    <a:pt x="79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58"/>
            <p:cNvSpPr/>
            <p:nvPr/>
          </p:nvSpPr>
          <p:spPr>
            <a:xfrm>
              <a:off x="2969075" y="3529463"/>
              <a:ext cx="23600" cy="30325"/>
            </a:xfrm>
            <a:custGeom>
              <a:avLst/>
              <a:gdLst/>
              <a:ahLst/>
              <a:cxnLst/>
              <a:rect l="l" t="t" r="r" b="b"/>
              <a:pathLst>
                <a:path w="944" h="1213" extrusionOk="0">
                  <a:moveTo>
                    <a:pt x="689" y="1"/>
                  </a:moveTo>
                  <a:cubicBezTo>
                    <a:pt x="613" y="1"/>
                    <a:pt x="540" y="39"/>
                    <a:pt x="499" y="109"/>
                  </a:cubicBezTo>
                  <a:cubicBezTo>
                    <a:pt x="346" y="364"/>
                    <a:pt x="199" y="624"/>
                    <a:pt x="57" y="886"/>
                  </a:cubicBezTo>
                  <a:cubicBezTo>
                    <a:pt x="0" y="995"/>
                    <a:pt x="41" y="1127"/>
                    <a:pt x="148" y="1187"/>
                  </a:cubicBezTo>
                  <a:cubicBezTo>
                    <a:pt x="180" y="1204"/>
                    <a:pt x="216" y="1212"/>
                    <a:pt x="251" y="1212"/>
                  </a:cubicBezTo>
                  <a:cubicBezTo>
                    <a:pt x="329" y="1212"/>
                    <a:pt x="407" y="1170"/>
                    <a:pt x="447" y="1096"/>
                  </a:cubicBezTo>
                  <a:cubicBezTo>
                    <a:pt x="584" y="839"/>
                    <a:pt x="729" y="585"/>
                    <a:pt x="879" y="336"/>
                  </a:cubicBezTo>
                  <a:cubicBezTo>
                    <a:pt x="943" y="231"/>
                    <a:pt x="908" y="95"/>
                    <a:pt x="803" y="32"/>
                  </a:cubicBezTo>
                  <a:cubicBezTo>
                    <a:pt x="767" y="11"/>
                    <a:pt x="727" y="1"/>
                    <a:pt x="68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58"/>
            <p:cNvSpPr/>
            <p:nvPr/>
          </p:nvSpPr>
          <p:spPr>
            <a:xfrm>
              <a:off x="2964850" y="3687138"/>
              <a:ext cx="33525" cy="17300"/>
            </a:xfrm>
            <a:custGeom>
              <a:avLst/>
              <a:gdLst/>
              <a:ahLst/>
              <a:cxnLst/>
              <a:rect l="l" t="t" r="r" b="b"/>
              <a:pathLst>
                <a:path w="1341" h="692" extrusionOk="0">
                  <a:moveTo>
                    <a:pt x="240" y="1"/>
                  </a:moveTo>
                  <a:cubicBezTo>
                    <a:pt x="140" y="1"/>
                    <a:pt x="52" y="69"/>
                    <a:pt x="29" y="171"/>
                  </a:cubicBezTo>
                  <a:cubicBezTo>
                    <a:pt x="0" y="288"/>
                    <a:pt x="73" y="407"/>
                    <a:pt x="192" y="437"/>
                  </a:cubicBezTo>
                  <a:cubicBezTo>
                    <a:pt x="475" y="505"/>
                    <a:pt x="753" y="586"/>
                    <a:pt x="1020" y="678"/>
                  </a:cubicBezTo>
                  <a:cubicBezTo>
                    <a:pt x="1044" y="688"/>
                    <a:pt x="1070" y="691"/>
                    <a:pt x="1092" y="691"/>
                  </a:cubicBezTo>
                  <a:cubicBezTo>
                    <a:pt x="1184" y="691"/>
                    <a:pt x="1270" y="634"/>
                    <a:pt x="1301" y="542"/>
                  </a:cubicBezTo>
                  <a:cubicBezTo>
                    <a:pt x="1340" y="427"/>
                    <a:pt x="1279" y="301"/>
                    <a:pt x="1165" y="261"/>
                  </a:cubicBezTo>
                  <a:cubicBezTo>
                    <a:pt x="885" y="164"/>
                    <a:pt x="592" y="78"/>
                    <a:pt x="294" y="8"/>
                  </a:cubicBezTo>
                  <a:cubicBezTo>
                    <a:pt x="276" y="3"/>
                    <a:pt x="258"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58"/>
            <p:cNvSpPr/>
            <p:nvPr/>
          </p:nvSpPr>
          <p:spPr>
            <a:xfrm>
              <a:off x="2974025" y="3903763"/>
              <a:ext cx="29100" cy="25550"/>
            </a:xfrm>
            <a:custGeom>
              <a:avLst/>
              <a:gdLst/>
              <a:ahLst/>
              <a:cxnLst/>
              <a:rect l="l" t="t" r="r" b="b"/>
              <a:pathLst>
                <a:path w="1164" h="1022" extrusionOk="0">
                  <a:moveTo>
                    <a:pt x="244" y="0"/>
                  </a:moveTo>
                  <a:cubicBezTo>
                    <a:pt x="189" y="0"/>
                    <a:pt x="134" y="21"/>
                    <a:pt x="91" y="62"/>
                  </a:cubicBezTo>
                  <a:cubicBezTo>
                    <a:pt x="3" y="148"/>
                    <a:pt x="1" y="287"/>
                    <a:pt x="86" y="374"/>
                  </a:cubicBezTo>
                  <a:cubicBezTo>
                    <a:pt x="308" y="604"/>
                    <a:pt x="542" y="808"/>
                    <a:pt x="783" y="980"/>
                  </a:cubicBezTo>
                  <a:cubicBezTo>
                    <a:pt x="823" y="1008"/>
                    <a:pt x="867" y="1021"/>
                    <a:pt x="911" y="1021"/>
                  </a:cubicBezTo>
                  <a:cubicBezTo>
                    <a:pt x="981" y="1021"/>
                    <a:pt x="1049" y="988"/>
                    <a:pt x="1093" y="929"/>
                  </a:cubicBezTo>
                  <a:cubicBezTo>
                    <a:pt x="1163" y="830"/>
                    <a:pt x="1141" y="691"/>
                    <a:pt x="1042" y="620"/>
                  </a:cubicBezTo>
                  <a:cubicBezTo>
                    <a:pt x="822" y="467"/>
                    <a:pt x="606" y="279"/>
                    <a:pt x="403" y="67"/>
                  </a:cubicBezTo>
                  <a:cubicBezTo>
                    <a:pt x="360" y="23"/>
                    <a:pt x="302" y="0"/>
                    <a:pt x="244"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58"/>
            <p:cNvSpPr/>
            <p:nvPr/>
          </p:nvSpPr>
          <p:spPr>
            <a:xfrm>
              <a:off x="3263825" y="3280763"/>
              <a:ext cx="32525" cy="20750"/>
            </a:xfrm>
            <a:custGeom>
              <a:avLst/>
              <a:gdLst/>
              <a:ahLst/>
              <a:cxnLst/>
              <a:rect l="l" t="t" r="r" b="b"/>
              <a:pathLst>
                <a:path w="1301" h="830" extrusionOk="0">
                  <a:moveTo>
                    <a:pt x="1047" y="1"/>
                  </a:moveTo>
                  <a:cubicBezTo>
                    <a:pt x="1015" y="1"/>
                    <a:pt x="983" y="8"/>
                    <a:pt x="953" y="22"/>
                  </a:cubicBezTo>
                  <a:cubicBezTo>
                    <a:pt x="685" y="151"/>
                    <a:pt x="420" y="281"/>
                    <a:pt x="153" y="411"/>
                  </a:cubicBezTo>
                  <a:cubicBezTo>
                    <a:pt x="44" y="466"/>
                    <a:pt x="0" y="600"/>
                    <a:pt x="54" y="707"/>
                  </a:cubicBezTo>
                  <a:cubicBezTo>
                    <a:pt x="94" y="785"/>
                    <a:pt x="172" y="829"/>
                    <a:pt x="253" y="829"/>
                  </a:cubicBezTo>
                  <a:cubicBezTo>
                    <a:pt x="287" y="829"/>
                    <a:pt x="321" y="822"/>
                    <a:pt x="352" y="807"/>
                  </a:cubicBezTo>
                  <a:cubicBezTo>
                    <a:pt x="614" y="676"/>
                    <a:pt x="881" y="549"/>
                    <a:pt x="1145" y="422"/>
                  </a:cubicBezTo>
                  <a:cubicBezTo>
                    <a:pt x="1252" y="371"/>
                    <a:pt x="1301" y="239"/>
                    <a:pt x="1248" y="127"/>
                  </a:cubicBezTo>
                  <a:cubicBezTo>
                    <a:pt x="1210" y="48"/>
                    <a:pt x="1130" y="1"/>
                    <a:pt x="104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58"/>
            <p:cNvSpPr/>
            <p:nvPr/>
          </p:nvSpPr>
          <p:spPr>
            <a:xfrm>
              <a:off x="3205350" y="3310963"/>
              <a:ext cx="31825" cy="21925"/>
            </a:xfrm>
            <a:custGeom>
              <a:avLst/>
              <a:gdLst/>
              <a:ahLst/>
              <a:cxnLst/>
              <a:rect l="l" t="t" r="r" b="b"/>
              <a:pathLst>
                <a:path w="1273" h="877" extrusionOk="0">
                  <a:moveTo>
                    <a:pt x="1023" y="1"/>
                  </a:moveTo>
                  <a:cubicBezTo>
                    <a:pt x="987" y="1"/>
                    <a:pt x="950" y="9"/>
                    <a:pt x="917" y="28"/>
                  </a:cubicBezTo>
                  <a:cubicBezTo>
                    <a:pt x="659" y="172"/>
                    <a:pt x="399" y="316"/>
                    <a:pt x="143" y="465"/>
                  </a:cubicBezTo>
                  <a:cubicBezTo>
                    <a:pt x="36" y="526"/>
                    <a:pt x="1" y="662"/>
                    <a:pt x="60" y="767"/>
                  </a:cubicBezTo>
                  <a:cubicBezTo>
                    <a:pt x="101" y="838"/>
                    <a:pt x="177" y="876"/>
                    <a:pt x="252" y="876"/>
                  </a:cubicBezTo>
                  <a:cubicBezTo>
                    <a:pt x="290" y="876"/>
                    <a:pt x="328" y="868"/>
                    <a:pt x="362" y="847"/>
                  </a:cubicBezTo>
                  <a:cubicBezTo>
                    <a:pt x="615" y="699"/>
                    <a:pt x="873" y="556"/>
                    <a:pt x="1128" y="414"/>
                  </a:cubicBezTo>
                  <a:cubicBezTo>
                    <a:pt x="1235" y="356"/>
                    <a:pt x="1273" y="221"/>
                    <a:pt x="1215" y="113"/>
                  </a:cubicBezTo>
                  <a:cubicBezTo>
                    <a:pt x="1176" y="42"/>
                    <a:pt x="1100" y="1"/>
                    <a:pt x="102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58"/>
            <p:cNvSpPr/>
            <p:nvPr/>
          </p:nvSpPr>
          <p:spPr>
            <a:xfrm>
              <a:off x="3086775" y="3882813"/>
              <a:ext cx="22525" cy="30775"/>
            </a:xfrm>
            <a:custGeom>
              <a:avLst/>
              <a:gdLst/>
              <a:ahLst/>
              <a:cxnLst/>
              <a:rect l="l" t="t" r="r" b="b"/>
              <a:pathLst>
                <a:path w="901" h="1231" extrusionOk="0">
                  <a:moveTo>
                    <a:pt x="651" y="0"/>
                  </a:moveTo>
                  <a:cubicBezTo>
                    <a:pt x="561" y="0"/>
                    <a:pt x="478" y="55"/>
                    <a:pt x="443" y="145"/>
                  </a:cubicBezTo>
                  <a:cubicBezTo>
                    <a:pt x="343" y="414"/>
                    <a:pt x="217" y="662"/>
                    <a:pt x="67" y="888"/>
                  </a:cubicBezTo>
                  <a:cubicBezTo>
                    <a:pt x="0" y="988"/>
                    <a:pt x="27" y="1127"/>
                    <a:pt x="129" y="1194"/>
                  </a:cubicBezTo>
                  <a:cubicBezTo>
                    <a:pt x="166" y="1220"/>
                    <a:pt x="209" y="1231"/>
                    <a:pt x="251" y="1231"/>
                  </a:cubicBezTo>
                  <a:cubicBezTo>
                    <a:pt x="322" y="1231"/>
                    <a:pt x="393" y="1198"/>
                    <a:pt x="436" y="1132"/>
                  </a:cubicBezTo>
                  <a:cubicBezTo>
                    <a:pt x="604" y="881"/>
                    <a:pt x="746" y="598"/>
                    <a:pt x="858" y="299"/>
                  </a:cubicBezTo>
                  <a:cubicBezTo>
                    <a:pt x="901" y="184"/>
                    <a:pt x="844" y="57"/>
                    <a:pt x="729" y="14"/>
                  </a:cubicBezTo>
                  <a:cubicBezTo>
                    <a:pt x="703" y="5"/>
                    <a:pt x="677" y="0"/>
                    <a:pt x="651"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58"/>
            <p:cNvSpPr/>
            <p:nvPr/>
          </p:nvSpPr>
          <p:spPr>
            <a:xfrm>
              <a:off x="3101150" y="3817388"/>
              <a:ext cx="14250" cy="33025"/>
            </a:xfrm>
            <a:custGeom>
              <a:avLst/>
              <a:gdLst/>
              <a:ahLst/>
              <a:cxnLst/>
              <a:rect l="l" t="t" r="r" b="b"/>
              <a:pathLst>
                <a:path w="570" h="1321" extrusionOk="0">
                  <a:moveTo>
                    <a:pt x="239" y="1"/>
                  </a:moveTo>
                  <a:cubicBezTo>
                    <a:pt x="226" y="1"/>
                    <a:pt x="212" y="2"/>
                    <a:pt x="198" y="5"/>
                  </a:cubicBezTo>
                  <a:cubicBezTo>
                    <a:pt x="78" y="30"/>
                    <a:pt x="1" y="147"/>
                    <a:pt x="24" y="266"/>
                  </a:cubicBezTo>
                  <a:cubicBezTo>
                    <a:pt x="80" y="544"/>
                    <a:pt x="114" y="827"/>
                    <a:pt x="123" y="1105"/>
                  </a:cubicBezTo>
                  <a:cubicBezTo>
                    <a:pt x="127" y="1227"/>
                    <a:pt x="226" y="1321"/>
                    <a:pt x="346" y="1321"/>
                  </a:cubicBezTo>
                  <a:lnTo>
                    <a:pt x="353" y="1321"/>
                  </a:lnTo>
                  <a:cubicBezTo>
                    <a:pt x="475" y="1317"/>
                    <a:pt x="570" y="1214"/>
                    <a:pt x="567" y="1091"/>
                  </a:cubicBezTo>
                  <a:cubicBezTo>
                    <a:pt x="555" y="786"/>
                    <a:pt x="520" y="480"/>
                    <a:pt x="459" y="176"/>
                  </a:cubicBezTo>
                  <a:cubicBezTo>
                    <a:pt x="438" y="73"/>
                    <a:pt x="342" y="1"/>
                    <a:pt x="23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58"/>
            <p:cNvSpPr/>
            <p:nvPr/>
          </p:nvSpPr>
          <p:spPr>
            <a:xfrm>
              <a:off x="3096375" y="3383288"/>
              <a:ext cx="29675" cy="24925"/>
            </a:xfrm>
            <a:custGeom>
              <a:avLst/>
              <a:gdLst/>
              <a:ahLst/>
              <a:cxnLst/>
              <a:rect l="l" t="t" r="r" b="b"/>
              <a:pathLst>
                <a:path w="1187" h="997" extrusionOk="0">
                  <a:moveTo>
                    <a:pt x="937" y="0"/>
                  </a:moveTo>
                  <a:cubicBezTo>
                    <a:pt x="889" y="0"/>
                    <a:pt x="841" y="16"/>
                    <a:pt x="802" y="47"/>
                  </a:cubicBezTo>
                  <a:cubicBezTo>
                    <a:pt x="568" y="230"/>
                    <a:pt x="335" y="415"/>
                    <a:pt x="107" y="605"/>
                  </a:cubicBezTo>
                  <a:cubicBezTo>
                    <a:pt x="13" y="683"/>
                    <a:pt x="1" y="824"/>
                    <a:pt x="79" y="917"/>
                  </a:cubicBezTo>
                  <a:cubicBezTo>
                    <a:pt x="122" y="971"/>
                    <a:pt x="185" y="997"/>
                    <a:pt x="249" y="997"/>
                  </a:cubicBezTo>
                  <a:cubicBezTo>
                    <a:pt x="298" y="997"/>
                    <a:pt x="349" y="981"/>
                    <a:pt x="390" y="946"/>
                  </a:cubicBezTo>
                  <a:cubicBezTo>
                    <a:pt x="616" y="759"/>
                    <a:pt x="843" y="576"/>
                    <a:pt x="1073" y="394"/>
                  </a:cubicBezTo>
                  <a:cubicBezTo>
                    <a:pt x="1169" y="320"/>
                    <a:pt x="1186" y="180"/>
                    <a:pt x="1112" y="85"/>
                  </a:cubicBezTo>
                  <a:cubicBezTo>
                    <a:pt x="1068" y="29"/>
                    <a:pt x="1002" y="0"/>
                    <a:pt x="93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58"/>
            <p:cNvSpPr/>
            <p:nvPr/>
          </p:nvSpPr>
          <p:spPr>
            <a:xfrm>
              <a:off x="3149225" y="3344938"/>
              <a:ext cx="31025" cy="23375"/>
            </a:xfrm>
            <a:custGeom>
              <a:avLst/>
              <a:gdLst/>
              <a:ahLst/>
              <a:cxnLst/>
              <a:rect l="l" t="t" r="r" b="b"/>
              <a:pathLst>
                <a:path w="1241" h="935" extrusionOk="0">
                  <a:moveTo>
                    <a:pt x="988" y="0"/>
                  </a:moveTo>
                  <a:cubicBezTo>
                    <a:pt x="947" y="0"/>
                    <a:pt x="906" y="11"/>
                    <a:pt x="869" y="35"/>
                  </a:cubicBezTo>
                  <a:cubicBezTo>
                    <a:pt x="618" y="197"/>
                    <a:pt x="372" y="361"/>
                    <a:pt x="127" y="530"/>
                  </a:cubicBezTo>
                  <a:cubicBezTo>
                    <a:pt x="26" y="599"/>
                    <a:pt x="1" y="737"/>
                    <a:pt x="70" y="839"/>
                  </a:cubicBezTo>
                  <a:cubicBezTo>
                    <a:pt x="113" y="900"/>
                    <a:pt x="182" y="934"/>
                    <a:pt x="253" y="934"/>
                  </a:cubicBezTo>
                  <a:cubicBezTo>
                    <a:pt x="296" y="934"/>
                    <a:pt x="340" y="921"/>
                    <a:pt x="380" y="896"/>
                  </a:cubicBezTo>
                  <a:cubicBezTo>
                    <a:pt x="621" y="730"/>
                    <a:pt x="863" y="567"/>
                    <a:pt x="1110" y="408"/>
                  </a:cubicBezTo>
                  <a:cubicBezTo>
                    <a:pt x="1212" y="340"/>
                    <a:pt x="1240" y="204"/>
                    <a:pt x="1175" y="102"/>
                  </a:cubicBezTo>
                  <a:cubicBezTo>
                    <a:pt x="1132" y="35"/>
                    <a:pt x="1060" y="0"/>
                    <a:pt x="98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58"/>
            <p:cNvSpPr/>
            <p:nvPr/>
          </p:nvSpPr>
          <p:spPr>
            <a:xfrm>
              <a:off x="2481950" y="4090238"/>
              <a:ext cx="11900" cy="33175"/>
            </a:xfrm>
            <a:custGeom>
              <a:avLst/>
              <a:gdLst/>
              <a:ahLst/>
              <a:cxnLst/>
              <a:rect l="l" t="t" r="r" b="b"/>
              <a:pathLst>
                <a:path w="476" h="1327" extrusionOk="0">
                  <a:moveTo>
                    <a:pt x="248" y="0"/>
                  </a:moveTo>
                  <a:cubicBezTo>
                    <a:pt x="132" y="0"/>
                    <a:pt x="34" y="90"/>
                    <a:pt x="27" y="209"/>
                  </a:cubicBezTo>
                  <a:cubicBezTo>
                    <a:pt x="10" y="507"/>
                    <a:pt x="2" y="804"/>
                    <a:pt x="0" y="1105"/>
                  </a:cubicBezTo>
                  <a:cubicBezTo>
                    <a:pt x="0" y="1227"/>
                    <a:pt x="100" y="1326"/>
                    <a:pt x="222" y="1326"/>
                  </a:cubicBezTo>
                  <a:cubicBezTo>
                    <a:pt x="343" y="1326"/>
                    <a:pt x="443" y="1227"/>
                    <a:pt x="443" y="1106"/>
                  </a:cubicBezTo>
                  <a:cubicBezTo>
                    <a:pt x="446" y="816"/>
                    <a:pt x="454" y="524"/>
                    <a:pt x="468" y="233"/>
                  </a:cubicBezTo>
                  <a:cubicBezTo>
                    <a:pt x="475" y="109"/>
                    <a:pt x="382" y="6"/>
                    <a:pt x="258" y="0"/>
                  </a:cubicBezTo>
                  <a:cubicBezTo>
                    <a:pt x="255" y="0"/>
                    <a:pt x="251" y="0"/>
                    <a:pt x="24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58"/>
            <p:cNvSpPr/>
            <p:nvPr/>
          </p:nvSpPr>
          <p:spPr>
            <a:xfrm>
              <a:off x="2514550" y="4284938"/>
              <a:ext cx="21475" cy="31375"/>
            </a:xfrm>
            <a:custGeom>
              <a:avLst/>
              <a:gdLst/>
              <a:ahLst/>
              <a:cxnLst/>
              <a:rect l="l" t="t" r="r" b="b"/>
              <a:pathLst>
                <a:path w="859" h="1255" extrusionOk="0">
                  <a:moveTo>
                    <a:pt x="252" y="0"/>
                  </a:moveTo>
                  <a:cubicBezTo>
                    <a:pt x="224" y="0"/>
                    <a:pt x="195" y="6"/>
                    <a:pt x="167" y="18"/>
                  </a:cubicBezTo>
                  <a:cubicBezTo>
                    <a:pt x="53" y="63"/>
                    <a:pt x="1" y="192"/>
                    <a:pt x="46" y="305"/>
                  </a:cubicBezTo>
                  <a:cubicBezTo>
                    <a:pt x="160" y="582"/>
                    <a:pt x="280" y="856"/>
                    <a:pt x="407" y="1126"/>
                  </a:cubicBezTo>
                  <a:cubicBezTo>
                    <a:pt x="443" y="1206"/>
                    <a:pt x="524" y="1254"/>
                    <a:pt x="606" y="1254"/>
                  </a:cubicBezTo>
                  <a:cubicBezTo>
                    <a:pt x="639" y="1254"/>
                    <a:pt x="670" y="1247"/>
                    <a:pt x="700" y="1233"/>
                  </a:cubicBezTo>
                  <a:cubicBezTo>
                    <a:pt x="811" y="1182"/>
                    <a:pt x="859" y="1048"/>
                    <a:pt x="806" y="939"/>
                  </a:cubicBezTo>
                  <a:cubicBezTo>
                    <a:pt x="684" y="674"/>
                    <a:pt x="568" y="407"/>
                    <a:pt x="456" y="138"/>
                  </a:cubicBezTo>
                  <a:cubicBezTo>
                    <a:pt x="421" y="53"/>
                    <a:pt x="339" y="0"/>
                    <a:pt x="25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58"/>
            <p:cNvSpPr/>
            <p:nvPr/>
          </p:nvSpPr>
          <p:spPr>
            <a:xfrm>
              <a:off x="2486775" y="4024413"/>
              <a:ext cx="15875" cy="32875"/>
            </a:xfrm>
            <a:custGeom>
              <a:avLst/>
              <a:gdLst/>
              <a:ahLst/>
              <a:cxnLst/>
              <a:rect l="l" t="t" r="r" b="b"/>
              <a:pathLst>
                <a:path w="635" h="1315" extrusionOk="0">
                  <a:moveTo>
                    <a:pt x="396" y="0"/>
                  </a:moveTo>
                  <a:cubicBezTo>
                    <a:pt x="293" y="0"/>
                    <a:pt x="197" y="70"/>
                    <a:pt x="177" y="176"/>
                  </a:cubicBezTo>
                  <a:cubicBezTo>
                    <a:pt x="116" y="468"/>
                    <a:pt x="64" y="763"/>
                    <a:pt x="17" y="1056"/>
                  </a:cubicBezTo>
                  <a:cubicBezTo>
                    <a:pt x="0" y="1181"/>
                    <a:pt x="84" y="1295"/>
                    <a:pt x="204" y="1313"/>
                  </a:cubicBezTo>
                  <a:cubicBezTo>
                    <a:pt x="214" y="1314"/>
                    <a:pt x="227" y="1314"/>
                    <a:pt x="237" y="1314"/>
                  </a:cubicBezTo>
                  <a:cubicBezTo>
                    <a:pt x="343" y="1314"/>
                    <a:pt x="440" y="1236"/>
                    <a:pt x="455" y="1126"/>
                  </a:cubicBezTo>
                  <a:cubicBezTo>
                    <a:pt x="499" y="839"/>
                    <a:pt x="552" y="551"/>
                    <a:pt x="610" y="266"/>
                  </a:cubicBezTo>
                  <a:cubicBezTo>
                    <a:pt x="634" y="147"/>
                    <a:pt x="559" y="31"/>
                    <a:pt x="438" y="4"/>
                  </a:cubicBezTo>
                  <a:cubicBezTo>
                    <a:pt x="424" y="1"/>
                    <a:pt x="410" y="0"/>
                    <a:pt x="3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58"/>
            <p:cNvSpPr/>
            <p:nvPr/>
          </p:nvSpPr>
          <p:spPr>
            <a:xfrm>
              <a:off x="2494325" y="4221863"/>
              <a:ext cx="18125" cy="32425"/>
            </a:xfrm>
            <a:custGeom>
              <a:avLst/>
              <a:gdLst/>
              <a:ahLst/>
              <a:cxnLst/>
              <a:rect l="l" t="t" r="r" b="b"/>
              <a:pathLst>
                <a:path w="725" h="1297" extrusionOk="0">
                  <a:moveTo>
                    <a:pt x="243" y="0"/>
                  </a:moveTo>
                  <a:cubicBezTo>
                    <a:pt x="225" y="0"/>
                    <a:pt x="208" y="2"/>
                    <a:pt x="190" y="6"/>
                  </a:cubicBezTo>
                  <a:cubicBezTo>
                    <a:pt x="73" y="35"/>
                    <a:pt x="0" y="155"/>
                    <a:pt x="30" y="274"/>
                  </a:cubicBezTo>
                  <a:cubicBezTo>
                    <a:pt x="101" y="565"/>
                    <a:pt x="179" y="853"/>
                    <a:pt x="264" y="1139"/>
                  </a:cubicBezTo>
                  <a:cubicBezTo>
                    <a:pt x="292" y="1236"/>
                    <a:pt x="380" y="1297"/>
                    <a:pt x="477" y="1297"/>
                  </a:cubicBezTo>
                  <a:cubicBezTo>
                    <a:pt x="498" y="1297"/>
                    <a:pt x="519" y="1294"/>
                    <a:pt x="541" y="1288"/>
                  </a:cubicBezTo>
                  <a:cubicBezTo>
                    <a:pt x="657" y="1253"/>
                    <a:pt x="725" y="1131"/>
                    <a:pt x="689" y="1013"/>
                  </a:cubicBezTo>
                  <a:cubicBezTo>
                    <a:pt x="604" y="734"/>
                    <a:pt x="528" y="453"/>
                    <a:pt x="458" y="169"/>
                  </a:cubicBezTo>
                  <a:cubicBezTo>
                    <a:pt x="434" y="69"/>
                    <a:pt x="344" y="0"/>
                    <a:pt x="24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58"/>
            <p:cNvSpPr/>
            <p:nvPr/>
          </p:nvSpPr>
          <p:spPr>
            <a:xfrm>
              <a:off x="2483675" y="4156488"/>
              <a:ext cx="14275" cy="33025"/>
            </a:xfrm>
            <a:custGeom>
              <a:avLst/>
              <a:gdLst/>
              <a:ahLst/>
              <a:cxnLst/>
              <a:rect l="l" t="t" r="r" b="b"/>
              <a:pathLst>
                <a:path w="571" h="1321" extrusionOk="0">
                  <a:moveTo>
                    <a:pt x="235" y="1"/>
                  </a:moveTo>
                  <a:cubicBezTo>
                    <a:pt x="227" y="1"/>
                    <a:pt x="219" y="1"/>
                    <a:pt x="211" y="2"/>
                  </a:cubicBezTo>
                  <a:cubicBezTo>
                    <a:pt x="89" y="12"/>
                    <a:pt x="1" y="121"/>
                    <a:pt x="11" y="243"/>
                  </a:cubicBezTo>
                  <a:cubicBezTo>
                    <a:pt x="39" y="541"/>
                    <a:pt x="75" y="837"/>
                    <a:pt x="116" y="1131"/>
                  </a:cubicBezTo>
                  <a:cubicBezTo>
                    <a:pt x="131" y="1242"/>
                    <a:pt x="225" y="1321"/>
                    <a:pt x="334" y="1321"/>
                  </a:cubicBezTo>
                  <a:cubicBezTo>
                    <a:pt x="344" y="1321"/>
                    <a:pt x="355" y="1321"/>
                    <a:pt x="365" y="1320"/>
                  </a:cubicBezTo>
                  <a:cubicBezTo>
                    <a:pt x="487" y="1303"/>
                    <a:pt x="571" y="1192"/>
                    <a:pt x="555" y="1069"/>
                  </a:cubicBezTo>
                  <a:cubicBezTo>
                    <a:pt x="514" y="781"/>
                    <a:pt x="480" y="491"/>
                    <a:pt x="452" y="201"/>
                  </a:cubicBezTo>
                  <a:cubicBezTo>
                    <a:pt x="441" y="88"/>
                    <a:pt x="344" y="1"/>
                    <a:pt x="23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58"/>
            <p:cNvSpPr/>
            <p:nvPr/>
          </p:nvSpPr>
          <p:spPr>
            <a:xfrm>
              <a:off x="2544300" y="4344163"/>
              <a:ext cx="24600" cy="29600"/>
            </a:xfrm>
            <a:custGeom>
              <a:avLst/>
              <a:gdLst/>
              <a:ahLst/>
              <a:cxnLst/>
              <a:rect l="l" t="t" r="r" b="b"/>
              <a:pathLst>
                <a:path w="984" h="1184" extrusionOk="0">
                  <a:moveTo>
                    <a:pt x="253" y="0"/>
                  </a:moveTo>
                  <a:cubicBezTo>
                    <a:pt x="214" y="0"/>
                    <a:pt x="174" y="10"/>
                    <a:pt x="138" y="32"/>
                  </a:cubicBezTo>
                  <a:cubicBezTo>
                    <a:pt x="33" y="96"/>
                    <a:pt x="1" y="231"/>
                    <a:pt x="63" y="336"/>
                  </a:cubicBezTo>
                  <a:cubicBezTo>
                    <a:pt x="219" y="591"/>
                    <a:pt x="381" y="842"/>
                    <a:pt x="550" y="1089"/>
                  </a:cubicBezTo>
                  <a:cubicBezTo>
                    <a:pt x="592" y="1151"/>
                    <a:pt x="662" y="1184"/>
                    <a:pt x="732" y="1184"/>
                  </a:cubicBezTo>
                  <a:cubicBezTo>
                    <a:pt x="775" y="1184"/>
                    <a:pt x="819" y="1172"/>
                    <a:pt x="856" y="1146"/>
                  </a:cubicBezTo>
                  <a:cubicBezTo>
                    <a:pt x="957" y="1076"/>
                    <a:pt x="983" y="940"/>
                    <a:pt x="914" y="839"/>
                  </a:cubicBezTo>
                  <a:cubicBezTo>
                    <a:pt x="752" y="600"/>
                    <a:pt x="594" y="354"/>
                    <a:pt x="443" y="106"/>
                  </a:cubicBezTo>
                  <a:cubicBezTo>
                    <a:pt x="401" y="38"/>
                    <a:pt x="328"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58"/>
            <p:cNvSpPr/>
            <p:nvPr/>
          </p:nvSpPr>
          <p:spPr>
            <a:xfrm>
              <a:off x="2708850" y="3722513"/>
              <a:ext cx="32175" cy="21275"/>
            </a:xfrm>
            <a:custGeom>
              <a:avLst/>
              <a:gdLst/>
              <a:ahLst/>
              <a:cxnLst/>
              <a:rect l="l" t="t" r="r" b="b"/>
              <a:pathLst>
                <a:path w="1287" h="851" extrusionOk="0">
                  <a:moveTo>
                    <a:pt x="1038" y="0"/>
                  </a:moveTo>
                  <a:cubicBezTo>
                    <a:pt x="1005" y="0"/>
                    <a:pt x="971" y="8"/>
                    <a:pt x="939" y="23"/>
                  </a:cubicBezTo>
                  <a:cubicBezTo>
                    <a:pt x="672" y="154"/>
                    <a:pt x="407" y="291"/>
                    <a:pt x="145" y="436"/>
                  </a:cubicBezTo>
                  <a:cubicBezTo>
                    <a:pt x="38" y="494"/>
                    <a:pt x="0" y="629"/>
                    <a:pt x="58" y="737"/>
                  </a:cubicBezTo>
                  <a:cubicBezTo>
                    <a:pt x="99" y="810"/>
                    <a:pt x="173" y="850"/>
                    <a:pt x="251" y="850"/>
                  </a:cubicBezTo>
                  <a:cubicBezTo>
                    <a:pt x="287" y="850"/>
                    <a:pt x="325" y="842"/>
                    <a:pt x="358" y="822"/>
                  </a:cubicBezTo>
                  <a:cubicBezTo>
                    <a:pt x="613" y="680"/>
                    <a:pt x="872" y="545"/>
                    <a:pt x="1133" y="418"/>
                  </a:cubicBezTo>
                  <a:cubicBezTo>
                    <a:pt x="1242" y="365"/>
                    <a:pt x="1286" y="232"/>
                    <a:pt x="1234" y="123"/>
                  </a:cubicBezTo>
                  <a:cubicBezTo>
                    <a:pt x="1198" y="45"/>
                    <a:pt x="1120" y="0"/>
                    <a:pt x="103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58"/>
            <p:cNvSpPr/>
            <p:nvPr/>
          </p:nvSpPr>
          <p:spPr>
            <a:xfrm>
              <a:off x="2769175" y="3697963"/>
              <a:ext cx="33425" cy="18225"/>
            </a:xfrm>
            <a:custGeom>
              <a:avLst/>
              <a:gdLst/>
              <a:ahLst/>
              <a:cxnLst/>
              <a:rect l="l" t="t" r="r" b="b"/>
              <a:pathLst>
                <a:path w="1337" h="729" extrusionOk="0">
                  <a:moveTo>
                    <a:pt x="1086" y="0"/>
                  </a:moveTo>
                  <a:cubicBezTo>
                    <a:pt x="1065" y="0"/>
                    <a:pt x="1043" y="3"/>
                    <a:pt x="1022" y="10"/>
                  </a:cubicBezTo>
                  <a:cubicBezTo>
                    <a:pt x="737" y="99"/>
                    <a:pt x="455" y="194"/>
                    <a:pt x="175" y="299"/>
                  </a:cubicBezTo>
                  <a:cubicBezTo>
                    <a:pt x="60" y="342"/>
                    <a:pt x="1" y="469"/>
                    <a:pt x="43" y="583"/>
                  </a:cubicBezTo>
                  <a:cubicBezTo>
                    <a:pt x="77" y="672"/>
                    <a:pt x="161" y="729"/>
                    <a:pt x="252" y="729"/>
                  </a:cubicBezTo>
                  <a:cubicBezTo>
                    <a:pt x="276" y="729"/>
                    <a:pt x="303" y="725"/>
                    <a:pt x="327" y="715"/>
                  </a:cubicBezTo>
                  <a:cubicBezTo>
                    <a:pt x="601" y="613"/>
                    <a:pt x="876" y="519"/>
                    <a:pt x="1154" y="432"/>
                  </a:cubicBezTo>
                  <a:cubicBezTo>
                    <a:pt x="1270" y="397"/>
                    <a:pt x="1337" y="272"/>
                    <a:pt x="1298" y="156"/>
                  </a:cubicBezTo>
                  <a:cubicBezTo>
                    <a:pt x="1269" y="62"/>
                    <a:pt x="1182" y="0"/>
                    <a:pt x="108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58"/>
            <p:cNvSpPr/>
            <p:nvPr/>
          </p:nvSpPr>
          <p:spPr>
            <a:xfrm>
              <a:off x="2603975" y="3797513"/>
              <a:ext cx="28000" cy="26500"/>
            </a:xfrm>
            <a:custGeom>
              <a:avLst/>
              <a:gdLst/>
              <a:ahLst/>
              <a:cxnLst/>
              <a:rect l="l" t="t" r="r" b="b"/>
              <a:pathLst>
                <a:path w="1120" h="1060" extrusionOk="0">
                  <a:moveTo>
                    <a:pt x="876" y="0"/>
                  </a:moveTo>
                  <a:cubicBezTo>
                    <a:pt x="822" y="0"/>
                    <a:pt x="768" y="20"/>
                    <a:pt x="725" y="60"/>
                  </a:cubicBezTo>
                  <a:cubicBezTo>
                    <a:pt x="508" y="264"/>
                    <a:pt x="294" y="471"/>
                    <a:pt x="86" y="685"/>
                  </a:cubicBezTo>
                  <a:cubicBezTo>
                    <a:pt x="0" y="771"/>
                    <a:pt x="2" y="912"/>
                    <a:pt x="90" y="997"/>
                  </a:cubicBezTo>
                  <a:cubicBezTo>
                    <a:pt x="132" y="1039"/>
                    <a:pt x="189" y="1059"/>
                    <a:pt x="244" y="1059"/>
                  </a:cubicBezTo>
                  <a:cubicBezTo>
                    <a:pt x="301" y="1059"/>
                    <a:pt x="359" y="1037"/>
                    <a:pt x="402" y="991"/>
                  </a:cubicBezTo>
                  <a:cubicBezTo>
                    <a:pt x="606" y="783"/>
                    <a:pt x="813" y="579"/>
                    <a:pt x="1026" y="381"/>
                  </a:cubicBezTo>
                  <a:cubicBezTo>
                    <a:pt x="1114" y="299"/>
                    <a:pt x="1119" y="159"/>
                    <a:pt x="1036" y="69"/>
                  </a:cubicBezTo>
                  <a:cubicBezTo>
                    <a:pt x="993" y="24"/>
                    <a:pt x="935" y="0"/>
                    <a:pt x="87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58"/>
            <p:cNvSpPr/>
            <p:nvPr/>
          </p:nvSpPr>
          <p:spPr>
            <a:xfrm>
              <a:off x="2561175" y="3846113"/>
              <a:ext cx="25850" cy="28675"/>
            </a:xfrm>
            <a:custGeom>
              <a:avLst/>
              <a:gdLst/>
              <a:ahLst/>
              <a:cxnLst/>
              <a:rect l="l" t="t" r="r" b="b"/>
              <a:pathLst>
                <a:path w="1034" h="1147" extrusionOk="0">
                  <a:moveTo>
                    <a:pt x="785" y="0"/>
                  </a:moveTo>
                  <a:cubicBezTo>
                    <a:pt x="720" y="0"/>
                    <a:pt x="656" y="28"/>
                    <a:pt x="612" y="82"/>
                  </a:cubicBezTo>
                  <a:cubicBezTo>
                    <a:pt x="426" y="316"/>
                    <a:pt x="245" y="555"/>
                    <a:pt x="72" y="796"/>
                  </a:cubicBezTo>
                  <a:cubicBezTo>
                    <a:pt x="1" y="895"/>
                    <a:pt x="22" y="1033"/>
                    <a:pt x="121" y="1104"/>
                  </a:cubicBezTo>
                  <a:cubicBezTo>
                    <a:pt x="160" y="1132"/>
                    <a:pt x="206" y="1146"/>
                    <a:pt x="250" y="1146"/>
                  </a:cubicBezTo>
                  <a:cubicBezTo>
                    <a:pt x="320" y="1146"/>
                    <a:pt x="386" y="1115"/>
                    <a:pt x="429" y="1054"/>
                  </a:cubicBezTo>
                  <a:cubicBezTo>
                    <a:pt x="599" y="818"/>
                    <a:pt x="776" y="586"/>
                    <a:pt x="958" y="358"/>
                  </a:cubicBezTo>
                  <a:cubicBezTo>
                    <a:pt x="1033" y="263"/>
                    <a:pt x="1018" y="124"/>
                    <a:pt x="923" y="47"/>
                  </a:cubicBezTo>
                  <a:cubicBezTo>
                    <a:pt x="881" y="16"/>
                    <a:pt x="833" y="0"/>
                    <a:pt x="78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58"/>
            <p:cNvSpPr/>
            <p:nvPr/>
          </p:nvSpPr>
          <p:spPr>
            <a:xfrm>
              <a:off x="2653425" y="3755988"/>
              <a:ext cx="30475" cy="24100"/>
            </a:xfrm>
            <a:custGeom>
              <a:avLst/>
              <a:gdLst/>
              <a:ahLst/>
              <a:cxnLst/>
              <a:rect l="l" t="t" r="r" b="b"/>
              <a:pathLst>
                <a:path w="1219" h="964" extrusionOk="0">
                  <a:moveTo>
                    <a:pt x="966" y="1"/>
                  </a:moveTo>
                  <a:cubicBezTo>
                    <a:pt x="923" y="1"/>
                    <a:pt x="880" y="14"/>
                    <a:pt x="842" y="40"/>
                  </a:cubicBezTo>
                  <a:cubicBezTo>
                    <a:pt x="596" y="210"/>
                    <a:pt x="354" y="383"/>
                    <a:pt x="117" y="566"/>
                  </a:cubicBezTo>
                  <a:cubicBezTo>
                    <a:pt x="19" y="640"/>
                    <a:pt x="1" y="779"/>
                    <a:pt x="76" y="877"/>
                  </a:cubicBezTo>
                  <a:cubicBezTo>
                    <a:pt x="120" y="934"/>
                    <a:pt x="185" y="963"/>
                    <a:pt x="252" y="963"/>
                  </a:cubicBezTo>
                  <a:cubicBezTo>
                    <a:pt x="298" y="963"/>
                    <a:pt x="345" y="949"/>
                    <a:pt x="386" y="918"/>
                  </a:cubicBezTo>
                  <a:cubicBezTo>
                    <a:pt x="618" y="741"/>
                    <a:pt x="854" y="570"/>
                    <a:pt x="1093" y="403"/>
                  </a:cubicBezTo>
                  <a:cubicBezTo>
                    <a:pt x="1195" y="334"/>
                    <a:pt x="1219" y="196"/>
                    <a:pt x="1149" y="95"/>
                  </a:cubicBezTo>
                  <a:cubicBezTo>
                    <a:pt x="1106" y="34"/>
                    <a:pt x="1036" y="1"/>
                    <a:pt x="966"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58"/>
            <p:cNvSpPr/>
            <p:nvPr/>
          </p:nvSpPr>
          <p:spPr>
            <a:xfrm>
              <a:off x="2942325" y="3588688"/>
              <a:ext cx="20450" cy="31725"/>
            </a:xfrm>
            <a:custGeom>
              <a:avLst/>
              <a:gdLst/>
              <a:ahLst/>
              <a:cxnLst/>
              <a:rect l="l" t="t" r="r" b="b"/>
              <a:pathLst>
                <a:path w="818" h="1269" extrusionOk="0">
                  <a:moveTo>
                    <a:pt x="567" y="1"/>
                  </a:moveTo>
                  <a:cubicBezTo>
                    <a:pt x="481" y="1"/>
                    <a:pt x="397" y="52"/>
                    <a:pt x="361" y="138"/>
                  </a:cubicBezTo>
                  <a:cubicBezTo>
                    <a:pt x="248" y="414"/>
                    <a:pt x="141" y="692"/>
                    <a:pt x="42" y="975"/>
                  </a:cubicBezTo>
                  <a:cubicBezTo>
                    <a:pt x="1" y="1089"/>
                    <a:pt x="62" y="1216"/>
                    <a:pt x="177" y="1257"/>
                  </a:cubicBezTo>
                  <a:cubicBezTo>
                    <a:pt x="201" y="1265"/>
                    <a:pt x="226" y="1268"/>
                    <a:pt x="249" y="1268"/>
                  </a:cubicBezTo>
                  <a:cubicBezTo>
                    <a:pt x="340" y="1268"/>
                    <a:pt x="426" y="1211"/>
                    <a:pt x="459" y="1121"/>
                  </a:cubicBezTo>
                  <a:cubicBezTo>
                    <a:pt x="555" y="847"/>
                    <a:pt x="659" y="575"/>
                    <a:pt x="771" y="305"/>
                  </a:cubicBezTo>
                  <a:cubicBezTo>
                    <a:pt x="818" y="193"/>
                    <a:pt x="764" y="63"/>
                    <a:pt x="650" y="17"/>
                  </a:cubicBezTo>
                  <a:cubicBezTo>
                    <a:pt x="623" y="6"/>
                    <a:pt x="595" y="1"/>
                    <a:pt x="56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58"/>
            <p:cNvSpPr/>
            <p:nvPr/>
          </p:nvSpPr>
          <p:spPr>
            <a:xfrm>
              <a:off x="2939175" y="3847713"/>
              <a:ext cx="21475" cy="31250"/>
            </a:xfrm>
            <a:custGeom>
              <a:avLst/>
              <a:gdLst/>
              <a:ahLst/>
              <a:cxnLst/>
              <a:rect l="l" t="t" r="r" b="b"/>
              <a:pathLst>
                <a:path w="859" h="1250" extrusionOk="0">
                  <a:moveTo>
                    <a:pt x="249" y="0"/>
                  </a:moveTo>
                  <a:cubicBezTo>
                    <a:pt x="224" y="0"/>
                    <a:pt x="199" y="5"/>
                    <a:pt x="174" y="14"/>
                  </a:cubicBezTo>
                  <a:cubicBezTo>
                    <a:pt x="57" y="57"/>
                    <a:pt x="1" y="184"/>
                    <a:pt x="42" y="298"/>
                  </a:cubicBezTo>
                  <a:lnTo>
                    <a:pt x="103" y="455"/>
                  </a:lnTo>
                  <a:cubicBezTo>
                    <a:pt x="191" y="684"/>
                    <a:pt x="297" y="910"/>
                    <a:pt x="412" y="1132"/>
                  </a:cubicBezTo>
                  <a:cubicBezTo>
                    <a:pt x="452" y="1207"/>
                    <a:pt x="530" y="1249"/>
                    <a:pt x="608" y="1249"/>
                  </a:cubicBezTo>
                  <a:cubicBezTo>
                    <a:pt x="643" y="1249"/>
                    <a:pt x="678" y="1241"/>
                    <a:pt x="710" y="1224"/>
                  </a:cubicBezTo>
                  <a:cubicBezTo>
                    <a:pt x="819" y="1167"/>
                    <a:pt x="859" y="1032"/>
                    <a:pt x="802" y="925"/>
                  </a:cubicBezTo>
                  <a:cubicBezTo>
                    <a:pt x="694" y="719"/>
                    <a:pt x="596" y="506"/>
                    <a:pt x="514" y="295"/>
                  </a:cubicBezTo>
                  <a:lnTo>
                    <a:pt x="457" y="145"/>
                  </a:lnTo>
                  <a:cubicBezTo>
                    <a:pt x="424" y="56"/>
                    <a:pt x="339" y="0"/>
                    <a:pt x="249"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58"/>
            <p:cNvSpPr/>
            <p:nvPr/>
          </p:nvSpPr>
          <p:spPr>
            <a:xfrm>
              <a:off x="2923200" y="3783488"/>
              <a:ext cx="15800" cy="32900"/>
            </a:xfrm>
            <a:custGeom>
              <a:avLst/>
              <a:gdLst/>
              <a:ahLst/>
              <a:cxnLst/>
              <a:rect l="l" t="t" r="r" b="b"/>
              <a:pathLst>
                <a:path w="632" h="1316" extrusionOk="0">
                  <a:moveTo>
                    <a:pt x="240" y="1"/>
                  </a:moveTo>
                  <a:cubicBezTo>
                    <a:pt x="229" y="1"/>
                    <a:pt x="217" y="2"/>
                    <a:pt x="206" y="4"/>
                  </a:cubicBezTo>
                  <a:cubicBezTo>
                    <a:pt x="85" y="21"/>
                    <a:pt x="0" y="133"/>
                    <a:pt x="18" y="253"/>
                  </a:cubicBezTo>
                  <a:cubicBezTo>
                    <a:pt x="58" y="550"/>
                    <a:pt x="112" y="847"/>
                    <a:pt x="173" y="1140"/>
                  </a:cubicBezTo>
                  <a:cubicBezTo>
                    <a:pt x="197" y="1245"/>
                    <a:pt x="287" y="1315"/>
                    <a:pt x="390" y="1315"/>
                  </a:cubicBezTo>
                  <a:cubicBezTo>
                    <a:pt x="406" y="1315"/>
                    <a:pt x="421" y="1314"/>
                    <a:pt x="437" y="1310"/>
                  </a:cubicBezTo>
                  <a:cubicBezTo>
                    <a:pt x="556" y="1284"/>
                    <a:pt x="631" y="1167"/>
                    <a:pt x="607" y="1047"/>
                  </a:cubicBezTo>
                  <a:cubicBezTo>
                    <a:pt x="546" y="765"/>
                    <a:pt x="496" y="479"/>
                    <a:pt x="455" y="191"/>
                  </a:cubicBezTo>
                  <a:cubicBezTo>
                    <a:pt x="440" y="82"/>
                    <a:pt x="346"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58"/>
            <p:cNvSpPr/>
            <p:nvPr/>
          </p:nvSpPr>
          <p:spPr>
            <a:xfrm>
              <a:off x="2899550" y="3651738"/>
              <a:ext cx="42675" cy="40025"/>
            </a:xfrm>
            <a:custGeom>
              <a:avLst/>
              <a:gdLst/>
              <a:ahLst/>
              <a:cxnLst/>
              <a:rect l="l" t="t" r="r" b="b"/>
              <a:pathLst>
                <a:path w="1707" h="1601" extrusionOk="0">
                  <a:moveTo>
                    <a:pt x="1463" y="1"/>
                  </a:moveTo>
                  <a:cubicBezTo>
                    <a:pt x="1362" y="1"/>
                    <a:pt x="1272" y="70"/>
                    <a:pt x="1248" y="171"/>
                  </a:cubicBezTo>
                  <a:cubicBezTo>
                    <a:pt x="1179" y="465"/>
                    <a:pt x="1118" y="757"/>
                    <a:pt x="1067" y="1051"/>
                  </a:cubicBezTo>
                  <a:cubicBezTo>
                    <a:pt x="1060" y="1089"/>
                    <a:pt x="1062" y="1124"/>
                    <a:pt x="1074" y="1156"/>
                  </a:cubicBezTo>
                  <a:cubicBezTo>
                    <a:pt x="828" y="1141"/>
                    <a:pt x="584" y="1134"/>
                    <a:pt x="339" y="1134"/>
                  </a:cubicBezTo>
                  <a:lnTo>
                    <a:pt x="220" y="1134"/>
                  </a:lnTo>
                  <a:cubicBezTo>
                    <a:pt x="97" y="1136"/>
                    <a:pt x="0" y="1235"/>
                    <a:pt x="2" y="1358"/>
                  </a:cubicBezTo>
                  <a:cubicBezTo>
                    <a:pt x="3" y="1479"/>
                    <a:pt x="102" y="1575"/>
                    <a:pt x="223" y="1575"/>
                  </a:cubicBezTo>
                  <a:lnTo>
                    <a:pt x="338" y="1575"/>
                  </a:lnTo>
                  <a:cubicBezTo>
                    <a:pt x="590" y="1575"/>
                    <a:pt x="841" y="1582"/>
                    <a:pt x="1094" y="1601"/>
                  </a:cubicBezTo>
                  <a:lnTo>
                    <a:pt x="1108" y="1601"/>
                  </a:lnTo>
                  <a:cubicBezTo>
                    <a:pt x="1223" y="1601"/>
                    <a:pt x="1320" y="1510"/>
                    <a:pt x="1328" y="1394"/>
                  </a:cubicBezTo>
                  <a:cubicBezTo>
                    <a:pt x="1329" y="1363"/>
                    <a:pt x="1325" y="1334"/>
                    <a:pt x="1316" y="1309"/>
                  </a:cubicBezTo>
                  <a:cubicBezTo>
                    <a:pt x="1408" y="1294"/>
                    <a:pt x="1485" y="1225"/>
                    <a:pt x="1502" y="1127"/>
                  </a:cubicBezTo>
                  <a:cubicBezTo>
                    <a:pt x="1554" y="842"/>
                    <a:pt x="1613" y="557"/>
                    <a:pt x="1678" y="273"/>
                  </a:cubicBezTo>
                  <a:cubicBezTo>
                    <a:pt x="1706" y="154"/>
                    <a:pt x="1632" y="35"/>
                    <a:pt x="1513" y="7"/>
                  </a:cubicBezTo>
                  <a:cubicBezTo>
                    <a:pt x="1496" y="3"/>
                    <a:pt x="1479" y="1"/>
                    <a:pt x="146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58"/>
            <p:cNvSpPr/>
            <p:nvPr/>
          </p:nvSpPr>
          <p:spPr>
            <a:xfrm>
              <a:off x="2833600" y="3683413"/>
              <a:ext cx="33350" cy="14600"/>
            </a:xfrm>
            <a:custGeom>
              <a:avLst/>
              <a:gdLst/>
              <a:ahLst/>
              <a:cxnLst/>
              <a:rect l="l" t="t" r="r" b="b"/>
              <a:pathLst>
                <a:path w="1334" h="584" extrusionOk="0">
                  <a:moveTo>
                    <a:pt x="1096" y="0"/>
                  </a:moveTo>
                  <a:cubicBezTo>
                    <a:pt x="1086" y="0"/>
                    <a:pt x="1077" y="1"/>
                    <a:pt x="1067" y="2"/>
                  </a:cubicBezTo>
                  <a:cubicBezTo>
                    <a:pt x="780" y="40"/>
                    <a:pt x="494" y="88"/>
                    <a:pt x="210" y="145"/>
                  </a:cubicBezTo>
                  <a:lnTo>
                    <a:pt x="225" y="366"/>
                  </a:lnTo>
                  <a:lnTo>
                    <a:pt x="182" y="151"/>
                  </a:lnTo>
                  <a:cubicBezTo>
                    <a:pt x="61" y="174"/>
                    <a:pt x="0" y="287"/>
                    <a:pt x="23" y="408"/>
                  </a:cubicBezTo>
                  <a:cubicBezTo>
                    <a:pt x="43" y="512"/>
                    <a:pt x="147" y="583"/>
                    <a:pt x="253" y="583"/>
                  </a:cubicBezTo>
                  <a:cubicBezTo>
                    <a:pt x="270" y="583"/>
                    <a:pt x="284" y="582"/>
                    <a:pt x="298" y="581"/>
                  </a:cubicBezTo>
                  <a:cubicBezTo>
                    <a:pt x="572" y="527"/>
                    <a:pt x="849" y="478"/>
                    <a:pt x="1128" y="442"/>
                  </a:cubicBezTo>
                  <a:cubicBezTo>
                    <a:pt x="1248" y="426"/>
                    <a:pt x="1334" y="314"/>
                    <a:pt x="1316" y="192"/>
                  </a:cubicBezTo>
                  <a:cubicBezTo>
                    <a:pt x="1301" y="80"/>
                    <a:pt x="1204" y="0"/>
                    <a:pt x="10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58"/>
            <p:cNvSpPr/>
            <p:nvPr/>
          </p:nvSpPr>
          <p:spPr>
            <a:xfrm>
              <a:off x="2920400" y="3717338"/>
              <a:ext cx="11825" cy="33150"/>
            </a:xfrm>
            <a:custGeom>
              <a:avLst/>
              <a:gdLst/>
              <a:ahLst/>
              <a:cxnLst/>
              <a:rect l="l" t="t" r="r" b="b"/>
              <a:pathLst>
                <a:path w="473" h="1326" extrusionOk="0">
                  <a:moveTo>
                    <a:pt x="257" y="1"/>
                  </a:moveTo>
                  <a:cubicBezTo>
                    <a:pt x="129" y="1"/>
                    <a:pt x="30" y="89"/>
                    <a:pt x="23" y="209"/>
                  </a:cubicBezTo>
                  <a:cubicBezTo>
                    <a:pt x="7" y="480"/>
                    <a:pt x="0" y="751"/>
                    <a:pt x="0" y="1025"/>
                  </a:cubicBezTo>
                  <a:lnTo>
                    <a:pt x="0" y="1104"/>
                  </a:lnTo>
                  <a:cubicBezTo>
                    <a:pt x="0" y="1226"/>
                    <a:pt x="99" y="1325"/>
                    <a:pt x="221" y="1325"/>
                  </a:cubicBezTo>
                  <a:cubicBezTo>
                    <a:pt x="222" y="1325"/>
                    <a:pt x="223" y="1325"/>
                    <a:pt x="224" y="1325"/>
                  </a:cubicBezTo>
                  <a:cubicBezTo>
                    <a:pt x="346" y="1325"/>
                    <a:pt x="442" y="1226"/>
                    <a:pt x="442" y="1105"/>
                  </a:cubicBezTo>
                  <a:lnTo>
                    <a:pt x="442" y="1022"/>
                  </a:lnTo>
                  <a:cubicBezTo>
                    <a:pt x="442" y="759"/>
                    <a:pt x="450" y="497"/>
                    <a:pt x="465" y="235"/>
                  </a:cubicBezTo>
                  <a:cubicBezTo>
                    <a:pt x="472" y="113"/>
                    <a:pt x="379" y="8"/>
                    <a:pt x="25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E68D357-36A8-44E7-AF11-2AB8100DFFEA}"/>
                  </a:ext>
                </a:extLst>
              </p:cNvPr>
              <p:cNvSpPr txBox="1"/>
              <p:nvPr/>
            </p:nvSpPr>
            <p:spPr>
              <a:xfrm>
                <a:off x="311098" y="1075893"/>
                <a:ext cx="4418875" cy="3743782"/>
              </a:xfrm>
              <a:prstGeom prst="rect">
                <a:avLst/>
              </a:prstGeom>
              <a:noFill/>
            </p:spPr>
            <p:txBody>
              <a:bodyPr wrap="square" rtlCol="0">
                <a:spAutoFit/>
              </a:bodyPr>
              <a:lstStyle/>
              <a:p>
                <a:pPr algn="just">
                  <a:lnSpc>
                    <a:spcPct val="150000"/>
                  </a:lnSpc>
                </a:pPr>
                <a:r>
                  <a:rPr lang="en-US" sz="2000" dirty="0">
                    <a:solidFill>
                      <a:srgbClr val="000000"/>
                    </a:solidFill>
                    <a:effectLst/>
                    <a:latin typeface="+mn-lt"/>
                    <a:ea typeface="Times New Roman" panose="02020603050405020304" pitchFamily="18" charset="0"/>
                  </a:rPr>
                  <a:t>Trong </a:t>
                </a:r>
                <a:r>
                  <a:rPr lang="en-US" sz="2000" dirty="0" err="1">
                    <a:solidFill>
                      <a:srgbClr val="000000"/>
                    </a:solidFill>
                    <a:effectLst/>
                    <a:latin typeface="+mn-lt"/>
                    <a:ea typeface="Times New Roman" panose="02020603050405020304" pitchFamily="18" charset="0"/>
                  </a:rPr>
                  <a:t>một</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hình</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có</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nhiều</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góc</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người</a:t>
                </a:r>
                <a:r>
                  <a:rPr lang="en-US" sz="2000" dirty="0">
                    <a:solidFill>
                      <a:srgbClr val="000000"/>
                    </a:solidFill>
                    <a:effectLst/>
                    <a:latin typeface="+mn-lt"/>
                    <a:ea typeface="Times New Roman" panose="02020603050405020304" pitchFamily="18" charset="0"/>
                  </a:rPr>
                  <a:t> ta </a:t>
                </a:r>
                <a:r>
                  <a:rPr lang="en-US" sz="2000" dirty="0" err="1">
                    <a:solidFill>
                      <a:srgbClr val="000000"/>
                    </a:solidFill>
                    <a:effectLst/>
                    <a:latin typeface="+mn-lt"/>
                    <a:ea typeface="Times New Roman" panose="02020603050405020304" pitchFamily="18" charset="0"/>
                  </a:rPr>
                  <a:t>thường</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vẽ</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thêm</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một</a:t>
                </a:r>
                <a:r>
                  <a:rPr lang="en-US" sz="2000" dirty="0">
                    <a:solidFill>
                      <a:srgbClr val="000000"/>
                    </a:solidFill>
                    <a:effectLst/>
                    <a:latin typeface="+mn-lt"/>
                    <a:ea typeface="Times New Roman" panose="02020603050405020304" pitchFamily="18" charset="0"/>
                  </a:rPr>
                  <a:t> hay </a:t>
                </a:r>
                <a:r>
                  <a:rPr lang="en-US" sz="2000" dirty="0" err="1">
                    <a:solidFill>
                      <a:srgbClr val="000000"/>
                    </a:solidFill>
                    <a:effectLst/>
                    <a:latin typeface="+mn-lt"/>
                    <a:ea typeface="Times New Roman" panose="02020603050405020304" pitchFamily="18" charset="0"/>
                  </a:rPr>
                  <a:t>nhiều</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vòng</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cung</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nhỏ</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nối</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hai</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cạnh</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của</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góc</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đó</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để</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dễ</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thấy</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góc</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mà</a:t>
                </a:r>
                <a:r>
                  <a:rPr lang="en-US" sz="2000" dirty="0">
                    <a:solidFill>
                      <a:srgbClr val="000000"/>
                    </a:solidFill>
                    <a:effectLst/>
                    <a:latin typeface="+mn-lt"/>
                    <a:ea typeface="Times New Roman" panose="02020603050405020304" pitchFamily="18" charset="0"/>
                  </a:rPr>
                  <a:t> ta </a:t>
                </a:r>
                <a:r>
                  <a:rPr lang="en-US" sz="2000" dirty="0" err="1">
                    <a:solidFill>
                      <a:srgbClr val="000000"/>
                    </a:solidFill>
                    <a:effectLst/>
                    <a:latin typeface="+mn-lt"/>
                    <a:ea typeface="Times New Roman" panose="02020603050405020304" pitchFamily="18" charset="0"/>
                  </a:rPr>
                  <a:t>đang</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xét</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tới</a:t>
                </a:r>
                <a:r>
                  <a:rPr lang="en-US" sz="2000" dirty="0">
                    <a:solidFill>
                      <a:srgbClr val="000000"/>
                    </a:solidFill>
                    <a:effectLst/>
                    <a:latin typeface="+mn-lt"/>
                    <a:ea typeface="Times New Roman" panose="02020603050405020304" pitchFamily="18" charset="0"/>
                  </a:rPr>
                  <a:t>. Khi </a:t>
                </a:r>
                <a:r>
                  <a:rPr lang="en-US" sz="2000" dirty="0" err="1">
                    <a:solidFill>
                      <a:srgbClr val="000000"/>
                    </a:solidFill>
                    <a:effectLst/>
                    <a:latin typeface="+mn-lt"/>
                    <a:ea typeface="Times New Roman" panose="02020603050405020304" pitchFamily="18" charset="0"/>
                  </a:rPr>
                  <a:t>cần</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phân</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biệt</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các</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góc</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có</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chung</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một</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đỉnh</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chẳng</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hạn</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chung</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đỉnh</a:t>
                </a:r>
                <a:r>
                  <a:rPr lang="en-US" sz="2000" dirty="0">
                    <a:solidFill>
                      <a:srgbClr val="000000"/>
                    </a:solidFill>
                    <a:effectLst/>
                    <a:latin typeface="+mn-lt"/>
                    <a:ea typeface="Times New Roman" panose="02020603050405020304" pitchFamily="18" charset="0"/>
                  </a:rPr>
                  <a:t> </a:t>
                </a:r>
                <a:r>
                  <a:rPr lang="en-US" sz="2000" i="1" dirty="0">
                    <a:solidFill>
                      <a:srgbClr val="000000"/>
                    </a:solidFill>
                    <a:effectLst/>
                    <a:latin typeface="+mn-lt"/>
                    <a:ea typeface="Times New Roman" panose="02020603050405020304" pitchFamily="18" charset="0"/>
                  </a:rPr>
                  <a:t>O</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trong</a:t>
                </a:r>
                <a:r>
                  <a:rPr lang="en-US" sz="2000" dirty="0">
                    <a:solidFill>
                      <a:srgbClr val="000000"/>
                    </a:solidFill>
                    <a:effectLst/>
                    <a:latin typeface="+mn-lt"/>
                    <a:ea typeface="Times New Roman" panose="02020603050405020304" pitchFamily="18" charset="0"/>
                  </a:rPr>
                  <a:t> </a:t>
                </a:r>
                <a:r>
                  <a:rPr lang="en-US" sz="2000" i="1" dirty="0" err="1">
                    <a:solidFill>
                      <a:srgbClr val="000000"/>
                    </a:solidFill>
                    <a:effectLst/>
                    <a:latin typeface="+mn-lt"/>
                    <a:ea typeface="Times New Roman" panose="02020603050405020304" pitchFamily="18" charset="0"/>
                  </a:rPr>
                  <a:t>Hình</a:t>
                </a:r>
                <a:r>
                  <a:rPr lang="en-US" sz="2000" i="1" dirty="0">
                    <a:solidFill>
                      <a:srgbClr val="000000"/>
                    </a:solidFill>
                    <a:effectLst/>
                    <a:latin typeface="+mn-lt"/>
                    <a:ea typeface="Times New Roman" panose="02020603050405020304" pitchFamily="18" charset="0"/>
                  </a:rPr>
                  <a:t> 79,</a:t>
                </a:r>
                <a:r>
                  <a:rPr lang="en-US" sz="2000" dirty="0">
                    <a:solidFill>
                      <a:srgbClr val="000000"/>
                    </a:solidFill>
                    <a:effectLst/>
                    <a:latin typeface="+mn-lt"/>
                    <a:ea typeface="Times New Roman" panose="02020603050405020304" pitchFamily="18" charset="0"/>
                  </a:rPr>
                  <a:t> ta </a:t>
                </a:r>
                <a:r>
                  <a:rPr lang="en-US" sz="2000" dirty="0" err="1">
                    <a:solidFill>
                      <a:srgbClr val="000000"/>
                    </a:solidFill>
                    <a:effectLst/>
                    <a:latin typeface="+mn-lt"/>
                    <a:ea typeface="Times New Roman" panose="02020603050405020304" pitchFamily="18" charset="0"/>
                  </a:rPr>
                  <a:t>dùng</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kí</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hiệu</a:t>
                </a:r>
                <a:r>
                  <a:rPr lang="en-US" sz="2000" dirty="0">
                    <a:solidFill>
                      <a:srgbClr val="000000"/>
                    </a:solidFill>
                    <a:effectLst/>
                    <a:latin typeface="+mn-lt"/>
                    <a:ea typeface="Times New Roman" panose="02020603050405020304" pitchFamily="18" charset="0"/>
                  </a:rPr>
                  <a:t> </a:t>
                </a:r>
                <a14:m>
                  <m:oMath xmlns:m="http://schemas.openxmlformats.org/officeDocument/2006/math">
                    <m:acc>
                      <m:accPr>
                        <m:chr m:val="̂"/>
                        <m:ctrlPr>
                          <a:rPr lang="en-US" sz="2000" i="1">
                            <a:solidFill>
                              <a:srgbClr val="000000"/>
                            </a:solidFill>
                            <a:effectLst/>
                            <a:latin typeface="Cambria Math" panose="02040503050406030204" pitchFamily="18" charset="0"/>
                            <a:ea typeface="Times New Roman" panose="02020603050405020304" pitchFamily="18" charset="0"/>
                          </a:rPr>
                        </m:ctrlPr>
                      </m:accPr>
                      <m:e>
                        <m:sSub>
                          <m:sSubPr>
                            <m:ctrlPr>
                              <a:rPr lang="en-US" sz="2000" i="1">
                                <a:solidFill>
                                  <a:srgbClr val="000000"/>
                                </a:solidFill>
                                <a:effectLst/>
                                <a:latin typeface="Cambria Math" panose="02040503050406030204" pitchFamily="18" charset="0"/>
                                <a:ea typeface="Times New Roman" panose="02020603050405020304" pitchFamily="18" charset="0"/>
                              </a:rPr>
                            </m:ctrlPr>
                          </m:sSubPr>
                          <m:e>
                            <m:r>
                              <a:rPr lang="en-US" sz="2000" i="1">
                                <a:solidFill>
                                  <a:srgbClr val="000000"/>
                                </a:solidFill>
                                <a:effectLst/>
                                <a:latin typeface="Cambria Math" panose="02040503050406030204" pitchFamily="18" charset="0"/>
                                <a:ea typeface="Times New Roman" panose="02020603050405020304" pitchFamily="18" charset="0"/>
                              </a:rPr>
                              <m:t>𝑂</m:t>
                            </m:r>
                          </m:e>
                          <m:sub>
                            <m:r>
                              <a:rPr lang="en-US" sz="2000" i="1">
                                <a:solidFill>
                                  <a:srgbClr val="000000"/>
                                </a:solidFill>
                                <a:effectLst/>
                                <a:latin typeface="Cambria Math" panose="02040503050406030204" pitchFamily="18" charset="0"/>
                                <a:ea typeface="Times New Roman" panose="02020603050405020304" pitchFamily="18" charset="0"/>
                              </a:rPr>
                              <m:t>1</m:t>
                            </m:r>
                          </m:sub>
                        </m:sSub>
                        <m:r>
                          <a:rPr lang="en-US" sz="2000" i="1">
                            <a:solidFill>
                              <a:srgbClr val="000000"/>
                            </a:solidFill>
                            <a:effectLst/>
                            <a:latin typeface="Cambria Math" panose="02040503050406030204" pitchFamily="18" charset="0"/>
                            <a:ea typeface="Times New Roman" panose="02020603050405020304" pitchFamily="18" charset="0"/>
                          </a:rPr>
                          <m:t>,  </m:t>
                        </m:r>
                      </m:e>
                    </m:acc>
                    <m:acc>
                      <m:accPr>
                        <m:chr m:val="̂"/>
                        <m:ctrlPr>
                          <a:rPr lang="en-US" sz="2000" i="1">
                            <a:solidFill>
                              <a:srgbClr val="000000"/>
                            </a:solidFill>
                            <a:effectLst/>
                            <a:latin typeface="Cambria Math" panose="02040503050406030204" pitchFamily="18" charset="0"/>
                            <a:ea typeface="Times New Roman" panose="02020603050405020304" pitchFamily="18" charset="0"/>
                          </a:rPr>
                        </m:ctrlPr>
                      </m:accPr>
                      <m:e>
                        <m:sSub>
                          <m:sSubPr>
                            <m:ctrlPr>
                              <a:rPr lang="en-US" sz="2000" i="1">
                                <a:solidFill>
                                  <a:srgbClr val="000000"/>
                                </a:solidFill>
                                <a:effectLst/>
                                <a:latin typeface="Cambria Math" panose="02040503050406030204" pitchFamily="18" charset="0"/>
                                <a:ea typeface="Times New Roman" panose="02020603050405020304" pitchFamily="18" charset="0"/>
                              </a:rPr>
                            </m:ctrlPr>
                          </m:sSubPr>
                          <m:e>
                            <m:r>
                              <a:rPr lang="en-US" sz="2000" i="1">
                                <a:solidFill>
                                  <a:srgbClr val="000000"/>
                                </a:solidFill>
                                <a:effectLst/>
                                <a:latin typeface="Cambria Math" panose="02040503050406030204" pitchFamily="18" charset="0"/>
                                <a:ea typeface="Times New Roman" panose="02020603050405020304" pitchFamily="18" charset="0"/>
                              </a:rPr>
                              <m:t>𝑂</m:t>
                            </m:r>
                          </m:e>
                          <m:sub>
                            <m:r>
                              <a:rPr lang="en-US" sz="2000" i="1">
                                <a:solidFill>
                                  <a:srgbClr val="000000"/>
                                </a:solidFill>
                                <a:effectLst/>
                                <a:latin typeface="Cambria Math" panose="02040503050406030204" pitchFamily="18" charset="0"/>
                                <a:ea typeface="Times New Roman" panose="02020603050405020304" pitchFamily="18" charset="0"/>
                              </a:rPr>
                              <m:t>2</m:t>
                            </m:r>
                          </m:sub>
                        </m:sSub>
                      </m:e>
                    </m:acc>
                  </m:oMath>
                </a14:m>
                <a:r>
                  <a:rPr lang="en-US" sz="2000" i="1" dirty="0">
                    <a:solidFill>
                      <a:srgbClr val="000000"/>
                    </a:solidFill>
                    <a:effectLst/>
                    <a:latin typeface="+mn-lt"/>
                    <a:ea typeface="Times New Roman" panose="02020603050405020304" pitchFamily="18" charset="0"/>
                  </a:rPr>
                  <a:t>.</a:t>
                </a:r>
                <a:br>
                  <a:rPr lang="en-US" sz="2000" dirty="0">
                    <a:solidFill>
                      <a:srgbClr val="000000"/>
                    </a:solidFill>
                    <a:effectLst/>
                    <a:latin typeface="+mn-lt"/>
                    <a:ea typeface="Calibri" panose="020F0502020204030204" pitchFamily="34" charset="0"/>
                  </a:rPr>
                </a:br>
                <a:endParaRPr lang="vi-VN" sz="2000" b="1" dirty="0">
                  <a:solidFill>
                    <a:srgbClr val="002060"/>
                  </a:solidFill>
                  <a:latin typeface="+mn-lt"/>
                </a:endParaRPr>
              </a:p>
            </p:txBody>
          </p:sp>
        </mc:Choice>
        <mc:Fallback xmlns="">
          <p:sp>
            <p:nvSpPr>
              <p:cNvPr id="4" name="TextBox 3">
                <a:extLst>
                  <a:ext uri="{FF2B5EF4-FFF2-40B4-BE49-F238E27FC236}">
                    <a16:creationId xmlns:a16="http://schemas.microsoft.com/office/drawing/2014/main" id="{FE68D357-36A8-44E7-AF11-2AB8100DFFEA}"/>
                  </a:ext>
                </a:extLst>
              </p:cNvPr>
              <p:cNvSpPr txBox="1">
                <a:spLocks noRot="1" noChangeAspect="1" noMove="1" noResize="1" noEditPoints="1" noAdjustHandles="1" noChangeArrowheads="1" noChangeShapeType="1" noTextEdit="1"/>
              </p:cNvSpPr>
              <p:nvPr/>
            </p:nvSpPr>
            <p:spPr>
              <a:xfrm>
                <a:off x="311098" y="1075893"/>
                <a:ext cx="4418875" cy="3743782"/>
              </a:xfrm>
              <a:prstGeom prst="rect">
                <a:avLst/>
              </a:prstGeom>
              <a:blipFill>
                <a:blip r:embed="rId4"/>
                <a:stretch>
                  <a:fillRect l="-1379" r="-14621"/>
                </a:stretch>
              </a:blipFill>
            </p:spPr>
            <p:txBody>
              <a:bodyPr/>
              <a:lstStyle/>
              <a:p>
                <a:r>
                  <a:rPr lang="vi-VN">
                    <a:noFill/>
                  </a:rPr>
                  <a:t> </a:t>
                </a:r>
              </a:p>
            </p:txBody>
          </p:sp>
        </mc:Fallback>
      </mc:AlternateContent>
      <p:sp>
        <p:nvSpPr>
          <p:cNvPr id="5" name="TextBox 4">
            <a:extLst>
              <a:ext uri="{FF2B5EF4-FFF2-40B4-BE49-F238E27FC236}">
                <a16:creationId xmlns:a16="http://schemas.microsoft.com/office/drawing/2014/main" id="{BD6D8961-6A64-4AFB-8A19-78A3159C5904}"/>
              </a:ext>
            </a:extLst>
          </p:cNvPr>
          <p:cNvSpPr txBox="1"/>
          <p:nvPr/>
        </p:nvSpPr>
        <p:spPr>
          <a:xfrm>
            <a:off x="349699" y="407825"/>
            <a:ext cx="2352449" cy="461665"/>
          </a:xfrm>
          <a:prstGeom prst="rect">
            <a:avLst/>
          </a:prstGeom>
          <a:noFill/>
        </p:spPr>
        <p:txBody>
          <a:bodyPr wrap="square" rtlCol="0">
            <a:spAutoFit/>
          </a:bodyPr>
          <a:lstStyle/>
          <a:p>
            <a:pPr algn="l"/>
            <a:r>
              <a:rPr lang="en-US" sz="2400" b="1" u="sng" dirty="0">
                <a:solidFill>
                  <a:srgbClr val="002060"/>
                </a:solidFill>
              </a:rPr>
              <a:t>* </a:t>
            </a:r>
            <a:r>
              <a:rPr lang="en-US" sz="2400" b="1" u="sng" dirty="0" err="1">
                <a:solidFill>
                  <a:srgbClr val="002060"/>
                </a:solidFill>
              </a:rPr>
              <a:t>Chú</a:t>
            </a:r>
            <a:r>
              <a:rPr lang="en-US" sz="2400" b="1" u="sng" dirty="0">
                <a:solidFill>
                  <a:srgbClr val="002060"/>
                </a:solidFill>
              </a:rPr>
              <a:t> ý:</a:t>
            </a:r>
            <a:endParaRPr lang="vi-VN" sz="2400" b="1" u="sng" dirty="0">
              <a:solidFill>
                <a:srgbClr val="002060"/>
              </a:solidFill>
            </a:endParaRPr>
          </a:p>
        </p:txBody>
      </p:sp>
      <p:pic>
        <p:nvPicPr>
          <p:cNvPr id="7" name="Picture 6">
            <a:extLst>
              <a:ext uri="{FF2B5EF4-FFF2-40B4-BE49-F238E27FC236}">
                <a16:creationId xmlns:a16="http://schemas.microsoft.com/office/drawing/2014/main" id="{D18CBC81-5D4E-4A47-B7A6-8D0811ADDC40}"/>
              </a:ext>
            </a:extLst>
          </p:cNvPr>
          <p:cNvPicPr>
            <a:picLocks noChangeAspect="1"/>
          </p:cNvPicPr>
          <p:nvPr/>
        </p:nvPicPr>
        <p:blipFill>
          <a:blip r:embed="rId5"/>
          <a:stretch>
            <a:fillRect/>
          </a:stretch>
        </p:blipFill>
        <p:spPr>
          <a:xfrm>
            <a:off x="4800361" y="1527943"/>
            <a:ext cx="4198822" cy="22080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080"/>
                                        </p:tgtEl>
                                        <p:attrNameLst>
                                          <p:attrName>style.visibility</p:attrName>
                                        </p:attrNameLst>
                                      </p:cBhvr>
                                      <p:to>
                                        <p:strVal val="visible"/>
                                      </p:to>
                                    </p:set>
                                    <p:animEffect transition="in" filter="randombar(horizontal)">
                                      <p:cBhvr>
                                        <p:cTn id="7" dur="500"/>
                                        <p:tgtEl>
                                          <p:spTgt spid="4080"/>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par>
                          <p:cTn id="16" fill="hold">
                            <p:stCondLst>
                              <p:cond delay="1500"/>
                            </p:stCondLst>
                            <p:childTnLst>
                              <p:par>
                                <p:cTn id="17" presetID="2" presetClass="entr" presetSubtype="4"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0" grpId="0" animBg="1"/>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47"/>
        <p:cNvGrpSpPr/>
        <p:nvPr/>
      </p:nvGrpSpPr>
      <p:grpSpPr>
        <a:xfrm>
          <a:off x="0" y="0"/>
          <a:ext cx="0" cy="0"/>
          <a:chOff x="0" y="0"/>
          <a:chExt cx="0" cy="0"/>
        </a:xfrm>
      </p:grpSpPr>
      <p:grpSp>
        <p:nvGrpSpPr>
          <p:cNvPr id="4424" name="Google Shape;4424;p60"/>
          <p:cNvGrpSpPr/>
          <p:nvPr/>
        </p:nvGrpSpPr>
        <p:grpSpPr>
          <a:xfrm>
            <a:off x="182430" y="4370738"/>
            <a:ext cx="1134950" cy="991675"/>
            <a:chOff x="2272475" y="4107650"/>
            <a:chExt cx="1134950" cy="991675"/>
          </a:xfrm>
        </p:grpSpPr>
        <p:sp>
          <p:nvSpPr>
            <p:cNvPr id="4425" name="Google Shape;4425;p60"/>
            <p:cNvSpPr/>
            <p:nvPr/>
          </p:nvSpPr>
          <p:spPr>
            <a:xfrm>
              <a:off x="2273675" y="4118925"/>
              <a:ext cx="1133750" cy="979825"/>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60"/>
            <p:cNvSpPr/>
            <p:nvPr/>
          </p:nvSpPr>
          <p:spPr>
            <a:xfrm>
              <a:off x="2291650" y="4107650"/>
              <a:ext cx="1093150" cy="987675"/>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60"/>
            <p:cNvSpPr/>
            <p:nvPr/>
          </p:nvSpPr>
          <p:spPr>
            <a:xfrm>
              <a:off x="2272475" y="4400200"/>
              <a:ext cx="972275" cy="698650"/>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60"/>
            <p:cNvSpPr/>
            <p:nvPr/>
          </p:nvSpPr>
          <p:spPr>
            <a:xfrm>
              <a:off x="2276875" y="4384600"/>
              <a:ext cx="40850" cy="53200"/>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60"/>
            <p:cNvSpPr/>
            <p:nvPr/>
          </p:nvSpPr>
          <p:spPr>
            <a:xfrm>
              <a:off x="2327025" y="4419900"/>
              <a:ext cx="40800" cy="53150"/>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60"/>
            <p:cNvSpPr/>
            <p:nvPr/>
          </p:nvSpPr>
          <p:spPr>
            <a:xfrm>
              <a:off x="2293575" y="4413825"/>
              <a:ext cx="28525" cy="35700"/>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60"/>
            <p:cNvSpPr/>
            <p:nvPr/>
          </p:nvSpPr>
          <p:spPr>
            <a:xfrm>
              <a:off x="2308825" y="4424575"/>
              <a:ext cx="28575" cy="35725"/>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60"/>
            <p:cNvSpPr/>
            <p:nvPr/>
          </p:nvSpPr>
          <p:spPr>
            <a:xfrm>
              <a:off x="2376375" y="4454725"/>
              <a:ext cx="40850" cy="53175"/>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60"/>
            <p:cNvSpPr/>
            <p:nvPr/>
          </p:nvSpPr>
          <p:spPr>
            <a:xfrm>
              <a:off x="2342975" y="4448625"/>
              <a:ext cx="28575" cy="35725"/>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60"/>
            <p:cNvSpPr/>
            <p:nvPr/>
          </p:nvSpPr>
          <p:spPr>
            <a:xfrm>
              <a:off x="2358225" y="4459350"/>
              <a:ext cx="28550" cy="35725"/>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60"/>
            <p:cNvSpPr/>
            <p:nvPr/>
          </p:nvSpPr>
          <p:spPr>
            <a:xfrm>
              <a:off x="2425825" y="4489500"/>
              <a:ext cx="40850" cy="53175"/>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60"/>
            <p:cNvSpPr/>
            <p:nvPr/>
          </p:nvSpPr>
          <p:spPr>
            <a:xfrm>
              <a:off x="2392375" y="4483425"/>
              <a:ext cx="28575" cy="35725"/>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7" name="Google Shape;4437;p60"/>
            <p:cNvSpPr/>
            <p:nvPr/>
          </p:nvSpPr>
          <p:spPr>
            <a:xfrm>
              <a:off x="2407650" y="4494150"/>
              <a:ext cx="28550" cy="35700"/>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8" name="Google Shape;4438;p60"/>
            <p:cNvSpPr/>
            <p:nvPr/>
          </p:nvSpPr>
          <p:spPr>
            <a:xfrm>
              <a:off x="2475225" y="4524275"/>
              <a:ext cx="40825" cy="53200"/>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60"/>
            <p:cNvSpPr/>
            <p:nvPr/>
          </p:nvSpPr>
          <p:spPr>
            <a:xfrm>
              <a:off x="2441750" y="4518200"/>
              <a:ext cx="28575" cy="35725"/>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4440;p60"/>
            <p:cNvSpPr/>
            <p:nvPr/>
          </p:nvSpPr>
          <p:spPr>
            <a:xfrm>
              <a:off x="2457050" y="4528900"/>
              <a:ext cx="28550" cy="35750"/>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60"/>
            <p:cNvSpPr/>
            <p:nvPr/>
          </p:nvSpPr>
          <p:spPr>
            <a:xfrm>
              <a:off x="2524600" y="4559100"/>
              <a:ext cx="40850" cy="53175"/>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60"/>
            <p:cNvSpPr/>
            <p:nvPr/>
          </p:nvSpPr>
          <p:spPr>
            <a:xfrm>
              <a:off x="2491200" y="4553000"/>
              <a:ext cx="28550" cy="35725"/>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60"/>
            <p:cNvSpPr/>
            <p:nvPr/>
          </p:nvSpPr>
          <p:spPr>
            <a:xfrm>
              <a:off x="2506475" y="4563750"/>
              <a:ext cx="28525" cy="35725"/>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60"/>
            <p:cNvSpPr/>
            <p:nvPr/>
          </p:nvSpPr>
          <p:spPr>
            <a:xfrm>
              <a:off x="2574025" y="4593900"/>
              <a:ext cx="40825" cy="53125"/>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60"/>
            <p:cNvSpPr/>
            <p:nvPr/>
          </p:nvSpPr>
          <p:spPr>
            <a:xfrm>
              <a:off x="2540600" y="4587775"/>
              <a:ext cx="28525" cy="35750"/>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60"/>
            <p:cNvSpPr/>
            <p:nvPr/>
          </p:nvSpPr>
          <p:spPr>
            <a:xfrm>
              <a:off x="2555850" y="4598525"/>
              <a:ext cx="28550" cy="35750"/>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60"/>
            <p:cNvSpPr/>
            <p:nvPr/>
          </p:nvSpPr>
          <p:spPr>
            <a:xfrm>
              <a:off x="2623400" y="4628625"/>
              <a:ext cx="40850" cy="53175"/>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8" name="Google Shape;4448;p60"/>
            <p:cNvSpPr/>
            <p:nvPr/>
          </p:nvSpPr>
          <p:spPr>
            <a:xfrm>
              <a:off x="2590000" y="4622550"/>
              <a:ext cx="28550" cy="35725"/>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9" name="Google Shape;4449;p60"/>
            <p:cNvSpPr/>
            <p:nvPr/>
          </p:nvSpPr>
          <p:spPr>
            <a:xfrm>
              <a:off x="2605250" y="4633325"/>
              <a:ext cx="28525" cy="35725"/>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60"/>
            <p:cNvSpPr/>
            <p:nvPr/>
          </p:nvSpPr>
          <p:spPr>
            <a:xfrm>
              <a:off x="2672825" y="4663400"/>
              <a:ext cx="40850" cy="53200"/>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60"/>
            <p:cNvSpPr/>
            <p:nvPr/>
          </p:nvSpPr>
          <p:spPr>
            <a:xfrm>
              <a:off x="2639400" y="4657350"/>
              <a:ext cx="28550" cy="35725"/>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60"/>
            <p:cNvSpPr/>
            <p:nvPr/>
          </p:nvSpPr>
          <p:spPr>
            <a:xfrm>
              <a:off x="2654650" y="4668100"/>
              <a:ext cx="28550" cy="35725"/>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60"/>
            <p:cNvSpPr/>
            <p:nvPr/>
          </p:nvSpPr>
          <p:spPr>
            <a:xfrm>
              <a:off x="2722225" y="4698225"/>
              <a:ext cx="40825" cy="53200"/>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60"/>
            <p:cNvSpPr/>
            <p:nvPr/>
          </p:nvSpPr>
          <p:spPr>
            <a:xfrm>
              <a:off x="2688825" y="4692175"/>
              <a:ext cx="28525" cy="35725"/>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60"/>
            <p:cNvSpPr/>
            <p:nvPr/>
          </p:nvSpPr>
          <p:spPr>
            <a:xfrm>
              <a:off x="2704050" y="4702875"/>
              <a:ext cx="28575" cy="35725"/>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60"/>
            <p:cNvSpPr/>
            <p:nvPr/>
          </p:nvSpPr>
          <p:spPr>
            <a:xfrm>
              <a:off x="2771600" y="4733025"/>
              <a:ext cx="40825" cy="53175"/>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60"/>
            <p:cNvSpPr/>
            <p:nvPr/>
          </p:nvSpPr>
          <p:spPr>
            <a:xfrm>
              <a:off x="2738200" y="4726950"/>
              <a:ext cx="28575" cy="35725"/>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60"/>
            <p:cNvSpPr/>
            <p:nvPr/>
          </p:nvSpPr>
          <p:spPr>
            <a:xfrm>
              <a:off x="2753475" y="4737675"/>
              <a:ext cx="28550" cy="35725"/>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60"/>
            <p:cNvSpPr/>
            <p:nvPr/>
          </p:nvSpPr>
          <p:spPr>
            <a:xfrm>
              <a:off x="2821025" y="4767800"/>
              <a:ext cx="40825" cy="53175"/>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60"/>
            <p:cNvSpPr/>
            <p:nvPr/>
          </p:nvSpPr>
          <p:spPr>
            <a:xfrm>
              <a:off x="2787600" y="4761725"/>
              <a:ext cx="28525" cy="35750"/>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60"/>
            <p:cNvSpPr/>
            <p:nvPr/>
          </p:nvSpPr>
          <p:spPr>
            <a:xfrm>
              <a:off x="2802850" y="4772500"/>
              <a:ext cx="28575" cy="35725"/>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2" name="Google Shape;4462;p60"/>
            <p:cNvSpPr/>
            <p:nvPr/>
          </p:nvSpPr>
          <p:spPr>
            <a:xfrm>
              <a:off x="2870400" y="4802600"/>
              <a:ext cx="40850" cy="53175"/>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3" name="Google Shape;4463;p60"/>
            <p:cNvSpPr/>
            <p:nvPr/>
          </p:nvSpPr>
          <p:spPr>
            <a:xfrm>
              <a:off x="2837000" y="4796500"/>
              <a:ext cx="28575" cy="35725"/>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60"/>
            <p:cNvSpPr/>
            <p:nvPr/>
          </p:nvSpPr>
          <p:spPr>
            <a:xfrm>
              <a:off x="2852250" y="4807275"/>
              <a:ext cx="28525" cy="35750"/>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5" name="Google Shape;4465;p60"/>
            <p:cNvSpPr/>
            <p:nvPr/>
          </p:nvSpPr>
          <p:spPr>
            <a:xfrm>
              <a:off x="2919800" y="4837425"/>
              <a:ext cx="40825" cy="53150"/>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60"/>
            <p:cNvSpPr/>
            <p:nvPr/>
          </p:nvSpPr>
          <p:spPr>
            <a:xfrm>
              <a:off x="2886400" y="4831300"/>
              <a:ext cx="28575" cy="35725"/>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60"/>
            <p:cNvSpPr/>
            <p:nvPr/>
          </p:nvSpPr>
          <p:spPr>
            <a:xfrm>
              <a:off x="2901650" y="4842050"/>
              <a:ext cx="28575" cy="35725"/>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60"/>
            <p:cNvSpPr/>
            <p:nvPr/>
          </p:nvSpPr>
          <p:spPr>
            <a:xfrm>
              <a:off x="2969250" y="4872150"/>
              <a:ext cx="40800" cy="53200"/>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60"/>
            <p:cNvSpPr/>
            <p:nvPr/>
          </p:nvSpPr>
          <p:spPr>
            <a:xfrm>
              <a:off x="2935775" y="4866075"/>
              <a:ext cx="28550" cy="35750"/>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60"/>
            <p:cNvSpPr/>
            <p:nvPr/>
          </p:nvSpPr>
          <p:spPr>
            <a:xfrm>
              <a:off x="2951050" y="4876825"/>
              <a:ext cx="28575" cy="35750"/>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60"/>
            <p:cNvSpPr/>
            <p:nvPr/>
          </p:nvSpPr>
          <p:spPr>
            <a:xfrm>
              <a:off x="3018600" y="4906975"/>
              <a:ext cx="40850" cy="53200"/>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60"/>
            <p:cNvSpPr/>
            <p:nvPr/>
          </p:nvSpPr>
          <p:spPr>
            <a:xfrm>
              <a:off x="2985200" y="4900875"/>
              <a:ext cx="28575" cy="35725"/>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60"/>
            <p:cNvSpPr/>
            <p:nvPr/>
          </p:nvSpPr>
          <p:spPr>
            <a:xfrm>
              <a:off x="3000500" y="4911625"/>
              <a:ext cx="28525" cy="35725"/>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4" name="Google Shape;4474;p60"/>
            <p:cNvSpPr/>
            <p:nvPr/>
          </p:nvSpPr>
          <p:spPr>
            <a:xfrm>
              <a:off x="3068050" y="4941775"/>
              <a:ext cx="40800" cy="53175"/>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5" name="Google Shape;4475;p60"/>
            <p:cNvSpPr/>
            <p:nvPr/>
          </p:nvSpPr>
          <p:spPr>
            <a:xfrm>
              <a:off x="3034600" y="4935700"/>
              <a:ext cx="28550" cy="35725"/>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60"/>
            <p:cNvSpPr/>
            <p:nvPr/>
          </p:nvSpPr>
          <p:spPr>
            <a:xfrm>
              <a:off x="3049850" y="4946400"/>
              <a:ext cx="28575" cy="35750"/>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7" name="Google Shape;4477;p60"/>
            <p:cNvSpPr/>
            <p:nvPr/>
          </p:nvSpPr>
          <p:spPr>
            <a:xfrm>
              <a:off x="3117400" y="4976550"/>
              <a:ext cx="40850" cy="53175"/>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60"/>
            <p:cNvSpPr/>
            <p:nvPr/>
          </p:nvSpPr>
          <p:spPr>
            <a:xfrm>
              <a:off x="3084000" y="4970475"/>
              <a:ext cx="28575" cy="35725"/>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60"/>
            <p:cNvSpPr/>
            <p:nvPr/>
          </p:nvSpPr>
          <p:spPr>
            <a:xfrm>
              <a:off x="3099275" y="4981200"/>
              <a:ext cx="28525" cy="35700"/>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60"/>
            <p:cNvSpPr/>
            <p:nvPr/>
          </p:nvSpPr>
          <p:spPr>
            <a:xfrm>
              <a:off x="3166800" y="5011325"/>
              <a:ext cx="40825" cy="53200"/>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60"/>
            <p:cNvSpPr/>
            <p:nvPr/>
          </p:nvSpPr>
          <p:spPr>
            <a:xfrm>
              <a:off x="3133400" y="5005250"/>
              <a:ext cx="28575" cy="35725"/>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60"/>
            <p:cNvSpPr/>
            <p:nvPr/>
          </p:nvSpPr>
          <p:spPr>
            <a:xfrm>
              <a:off x="3148675" y="5016025"/>
              <a:ext cx="28550" cy="35700"/>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60"/>
            <p:cNvSpPr/>
            <p:nvPr/>
          </p:nvSpPr>
          <p:spPr>
            <a:xfrm>
              <a:off x="3216250" y="5046150"/>
              <a:ext cx="40825" cy="53175"/>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60"/>
            <p:cNvSpPr/>
            <p:nvPr/>
          </p:nvSpPr>
          <p:spPr>
            <a:xfrm>
              <a:off x="3182775" y="5040050"/>
              <a:ext cx="28575" cy="35725"/>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60"/>
            <p:cNvSpPr/>
            <p:nvPr/>
          </p:nvSpPr>
          <p:spPr>
            <a:xfrm>
              <a:off x="3198075" y="5050800"/>
              <a:ext cx="28550" cy="35725"/>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60"/>
            <p:cNvSpPr/>
            <p:nvPr/>
          </p:nvSpPr>
          <p:spPr>
            <a:xfrm>
              <a:off x="2866550" y="4571350"/>
              <a:ext cx="32625" cy="41525"/>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60"/>
            <p:cNvSpPr/>
            <p:nvPr/>
          </p:nvSpPr>
          <p:spPr>
            <a:xfrm>
              <a:off x="2861500" y="4576300"/>
              <a:ext cx="42675" cy="31575"/>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88" name="Google Shape;4488;p60"/>
          <p:cNvGrpSpPr/>
          <p:nvPr/>
        </p:nvGrpSpPr>
        <p:grpSpPr>
          <a:xfrm>
            <a:off x="7502836" y="4262943"/>
            <a:ext cx="1082363" cy="837714"/>
            <a:chOff x="4064236" y="3987317"/>
            <a:chExt cx="1082363" cy="837714"/>
          </a:xfrm>
        </p:grpSpPr>
        <p:sp>
          <p:nvSpPr>
            <p:cNvPr id="4489" name="Google Shape;4489;p60"/>
            <p:cNvSpPr/>
            <p:nvPr/>
          </p:nvSpPr>
          <p:spPr>
            <a:xfrm rot="3448960">
              <a:off x="4896306" y="4208445"/>
              <a:ext cx="218593" cy="195066"/>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60"/>
            <p:cNvSpPr/>
            <p:nvPr/>
          </p:nvSpPr>
          <p:spPr>
            <a:xfrm rot="3448960">
              <a:off x="4882008" y="4234656"/>
              <a:ext cx="218568" cy="161039"/>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60"/>
            <p:cNvSpPr/>
            <p:nvPr/>
          </p:nvSpPr>
          <p:spPr>
            <a:xfrm rot="3448960">
              <a:off x="5034590" y="4266934"/>
              <a:ext cx="87732" cy="65356"/>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60"/>
            <p:cNvSpPr/>
            <p:nvPr/>
          </p:nvSpPr>
          <p:spPr>
            <a:xfrm rot="3448960">
              <a:off x="4100255" y="4391164"/>
              <a:ext cx="251746" cy="223494"/>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60"/>
            <p:cNvSpPr/>
            <p:nvPr/>
          </p:nvSpPr>
          <p:spPr>
            <a:xfrm rot="3448960">
              <a:off x="4119245" y="4447457"/>
              <a:ext cx="81832" cy="71306"/>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60"/>
            <p:cNvSpPr/>
            <p:nvPr/>
          </p:nvSpPr>
          <p:spPr>
            <a:xfrm rot="3448960">
              <a:off x="4155904" y="4532945"/>
              <a:ext cx="15001" cy="13326"/>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60"/>
            <p:cNvSpPr/>
            <p:nvPr/>
          </p:nvSpPr>
          <p:spPr>
            <a:xfrm rot="3448960">
              <a:off x="4358665" y="4027102"/>
              <a:ext cx="468439" cy="781016"/>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60"/>
            <p:cNvSpPr/>
            <p:nvPr/>
          </p:nvSpPr>
          <p:spPr>
            <a:xfrm rot="3448960">
              <a:off x="4438470" y="4055248"/>
              <a:ext cx="308826" cy="724711"/>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60"/>
            <p:cNvSpPr/>
            <p:nvPr/>
          </p:nvSpPr>
          <p:spPr>
            <a:xfrm rot="3448960">
              <a:off x="4889157" y="4213284"/>
              <a:ext cx="226894" cy="168814"/>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60"/>
            <p:cNvSpPr/>
            <p:nvPr/>
          </p:nvSpPr>
          <p:spPr>
            <a:xfrm rot="3448960">
              <a:off x="5042019" y="4245919"/>
              <a:ext cx="95908" cy="73106"/>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60"/>
            <p:cNvSpPr/>
            <p:nvPr/>
          </p:nvSpPr>
          <p:spPr>
            <a:xfrm rot="3448960">
              <a:off x="4080625" y="4418668"/>
              <a:ext cx="239895" cy="156713"/>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60"/>
            <p:cNvSpPr/>
            <p:nvPr/>
          </p:nvSpPr>
          <p:spPr>
            <a:xfrm rot="3448960">
              <a:off x="4365980" y="4005959"/>
              <a:ext cx="476765" cy="788717"/>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60"/>
            <p:cNvSpPr/>
            <p:nvPr/>
          </p:nvSpPr>
          <p:spPr>
            <a:xfrm rot="3448960">
              <a:off x="4446034" y="4034329"/>
              <a:ext cx="316777" cy="732387"/>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Title 6">
            <a:extLst>
              <a:ext uri="{FF2B5EF4-FFF2-40B4-BE49-F238E27FC236}">
                <a16:creationId xmlns:a16="http://schemas.microsoft.com/office/drawing/2014/main" id="{A5041A26-A16C-4256-8720-75D1550EEB52}"/>
              </a:ext>
            </a:extLst>
          </p:cNvPr>
          <p:cNvSpPr>
            <a:spLocks noGrp="1"/>
          </p:cNvSpPr>
          <p:nvPr>
            <p:ph type="title" idx="9"/>
          </p:nvPr>
        </p:nvSpPr>
        <p:spPr>
          <a:xfrm>
            <a:off x="623630" y="938290"/>
            <a:ext cx="7866401" cy="826000"/>
          </a:xfrm>
        </p:spPr>
        <p:txBody>
          <a:bodyPr/>
          <a:lstStyle/>
          <a:p>
            <a:pPr algn="just">
              <a:lnSpc>
                <a:spcPct val="120000"/>
              </a:lnSpc>
            </a:pPr>
            <a:r>
              <a:rPr lang="en-US" sz="2400" b="1" dirty="0">
                <a:solidFill>
                  <a:srgbClr val="002060"/>
                </a:solidFill>
              </a:rPr>
              <a:t>HĐ4. </a:t>
            </a:r>
            <a:r>
              <a:rPr lang="en-US" sz="2400" dirty="0" err="1"/>
              <a:t>Sử</a:t>
            </a:r>
            <a:r>
              <a:rPr lang="en-US" sz="2400" dirty="0"/>
              <a:t> </a:t>
            </a:r>
            <a:r>
              <a:rPr lang="en-US" sz="2400" dirty="0" err="1"/>
              <a:t>dụng</a:t>
            </a:r>
            <a:r>
              <a:rPr lang="en-US" sz="2400" dirty="0"/>
              <a:t> </a:t>
            </a:r>
            <a:r>
              <a:rPr lang="en-US" sz="2400" dirty="0" err="1"/>
              <a:t>thước</a:t>
            </a:r>
            <a:r>
              <a:rPr lang="en-US" sz="2400" dirty="0"/>
              <a:t> </a:t>
            </a:r>
            <a:r>
              <a:rPr lang="en-US" sz="2400" dirty="0" err="1"/>
              <a:t>đo</a:t>
            </a:r>
            <a:r>
              <a:rPr lang="en-US" sz="2400" dirty="0"/>
              <a:t> </a:t>
            </a:r>
            <a:r>
              <a:rPr lang="en-US" sz="2400" dirty="0" err="1"/>
              <a:t>góc</a:t>
            </a:r>
            <a:r>
              <a:rPr lang="en-US" sz="2400" dirty="0"/>
              <a:t> </a:t>
            </a:r>
            <a:r>
              <a:rPr lang="en-US" sz="2400" dirty="0" err="1"/>
              <a:t>để</a:t>
            </a:r>
            <a:r>
              <a:rPr lang="en-US" sz="2400" dirty="0"/>
              <a:t> </a:t>
            </a:r>
            <a:r>
              <a:rPr lang="en-US" sz="2400" dirty="0" err="1"/>
              <a:t>đo</a:t>
            </a:r>
            <a:r>
              <a:rPr lang="en-US" sz="2400" dirty="0"/>
              <a:t> </a:t>
            </a:r>
            <a:r>
              <a:rPr lang="en-US" sz="2400" dirty="0" err="1"/>
              <a:t>các</a:t>
            </a:r>
            <a:r>
              <a:rPr lang="en-US" sz="2400" dirty="0"/>
              <a:t> </a:t>
            </a:r>
            <a:r>
              <a:rPr lang="en-US" sz="2400" dirty="0" err="1"/>
              <a:t>góc</a:t>
            </a:r>
            <a:r>
              <a:rPr lang="en-US" sz="2400" dirty="0"/>
              <a:t> </a:t>
            </a:r>
            <a:r>
              <a:rPr lang="en-US" sz="2400" dirty="0" err="1"/>
              <a:t>trong</a:t>
            </a:r>
            <a:r>
              <a:rPr lang="en-US" sz="2400" dirty="0"/>
              <a:t> </a:t>
            </a:r>
            <a:r>
              <a:rPr lang="en-US" sz="2400" dirty="0" err="1"/>
              <a:t>hình</a:t>
            </a:r>
            <a:r>
              <a:rPr lang="en-US" sz="2400" dirty="0"/>
              <a:t> 80 </a:t>
            </a:r>
            <a:r>
              <a:rPr lang="en-US" sz="2400" dirty="0" err="1"/>
              <a:t>và</a:t>
            </a:r>
            <a:r>
              <a:rPr lang="en-US" sz="2400" dirty="0"/>
              <a:t> so </a:t>
            </a:r>
            <a:r>
              <a:rPr lang="en-US" sz="2400" dirty="0" err="1"/>
              <a:t>sánh</a:t>
            </a:r>
            <a:r>
              <a:rPr lang="en-US" sz="2400" dirty="0"/>
              <a:t> </a:t>
            </a:r>
            <a:r>
              <a:rPr lang="en-US" sz="2400" dirty="0" err="1"/>
              <a:t>số</a:t>
            </a:r>
            <a:r>
              <a:rPr lang="en-US" sz="2400" dirty="0"/>
              <a:t> </a:t>
            </a:r>
            <a:r>
              <a:rPr lang="en-US" sz="2400" dirty="0" err="1"/>
              <a:t>đo</a:t>
            </a:r>
            <a:r>
              <a:rPr lang="en-US" sz="2400" dirty="0"/>
              <a:t> </a:t>
            </a:r>
            <a:r>
              <a:rPr lang="en-US" sz="2400" dirty="0" err="1"/>
              <a:t>góc</a:t>
            </a:r>
            <a:r>
              <a:rPr lang="en-US" sz="2400" dirty="0"/>
              <a:t>  </a:t>
            </a:r>
            <a:r>
              <a:rPr lang="en-US" sz="2400" dirty="0" err="1"/>
              <a:t>của</a:t>
            </a:r>
            <a:r>
              <a:rPr lang="en-US" sz="2400" dirty="0"/>
              <a:t> </a:t>
            </a:r>
            <a:r>
              <a:rPr lang="en-US" sz="2400" dirty="0" err="1"/>
              <a:t>chúng</a:t>
            </a:r>
            <a:r>
              <a:rPr lang="en-US" sz="2400" dirty="0"/>
              <a:t>.</a:t>
            </a:r>
            <a:endParaRPr lang="vi-VN" sz="2400" dirty="0"/>
          </a:p>
        </p:txBody>
      </p:sp>
      <p:sp>
        <p:nvSpPr>
          <p:cNvPr id="22" name="TextBox 21">
            <a:extLst>
              <a:ext uri="{FF2B5EF4-FFF2-40B4-BE49-F238E27FC236}">
                <a16:creationId xmlns:a16="http://schemas.microsoft.com/office/drawing/2014/main" id="{1AFC109E-4670-47DE-A7DD-328FE39827C8}"/>
              </a:ext>
            </a:extLst>
          </p:cNvPr>
          <p:cNvSpPr txBox="1"/>
          <p:nvPr/>
        </p:nvSpPr>
        <p:spPr>
          <a:xfrm>
            <a:off x="722380" y="343425"/>
            <a:ext cx="4144607" cy="461665"/>
          </a:xfrm>
          <a:prstGeom prst="rect">
            <a:avLst/>
          </a:prstGeom>
          <a:noFill/>
        </p:spPr>
        <p:txBody>
          <a:bodyPr wrap="square" rtlCol="0">
            <a:spAutoFit/>
          </a:bodyPr>
          <a:lstStyle/>
          <a:p>
            <a:pPr algn="l"/>
            <a:r>
              <a:rPr lang="en-US" sz="2400" b="1" dirty="0">
                <a:solidFill>
                  <a:srgbClr val="002060"/>
                </a:solidFill>
              </a:rPr>
              <a:t>b. So </a:t>
            </a:r>
            <a:r>
              <a:rPr lang="en-US" sz="2400" b="1" dirty="0" err="1">
                <a:solidFill>
                  <a:srgbClr val="002060"/>
                </a:solidFill>
              </a:rPr>
              <a:t>sánh</a:t>
            </a:r>
            <a:r>
              <a:rPr lang="en-US" sz="2400" b="1" dirty="0">
                <a:solidFill>
                  <a:srgbClr val="002060"/>
                </a:solidFill>
              </a:rPr>
              <a:t> </a:t>
            </a:r>
            <a:r>
              <a:rPr lang="en-US" sz="2400" b="1" dirty="0" err="1">
                <a:solidFill>
                  <a:srgbClr val="002060"/>
                </a:solidFill>
              </a:rPr>
              <a:t>hai</a:t>
            </a:r>
            <a:r>
              <a:rPr lang="en-US" sz="2400" b="1" dirty="0">
                <a:solidFill>
                  <a:srgbClr val="002060"/>
                </a:solidFill>
              </a:rPr>
              <a:t> </a:t>
            </a:r>
            <a:r>
              <a:rPr lang="en-US" sz="2400" b="1" dirty="0" err="1">
                <a:solidFill>
                  <a:srgbClr val="002060"/>
                </a:solidFill>
              </a:rPr>
              <a:t>góc</a:t>
            </a:r>
            <a:r>
              <a:rPr lang="en-US" sz="2400" b="1" dirty="0">
                <a:solidFill>
                  <a:srgbClr val="002060"/>
                </a:solidFill>
              </a:rPr>
              <a:t>  </a:t>
            </a:r>
            <a:endParaRPr lang="vi-VN" sz="2400" b="1" dirty="0">
              <a:solidFill>
                <a:srgbClr val="002060"/>
              </a:solidFill>
            </a:endParaRPr>
          </a:p>
        </p:txBody>
      </p:sp>
      <p:pic>
        <p:nvPicPr>
          <p:cNvPr id="24" name="Picture 23">
            <a:extLst>
              <a:ext uri="{FF2B5EF4-FFF2-40B4-BE49-F238E27FC236}">
                <a16:creationId xmlns:a16="http://schemas.microsoft.com/office/drawing/2014/main" id="{EFF12605-D3CB-41AC-9C96-07B58F643242}"/>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Effect>
                      <a14:saturation sat="200000"/>
                    </a14:imgEffect>
                  </a14:imgLayer>
                </a14:imgProps>
              </a:ext>
            </a:extLst>
          </a:blip>
          <a:stretch>
            <a:fillRect/>
          </a:stretch>
        </p:blipFill>
        <p:spPr>
          <a:xfrm>
            <a:off x="1008242" y="2313160"/>
            <a:ext cx="7236095" cy="1869325"/>
          </a:xfrm>
          <a:prstGeom prst="rect">
            <a:avLst/>
          </a:prstGeom>
        </p:spPr>
      </p:pic>
      <p:pic>
        <p:nvPicPr>
          <p:cNvPr id="220" name="Picture 219">
            <a:extLst>
              <a:ext uri="{FF2B5EF4-FFF2-40B4-BE49-F238E27FC236}">
                <a16:creationId xmlns:a16="http://schemas.microsoft.com/office/drawing/2014/main" id="{9E0A4244-80E7-4B43-88FB-B9E98072347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8819"/>
          <a:stretch/>
        </p:blipFill>
        <p:spPr>
          <a:xfrm>
            <a:off x="132157" y="2146845"/>
            <a:ext cx="1317145" cy="13171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1000"/>
                                        <p:tgtEl>
                                          <p:spTgt spid="24"/>
                                        </p:tgtEl>
                                      </p:cBhvr>
                                    </p:animEffect>
                                    <p:anim calcmode="lin" valueType="num">
                                      <p:cBhvr>
                                        <p:cTn id="14" dur="1000" fill="hold"/>
                                        <p:tgtEl>
                                          <p:spTgt spid="24"/>
                                        </p:tgtEl>
                                        <p:attrNameLst>
                                          <p:attrName>ppt_x</p:attrName>
                                        </p:attrNameLst>
                                      </p:cBhvr>
                                      <p:tavLst>
                                        <p:tav tm="0">
                                          <p:val>
                                            <p:strVal val="#ppt_x"/>
                                          </p:val>
                                        </p:tav>
                                        <p:tav tm="100000">
                                          <p:val>
                                            <p:strVal val="#ppt_x"/>
                                          </p:val>
                                        </p:tav>
                                      </p:tavLst>
                                    </p:anim>
                                    <p:anim calcmode="lin" valueType="num">
                                      <p:cBhvr>
                                        <p:cTn id="15" dur="1000" fill="hold"/>
                                        <p:tgtEl>
                                          <p:spTgt spid="2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6" presetClass="entr" presetSubtype="16" fill="hold" nodeType="afterEffect">
                                  <p:stCondLst>
                                    <p:cond delay="0"/>
                                  </p:stCondLst>
                                  <p:childTnLst>
                                    <p:set>
                                      <p:cBhvr>
                                        <p:cTn id="18" dur="1" fill="hold">
                                          <p:stCondLst>
                                            <p:cond delay="0"/>
                                          </p:stCondLst>
                                        </p:cTn>
                                        <p:tgtEl>
                                          <p:spTgt spid="220"/>
                                        </p:tgtEl>
                                        <p:attrNameLst>
                                          <p:attrName>style.visibility</p:attrName>
                                        </p:attrNameLst>
                                      </p:cBhvr>
                                      <p:to>
                                        <p:strVal val="visible"/>
                                      </p:to>
                                    </p:set>
                                    <p:animEffect transition="in" filter="circle(in)">
                                      <p:cBhvr>
                                        <p:cTn id="19" dur="20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62"/>
        <p:cNvGrpSpPr/>
        <p:nvPr/>
      </p:nvGrpSpPr>
      <p:grpSpPr>
        <a:xfrm>
          <a:off x="0" y="0"/>
          <a:ext cx="0" cy="0"/>
          <a:chOff x="0" y="0"/>
          <a:chExt cx="0" cy="0"/>
        </a:xfrm>
      </p:grpSpPr>
      <p:sp>
        <p:nvSpPr>
          <p:cNvPr id="5363" name="Google Shape;5363;p67"/>
          <p:cNvSpPr txBox="1">
            <a:spLocks noGrp="1"/>
          </p:cNvSpPr>
          <p:nvPr>
            <p:ph type="title"/>
          </p:nvPr>
        </p:nvSpPr>
        <p:spPr>
          <a:xfrm>
            <a:off x="1284000" y="1755725"/>
            <a:ext cx="6576000" cy="1051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b="1" dirty="0">
                <a:solidFill>
                  <a:schemeClr val="accent4"/>
                </a:solidFill>
              </a:rPr>
              <a:t>BÀI 5. GÓC (4	 </a:t>
            </a:r>
            <a:r>
              <a:rPr lang="en-US" b="1" dirty="0" err="1">
                <a:solidFill>
                  <a:schemeClr val="accent4"/>
                </a:solidFill>
              </a:rPr>
              <a:t>tiết</a:t>
            </a:r>
            <a:r>
              <a:rPr lang="en-US" b="1" dirty="0">
                <a:solidFill>
                  <a:schemeClr val="accent4"/>
                </a:solidFill>
              </a:rPr>
              <a:t>)</a:t>
            </a:r>
            <a:endParaRPr b="1" dirty="0">
              <a:solidFill>
                <a:schemeClr val="accent4"/>
              </a:solidFill>
            </a:endParaRPr>
          </a:p>
        </p:txBody>
      </p:sp>
      <p:grpSp>
        <p:nvGrpSpPr>
          <p:cNvPr id="5405" name="Google Shape;5405;p67"/>
          <p:cNvGrpSpPr/>
          <p:nvPr/>
        </p:nvGrpSpPr>
        <p:grpSpPr>
          <a:xfrm>
            <a:off x="1521875" y="323438"/>
            <a:ext cx="1134950" cy="991675"/>
            <a:chOff x="1369475" y="171038"/>
            <a:chExt cx="1134950" cy="991675"/>
          </a:xfrm>
        </p:grpSpPr>
        <p:sp>
          <p:nvSpPr>
            <p:cNvPr id="5406" name="Google Shape;5406;p67"/>
            <p:cNvSpPr/>
            <p:nvPr/>
          </p:nvSpPr>
          <p:spPr>
            <a:xfrm>
              <a:off x="1370675" y="182313"/>
              <a:ext cx="1133750" cy="979825"/>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7" name="Google Shape;5407;p67"/>
            <p:cNvSpPr/>
            <p:nvPr/>
          </p:nvSpPr>
          <p:spPr>
            <a:xfrm>
              <a:off x="1388650" y="171038"/>
              <a:ext cx="1093150" cy="987675"/>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8" name="Google Shape;5408;p67"/>
            <p:cNvSpPr/>
            <p:nvPr/>
          </p:nvSpPr>
          <p:spPr>
            <a:xfrm>
              <a:off x="1369475" y="463588"/>
              <a:ext cx="972275" cy="698650"/>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9" name="Google Shape;5409;p67"/>
            <p:cNvSpPr/>
            <p:nvPr/>
          </p:nvSpPr>
          <p:spPr>
            <a:xfrm>
              <a:off x="1373875" y="447988"/>
              <a:ext cx="40850" cy="53200"/>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0" name="Google Shape;5410;p67"/>
            <p:cNvSpPr/>
            <p:nvPr/>
          </p:nvSpPr>
          <p:spPr>
            <a:xfrm>
              <a:off x="1424025" y="483288"/>
              <a:ext cx="40800" cy="53150"/>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1" name="Google Shape;5411;p67"/>
            <p:cNvSpPr/>
            <p:nvPr/>
          </p:nvSpPr>
          <p:spPr>
            <a:xfrm>
              <a:off x="1390575" y="477213"/>
              <a:ext cx="28525" cy="35700"/>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2" name="Google Shape;5412;p67"/>
            <p:cNvSpPr/>
            <p:nvPr/>
          </p:nvSpPr>
          <p:spPr>
            <a:xfrm>
              <a:off x="1405825" y="487963"/>
              <a:ext cx="28575" cy="35725"/>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3" name="Google Shape;5413;p67"/>
            <p:cNvSpPr/>
            <p:nvPr/>
          </p:nvSpPr>
          <p:spPr>
            <a:xfrm>
              <a:off x="1473375" y="518113"/>
              <a:ext cx="40850" cy="53175"/>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4" name="Google Shape;5414;p67"/>
            <p:cNvSpPr/>
            <p:nvPr/>
          </p:nvSpPr>
          <p:spPr>
            <a:xfrm>
              <a:off x="1439975" y="512013"/>
              <a:ext cx="28575" cy="35725"/>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5" name="Google Shape;5415;p67"/>
            <p:cNvSpPr/>
            <p:nvPr/>
          </p:nvSpPr>
          <p:spPr>
            <a:xfrm>
              <a:off x="1455225" y="522738"/>
              <a:ext cx="28550" cy="35725"/>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6" name="Google Shape;5416;p67"/>
            <p:cNvSpPr/>
            <p:nvPr/>
          </p:nvSpPr>
          <p:spPr>
            <a:xfrm>
              <a:off x="1522825" y="552888"/>
              <a:ext cx="40850" cy="53175"/>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7" name="Google Shape;5417;p67"/>
            <p:cNvSpPr/>
            <p:nvPr/>
          </p:nvSpPr>
          <p:spPr>
            <a:xfrm>
              <a:off x="1489375" y="546813"/>
              <a:ext cx="28575" cy="35725"/>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8" name="Google Shape;5418;p67"/>
            <p:cNvSpPr/>
            <p:nvPr/>
          </p:nvSpPr>
          <p:spPr>
            <a:xfrm>
              <a:off x="1504650" y="557538"/>
              <a:ext cx="28550" cy="35700"/>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9" name="Google Shape;5419;p67"/>
            <p:cNvSpPr/>
            <p:nvPr/>
          </p:nvSpPr>
          <p:spPr>
            <a:xfrm>
              <a:off x="1572225" y="587663"/>
              <a:ext cx="40825" cy="53200"/>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0" name="Google Shape;5420;p67"/>
            <p:cNvSpPr/>
            <p:nvPr/>
          </p:nvSpPr>
          <p:spPr>
            <a:xfrm>
              <a:off x="1538750" y="581588"/>
              <a:ext cx="28575" cy="35725"/>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1" name="Google Shape;5421;p67"/>
            <p:cNvSpPr/>
            <p:nvPr/>
          </p:nvSpPr>
          <p:spPr>
            <a:xfrm>
              <a:off x="1554050" y="592288"/>
              <a:ext cx="28550" cy="35750"/>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2" name="Google Shape;5422;p67"/>
            <p:cNvSpPr/>
            <p:nvPr/>
          </p:nvSpPr>
          <p:spPr>
            <a:xfrm>
              <a:off x="1621600" y="622488"/>
              <a:ext cx="40850" cy="53175"/>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3" name="Google Shape;5423;p67"/>
            <p:cNvSpPr/>
            <p:nvPr/>
          </p:nvSpPr>
          <p:spPr>
            <a:xfrm>
              <a:off x="1588200" y="616388"/>
              <a:ext cx="28550" cy="35725"/>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4" name="Google Shape;5424;p67"/>
            <p:cNvSpPr/>
            <p:nvPr/>
          </p:nvSpPr>
          <p:spPr>
            <a:xfrm>
              <a:off x="1603475" y="627138"/>
              <a:ext cx="28525" cy="35725"/>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5" name="Google Shape;5425;p67"/>
            <p:cNvSpPr/>
            <p:nvPr/>
          </p:nvSpPr>
          <p:spPr>
            <a:xfrm>
              <a:off x="1671025" y="657288"/>
              <a:ext cx="40825" cy="53125"/>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6" name="Google Shape;5426;p67"/>
            <p:cNvSpPr/>
            <p:nvPr/>
          </p:nvSpPr>
          <p:spPr>
            <a:xfrm>
              <a:off x="1637600" y="651163"/>
              <a:ext cx="28525" cy="35750"/>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7" name="Google Shape;5427;p67"/>
            <p:cNvSpPr/>
            <p:nvPr/>
          </p:nvSpPr>
          <p:spPr>
            <a:xfrm>
              <a:off x="1652850" y="661913"/>
              <a:ext cx="28550" cy="35750"/>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8" name="Google Shape;5428;p67"/>
            <p:cNvSpPr/>
            <p:nvPr/>
          </p:nvSpPr>
          <p:spPr>
            <a:xfrm>
              <a:off x="1720400" y="692013"/>
              <a:ext cx="40850" cy="53175"/>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9" name="Google Shape;5429;p67"/>
            <p:cNvSpPr/>
            <p:nvPr/>
          </p:nvSpPr>
          <p:spPr>
            <a:xfrm>
              <a:off x="1687000" y="685938"/>
              <a:ext cx="28550" cy="35725"/>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0" name="Google Shape;5430;p67"/>
            <p:cNvSpPr/>
            <p:nvPr/>
          </p:nvSpPr>
          <p:spPr>
            <a:xfrm>
              <a:off x="1702250" y="696713"/>
              <a:ext cx="28525" cy="35725"/>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1" name="Google Shape;5431;p67"/>
            <p:cNvSpPr/>
            <p:nvPr/>
          </p:nvSpPr>
          <p:spPr>
            <a:xfrm>
              <a:off x="1769825" y="726788"/>
              <a:ext cx="40850" cy="53200"/>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2" name="Google Shape;5432;p67"/>
            <p:cNvSpPr/>
            <p:nvPr/>
          </p:nvSpPr>
          <p:spPr>
            <a:xfrm>
              <a:off x="1736400" y="720738"/>
              <a:ext cx="28550" cy="35725"/>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3" name="Google Shape;5433;p67"/>
            <p:cNvSpPr/>
            <p:nvPr/>
          </p:nvSpPr>
          <p:spPr>
            <a:xfrm>
              <a:off x="1751650" y="731488"/>
              <a:ext cx="28550" cy="35725"/>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4" name="Google Shape;5434;p67"/>
            <p:cNvSpPr/>
            <p:nvPr/>
          </p:nvSpPr>
          <p:spPr>
            <a:xfrm>
              <a:off x="1819225" y="761613"/>
              <a:ext cx="40825" cy="53200"/>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5" name="Google Shape;5435;p67"/>
            <p:cNvSpPr/>
            <p:nvPr/>
          </p:nvSpPr>
          <p:spPr>
            <a:xfrm>
              <a:off x="1785825" y="755563"/>
              <a:ext cx="28525" cy="35725"/>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6" name="Google Shape;5436;p67"/>
            <p:cNvSpPr/>
            <p:nvPr/>
          </p:nvSpPr>
          <p:spPr>
            <a:xfrm>
              <a:off x="1801050" y="766263"/>
              <a:ext cx="28575" cy="35725"/>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7" name="Google Shape;5437;p67"/>
            <p:cNvSpPr/>
            <p:nvPr/>
          </p:nvSpPr>
          <p:spPr>
            <a:xfrm>
              <a:off x="1868600" y="796413"/>
              <a:ext cx="40825" cy="53175"/>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8" name="Google Shape;5438;p67"/>
            <p:cNvSpPr/>
            <p:nvPr/>
          </p:nvSpPr>
          <p:spPr>
            <a:xfrm>
              <a:off x="1835200" y="790338"/>
              <a:ext cx="28575" cy="35725"/>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9" name="Google Shape;5439;p67"/>
            <p:cNvSpPr/>
            <p:nvPr/>
          </p:nvSpPr>
          <p:spPr>
            <a:xfrm>
              <a:off x="1850475" y="801063"/>
              <a:ext cx="28550" cy="35725"/>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0" name="Google Shape;5440;p67"/>
            <p:cNvSpPr/>
            <p:nvPr/>
          </p:nvSpPr>
          <p:spPr>
            <a:xfrm>
              <a:off x="1918025" y="831188"/>
              <a:ext cx="40825" cy="53175"/>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1" name="Google Shape;5441;p67"/>
            <p:cNvSpPr/>
            <p:nvPr/>
          </p:nvSpPr>
          <p:spPr>
            <a:xfrm>
              <a:off x="1884600" y="825113"/>
              <a:ext cx="28525" cy="35750"/>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2" name="Google Shape;5442;p67"/>
            <p:cNvSpPr/>
            <p:nvPr/>
          </p:nvSpPr>
          <p:spPr>
            <a:xfrm>
              <a:off x="1899850" y="835888"/>
              <a:ext cx="28575" cy="35725"/>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3" name="Google Shape;5443;p67"/>
            <p:cNvSpPr/>
            <p:nvPr/>
          </p:nvSpPr>
          <p:spPr>
            <a:xfrm>
              <a:off x="1967400" y="865988"/>
              <a:ext cx="40850" cy="53175"/>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4" name="Google Shape;5444;p67"/>
            <p:cNvSpPr/>
            <p:nvPr/>
          </p:nvSpPr>
          <p:spPr>
            <a:xfrm>
              <a:off x="1934000" y="859888"/>
              <a:ext cx="28575" cy="35725"/>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5" name="Google Shape;5445;p67"/>
            <p:cNvSpPr/>
            <p:nvPr/>
          </p:nvSpPr>
          <p:spPr>
            <a:xfrm>
              <a:off x="1949250" y="870663"/>
              <a:ext cx="28525" cy="35750"/>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6" name="Google Shape;5446;p67"/>
            <p:cNvSpPr/>
            <p:nvPr/>
          </p:nvSpPr>
          <p:spPr>
            <a:xfrm>
              <a:off x="2016800" y="900813"/>
              <a:ext cx="40825" cy="53150"/>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7" name="Google Shape;5447;p67"/>
            <p:cNvSpPr/>
            <p:nvPr/>
          </p:nvSpPr>
          <p:spPr>
            <a:xfrm>
              <a:off x="1983400" y="894688"/>
              <a:ext cx="28575" cy="35725"/>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8" name="Google Shape;5448;p67"/>
            <p:cNvSpPr/>
            <p:nvPr/>
          </p:nvSpPr>
          <p:spPr>
            <a:xfrm>
              <a:off x="1998650" y="905438"/>
              <a:ext cx="28575" cy="35725"/>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9" name="Google Shape;5449;p67"/>
            <p:cNvSpPr/>
            <p:nvPr/>
          </p:nvSpPr>
          <p:spPr>
            <a:xfrm>
              <a:off x="2066250" y="935538"/>
              <a:ext cx="40800" cy="53200"/>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0" name="Google Shape;5450;p67"/>
            <p:cNvSpPr/>
            <p:nvPr/>
          </p:nvSpPr>
          <p:spPr>
            <a:xfrm>
              <a:off x="2032775" y="929463"/>
              <a:ext cx="28550" cy="35750"/>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1" name="Google Shape;5451;p67"/>
            <p:cNvSpPr/>
            <p:nvPr/>
          </p:nvSpPr>
          <p:spPr>
            <a:xfrm>
              <a:off x="2048050" y="940213"/>
              <a:ext cx="28575" cy="35750"/>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2" name="Google Shape;5452;p67"/>
            <p:cNvSpPr/>
            <p:nvPr/>
          </p:nvSpPr>
          <p:spPr>
            <a:xfrm>
              <a:off x="2115600" y="970363"/>
              <a:ext cx="40850" cy="53200"/>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3" name="Google Shape;5453;p67"/>
            <p:cNvSpPr/>
            <p:nvPr/>
          </p:nvSpPr>
          <p:spPr>
            <a:xfrm>
              <a:off x="2082200" y="964263"/>
              <a:ext cx="28575" cy="35725"/>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4" name="Google Shape;5454;p67"/>
            <p:cNvSpPr/>
            <p:nvPr/>
          </p:nvSpPr>
          <p:spPr>
            <a:xfrm>
              <a:off x="2097500" y="975013"/>
              <a:ext cx="28525" cy="35725"/>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5" name="Google Shape;5455;p67"/>
            <p:cNvSpPr/>
            <p:nvPr/>
          </p:nvSpPr>
          <p:spPr>
            <a:xfrm>
              <a:off x="2165050" y="1005163"/>
              <a:ext cx="40800" cy="53175"/>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6" name="Google Shape;5456;p67"/>
            <p:cNvSpPr/>
            <p:nvPr/>
          </p:nvSpPr>
          <p:spPr>
            <a:xfrm>
              <a:off x="2131600" y="999088"/>
              <a:ext cx="28550" cy="35725"/>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7" name="Google Shape;5457;p67"/>
            <p:cNvSpPr/>
            <p:nvPr/>
          </p:nvSpPr>
          <p:spPr>
            <a:xfrm>
              <a:off x="2146850" y="1009788"/>
              <a:ext cx="28575" cy="35750"/>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8" name="Google Shape;5458;p67"/>
            <p:cNvSpPr/>
            <p:nvPr/>
          </p:nvSpPr>
          <p:spPr>
            <a:xfrm>
              <a:off x="2214400" y="1039938"/>
              <a:ext cx="40850" cy="53175"/>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9" name="Google Shape;5459;p67"/>
            <p:cNvSpPr/>
            <p:nvPr/>
          </p:nvSpPr>
          <p:spPr>
            <a:xfrm>
              <a:off x="2181000" y="1033863"/>
              <a:ext cx="28575" cy="35725"/>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0" name="Google Shape;5460;p67"/>
            <p:cNvSpPr/>
            <p:nvPr/>
          </p:nvSpPr>
          <p:spPr>
            <a:xfrm>
              <a:off x="2196275" y="1044588"/>
              <a:ext cx="28525" cy="35700"/>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1" name="Google Shape;5461;p67"/>
            <p:cNvSpPr/>
            <p:nvPr/>
          </p:nvSpPr>
          <p:spPr>
            <a:xfrm>
              <a:off x="2263800" y="1074713"/>
              <a:ext cx="40825" cy="53200"/>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2" name="Google Shape;5462;p67"/>
            <p:cNvSpPr/>
            <p:nvPr/>
          </p:nvSpPr>
          <p:spPr>
            <a:xfrm>
              <a:off x="2230400" y="1068638"/>
              <a:ext cx="28575" cy="35725"/>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3" name="Google Shape;5463;p67"/>
            <p:cNvSpPr/>
            <p:nvPr/>
          </p:nvSpPr>
          <p:spPr>
            <a:xfrm>
              <a:off x="2245675" y="1079413"/>
              <a:ext cx="28550" cy="35700"/>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4" name="Google Shape;5464;p67"/>
            <p:cNvSpPr/>
            <p:nvPr/>
          </p:nvSpPr>
          <p:spPr>
            <a:xfrm>
              <a:off x="2313250" y="1109538"/>
              <a:ext cx="40825" cy="53175"/>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5" name="Google Shape;5465;p67"/>
            <p:cNvSpPr/>
            <p:nvPr/>
          </p:nvSpPr>
          <p:spPr>
            <a:xfrm>
              <a:off x="2279775" y="1103438"/>
              <a:ext cx="28575" cy="35725"/>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6" name="Google Shape;5466;p67"/>
            <p:cNvSpPr/>
            <p:nvPr/>
          </p:nvSpPr>
          <p:spPr>
            <a:xfrm>
              <a:off x="2295075" y="1114188"/>
              <a:ext cx="28550" cy="35725"/>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7" name="Google Shape;5467;p67"/>
            <p:cNvSpPr/>
            <p:nvPr/>
          </p:nvSpPr>
          <p:spPr>
            <a:xfrm>
              <a:off x="1963550" y="634738"/>
              <a:ext cx="32625" cy="41525"/>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8" name="Google Shape;5468;p67"/>
            <p:cNvSpPr/>
            <p:nvPr/>
          </p:nvSpPr>
          <p:spPr>
            <a:xfrm>
              <a:off x="1958500" y="639688"/>
              <a:ext cx="42675" cy="31575"/>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96"/>
        <p:cNvGrpSpPr/>
        <p:nvPr/>
      </p:nvGrpSpPr>
      <p:grpSpPr>
        <a:xfrm>
          <a:off x="0" y="0"/>
          <a:ext cx="0" cy="0"/>
          <a:chOff x="0" y="0"/>
          <a:chExt cx="0" cy="0"/>
        </a:xfrm>
      </p:grpSpPr>
      <p:sp>
        <p:nvSpPr>
          <p:cNvPr id="1497" name="Google Shape;1497;p41"/>
          <p:cNvSpPr/>
          <p:nvPr/>
        </p:nvSpPr>
        <p:spPr>
          <a:xfrm>
            <a:off x="3413783" y="1919377"/>
            <a:ext cx="749100" cy="749100"/>
          </a:xfrm>
          <a:prstGeom prst="ellipse">
            <a:avLst/>
          </a:prstGeom>
          <a:solidFill>
            <a:srgbClr val="FFFFFF"/>
          </a:solidFill>
          <a:ln w="9525" cap="flat" cmpd="sng">
            <a:solidFill>
              <a:srgbClr val="000000"/>
            </a:solidFill>
            <a:prstDash val="solid"/>
            <a:round/>
            <a:headEnd type="none" w="sm" len="sm"/>
            <a:tailEnd type="none" w="sm" len="sm"/>
          </a:ln>
          <a:effectLst>
            <a:outerShdw dist="47625" dir="3120000" algn="bl" rotWithShape="0">
              <a:schemeClr val="accent6"/>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41"/>
          <p:cNvSpPr/>
          <p:nvPr/>
        </p:nvSpPr>
        <p:spPr>
          <a:xfrm>
            <a:off x="4552808" y="1919377"/>
            <a:ext cx="749100" cy="749100"/>
          </a:xfrm>
          <a:prstGeom prst="ellipse">
            <a:avLst/>
          </a:prstGeom>
          <a:solidFill>
            <a:srgbClr val="FFFFFF"/>
          </a:solidFill>
          <a:ln w="9525" cap="flat" cmpd="sng">
            <a:solidFill>
              <a:srgbClr val="000000"/>
            </a:solidFill>
            <a:prstDash val="solid"/>
            <a:round/>
            <a:headEnd type="none" w="sm" len="sm"/>
            <a:tailEnd type="none" w="sm" len="sm"/>
          </a:ln>
          <a:effectLst>
            <a:outerShdw dist="47625" dir="3120000" algn="bl" rotWithShape="0">
              <a:schemeClr val="accent6"/>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41"/>
          <p:cNvSpPr/>
          <p:nvPr/>
        </p:nvSpPr>
        <p:spPr>
          <a:xfrm>
            <a:off x="3413783" y="3311527"/>
            <a:ext cx="749100" cy="749100"/>
          </a:xfrm>
          <a:prstGeom prst="ellipse">
            <a:avLst/>
          </a:prstGeom>
          <a:solidFill>
            <a:srgbClr val="FFFFFF"/>
          </a:solidFill>
          <a:ln w="9525" cap="flat" cmpd="sng">
            <a:solidFill>
              <a:srgbClr val="000000"/>
            </a:solidFill>
            <a:prstDash val="solid"/>
            <a:round/>
            <a:headEnd type="none" w="sm" len="sm"/>
            <a:tailEnd type="none" w="sm" len="sm"/>
          </a:ln>
          <a:effectLst>
            <a:outerShdw dist="47625" dir="3120000" algn="bl" rotWithShape="0">
              <a:schemeClr val="accent6"/>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41"/>
          <p:cNvSpPr/>
          <p:nvPr/>
        </p:nvSpPr>
        <p:spPr>
          <a:xfrm>
            <a:off x="4552808" y="3311527"/>
            <a:ext cx="749100" cy="749100"/>
          </a:xfrm>
          <a:prstGeom prst="ellipse">
            <a:avLst/>
          </a:prstGeom>
          <a:solidFill>
            <a:srgbClr val="FFFFFF"/>
          </a:solidFill>
          <a:ln w="9525" cap="flat" cmpd="sng">
            <a:solidFill>
              <a:srgbClr val="000000"/>
            </a:solidFill>
            <a:prstDash val="solid"/>
            <a:round/>
            <a:headEnd type="none" w="sm" len="sm"/>
            <a:tailEnd type="none" w="sm" len="sm"/>
          </a:ln>
          <a:effectLst>
            <a:outerShdw dist="47625" dir="3120000" algn="bl" rotWithShape="0">
              <a:schemeClr val="accent6"/>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41"/>
          <p:cNvSpPr txBox="1">
            <a:spLocks noGrp="1"/>
          </p:cNvSpPr>
          <p:nvPr>
            <p:ph type="title"/>
          </p:nvPr>
        </p:nvSpPr>
        <p:spPr>
          <a:xfrm>
            <a:off x="425231" y="2044050"/>
            <a:ext cx="2843877"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t>KHÁI NIỆM GÓC</a:t>
            </a:r>
            <a:endParaRPr dirty="0"/>
          </a:p>
        </p:txBody>
      </p:sp>
      <p:sp>
        <p:nvSpPr>
          <p:cNvPr id="1502" name="Google Shape;1502;p41"/>
          <p:cNvSpPr txBox="1">
            <a:spLocks noGrp="1"/>
          </p:cNvSpPr>
          <p:nvPr>
            <p:ph type="title" idx="2"/>
          </p:nvPr>
        </p:nvSpPr>
        <p:spPr>
          <a:xfrm>
            <a:off x="3469425" y="1834475"/>
            <a:ext cx="637800" cy="91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01</a:t>
            </a:r>
            <a:endParaRPr dirty="0"/>
          </a:p>
        </p:txBody>
      </p:sp>
      <p:sp>
        <p:nvSpPr>
          <p:cNvPr id="1504" name="Google Shape;1504;p41"/>
          <p:cNvSpPr txBox="1">
            <a:spLocks noGrp="1"/>
          </p:cNvSpPr>
          <p:nvPr>
            <p:ph type="title" idx="3"/>
          </p:nvPr>
        </p:nvSpPr>
        <p:spPr>
          <a:xfrm>
            <a:off x="739613" y="3593250"/>
            <a:ext cx="23364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chemeClr val="hlink"/>
                </a:solidFill>
              </a:rPr>
              <a:t>SỐ ĐO CỦA GÓC</a:t>
            </a:r>
            <a:endParaRPr b="1" dirty="0"/>
          </a:p>
        </p:txBody>
      </p:sp>
      <p:sp>
        <p:nvSpPr>
          <p:cNvPr id="1505" name="Google Shape;1505;p41"/>
          <p:cNvSpPr txBox="1">
            <a:spLocks noGrp="1"/>
          </p:cNvSpPr>
          <p:nvPr>
            <p:ph type="title" idx="4"/>
          </p:nvPr>
        </p:nvSpPr>
        <p:spPr>
          <a:xfrm>
            <a:off x="3469425" y="3226625"/>
            <a:ext cx="637800" cy="91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sp>
        <p:nvSpPr>
          <p:cNvPr id="1507" name="Google Shape;1507;p41"/>
          <p:cNvSpPr txBox="1">
            <a:spLocks noGrp="1"/>
          </p:cNvSpPr>
          <p:nvPr>
            <p:ph type="title" idx="6"/>
          </p:nvPr>
        </p:nvSpPr>
        <p:spPr>
          <a:xfrm>
            <a:off x="5786685" y="1993486"/>
            <a:ext cx="23364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t>ĐIỂM NẰM TRONG GÓC</a:t>
            </a:r>
            <a:endParaRPr dirty="0"/>
          </a:p>
        </p:txBody>
      </p:sp>
      <p:sp>
        <p:nvSpPr>
          <p:cNvPr id="1508" name="Google Shape;1508;p41"/>
          <p:cNvSpPr txBox="1">
            <a:spLocks noGrp="1"/>
          </p:cNvSpPr>
          <p:nvPr>
            <p:ph type="title" idx="7"/>
          </p:nvPr>
        </p:nvSpPr>
        <p:spPr>
          <a:xfrm>
            <a:off x="4608450" y="1834475"/>
            <a:ext cx="637800" cy="91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
        <p:nvSpPr>
          <p:cNvPr id="1510" name="Google Shape;1510;p41"/>
          <p:cNvSpPr txBox="1">
            <a:spLocks noGrp="1"/>
          </p:cNvSpPr>
          <p:nvPr>
            <p:ph type="title" idx="9"/>
          </p:nvPr>
        </p:nvSpPr>
        <p:spPr>
          <a:xfrm>
            <a:off x="5520225" y="3048934"/>
            <a:ext cx="3348276" cy="139787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t>GÓC VUÔNG, </a:t>
            </a:r>
            <a:br>
              <a:rPr lang="en" b="1" dirty="0"/>
            </a:br>
            <a:r>
              <a:rPr lang="en" b="1" dirty="0"/>
              <a:t>GÓC NHỌN, GÓC TÙ, GÓC BẸT.</a:t>
            </a:r>
            <a:endParaRPr b="1" dirty="0"/>
          </a:p>
        </p:txBody>
      </p:sp>
      <p:sp>
        <p:nvSpPr>
          <p:cNvPr id="1511" name="Google Shape;1511;p41"/>
          <p:cNvSpPr txBox="1">
            <a:spLocks noGrp="1"/>
          </p:cNvSpPr>
          <p:nvPr>
            <p:ph type="title" idx="13"/>
          </p:nvPr>
        </p:nvSpPr>
        <p:spPr>
          <a:xfrm>
            <a:off x="4608450" y="3226625"/>
            <a:ext cx="637800" cy="91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04</a:t>
            </a:r>
            <a:endParaRPr dirty="0"/>
          </a:p>
        </p:txBody>
      </p:sp>
      <p:sp>
        <p:nvSpPr>
          <p:cNvPr id="1513" name="Google Shape;1513;p41"/>
          <p:cNvSpPr txBox="1">
            <a:spLocks noGrp="1"/>
          </p:cNvSpPr>
          <p:nvPr>
            <p:ph type="title" idx="15"/>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chemeClr val="accent4"/>
                </a:solidFill>
              </a:rPr>
              <a:t>NỘI DUNG</a:t>
            </a:r>
            <a:endParaRPr dirty="0"/>
          </a:p>
        </p:txBody>
      </p:sp>
      <p:cxnSp>
        <p:nvCxnSpPr>
          <p:cNvPr id="1514" name="Google Shape;1514;p41"/>
          <p:cNvCxnSpPr>
            <a:stCxn id="1497" idx="2"/>
          </p:cNvCxnSpPr>
          <p:nvPr/>
        </p:nvCxnSpPr>
        <p:spPr>
          <a:xfrm rot="10800000">
            <a:off x="2964983" y="2293927"/>
            <a:ext cx="448800" cy="0"/>
          </a:xfrm>
          <a:prstGeom prst="straightConnector1">
            <a:avLst/>
          </a:prstGeom>
          <a:noFill/>
          <a:ln w="9525" cap="flat" cmpd="sng">
            <a:solidFill>
              <a:srgbClr val="000000"/>
            </a:solidFill>
            <a:prstDash val="solid"/>
            <a:round/>
            <a:headEnd type="none" w="med" len="med"/>
            <a:tailEnd type="none" w="med" len="med"/>
          </a:ln>
        </p:spPr>
      </p:cxnSp>
      <p:cxnSp>
        <p:nvCxnSpPr>
          <p:cNvPr id="1515" name="Google Shape;1515;p41"/>
          <p:cNvCxnSpPr>
            <a:stCxn id="1499" idx="2"/>
          </p:cNvCxnSpPr>
          <p:nvPr/>
        </p:nvCxnSpPr>
        <p:spPr>
          <a:xfrm rot="10800000">
            <a:off x="2964983" y="3686077"/>
            <a:ext cx="448800" cy="0"/>
          </a:xfrm>
          <a:prstGeom prst="straightConnector1">
            <a:avLst/>
          </a:prstGeom>
          <a:noFill/>
          <a:ln w="9525" cap="flat" cmpd="sng">
            <a:solidFill>
              <a:srgbClr val="000000"/>
            </a:solidFill>
            <a:prstDash val="solid"/>
            <a:round/>
            <a:headEnd type="none" w="med" len="med"/>
            <a:tailEnd type="none" w="med" len="med"/>
          </a:ln>
        </p:spPr>
      </p:cxnSp>
      <p:cxnSp>
        <p:nvCxnSpPr>
          <p:cNvPr id="1516" name="Google Shape;1516;p41"/>
          <p:cNvCxnSpPr>
            <a:endCxn id="1498" idx="6"/>
          </p:cNvCxnSpPr>
          <p:nvPr/>
        </p:nvCxnSpPr>
        <p:spPr>
          <a:xfrm rot="10800000">
            <a:off x="5301908" y="2293927"/>
            <a:ext cx="448800" cy="0"/>
          </a:xfrm>
          <a:prstGeom prst="straightConnector1">
            <a:avLst/>
          </a:prstGeom>
          <a:noFill/>
          <a:ln w="9525" cap="flat" cmpd="sng">
            <a:solidFill>
              <a:srgbClr val="000000"/>
            </a:solidFill>
            <a:prstDash val="solid"/>
            <a:round/>
            <a:headEnd type="none" w="med" len="med"/>
            <a:tailEnd type="none" w="med" len="med"/>
          </a:ln>
        </p:spPr>
      </p:cxnSp>
      <p:cxnSp>
        <p:nvCxnSpPr>
          <p:cNvPr id="1517" name="Google Shape;1517;p41"/>
          <p:cNvCxnSpPr>
            <a:endCxn id="1500" idx="6"/>
          </p:cNvCxnSpPr>
          <p:nvPr/>
        </p:nvCxnSpPr>
        <p:spPr>
          <a:xfrm rot="10800000">
            <a:off x="5301908" y="3686077"/>
            <a:ext cx="448800" cy="0"/>
          </a:xfrm>
          <a:prstGeom prst="straightConnector1">
            <a:avLst/>
          </a:prstGeom>
          <a:noFill/>
          <a:ln w="9525" cap="flat" cmpd="sng">
            <a:solidFill>
              <a:srgbClr val="000000"/>
            </a:solidFill>
            <a:prstDash val="solid"/>
            <a:round/>
            <a:headEnd type="none" w="med" len="med"/>
            <a:tailEnd type="none" w="med" len="med"/>
          </a:ln>
        </p:spPr>
      </p:cxnSp>
      <p:grpSp>
        <p:nvGrpSpPr>
          <p:cNvPr id="1518" name="Google Shape;1518;p41"/>
          <p:cNvGrpSpPr/>
          <p:nvPr/>
        </p:nvGrpSpPr>
        <p:grpSpPr>
          <a:xfrm>
            <a:off x="6128838" y="577338"/>
            <a:ext cx="1759003" cy="859858"/>
            <a:chOff x="6128838" y="577338"/>
            <a:chExt cx="1759003" cy="859858"/>
          </a:xfrm>
        </p:grpSpPr>
        <p:sp>
          <p:nvSpPr>
            <p:cNvPr id="1519" name="Google Shape;1519;p41"/>
            <p:cNvSpPr/>
            <p:nvPr/>
          </p:nvSpPr>
          <p:spPr>
            <a:xfrm rot="2521737">
              <a:off x="7093975" y="939261"/>
              <a:ext cx="13275" cy="33150"/>
            </a:xfrm>
            <a:custGeom>
              <a:avLst/>
              <a:gdLst/>
              <a:ahLst/>
              <a:cxnLst/>
              <a:rect l="l" t="t" r="r" b="b"/>
              <a:pathLst>
                <a:path w="531" h="1326" extrusionOk="0">
                  <a:moveTo>
                    <a:pt x="232" y="0"/>
                  </a:moveTo>
                  <a:cubicBezTo>
                    <a:pt x="224" y="0"/>
                    <a:pt x="217" y="0"/>
                    <a:pt x="210" y="1"/>
                  </a:cubicBezTo>
                  <a:cubicBezTo>
                    <a:pt x="89" y="15"/>
                    <a:pt x="0" y="124"/>
                    <a:pt x="14" y="246"/>
                  </a:cubicBezTo>
                  <a:cubicBezTo>
                    <a:pt x="47" y="536"/>
                    <a:pt x="68" y="826"/>
                    <a:pt x="82" y="1117"/>
                  </a:cubicBezTo>
                  <a:cubicBezTo>
                    <a:pt x="87" y="1235"/>
                    <a:pt x="184" y="1326"/>
                    <a:pt x="303" y="1326"/>
                  </a:cubicBezTo>
                  <a:lnTo>
                    <a:pt x="313" y="1326"/>
                  </a:lnTo>
                  <a:cubicBezTo>
                    <a:pt x="437" y="1318"/>
                    <a:pt x="530" y="1216"/>
                    <a:pt x="523" y="1093"/>
                  </a:cubicBezTo>
                  <a:cubicBezTo>
                    <a:pt x="508" y="794"/>
                    <a:pt x="484" y="496"/>
                    <a:pt x="452" y="198"/>
                  </a:cubicBezTo>
                  <a:cubicBezTo>
                    <a:pt x="440" y="85"/>
                    <a:pt x="347" y="0"/>
                    <a:pt x="23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41"/>
            <p:cNvSpPr/>
            <p:nvPr/>
          </p:nvSpPr>
          <p:spPr>
            <a:xfrm rot="2521737">
              <a:off x="7125962" y="883472"/>
              <a:ext cx="18850" cy="32200"/>
            </a:xfrm>
            <a:custGeom>
              <a:avLst/>
              <a:gdLst/>
              <a:ahLst/>
              <a:cxnLst/>
              <a:rect l="l" t="t" r="r" b="b"/>
              <a:pathLst>
                <a:path w="754" h="1288" extrusionOk="0">
                  <a:moveTo>
                    <a:pt x="248" y="0"/>
                  </a:moveTo>
                  <a:cubicBezTo>
                    <a:pt x="223" y="0"/>
                    <a:pt x="198" y="4"/>
                    <a:pt x="174" y="13"/>
                  </a:cubicBezTo>
                  <a:cubicBezTo>
                    <a:pt x="59" y="55"/>
                    <a:pt x="1" y="181"/>
                    <a:pt x="40" y="296"/>
                  </a:cubicBezTo>
                  <a:cubicBezTo>
                    <a:pt x="135" y="557"/>
                    <a:pt x="221" y="834"/>
                    <a:pt x="294" y="1122"/>
                  </a:cubicBezTo>
                  <a:cubicBezTo>
                    <a:pt x="321" y="1221"/>
                    <a:pt x="409" y="1287"/>
                    <a:pt x="508" y="1287"/>
                  </a:cubicBezTo>
                  <a:cubicBezTo>
                    <a:pt x="527" y="1287"/>
                    <a:pt x="547" y="1286"/>
                    <a:pt x="564" y="1280"/>
                  </a:cubicBezTo>
                  <a:cubicBezTo>
                    <a:pt x="683" y="1251"/>
                    <a:pt x="754" y="1130"/>
                    <a:pt x="724" y="1011"/>
                  </a:cubicBezTo>
                  <a:cubicBezTo>
                    <a:pt x="646" y="712"/>
                    <a:pt x="557" y="421"/>
                    <a:pt x="457" y="146"/>
                  </a:cubicBezTo>
                  <a:cubicBezTo>
                    <a:pt x="424" y="55"/>
                    <a:pt x="338" y="0"/>
                    <a:pt x="24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41"/>
            <p:cNvSpPr/>
            <p:nvPr/>
          </p:nvSpPr>
          <p:spPr>
            <a:xfrm rot="2521737">
              <a:off x="7050055" y="988699"/>
              <a:ext cx="12750" cy="33175"/>
            </a:xfrm>
            <a:custGeom>
              <a:avLst/>
              <a:gdLst/>
              <a:ahLst/>
              <a:cxnLst/>
              <a:rect l="l" t="t" r="r" b="b"/>
              <a:pathLst>
                <a:path w="510" h="1327" extrusionOk="0">
                  <a:moveTo>
                    <a:pt x="289" y="1"/>
                  </a:moveTo>
                  <a:cubicBezTo>
                    <a:pt x="173" y="1"/>
                    <a:pt x="69" y="93"/>
                    <a:pt x="63" y="212"/>
                  </a:cubicBezTo>
                  <a:cubicBezTo>
                    <a:pt x="56" y="372"/>
                    <a:pt x="49" y="530"/>
                    <a:pt x="39" y="686"/>
                  </a:cubicBezTo>
                  <a:lnTo>
                    <a:pt x="11" y="1090"/>
                  </a:lnTo>
                  <a:cubicBezTo>
                    <a:pt x="1" y="1212"/>
                    <a:pt x="93" y="1318"/>
                    <a:pt x="213" y="1327"/>
                  </a:cubicBezTo>
                  <a:lnTo>
                    <a:pt x="230" y="1327"/>
                  </a:lnTo>
                  <a:cubicBezTo>
                    <a:pt x="347" y="1325"/>
                    <a:pt x="445" y="1237"/>
                    <a:pt x="452" y="1121"/>
                  </a:cubicBezTo>
                  <a:lnTo>
                    <a:pt x="480" y="714"/>
                  </a:lnTo>
                  <a:cubicBezTo>
                    <a:pt x="490" y="554"/>
                    <a:pt x="497" y="394"/>
                    <a:pt x="504" y="232"/>
                  </a:cubicBezTo>
                  <a:cubicBezTo>
                    <a:pt x="510" y="110"/>
                    <a:pt x="415" y="7"/>
                    <a:pt x="294" y="1"/>
                  </a:cubicBezTo>
                  <a:cubicBezTo>
                    <a:pt x="293" y="1"/>
                    <a:pt x="291" y="1"/>
                    <a:pt x="28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41"/>
            <p:cNvSpPr/>
            <p:nvPr/>
          </p:nvSpPr>
          <p:spPr>
            <a:xfrm rot="2521737">
              <a:off x="6807275" y="600257"/>
              <a:ext cx="20050" cy="31875"/>
            </a:xfrm>
            <a:custGeom>
              <a:avLst/>
              <a:gdLst/>
              <a:ahLst/>
              <a:cxnLst/>
              <a:rect l="l" t="t" r="r" b="b"/>
              <a:pathLst>
                <a:path w="802" h="1275" extrusionOk="0">
                  <a:moveTo>
                    <a:pt x="551" y="0"/>
                  </a:moveTo>
                  <a:cubicBezTo>
                    <a:pt x="464" y="0"/>
                    <a:pt x="382" y="51"/>
                    <a:pt x="347" y="136"/>
                  </a:cubicBezTo>
                  <a:cubicBezTo>
                    <a:pt x="232" y="407"/>
                    <a:pt x="127" y="693"/>
                    <a:pt x="36" y="988"/>
                  </a:cubicBezTo>
                  <a:cubicBezTo>
                    <a:pt x="1" y="1107"/>
                    <a:pt x="69" y="1231"/>
                    <a:pt x="184" y="1266"/>
                  </a:cubicBezTo>
                  <a:cubicBezTo>
                    <a:pt x="205" y="1273"/>
                    <a:pt x="226" y="1275"/>
                    <a:pt x="249" y="1275"/>
                  </a:cubicBezTo>
                  <a:cubicBezTo>
                    <a:pt x="342" y="1275"/>
                    <a:pt x="432" y="1215"/>
                    <a:pt x="460" y="1119"/>
                  </a:cubicBezTo>
                  <a:cubicBezTo>
                    <a:pt x="545" y="839"/>
                    <a:pt x="644" y="568"/>
                    <a:pt x="754" y="309"/>
                  </a:cubicBezTo>
                  <a:cubicBezTo>
                    <a:pt x="802" y="197"/>
                    <a:pt x="751" y="66"/>
                    <a:pt x="637" y="18"/>
                  </a:cubicBezTo>
                  <a:cubicBezTo>
                    <a:pt x="609" y="6"/>
                    <a:pt x="580" y="0"/>
                    <a:pt x="551"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41"/>
            <p:cNvSpPr/>
            <p:nvPr/>
          </p:nvSpPr>
          <p:spPr>
            <a:xfrm rot="2521737">
              <a:off x="6701651" y="760735"/>
              <a:ext cx="25700" cy="28800"/>
            </a:xfrm>
            <a:custGeom>
              <a:avLst/>
              <a:gdLst/>
              <a:ahLst/>
              <a:cxnLst/>
              <a:rect l="l" t="t" r="r" b="b"/>
              <a:pathLst>
                <a:path w="1028" h="1152" extrusionOk="0">
                  <a:moveTo>
                    <a:pt x="251" y="0"/>
                  </a:moveTo>
                  <a:cubicBezTo>
                    <a:pt x="207" y="0"/>
                    <a:pt x="163" y="13"/>
                    <a:pt x="124" y="40"/>
                  </a:cubicBezTo>
                  <a:cubicBezTo>
                    <a:pt x="23" y="109"/>
                    <a:pt x="1" y="247"/>
                    <a:pt x="69" y="349"/>
                  </a:cubicBezTo>
                  <a:cubicBezTo>
                    <a:pt x="236" y="587"/>
                    <a:pt x="416" y="828"/>
                    <a:pt x="608" y="1068"/>
                  </a:cubicBezTo>
                  <a:cubicBezTo>
                    <a:pt x="652" y="1123"/>
                    <a:pt x="717" y="1151"/>
                    <a:pt x="779" y="1151"/>
                  </a:cubicBezTo>
                  <a:cubicBezTo>
                    <a:pt x="828" y="1151"/>
                    <a:pt x="877" y="1134"/>
                    <a:pt x="918" y="1103"/>
                  </a:cubicBezTo>
                  <a:cubicBezTo>
                    <a:pt x="1013" y="1027"/>
                    <a:pt x="1027" y="886"/>
                    <a:pt x="952" y="793"/>
                  </a:cubicBezTo>
                  <a:cubicBezTo>
                    <a:pt x="775" y="566"/>
                    <a:pt x="599" y="332"/>
                    <a:pt x="433" y="95"/>
                  </a:cubicBezTo>
                  <a:cubicBezTo>
                    <a:pt x="391" y="33"/>
                    <a:pt x="321" y="0"/>
                    <a:pt x="251"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41"/>
            <p:cNvSpPr/>
            <p:nvPr/>
          </p:nvSpPr>
          <p:spPr>
            <a:xfrm rot="2521737">
              <a:off x="6757743" y="638897"/>
              <a:ext cx="12750" cy="33100"/>
            </a:xfrm>
            <a:custGeom>
              <a:avLst/>
              <a:gdLst/>
              <a:ahLst/>
              <a:cxnLst/>
              <a:rect l="l" t="t" r="r" b="b"/>
              <a:pathLst>
                <a:path w="510" h="1324" extrusionOk="0">
                  <a:moveTo>
                    <a:pt x="276" y="1"/>
                  </a:moveTo>
                  <a:cubicBezTo>
                    <a:pt x="164" y="1"/>
                    <a:pt x="69" y="84"/>
                    <a:pt x="56" y="196"/>
                  </a:cubicBezTo>
                  <a:cubicBezTo>
                    <a:pt x="35" y="381"/>
                    <a:pt x="21" y="563"/>
                    <a:pt x="9" y="742"/>
                  </a:cubicBezTo>
                  <a:cubicBezTo>
                    <a:pt x="4" y="846"/>
                    <a:pt x="1" y="946"/>
                    <a:pt x="1" y="1048"/>
                  </a:cubicBezTo>
                  <a:lnTo>
                    <a:pt x="1" y="1105"/>
                  </a:lnTo>
                  <a:cubicBezTo>
                    <a:pt x="2" y="1226"/>
                    <a:pt x="101" y="1324"/>
                    <a:pt x="222" y="1324"/>
                  </a:cubicBezTo>
                  <a:lnTo>
                    <a:pt x="225" y="1324"/>
                  </a:lnTo>
                  <a:cubicBezTo>
                    <a:pt x="347" y="1322"/>
                    <a:pt x="443" y="1223"/>
                    <a:pt x="442" y="1101"/>
                  </a:cubicBezTo>
                  <a:lnTo>
                    <a:pt x="442" y="1048"/>
                  </a:lnTo>
                  <a:cubicBezTo>
                    <a:pt x="442" y="955"/>
                    <a:pt x="445" y="863"/>
                    <a:pt x="452" y="769"/>
                  </a:cubicBezTo>
                  <a:cubicBezTo>
                    <a:pt x="462" y="598"/>
                    <a:pt x="476" y="422"/>
                    <a:pt x="496" y="246"/>
                  </a:cubicBezTo>
                  <a:cubicBezTo>
                    <a:pt x="510" y="125"/>
                    <a:pt x="421" y="16"/>
                    <a:pt x="300" y="2"/>
                  </a:cubicBezTo>
                  <a:cubicBezTo>
                    <a:pt x="292" y="1"/>
                    <a:pt x="284" y="1"/>
                    <a:pt x="276"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41"/>
            <p:cNvSpPr/>
            <p:nvPr/>
          </p:nvSpPr>
          <p:spPr>
            <a:xfrm rot="2521737">
              <a:off x="6718348" y="694799"/>
              <a:ext cx="20550" cy="31650"/>
            </a:xfrm>
            <a:custGeom>
              <a:avLst/>
              <a:gdLst/>
              <a:ahLst/>
              <a:cxnLst/>
              <a:rect l="l" t="t" r="r" b="b"/>
              <a:pathLst>
                <a:path w="822" h="1266" extrusionOk="0">
                  <a:moveTo>
                    <a:pt x="248" y="0"/>
                  </a:moveTo>
                  <a:cubicBezTo>
                    <a:pt x="225" y="0"/>
                    <a:pt x="203" y="4"/>
                    <a:pt x="180" y="11"/>
                  </a:cubicBezTo>
                  <a:cubicBezTo>
                    <a:pt x="64" y="49"/>
                    <a:pt x="0" y="174"/>
                    <a:pt x="37" y="290"/>
                  </a:cubicBezTo>
                  <a:cubicBezTo>
                    <a:pt x="128" y="569"/>
                    <a:pt x="239" y="854"/>
                    <a:pt x="368" y="1137"/>
                  </a:cubicBezTo>
                  <a:cubicBezTo>
                    <a:pt x="406" y="1219"/>
                    <a:pt x="485" y="1266"/>
                    <a:pt x="570" y="1266"/>
                  </a:cubicBezTo>
                  <a:cubicBezTo>
                    <a:pt x="600" y="1266"/>
                    <a:pt x="633" y="1259"/>
                    <a:pt x="663" y="1247"/>
                  </a:cubicBezTo>
                  <a:cubicBezTo>
                    <a:pt x="775" y="1195"/>
                    <a:pt x="821" y="1064"/>
                    <a:pt x="770" y="954"/>
                  </a:cubicBezTo>
                  <a:cubicBezTo>
                    <a:pt x="648" y="687"/>
                    <a:pt x="544" y="419"/>
                    <a:pt x="458" y="155"/>
                  </a:cubicBezTo>
                  <a:cubicBezTo>
                    <a:pt x="429" y="60"/>
                    <a:pt x="341" y="0"/>
                    <a:pt x="24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41"/>
            <p:cNvSpPr/>
            <p:nvPr/>
          </p:nvSpPr>
          <p:spPr>
            <a:xfrm rot="2521737">
              <a:off x="7018832" y="1307378"/>
              <a:ext cx="33725" cy="15875"/>
            </a:xfrm>
            <a:custGeom>
              <a:avLst/>
              <a:gdLst/>
              <a:ahLst/>
              <a:cxnLst/>
              <a:rect l="l" t="t" r="r" b="b"/>
              <a:pathLst>
                <a:path w="1349" h="635" extrusionOk="0">
                  <a:moveTo>
                    <a:pt x="1106" y="0"/>
                  </a:moveTo>
                  <a:cubicBezTo>
                    <a:pt x="1090" y="0"/>
                    <a:pt x="1072" y="2"/>
                    <a:pt x="1055" y="6"/>
                  </a:cubicBezTo>
                  <a:cubicBezTo>
                    <a:pt x="770" y="74"/>
                    <a:pt x="484" y="136"/>
                    <a:pt x="197" y="196"/>
                  </a:cubicBezTo>
                  <a:cubicBezTo>
                    <a:pt x="78" y="222"/>
                    <a:pt x="0" y="338"/>
                    <a:pt x="26" y="457"/>
                  </a:cubicBezTo>
                  <a:cubicBezTo>
                    <a:pt x="47" y="562"/>
                    <a:pt x="139" y="634"/>
                    <a:pt x="241" y="634"/>
                  </a:cubicBezTo>
                  <a:cubicBezTo>
                    <a:pt x="257" y="634"/>
                    <a:pt x="271" y="633"/>
                    <a:pt x="285" y="629"/>
                  </a:cubicBezTo>
                  <a:cubicBezTo>
                    <a:pt x="576" y="569"/>
                    <a:pt x="867" y="505"/>
                    <a:pt x="1156" y="437"/>
                  </a:cubicBezTo>
                  <a:cubicBezTo>
                    <a:pt x="1275" y="409"/>
                    <a:pt x="1349" y="290"/>
                    <a:pt x="1320" y="172"/>
                  </a:cubicBezTo>
                  <a:cubicBezTo>
                    <a:pt x="1296" y="70"/>
                    <a:pt x="1207" y="0"/>
                    <a:pt x="110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1"/>
            <p:cNvSpPr/>
            <p:nvPr/>
          </p:nvSpPr>
          <p:spPr>
            <a:xfrm rot="2521737">
              <a:off x="6962674" y="1273035"/>
              <a:ext cx="33775" cy="13900"/>
            </a:xfrm>
            <a:custGeom>
              <a:avLst/>
              <a:gdLst/>
              <a:ahLst/>
              <a:cxnLst/>
              <a:rect l="l" t="t" r="r" b="b"/>
              <a:pathLst>
                <a:path w="1351" h="556" extrusionOk="0">
                  <a:moveTo>
                    <a:pt x="1113" y="0"/>
                  </a:moveTo>
                  <a:cubicBezTo>
                    <a:pt x="1103" y="0"/>
                    <a:pt x="1092" y="1"/>
                    <a:pt x="1082" y="2"/>
                  </a:cubicBezTo>
                  <a:cubicBezTo>
                    <a:pt x="791" y="43"/>
                    <a:pt x="501" y="80"/>
                    <a:pt x="210" y="114"/>
                  </a:cubicBezTo>
                  <a:cubicBezTo>
                    <a:pt x="88" y="128"/>
                    <a:pt x="0" y="239"/>
                    <a:pt x="14" y="360"/>
                  </a:cubicBezTo>
                  <a:cubicBezTo>
                    <a:pt x="27" y="473"/>
                    <a:pt x="123" y="555"/>
                    <a:pt x="234" y="555"/>
                  </a:cubicBezTo>
                  <a:cubicBezTo>
                    <a:pt x="244" y="555"/>
                    <a:pt x="251" y="555"/>
                    <a:pt x="260" y="554"/>
                  </a:cubicBezTo>
                  <a:cubicBezTo>
                    <a:pt x="553" y="520"/>
                    <a:pt x="850" y="483"/>
                    <a:pt x="1143" y="440"/>
                  </a:cubicBezTo>
                  <a:cubicBezTo>
                    <a:pt x="1264" y="423"/>
                    <a:pt x="1350" y="311"/>
                    <a:pt x="1332" y="191"/>
                  </a:cubicBezTo>
                  <a:cubicBezTo>
                    <a:pt x="1317" y="81"/>
                    <a:pt x="1220" y="0"/>
                    <a:pt x="111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1"/>
            <p:cNvSpPr/>
            <p:nvPr/>
          </p:nvSpPr>
          <p:spPr>
            <a:xfrm rot="2521737">
              <a:off x="6910180" y="1233854"/>
              <a:ext cx="33425" cy="11825"/>
            </a:xfrm>
            <a:custGeom>
              <a:avLst/>
              <a:gdLst/>
              <a:ahLst/>
              <a:cxnLst/>
              <a:rect l="l" t="t" r="r" b="b"/>
              <a:pathLst>
                <a:path w="1337" h="473" extrusionOk="0">
                  <a:moveTo>
                    <a:pt x="1105" y="0"/>
                  </a:moveTo>
                  <a:cubicBezTo>
                    <a:pt x="1102" y="0"/>
                    <a:pt x="1099" y="0"/>
                    <a:pt x="1096" y="1"/>
                  </a:cubicBezTo>
                  <a:cubicBezTo>
                    <a:pt x="804" y="15"/>
                    <a:pt x="512" y="26"/>
                    <a:pt x="220" y="32"/>
                  </a:cubicBezTo>
                  <a:cubicBezTo>
                    <a:pt x="97" y="33"/>
                    <a:pt x="0" y="134"/>
                    <a:pt x="3" y="256"/>
                  </a:cubicBezTo>
                  <a:cubicBezTo>
                    <a:pt x="5" y="376"/>
                    <a:pt x="104" y="473"/>
                    <a:pt x="224" y="473"/>
                  </a:cubicBezTo>
                  <a:lnTo>
                    <a:pt x="229" y="473"/>
                  </a:lnTo>
                  <a:cubicBezTo>
                    <a:pt x="525" y="467"/>
                    <a:pt x="823" y="457"/>
                    <a:pt x="1121" y="440"/>
                  </a:cubicBezTo>
                  <a:cubicBezTo>
                    <a:pt x="1243" y="433"/>
                    <a:pt x="1336" y="331"/>
                    <a:pt x="1329" y="209"/>
                  </a:cubicBezTo>
                  <a:cubicBezTo>
                    <a:pt x="1322" y="91"/>
                    <a:pt x="1224" y="0"/>
                    <a:pt x="110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41"/>
            <p:cNvSpPr/>
            <p:nvPr/>
          </p:nvSpPr>
          <p:spPr>
            <a:xfrm rot="2521737">
              <a:off x="6946260" y="1074191"/>
              <a:ext cx="17250" cy="32700"/>
            </a:xfrm>
            <a:custGeom>
              <a:avLst/>
              <a:gdLst/>
              <a:ahLst/>
              <a:cxnLst/>
              <a:rect l="l" t="t" r="r" b="b"/>
              <a:pathLst>
                <a:path w="690" h="1308" extrusionOk="0">
                  <a:moveTo>
                    <a:pt x="446" y="0"/>
                  </a:moveTo>
                  <a:cubicBezTo>
                    <a:pt x="345" y="0"/>
                    <a:pt x="253" y="72"/>
                    <a:pt x="232" y="176"/>
                  </a:cubicBezTo>
                  <a:cubicBezTo>
                    <a:pt x="170" y="461"/>
                    <a:pt x="101" y="747"/>
                    <a:pt x="31" y="1031"/>
                  </a:cubicBezTo>
                  <a:cubicBezTo>
                    <a:pt x="1" y="1149"/>
                    <a:pt x="73" y="1269"/>
                    <a:pt x="191" y="1300"/>
                  </a:cubicBezTo>
                  <a:cubicBezTo>
                    <a:pt x="208" y="1305"/>
                    <a:pt x="228" y="1307"/>
                    <a:pt x="246" y="1307"/>
                  </a:cubicBezTo>
                  <a:cubicBezTo>
                    <a:pt x="345" y="1303"/>
                    <a:pt x="435" y="1238"/>
                    <a:pt x="460" y="1137"/>
                  </a:cubicBezTo>
                  <a:cubicBezTo>
                    <a:pt x="533" y="848"/>
                    <a:pt x="601" y="559"/>
                    <a:pt x="664" y="268"/>
                  </a:cubicBezTo>
                  <a:cubicBezTo>
                    <a:pt x="690" y="149"/>
                    <a:pt x="615" y="31"/>
                    <a:pt x="494" y="6"/>
                  </a:cubicBezTo>
                  <a:cubicBezTo>
                    <a:pt x="478" y="2"/>
                    <a:pt x="462" y="0"/>
                    <a:pt x="44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41"/>
            <p:cNvSpPr/>
            <p:nvPr/>
          </p:nvSpPr>
          <p:spPr>
            <a:xfrm rot="2521737">
              <a:off x="6693949" y="1163388"/>
              <a:ext cx="28175" cy="26450"/>
            </a:xfrm>
            <a:custGeom>
              <a:avLst/>
              <a:gdLst/>
              <a:ahLst/>
              <a:cxnLst/>
              <a:rect l="l" t="t" r="r" b="b"/>
              <a:pathLst>
                <a:path w="1127" h="1058" extrusionOk="0">
                  <a:moveTo>
                    <a:pt x="881" y="1"/>
                  </a:moveTo>
                  <a:cubicBezTo>
                    <a:pt x="823" y="1"/>
                    <a:pt x="767" y="23"/>
                    <a:pt x="724" y="66"/>
                  </a:cubicBezTo>
                  <a:cubicBezTo>
                    <a:pt x="519" y="275"/>
                    <a:pt x="311" y="478"/>
                    <a:pt x="95" y="675"/>
                  </a:cubicBezTo>
                  <a:cubicBezTo>
                    <a:pt x="6" y="759"/>
                    <a:pt x="0" y="897"/>
                    <a:pt x="84" y="987"/>
                  </a:cubicBezTo>
                  <a:cubicBezTo>
                    <a:pt x="128" y="1035"/>
                    <a:pt x="186" y="1058"/>
                    <a:pt x="247" y="1058"/>
                  </a:cubicBezTo>
                  <a:cubicBezTo>
                    <a:pt x="300" y="1058"/>
                    <a:pt x="355" y="1038"/>
                    <a:pt x="397" y="1000"/>
                  </a:cubicBezTo>
                  <a:cubicBezTo>
                    <a:pt x="617" y="797"/>
                    <a:pt x="831" y="590"/>
                    <a:pt x="1041" y="377"/>
                  </a:cubicBezTo>
                  <a:cubicBezTo>
                    <a:pt x="1126" y="291"/>
                    <a:pt x="1126" y="150"/>
                    <a:pt x="1038" y="65"/>
                  </a:cubicBezTo>
                  <a:cubicBezTo>
                    <a:pt x="994" y="22"/>
                    <a:pt x="937" y="1"/>
                    <a:pt x="881"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41"/>
            <p:cNvSpPr/>
            <p:nvPr/>
          </p:nvSpPr>
          <p:spPr>
            <a:xfrm rot="2521737">
              <a:off x="7125361" y="760803"/>
              <a:ext cx="32350" cy="21025"/>
            </a:xfrm>
            <a:custGeom>
              <a:avLst/>
              <a:gdLst/>
              <a:ahLst/>
              <a:cxnLst/>
              <a:rect l="l" t="t" r="r" b="b"/>
              <a:pathLst>
                <a:path w="1294" h="841" extrusionOk="0">
                  <a:moveTo>
                    <a:pt x="252" y="0"/>
                  </a:moveTo>
                  <a:cubicBezTo>
                    <a:pt x="167" y="0"/>
                    <a:pt x="86" y="49"/>
                    <a:pt x="50" y="131"/>
                  </a:cubicBezTo>
                  <a:cubicBezTo>
                    <a:pt x="0" y="245"/>
                    <a:pt x="50" y="374"/>
                    <a:pt x="162" y="424"/>
                  </a:cubicBezTo>
                  <a:cubicBezTo>
                    <a:pt x="426" y="543"/>
                    <a:pt x="687" y="672"/>
                    <a:pt x="932" y="812"/>
                  </a:cubicBezTo>
                  <a:cubicBezTo>
                    <a:pt x="966" y="832"/>
                    <a:pt x="1006" y="840"/>
                    <a:pt x="1041" y="840"/>
                  </a:cubicBezTo>
                  <a:cubicBezTo>
                    <a:pt x="1116" y="840"/>
                    <a:pt x="1193" y="799"/>
                    <a:pt x="1234" y="728"/>
                  </a:cubicBezTo>
                  <a:cubicBezTo>
                    <a:pt x="1293" y="622"/>
                    <a:pt x="1257" y="487"/>
                    <a:pt x="1150" y="428"/>
                  </a:cubicBezTo>
                  <a:cubicBezTo>
                    <a:pt x="892" y="280"/>
                    <a:pt x="618" y="144"/>
                    <a:pt x="342" y="19"/>
                  </a:cubicBezTo>
                  <a:cubicBezTo>
                    <a:pt x="313" y="6"/>
                    <a:pt x="282" y="0"/>
                    <a:pt x="25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41"/>
            <p:cNvSpPr/>
            <p:nvPr/>
          </p:nvSpPr>
          <p:spPr>
            <a:xfrm rot="2521737">
              <a:off x="6888352" y="1109187"/>
              <a:ext cx="20075" cy="31875"/>
            </a:xfrm>
            <a:custGeom>
              <a:avLst/>
              <a:gdLst/>
              <a:ahLst/>
              <a:cxnLst/>
              <a:rect l="l" t="t" r="r" b="b"/>
              <a:pathLst>
                <a:path w="803" h="1275" extrusionOk="0">
                  <a:moveTo>
                    <a:pt x="553" y="1"/>
                  </a:moveTo>
                  <a:cubicBezTo>
                    <a:pt x="461" y="1"/>
                    <a:pt x="375" y="59"/>
                    <a:pt x="343" y="150"/>
                  </a:cubicBezTo>
                  <a:cubicBezTo>
                    <a:pt x="250" y="427"/>
                    <a:pt x="150" y="700"/>
                    <a:pt x="44" y="973"/>
                  </a:cubicBezTo>
                  <a:cubicBezTo>
                    <a:pt x="0" y="1086"/>
                    <a:pt x="57" y="1214"/>
                    <a:pt x="170" y="1258"/>
                  </a:cubicBezTo>
                  <a:cubicBezTo>
                    <a:pt x="197" y="1269"/>
                    <a:pt x="223" y="1275"/>
                    <a:pt x="250" y="1275"/>
                  </a:cubicBezTo>
                  <a:cubicBezTo>
                    <a:pt x="339" y="1275"/>
                    <a:pt x="421" y="1221"/>
                    <a:pt x="455" y="1133"/>
                  </a:cubicBezTo>
                  <a:cubicBezTo>
                    <a:pt x="563" y="854"/>
                    <a:pt x="667" y="574"/>
                    <a:pt x="762" y="292"/>
                  </a:cubicBezTo>
                  <a:cubicBezTo>
                    <a:pt x="803" y="179"/>
                    <a:pt x="740" y="52"/>
                    <a:pt x="624" y="13"/>
                  </a:cubicBezTo>
                  <a:cubicBezTo>
                    <a:pt x="601" y="4"/>
                    <a:pt x="577" y="1"/>
                    <a:pt x="55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41"/>
            <p:cNvSpPr/>
            <p:nvPr/>
          </p:nvSpPr>
          <p:spPr>
            <a:xfrm rot="2521737">
              <a:off x="7139526" y="821841"/>
              <a:ext cx="26175" cy="28400"/>
            </a:xfrm>
            <a:custGeom>
              <a:avLst/>
              <a:gdLst/>
              <a:ahLst/>
              <a:cxnLst/>
              <a:rect l="l" t="t" r="r" b="b"/>
              <a:pathLst>
                <a:path w="1047" h="1136" extrusionOk="0">
                  <a:moveTo>
                    <a:pt x="247" y="0"/>
                  </a:moveTo>
                  <a:cubicBezTo>
                    <a:pt x="193" y="0"/>
                    <a:pt x="139" y="20"/>
                    <a:pt x="97" y="59"/>
                  </a:cubicBezTo>
                  <a:cubicBezTo>
                    <a:pt x="7" y="143"/>
                    <a:pt x="1" y="283"/>
                    <a:pt x="85" y="371"/>
                  </a:cubicBezTo>
                  <a:cubicBezTo>
                    <a:pt x="275" y="575"/>
                    <a:pt x="452" y="801"/>
                    <a:pt x="611" y="1039"/>
                  </a:cubicBezTo>
                  <a:cubicBezTo>
                    <a:pt x="653" y="1103"/>
                    <a:pt x="723" y="1135"/>
                    <a:pt x="794" y="1135"/>
                  </a:cubicBezTo>
                  <a:cubicBezTo>
                    <a:pt x="836" y="1135"/>
                    <a:pt x="879" y="1124"/>
                    <a:pt x="918" y="1099"/>
                  </a:cubicBezTo>
                  <a:cubicBezTo>
                    <a:pt x="1019" y="1031"/>
                    <a:pt x="1046" y="893"/>
                    <a:pt x="978" y="792"/>
                  </a:cubicBezTo>
                  <a:cubicBezTo>
                    <a:pt x="804" y="534"/>
                    <a:pt x="612" y="293"/>
                    <a:pt x="409" y="72"/>
                  </a:cubicBezTo>
                  <a:cubicBezTo>
                    <a:pt x="365" y="24"/>
                    <a:pt x="306" y="0"/>
                    <a:pt x="24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41"/>
            <p:cNvSpPr/>
            <p:nvPr/>
          </p:nvSpPr>
          <p:spPr>
            <a:xfrm rot="2521737">
              <a:off x="6131237" y="767340"/>
              <a:ext cx="32950" cy="19825"/>
            </a:xfrm>
            <a:custGeom>
              <a:avLst/>
              <a:gdLst/>
              <a:ahLst/>
              <a:cxnLst/>
              <a:rect l="l" t="t" r="r" b="b"/>
              <a:pathLst>
                <a:path w="1318" h="793" extrusionOk="0">
                  <a:moveTo>
                    <a:pt x="253" y="0"/>
                  </a:moveTo>
                  <a:cubicBezTo>
                    <a:pt x="168" y="0"/>
                    <a:pt x="87" y="49"/>
                    <a:pt x="50" y="131"/>
                  </a:cubicBezTo>
                  <a:cubicBezTo>
                    <a:pt x="0" y="243"/>
                    <a:pt x="51" y="374"/>
                    <a:pt x="164" y="423"/>
                  </a:cubicBezTo>
                  <a:cubicBezTo>
                    <a:pt x="434" y="544"/>
                    <a:pt x="708" y="662"/>
                    <a:pt x="983" y="775"/>
                  </a:cubicBezTo>
                  <a:cubicBezTo>
                    <a:pt x="1012" y="785"/>
                    <a:pt x="1040" y="792"/>
                    <a:pt x="1068" y="792"/>
                  </a:cubicBezTo>
                  <a:cubicBezTo>
                    <a:pt x="1155" y="792"/>
                    <a:pt x="1236" y="741"/>
                    <a:pt x="1271" y="656"/>
                  </a:cubicBezTo>
                  <a:cubicBezTo>
                    <a:pt x="1318" y="543"/>
                    <a:pt x="1264" y="413"/>
                    <a:pt x="1151" y="367"/>
                  </a:cubicBezTo>
                  <a:cubicBezTo>
                    <a:pt x="880" y="255"/>
                    <a:pt x="610" y="140"/>
                    <a:pt x="342" y="19"/>
                  </a:cubicBezTo>
                  <a:cubicBezTo>
                    <a:pt x="313" y="6"/>
                    <a:pt x="283"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41"/>
            <p:cNvSpPr/>
            <p:nvPr/>
          </p:nvSpPr>
          <p:spPr>
            <a:xfrm rot="2521737">
              <a:off x="6861396" y="1188416"/>
              <a:ext cx="33500" cy="12475"/>
            </a:xfrm>
            <a:custGeom>
              <a:avLst/>
              <a:gdLst/>
              <a:ahLst/>
              <a:cxnLst/>
              <a:rect l="l" t="t" r="r" b="b"/>
              <a:pathLst>
                <a:path w="1340" h="499" extrusionOk="0">
                  <a:moveTo>
                    <a:pt x="229" y="1"/>
                  </a:moveTo>
                  <a:cubicBezTo>
                    <a:pt x="116" y="1"/>
                    <a:pt x="17" y="89"/>
                    <a:pt x="9" y="205"/>
                  </a:cubicBezTo>
                  <a:cubicBezTo>
                    <a:pt x="1" y="328"/>
                    <a:pt x="91" y="434"/>
                    <a:pt x="213" y="443"/>
                  </a:cubicBezTo>
                  <a:cubicBezTo>
                    <a:pt x="510" y="465"/>
                    <a:pt x="805" y="485"/>
                    <a:pt x="1103" y="498"/>
                  </a:cubicBezTo>
                  <a:lnTo>
                    <a:pt x="1114" y="498"/>
                  </a:lnTo>
                  <a:cubicBezTo>
                    <a:pt x="1230" y="498"/>
                    <a:pt x="1328" y="406"/>
                    <a:pt x="1335" y="287"/>
                  </a:cubicBezTo>
                  <a:cubicBezTo>
                    <a:pt x="1339" y="165"/>
                    <a:pt x="1244" y="61"/>
                    <a:pt x="1122" y="56"/>
                  </a:cubicBezTo>
                  <a:cubicBezTo>
                    <a:pt x="830" y="44"/>
                    <a:pt x="540" y="24"/>
                    <a:pt x="247" y="2"/>
                  </a:cubicBezTo>
                  <a:cubicBezTo>
                    <a:pt x="241" y="1"/>
                    <a:pt x="235" y="1"/>
                    <a:pt x="22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41"/>
            <p:cNvSpPr/>
            <p:nvPr/>
          </p:nvSpPr>
          <p:spPr>
            <a:xfrm rot="2521737">
              <a:off x="7000129" y="1033539"/>
              <a:ext cx="14775" cy="33025"/>
            </a:xfrm>
            <a:custGeom>
              <a:avLst/>
              <a:gdLst/>
              <a:ahLst/>
              <a:cxnLst/>
              <a:rect l="l" t="t" r="r" b="b"/>
              <a:pathLst>
                <a:path w="591" h="1321" extrusionOk="0">
                  <a:moveTo>
                    <a:pt x="355" y="1"/>
                  </a:moveTo>
                  <a:cubicBezTo>
                    <a:pt x="243" y="1"/>
                    <a:pt x="150" y="86"/>
                    <a:pt x="137" y="197"/>
                  </a:cubicBezTo>
                  <a:cubicBezTo>
                    <a:pt x="101" y="488"/>
                    <a:pt x="62" y="778"/>
                    <a:pt x="18" y="1066"/>
                  </a:cubicBezTo>
                  <a:cubicBezTo>
                    <a:pt x="1" y="1187"/>
                    <a:pt x="83" y="1300"/>
                    <a:pt x="204" y="1319"/>
                  </a:cubicBezTo>
                  <a:cubicBezTo>
                    <a:pt x="215" y="1320"/>
                    <a:pt x="228" y="1320"/>
                    <a:pt x="238" y="1320"/>
                  </a:cubicBezTo>
                  <a:cubicBezTo>
                    <a:pt x="345" y="1320"/>
                    <a:pt x="440" y="1242"/>
                    <a:pt x="456" y="1133"/>
                  </a:cubicBezTo>
                  <a:cubicBezTo>
                    <a:pt x="500" y="838"/>
                    <a:pt x="541" y="544"/>
                    <a:pt x="576" y="249"/>
                  </a:cubicBezTo>
                  <a:cubicBezTo>
                    <a:pt x="591" y="129"/>
                    <a:pt x="506" y="17"/>
                    <a:pt x="384" y="3"/>
                  </a:cubicBezTo>
                  <a:cubicBezTo>
                    <a:pt x="374" y="1"/>
                    <a:pt x="365" y="1"/>
                    <a:pt x="35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41"/>
            <p:cNvSpPr/>
            <p:nvPr/>
          </p:nvSpPr>
          <p:spPr>
            <a:xfrm rot="2521737">
              <a:off x="6815165" y="1132530"/>
              <a:ext cx="35850" cy="30575"/>
            </a:xfrm>
            <a:custGeom>
              <a:avLst/>
              <a:gdLst/>
              <a:ahLst/>
              <a:cxnLst/>
              <a:rect l="l" t="t" r="r" b="b"/>
              <a:pathLst>
                <a:path w="1434" h="1223" extrusionOk="0">
                  <a:moveTo>
                    <a:pt x="1181" y="0"/>
                  </a:moveTo>
                  <a:cubicBezTo>
                    <a:pt x="1101" y="0"/>
                    <a:pt x="1022" y="44"/>
                    <a:pt x="983" y="120"/>
                  </a:cubicBezTo>
                  <a:cubicBezTo>
                    <a:pt x="952" y="184"/>
                    <a:pt x="919" y="247"/>
                    <a:pt x="885" y="310"/>
                  </a:cubicBezTo>
                  <a:cubicBezTo>
                    <a:pt x="684" y="279"/>
                    <a:pt x="481" y="244"/>
                    <a:pt x="281" y="206"/>
                  </a:cubicBezTo>
                  <a:cubicBezTo>
                    <a:pt x="267" y="203"/>
                    <a:pt x="252" y="201"/>
                    <a:pt x="238" y="201"/>
                  </a:cubicBezTo>
                  <a:cubicBezTo>
                    <a:pt x="134" y="201"/>
                    <a:pt x="43" y="277"/>
                    <a:pt x="24" y="383"/>
                  </a:cubicBezTo>
                  <a:cubicBezTo>
                    <a:pt x="0" y="503"/>
                    <a:pt x="81" y="620"/>
                    <a:pt x="202" y="641"/>
                  </a:cubicBezTo>
                  <a:cubicBezTo>
                    <a:pt x="355" y="669"/>
                    <a:pt x="509" y="695"/>
                    <a:pt x="665" y="722"/>
                  </a:cubicBezTo>
                  <a:lnTo>
                    <a:pt x="623" y="797"/>
                  </a:lnTo>
                  <a:lnTo>
                    <a:pt x="570" y="890"/>
                  </a:lnTo>
                  <a:cubicBezTo>
                    <a:pt x="509" y="997"/>
                    <a:pt x="545" y="1132"/>
                    <a:pt x="651" y="1191"/>
                  </a:cubicBezTo>
                  <a:cubicBezTo>
                    <a:pt x="687" y="1211"/>
                    <a:pt x="725" y="1222"/>
                    <a:pt x="762" y="1222"/>
                  </a:cubicBezTo>
                  <a:cubicBezTo>
                    <a:pt x="838" y="1222"/>
                    <a:pt x="912" y="1183"/>
                    <a:pt x="953" y="1110"/>
                  </a:cubicBezTo>
                  <a:lnTo>
                    <a:pt x="1008" y="1012"/>
                  </a:lnTo>
                  <a:cubicBezTo>
                    <a:pt x="1051" y="939"/>
                    <a:pt x="1091" y="864"/>
                    <a:pt x="1132" y="790"/>
                  </a:cubicBezTo>
                  <a:cubicBezTo>
                    <a:pt x="1231" y="780"/>
                    <a:pt x="1316" y="705"/>
                    <a:pt x="1332" y="601"/>
                  </a:cubicBezTo>
                  <a:cubicBezTo>
                    <a:pt x="1339" y="552"/>
                    <a:pt x="1330" y="502"/>
                    <a:pt x="1306" y="461"/>
                  </a:cubicBezTo>
                  <a:cubicBezTo>
                    <a:pt x="1330" y="415"/>
                    <a:pt x="1353" y="367"/>
                    <a:pt x="1377" y="322"/>
                  </a:cubicBezTo>
                  <a:cubicBezTo>
                    <a:pt x="1434" y="211"/>
                    <a:pt x="1389" y="78"/>
                    <a:pt x="1281" y="24"/>
                  </a:cubicBezTo>
                  <a:cubicBezTo>
                    <a:pt x="1249" y="8"/>
                    <a:pt x="1215" y="0"/>
                    <a:pt x="1181"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41"/>
            <p:cNvSpPr/>
            <p:nvPr/>
          </p:nvSpPr>
          <p:spPr>
            <a:xfrm rot="2521737">
              <a:off x="6760940" y="1155012"/>
              <a:ext cx="25900" cy="28700"/>
            </a:xfrm>
            <a:custGeom>
              <a:avLst/>
              <a:gdLst/>
              <a:ahLst/>
              <a:cxnLst/>
              <a:rect l="l" t="t" r="r" b="b"/>
              <a:pathLst>
                <a:path w="1036" h="1148" extrusionOk="0">
                  <a:moveTo>
                    <a:pt x="787" y="1"/>
                  </a:moveTo>
                  <a:cubicBezTo>
                    <a:pt x="717" y="1"/>
                    <a:pt x="649" y="33"/>
                    <a:pt x="606" y="94"/>
                  </a:cubicBezTo>
                  <a:cubicBezTo>
                    <a:pt x="436" y="329"/>
                    <a:pt x="259" y="562"/>
                    <a:pt x="77" y="789"/>
                  </a:cubicBezTo>
                  <a:cubicBezTo>
                    <a:pt x="0" y="884"/>
                    <a:pt x="15" y="1023"/>
                    <a:pt x="110" y="1098"/>
                  </a:cubicBezTo>
                  <a:cubicBezTo>
                    <a:pt x="151" y="1132"/>
                    <a:pt x="200" y="1147"/>
                    <a:pt x="249" y="1147"/>
                  </a:cubicBezTo>
                  <a:cubicBezTo>
                    <a:pt x="314" y="1147"/>
                    <a:pt x="378" y="1119"/>
                    <a:pt x="420" y="1065"/>
                  </a:cubicBezTo>
                  <a:cubicBezTo>
                    <a:pt x="609" y="833"/>
                    <a:pt x="789" y="594"/>
                    <a:pt x="965" y="352"/>
                  </a:cubicBezTo>
                  <a:cubicBezTo>
                    <a:pt x="1036" y="253"/>
                    <a:pt x="1014" y="114"/>
                    <a:pt x="915" y="43"/>
                  </a:cubicBezTo>
                  <a:cubicBezTo>
                    <a:pt x="876" y="14"/>
                    <a:pt x="831" y="1"/>
                    <a:pt x="78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41"/>
            <p:cNvSpPr/>
            <p:nvPr/>
          </p:nvSpPr>
          <p:spPr>
            <a:xfrm rot="2521737">
              <a:off x="6161050" y="827257"/>
              <a:ext cx="33400" cy="18250"/>
            </a:xfrm>
            <a:custGeom>
              <a:avLst/>
              <a:gdLst/>
              <a:ahLst/>
              <a:cxnLst/>
              <a:rect l="l" t="t" r="r" b="b"/>
              <a:pathLst>
                <a:path w="1336" h="730" extrusionOk="0">
                  <a:moveTo>
                    <a:pt x="249" y="0"/>
                  </a:moveTo>
                  <a:cubicBezTo>
                    <a:pt x="158" y="0"/>
                    <a:pt x="74" y="58"/>
                    <a:pt x="42" y="148"/>
                  </a:cubicBezTo>
                  <a:cubicBezTo>
                    <a:pt x="1" y="263"/>
                    <a:pt x="62" y="390"/>
                    <a:pt x="177" y="431"/>
                  </a:cubicBezTo>
                  <a:cubicBezTo>
                    <a:pt x="456" y="530"/>
                    <a:pt x="737" y="628"/>
                    <a:pt x="1019" y="720"/>
                  </a:cubicBezTo>
                  <a:cubicBezTo>
                    <a:pt x="1042" y="727"/>
                    <a:pt x="1065" y="730"/>
                    <a:pt x="1087" y="730"/>
                  </a:cubicBezTo>
                  <a:cubicBezTo>
                    <a:pt x="1182" y="730"/>
                    <a:pt x="1267" y="672"/>
                    <a:pt x="1298" y="578"/>
                  </a:cubicBezTo>
                  <a:cubicBezTo>
                    <a:pt x="1335" y="462"/>
                    <a:pt x="1272" y="338"/>
                    <a:pt x="1155" y="299"/>
                  </a:cubicBezTo>
                  <a:cubicBezTo>
                    <a:pt x="877" y="209"/>
                    <a:pt x="601" y="113"/>
                    <a:pt x="324" y="14"/>
                  </a:cubicBezTo>
                  <a:cubicBezTo>
                    <a:pt x="299" y="5"/>
                    <a:pt x="274" y="0"/>
                    <a:pt x="249"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41"/>
            <p:cNvSpPr/>
            <p:nvPr/>
          </p:nvSpPr>
          <p:spPr>
            <a:xfrm rot="2521737">
              <a:off x="7795288" y="1339296"/>
              <a:ext cx="23425" cy="30425"/>
            </a:xfrm>
            <a:custGeom>
              <a:avLst/>
              <a:gdLst/>
              <a:ahLst/>
              <a:cxnLst/>
              <a:rect l="l" t="t" r="r" b="b"/>
              <a:pathLst>
                <a:path w="937" h="1217" extrusionOk="0">
                  <a:moveTo>
                    <a:pt x="683" y="1"/>
                  </a:moveTo>
                  <a:cubicBezTo>
                    <a:pt x="604" y="1"/>
                    <a:pt x="527" y="43"/>
                    <a:pt x="488" y="116"/>
                  </a:cubicBezTo>
                  <a:cubicBezTo>
                    <a:pt x="348" y="374"/>
                    <a:pt x="206" y="632"/>
                    <a:pt x="61" y="888"/>
                  </a:cubicBezTo>
                  <a:cubicBezTo>
                    <a:pt x="0" y="994"/>
                    <a:pt x="38" y="1129"/>
                    <a:pt x="145" y="1188"/>
                  </a:cubicBezTo>
                  <a:cubicBezTo>
                    <a:pt x="177" y="1208"/>
                    <a:pt x="216" y="1217"/>
                    <a:pt x="253" y="1217"/>
                  </a:cubicBezTo>
                  <a:cubicBezTo>
                    <a:pt x="329" y="1217"/>
                    <a:pt x="404" y="1175"/>
                    <a:pt x="445" y="1105"/>
                  </a:cubicBezTo>
                  <a:cubicBezTo>
                    <a:pt x="591" y="846"/>
                    <a:pt x="735" y="587"/>
                    <a:pt x="875" y="327"/>
                  </a:cubicBezTo>
                  <a:cubicBezTo>
                    <a:pt x="936" y="218"/>
                    <a:pt x="896" y="86"/>
                    <a:pt x="787" y="27"/>
                  </a:cubicBezTo>
                  <a:cubicBezTo>
                    <a:pt x="754" y="9"/>
                    <a:pt x="718" y="1"/>
                    <a:pt x="68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41"/>
            <p:cNvSpPr/>
            <p:nvPr/>
          </p:nvSpPr>
          <p:spPr>
            <a:xfrm rot="2521737">
              <a:off x="6723245" y="960438"/>
              <a:ext cx="31850" cy="22000"/>
            </a:xfrm>
            <a:custGeom>
              <a:avLst/>
              <a:gdLst/>
              <a:ahLst/>
              <a:cxnLst/>
              <a:rect l="l" t="t" r="r" b="b"/>
              <a:pathLst>
                <a:path w="1274" h="880" extrusionOk="0">
                  <a:moveTo>
                    <a:pt x="253" y="1"/>
                  </a:moveTo>
                  <a:cubicBezTo>
                    <a:pt x="178" y="1"/>
                    <a:pt x="104" y="39"/>
                    <a:pt x="63" y="108"/>
                  </a:cubicBezTo>
                  <a:cubicBezTo>
                    <a:pt x="0" y="213"/>
                    <a:pt x="35" y="349"/>
                    <a:pt x="139" y="411"/>
                  </a:cubicBezTo>
                  <a:cubicBezTo>
                    <a:pt x="396" y="563"/>
                    <a:pt x="654" y="712"/>
                    <a:pt x="917" y="852"/>
                  </a:cubicBezTo>
                  <a:cubicBezTo>
                    <a:pt x="948" y="871"/>
                    <a:pt x="985" y="879"/>
                    <a:pt x="1020" y="879"/>
                  </a:cubicBezTo>
                  <a:cubicBezTo>
                    <a:pt x="1098" y="879"/>
                    <a:pt x="1175" y="837"/>
                    <a:pt x="1214" y="764"/>
                  </a:cubicBezTo>
                  <a:cubicBezTo>
                    <a:pt x="1274" y="656"/>
                    <a:pt x="1233" y="523"/>
                    <a:pt x="1126" y="465"/>
                  </a:cubicBezTo>
                  <a:cubicBezTo>
                    <a:pt x="870" y="326"/>
                    <a:pt x="616" y="183"/>
                    <a:pt x="366" y="31"/>
                  </a:cubicBezTo>
                  <a:cubicBezTo>
                    <a:pt x="331" y="11"/>
                    <a:pt x="292" y="1"/>
                    <a:pt x="25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41"/>
            <p:cNvSpPr/>
            <p:nvPr/>
          </p:nvSpPr>
          <p:spPr>
            <a:xfrm rot="2521737">
              <a:off x="6560402" y="1152342"/>
              <a:ext cx="32050" cy="21650"/>
            </a:xfrm>
            <a:custGeom>
              <a:avLst/>
              <a:gdLst/>
              <a:ahLst/>
              <a:cxnLst/>
              <a:rect l="l" t="t" r="r" b="b"/>
              <a:pathLst>
                <a:path w="1282" h="866" extrusionOk="0">
                  <a:moveTo>
                    <a:pt x="1028" y="1"/>
                  </a:moveTo>
                  <a:cubicBezTo>
                    <a:pt x="991" y="1"/>
                    <a:pt x="953" y="10"/>
                    <a:pt x="919" y="29"/>
                  </a:cubicBezTo>
                  <a:cubicBezTo>
                    <a:pt x="667" y="175"/>
                    <a:pt x="412" y="316"/>
                    <a:pt x="151" y="450"/>
                  </a:cubicBezTo>
                  <a:cubicBezTo>
                    <a:pt x="43" y="507"/>
                    <a:pt x="0" y="639"/>
                    <a:pt x="57" y="748"/>
                  </a:cubicBezTo>
                  <a:cubicBezTo>
                    <a:pt x="95" y="823"/>
                    <a:pt x="173" y="866"/>
                    <a:pt x="253" y="866"/>
                  </a:cubicBezTo>
                  <a:cubicBezTo>
                    <a:pt x="287" y="866"/>
                    <a:pt x="322" y="857"/>
                    <a:pt x="355" y="842"/>
                  </a:cubicBezTo>
                  <a:cubicBezTo>
                    <a:pt x="619" y="703"/>
                    <a:pt x="881" y="561"/>
                    <a:pt x="1139" y="412"/>
                  </a:cubicBezTo>
                  <a:cubicBezTo>
                    <a:pt x="1246" y="352"/>
                    <a:pt x="1281" y="216"/>
                    <a:pt x="1221" y="111"/>
                  </a:cubicBezTo>
                  <a:cubicBezTo>
                    <a:pt x="1180" y="40"/>
                    <a:pt x="1105" y="1"/>
                    <a:pt x="1028"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41"/>
            <p:cNvSpPr/>
            <p:nvPr/>
          </p:nvSpPr>
          <p:spPr>
            <a:xfrm rot="2521737">
              <a:off x="7731553" y="1359603"/>
              <a:ext cx="24350" cy="29800"/>
            </a:xfrm>
            <a:custGeom>
              <a:avLst/>
              <a:gdLst/>
              <a:ahLst/>
              <a:cxnLst/>
              <a:rect l="l" t="t" r="r" b="b"/>
              <a:pathLst>
                <a:path w="974" h="1192" extrusionOk="0">
                  <a:moveTo>
                    <a:pt x="722" y="0"/>
                  </a:moveTo>
                  <a:cubicBezTo>
                    <a:pt x="648" y="0"/>
                    <a:pt x="575" y="37"/>
                    <a:pt x="532" y="105"/>
                  </a:cubicBezTo>
                  <a:cubicBezTo>
                    <a:pt x="380" y="355"/>
                    <a:pt x="224" y="604"/>
                    <a:pt x="66" y="851"/>
                  </a:cubicBezTo>
                  <a:cubicBezTo>
                    <a:pt x="0" y="955"/>
                    <a:pt x="30" y="1091"/>
                    <a:pt x="134" y="1156"/>
                  </a:cubicBezTo>
                  <a:cubicBezTo>
                    <a:pt x="171" y="1179"/>
                    <a:pt x="212" y="1192"/>
                    <a:pt x="253" y="1192"/>
                  </a:cubicBezTo>
                  <a:cubicBezTo>
                    <a:pt x="325" y="1192"/>
                    <a:pt x="396" y="1156"/>
                    <a:pt x="439" y="1089"/>
                  </a:cubicBezTo>
                  <a:cubicBezTo>
                    <a:pt x="597" y="838"/>
                    <a:pt x="753" y="587"/>
                    <a:pt x="909" y="335"/>
                  </a:cubicBezTo>
                  <a:cubicBezTo>
                    <a:pt x="973" y="233"/>
                    <a:pt x="941" y="97"/>
                    <a:pt x="837" y="33"/>
                  </a:cubicBezTo>
                  <a:cubicBezTo>
                    <a:pt x="801" y="11"/>
                    <a:pt x="761" y="0"/>
                    <a:pt x="72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41"/>
            <p:cNvSpPr/>
            <p:nvPr/>
          </p:nvSpPr>
          <p:spPr>
            <a:xfrm rot="2521737">
              <a:off x="6496411" y="1134190"/>
              <a:ext cx="33100" cy="19175"/>
            </a:xfrm>
            <a:custGeom>
              <a:avLst/>
              <a:gdLst/>
              <a:ahLst/>
              <a:cxnLst/>
              <a:rect l="l" t="t" r="r" b="b"/>
              <a:pathLst>
                <a:path w="1324" h="767" extrusionOk="0">
                  <a:moveTo>
                    <a:pt x="1075" y="0"/>
                  </a:moveTo>
                  <a:cubicBezTo>
                    <a:pt x="1047" y="0"/>
                    <a:pt x="1018" y="6"/>
                    <a:pt x="990" y="18"/>
                  </a:cubicBezTo>
                  <a:cubicBezTo>
                    <a:pt x="720" y="131"/>
                    <a:pt x="450" y="237"/>
                    <a:pt x="175" y="338"/>
                  </a:cubicBezTo>
                  <a:cubicBezTo>
                    <a:pt x="60" y="381"/>
                    <a:pt x="0" y="508"/>
                    <a:pt x="44" y="622"/>
                  </a:cubicBezTo>
                  <a:cubicBezTo>
                    <a:pt x="77" y="711"/>
                    <a:pt x="160" y="766"/>
                    <a:pt x="251" y="766"/>
                  </a:cubicBezTo>
                  <a:cubicBezTo>
                    <a:pt x="275" y="766"/>
                    <a:pt x="302" y="762"/>
                    <a:pt x="328" y="752"/>
                  </a:cubicBezTo>
                  <a:cubicBezTo>
                    <a:pt x="607" y="649"/>
                    <a:pt x="884" y="539"/>
                    <a:pt x="1159" y="423"/>
                  </a:cubicBezTo>
                  <a:cubicBezTo>
                    <a:pt x="1271" y="376"/>
                    <a:pt x="1323" y="246"/>
                    <a:pt x="1276" y="135"/>
                  </a:cubicBezTo>
                  <a:cubicBezTo>
                    <a:pt x="1243" y="52"/>
                    <a:pt x="1162" y="0"/>
                    <a:pt x="107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41"/>
            <p:cNvSpPr/>
            <p:nvPr/>
          </p:nvSpPr>
          <p:spPr>
            <a:xfrm rot="2521737">
              <a:off x="6707259" y="895095"/>
              <a:ext cx="30150" cy="24400"/>
            </a:xfrm>
            <a:custGeom>
              <a:avLst/>
              <a:gdLst/>
              <a:ahLst/>
              <a:cxnLst/>
              <a:rect l="l" t="t" r="r" b="b"/>
              <a:pathLst>
                <a:path w="1206" h="976" extrusionOk="0">
                  <a:moveTo>
                    <a:pt x="252" y="0"/>
                  </a:moveTo>
                  <a:cubicBezTo>
                    <a:pt x="187" y="0"/>
                    <a:pt x="122" y="30"/>
                    <a:pt x="77" y="85"/>
                  </a:cubicBezTo>
                  <a:cubicBezTo>
                    <a:pt x="1" y="181"/>
                    <a:pt x="19" y="320"/>
                    <a:pt x="114" y="395"/>
                  </a:cubicBezTo>
                  <a:cubicBezTo>
                    <a:pt x="347" y="580"/>
                    <a:pt x="585" y="758"/>
                    <a:pt x="827" y="933"/>
                  </a:cubicBezTo>
                  <a:cubicBezTo>
                    <a:pt x="866" y="961"/>
                    <a:pt x="912" y="975"/>
                    <a:pt x="956" y="975"/>
                  </a:cubicBezTo>
                  <a:cubicBezTo>
                    <a:pt x="1026" y="975"/>
                    <a:pt x="1093" y="943"/>
                    <a:pt x="1135" y="883"/>
                  </a:cubicBezTo>
                  <a:cubicBezTo>
                    <a:pt x="1206" y="784"/>
                    <a:pt x="1185" y="645"/>
                    <a:pt x="1085" y="574"/>
                  </a:cubicBezTo>
                  <a:cubicBezTo>
                    <a:pt x="850" y="404"/>
                    <a:pt x="616" y="228"/>
                    <a:pt x="388" y="48"/>
                  </a:cubicBezTo>
                  <a:cubicBezTo>
                    <a:pt x="347" y="16"/>
                    <a:pt x="299" y="0"/>
                    <a:pt x="25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41"/>
            <p:cNvSpPr/>
            <p:nvPr/>
          </p:nvSpPr>
          <p:spPr>
            <a:xfrm rot="2521737">
              <a:off x="6989428" y="623530"/>
              <a:ext cx="33650" cy="16975"/>
            </a:xfrm>
            <a:custGeom>
              <a:avLst/>
              <a:gdLst/>
              <a:ahLst/>
              <a:cxnLst/>
              <a:rect l="l" t="t" r="r" b="b"/>
              <a:pathLst>
                <a:path w="1346" h="679" extrusionOk="0">
                  <a:moveTo>
                    <a:pt x="1103" y="1"/>
                  </a:moveTo>
                  <a:cubicBezTo>
                    <a:pt x="1085" y="1"/>
                    <a:pt x="1067" y="3"/>
                    <a:pt x="1049" y="8"/>
                  </a:cubicBezTo>
                  <a:cubicBezTo>
                    <a:pt x="758" y="79"/>
                    <a:pt x="470" y="158"/>
                    <a:pt x="184" y="246"/>
                  </a:cubicBezTo>
                  <a:cubicBezTo>
                    <a:pt x="66" y="281"/>
                    <a:pt x="1" y="405"/>
                    <a:pt x="36" y="522"/>
                  </a:cubicBezTo>
                  <a:cubicBezTo>
                    <a:pt x="65" y="617"/>
                    <a:pt x="154" y="678"/>
                    <a:pt x="247" y="678"/>
                  </a:cubicBezTo>
                  <a:cubicBezTo>
                    <a:pt x="269" y="678"/>
                    <a:pt x="290" y="674"/>
                    <a:pt x="311" y="670"/>
                  </a:cubicBezTo>
                  <a:cubicBezTo>
                    <a:pt x="589" y="583"/>
                    <a:pt x="870" y="507"/>
                    <a:pt x="1151" y="437"/>
                  </a:cubicBezTo>
                  <a:cubicBezTo>
                    <a:pt x="1273" y="408"/>
                    <a:pt x="1345" y="288"/>
                    <a:pt x="1317" y="169"/>
                  </a:cubicBezTo>
                  <a:cubicBezTo>
                    <a:pt x="1293" y="68"/>
                    <a:pt x="1202" y="1"/>
                    <a:pt x="110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41"/>
            <p:cNvSpPr/>
            <p:nvPr/>
          </p:nvSpPr>
          <p:spPr>
            <a:xfrm rot="2521737">
              <a:off x="7666848" y="1376450"/>
              <a:ext cx="25300" cy="29150"/>
            </a:xfrm>
            <a:custGeom>
              <a:avLst/>
              <a:gdLst/>
              <a:ahLst/>
              <a:cxnLst/>
              <a:rect l="l" t="t" r="r" b="b"/>
              <a:pathLst>
                <a:path w="1012" h="1166" extrusionOk="0">
                  <a:moveTo>
                    <a:pt x="761" y="1"/>
                  </a:moveTo>
                  <a:cubicBezTo>
                    <a:pt x="690" y="1"/>
                    <a:pt x="621" y="34"/>
                    <a:pt x="578" y="96"/>
                  </a:cubicBezTo>
                  <a:cubicBezTo>
                    <a:pt x="412" y="337"/>
                    <a:pt x="242" y="579"/>
                    <a:pt x="71" y="817"/>
                  </a:cubicBezTo>
                  <a:cubicBezTo>
                    <a:pt x="1" y="916"/>
                    <a:pt x="23" y="1054"/>
                    <a:pt x="123" y="1125"/>
                  </a:cubicBezTo>
                  <a:cubicBezTo>
                    <a:pt x="161" y="1153"/>
                    <a:pt x="206" y="1166"/>
                    <a:pt x="252" y="1166"/>
                  </a:cubicBezTo>
                  <a:cubicBezTo>
                    <a:pt x="321" y="1166"/>
                    <a:pt x="388" y="1134"/>
                    <a:pt x="430" y="1073"/>
                  </a:cubicBezTo>
                  <a:cubicBezTo>
                    <a:pt x="605" y="832"/>
                    <a:pt x="775" y="591"/>
                    <a:pt x="944" y="346"/>
                  </a:cubicBezTo>
                  <a:cubicBezTo>
                    <a:pt x="1012" y="245"/>
                    <a:pt x="988" y="109"/>
                    <a:pt x="887" y="38"/>
                  </a:cubicBezTo>
                  <a:cubicBezTo>
                    <a:pt x="848" y="13"/>
                    <a:pt x="805" y="1"/>
                    <a:pt x="761"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41"/>
            <p:cNvSpPr/>
            <p:nvPr/>
          </p:nvSpPr>
          <p:spPr>
            <a:xfrm rot="2521737">
              <a:off x="7045770" y="660348"/>
              <a:ext cx="33550" cy="12975"/>
            </a:xfrm>
            <a:custGeom>
              <a:avLst/>
              <a:gdLst/>
              <a:ahLst/>
              <a:cxnLst/>
              <a:rect l="l" t="t" r="r" b="b"/>
              <a:pathLst>
                <a:path w="1342" h="519" extrusionOk="0">
                  <a:moveTo>
                    <a:pt x="1118" y="0"/>
                  </a:moveTo>
                  <a:cubicBezTo>
                    <a:pt x="1113" y="0"/>
                    <a:pt x="1108" y="0"/>
                    <a:pt x="1103" y="1"/>
                  </a:cubicBezTo>
                  <a:cubicBezTo>
                    <a:pt x="810" y="15"/>
                    <a:pt x="506" y="39"/>
                    <a:pt x="207" y="77"/>
                  </a:cubicBezTo>
                  <a:cubicBezTo>
                    <a:pt x="87" y="92"/>
                    <a:pt x="0" y="201"/>
                    <a:pt x="14" y="323"/>
                  </a:cubicBezTo>
                  <a:cubicBezTo>
                    <a:pt x="29" y="435"/>
                    <a:pt x="122" y="518"/>
                    <a:pt x="234" y="518"/>
                  </a:cubicBezTo>
                  <a:cubicBezTo>
                    <a:pt x="243" y="518"/>
                    <a:pt x="251" y="518"/>
                    <a:pt x="260" y="517"/>
                  </a:cubicBezTo>
                  <a:cubicBezTo>
                    <a:pt x="550" y="483"/>
                    <a:pt x="841" y="457"/>
                    <a:pt x="1128" y="443"/>
                  </a:cubicBezTo>
                  <a:cubicBezTo>
                    <a:pt x="1248" y="436"/>
                    <a:pt x="1342" y="334"/>
                    <a:pt x="1336" y="212"/>
                  </a:cubicBezTo>
                  <a:cubicBezTo>
                    <a:pt x="1331" y="94"/>
                    <a:pt x="1230" y="0"/>
                    <a:pt x="111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41"/>
            <p:cNvSpPr/>
            <p:nvPr/>
          </p:nvSpPr>
          <p:spPr>
            <a:xfrm rot="2521737">
              <a:off x="7203409" y="1379578"/>
              <a:ext cx="32375" cy="21200"/>
            </a:xfrm>
            <a:custGeom>
              <a:avLst/>
              <a:gdLst/>
              <a:ahLst/>
              <a:cxnLst/>
              <a:rect l="l" t="t" r="r" b="b"/>
              <a:pathLst>
                <a:path w="1295" h="848" extrusionOk="0">
                  <a:moveTo>
                    <a:pt x="1039" y="1"/>
                  </a:moveTo>
                  <a:cubicBezTo>
                    <a:pt x="1004" y="1"/>
                    <a:pt x="969" y="9"/>
                    <a:pt x="936" y="26"/>
                  </a:cubicBezTo>
                  <a:cubicBezTo>
                    <a:pt x="678" y="164"/>
                    <a:pt x="417" y="297"/>
                    <a:pt x="155" y="429"/>
                  </a:cubicBezTo>
                  <a:cubicBezTo>
                    <a:pt x="46" y="484"/>
                    <a:pt x="0" y="616"/>
                    <a:pt x="56" y="726"/>
                  </a:cubicBezTo>
                  <a:cubicBezTo>
                    <a:pt x="94" y="804"/>
                    <a:pt x="173" y="848"/>
                    <a:pt x="254" y="848"/>
                  </a:cubicBezTo>
                  <a:cubicBezTo>
                    <a:pt x="288" y="848"/>
                    <a:pt x="321" y="840"/>
                    <a:pt x="353" y="825"/>
                  </a:cubicBezTo>
                  <a:cubicBezTo>
                    <a:pt x="618" y="692"/>
                    <a:pt x="884" y="557"/>
                    <a:pt x="1146" y="416"/>
                  </a:cubicBezTo>
                  <a:cubicBezTo>
                    <a:pt x="1254" y="360"/>
                    <a:pt x="1295" y="225"/>
                    <a:pt x="1238" y="117"/>
                  </a:cubicBezTo>
                  <a:cubicBezTo>
                    <a:pt x="1196" y="43"/>
                    <a:pt x="1118" y="1"/>
                    <a:pt x="103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41"/>
            <p:cNvSpPr/>
            <p:nvPr/>
          </p:nvSpPr>
          <p:spPr>
            <a:xfrm rot="2521737">
              <a:off x="7077985" y="1336637"/>
              <a:ext cx="33575" cy="17675"/>
            </a:xfrm>
            <a:custGeom>
              <a:avLst/>
              <a:gdLst/>
              <a:ahLst/>
              <a:cxnLst/>
              <a:rect l="l" t="t" r="r" b="b"/>
              <a:pathLst>
                <a:path w="1343" h="707" extrusionOk="0">
                  <a:moveTo>
                    <a:pt x="1093" y="1"/>
                  </a:moveTo>
                  <a:cubicBezTo>
                    <a:pt x="1070" y="1"/>
                    <a:pt x="1046" y="4"/>
                    <a:pt x="1023" y="12"/>
                  </a:cubicBezTo>
                  <a:cubicBezTo>
                    <a:pt x="745" y="104"/>
                    <a:pt x="466" y="192"/>
                    <a:pt x="185" y="274"/>
                  </a:cubicBezTo>
                  <a:cubicBezTo>
                    <a:pt x="69" y="310"/>
                    <a:pt x="1" y="433"/>
                    <a:pt x="36" y="549"/>
                  </a:cubicBezTo>
                  <a:cubicBezTo>
                    <a:pt x="65" y="646"/>
                    <a:pt x="154" y="707"/>
                    <a:pt x="249" y="707"/>
                  </a:cubicBezTo>
                  <a:cubicBezTo>
                    <a:pt x="270" y="707"/>
                    <a:pt x="292" y="704"/>
                    <a:pt x="313" y="698"/>
                  </a:cubicBezTo>
                  <a:cubicBezTo>
                    <a:pt x="598" y="613"/>
                    <a:pt x="880" y="525"/>
                    <a:pt x="1164" y="430"/>
                  </a:cubicBezTo>
                  <a:cubicBezTo>
                    <a:pt x="1281" y="392"/>
                    <a:pt x="1342" y="267"/>
                    <a:pt x="1304" y="151"/>
                  </a:cubicBezTo>
                  <a:cubicBezTo>
                    <a:pt x="1272" y="60"/>
                    <a:pt x="1186" y="1"/>
                    <a:pt x="109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41"/>
            <p:cNvSpPr/>
            <p:nvPr/>
          </p:nvSpPr>
          <p:spPr>
            <a:xfrm rot="2521737">
              <a:off x="7139654" y="1360751"/>
              <a:ext cx="33100" cy="19500"/>
            </a:xfrm>
            <a:custGeom>
              <a:avLst/>
              <a:gdLst/>
              <a:ahLst/>
              <a:cxnLst/>
              <a:rect l="l" t="t" r="r" b="b"/>
              <a:pathLst>
                <a:path w="1324" h="780" extrusionOk="0">
                  <a:moveTo>
                    <a:pt x="1070" y="0"/>
                  </a:moveTo>
                  <a:cubicBezTo>
                    <a:pt x="1042" y="0"/>
                    <a:pt x="1012" y="6"/>
                    <a:pt x="984" y="18"/>
                  </a:cubicBezTo>
                  <a:cubicBezTo>
                    <a:pt x="715" y="133"/>
                    <a:pt x="444" y="245"/>
                    <a:pt x="170" y="353"/>
                  </a:cubicBezTo>
                  <a:cubicBezTo>
                    <a:pt x="57" y="397"/>
                    <a:pt x="0" y="527"/>
                    <a:pt x="47" y="641"/>
                  </a:cubicBezTo>
                  <a:cubicBezTo>
                    <a:pt x="81" y="727"/>
                    <a:pt x="163" y="780"/>
                    <a:pt x="253" y="780"/>
                  </a:cubicBezTo>
                  <a:cubicBezTo>
                    <a:pt x="280" y="780"/>
                    <a:pt x="308" y="775"/>
                    <a:pt x="333" y="764"/>
                  </a:cubicBezTo>
                  <a:cubicBezTo>
                    <a:pt x="610" y="655"/>
                    <a:pt x="885" y="541"/>
                    <a:pt x="1159" y="424"/>
                  </a:cubicBezTo>
                  <a:cubicBezTo>
                    <a:pt x="1269" y="376"/>
                    <a:pt x="1323" y="246"/>
                    <a:pt x="1275" y="133"/>
                  </a:cubicBezTo>
                  <a:cubicBezTo>
                    <a:pt x="1238" y="51"/>
                    <a:pt x="1156" y="0"/>
                    <a:pt x="1070"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41"/>
            <p:cNvSpPr/>
            <p:nvPr/>
          </p:nvSpPr>
          <p:spPr>
            <a:xfrm rot="2521737">
              <a:off x="7334786" y="1401637"/>
              <a:ext cx="30450" cy="24100"/>
            </a:xfrm>
            <a:custGeom>
              <a:avLst/>
              <a:gdLst/>
              <a:ahLst/>
              <a:cxnLst/>
              <a:rect l="l" t="t" r="r" b="b"/>
              <a:pathLst>
                <a:path w="1218" h="964" extrusionOk="0">
                  <a:moveTo>
                    <a:pt x="966" y="0"/>
                  </a:moveTo>
                  <a:cubicBezTo>
                    <a:pt x="920" y="0"/>
                    <a:pt x="872" y="15"/>
                    <a:pt x="832" y="45"/>
                  </a:cubicBezTo>
                  <a:cubicBezTo>
                    <a:pt x="598" y="219"/>
                    <a:pt x="362" y="394"/>
                    <a:pt x="123" y="564"/>
                  </a:cubicBezTo>
                  <a:cubicBezTo>
                    <a:pt x="24" y="635"/>
                    <a:pt x="1" y="773"/>
                    <a:pt x="72" y="872"/>
                  </a:cubicBezTo>
                  <a:cubicBezTo>
                    <a:pt x="114" y="933"/>
                    <a:pt x="184" y="964"/>
                    <a:pt x="253" y="964"/>
                  </a:cubicBezTo>
                  <a:cubicBezTo>
                    <a:pt x="297" y="964"/>
                    <a:pt x="341" y="950"/>
                    <a:pt x="382" y="924"/>
                  </a:cubicBezTo>
                  <a:cubicBezTo>
                    <a:pt x="623" y="751"/>
                    <a:pt x="863" y="577"/>
                    <a:pt x="1100" y="397"/>
                  </a:cubicBezTo>
                  <a:cubicBezTo>
                    <a:pt x="1198" y="324"/>
                    <a:pt x="1218" y="184"/>
                    <a:pt x="1144" y="88"/>
                  </a:cubicBezTo>
                  <a:cubicBezTo>
                    <a:pt x="1100" y="31"/>
                    <a:pt x="1034" y="0"/>
                    <a:pt x="96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41"/>
            <p:cNvSpPr/>
            <p:nvPr/>
          </p:nvSpPr>
          <p:spPr>
            <a:xfrm rot="2521737">
              <a:off x="7401550" y="1405280"/>
              <a:ext cx="29225" cy="25400"/>
            </a:xfrm>
            <a:custGeom>
              <a:avLst/>
              <a:gdLst/>
              <a:ahLst/>
              <a:cxnLst/>
              <a:rect l="l" t="t" r="r" b="b"/>
              <a:pathLst>
                <a:path w="1169" h="1016" extrusionOk="0">
                  <a:moveTo>
                    <a:pt x="921" y="1"/>
                  </a:moveTo>
                  <a:cubicBezTo>
                    <a:pt x="869" y="1"/>
                    <a:pt x="817" y="19"/>
                    <a:pt x="775" y="56"/>
                  </a:cubicBezTo>
                  <a:cubicBezTo>
                    <a:pt x="553" y="249"/>
                    <a:pt x="332" y="439"/>
                    <a:pt x="107" y="625"/>
                  </a:cubicBezTo>
                  <a:cubicBezTo>
                    <a:pt x="13" y="703"/>
                    <a:pt x="0" y="843"/>
                    <a:pt x="78" y="937"/>
                  </a:cubicBezTo>
                  <a:cubicBezTo>
                    <a:pt x="122" y="989"/>
                    <a:pt x="185" y="1016"/>
                    <a:pt x="248" y="1016"/>
                  </a:cubicBezTo>
                  <a:cubicBezTo>
                    <a:pt x="298" y="1016"/>
                    <a:pt x="349" y="999"/>
                    <a:pt x="390" y="965"/>
                  </a:cubicBezTo>
                  <a:cubicBezTo>
                    <a:pt x="617" y="775"/>
                    <a:pt x="844" y="583"/>
                    <a:pt x="1067" y="388"/>
                  </a:cubicBezTo>
                  <a:cubicBezTo>
                    <a:pt x="1159" y="308"/>
                    <a:pt x="1169" y="168"/>
                    <a:pt x="1088" y="76"/>
                  </a:cubicBezTo>
                  <a:cubicBezTo>
                    <a:pt x="1044" y="26"/>
                    <a:pt x="983" y="1"/>
                    <a:pt x="921"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41"/>
            <p:cNvSpPr/>
            <p:nvPr/>
          </p:nvSpPr>
          <p:spPr>
            <a:xfrm rot="2521737">
              <a:off x="7535082" y="1399013"/>
              <a:ext cx="27125" cy="27525"/>
            </a:xfrm>
            <a:custGeom>
              <a:avLst/>
              <a:gdLst/>
              <a:ahLst/>
              <a:cxnLst/>
              <a:rect l="l" t="t" r="r" b="b"/>
              <a:pathLst>
                <a:path w="1085" h="1101" extrusionOk="0">
                  <a:moveTo>
                    <a:pt x="838" y="1"/>
                  </a:moveTo>
                  <a:cubicBezTo>
                    <a:pt x="777" y="1"/>
                    <a:pt x="717" y="26"/>
                    <a:pt x="672" y="76"/>
                  </a:cubicBezTo>
                  <a:cubicBezTo>
                    <a:pt x="478" y="295"/>
                    <a:pt x="282" y="514"/>
                    <a:pt x="84" y="731"/>
                  </a:cubicBezTo>
                  <a:cubicBezTo>
                    <a:pt x="0" y="820"/>
                    <a:pt x="7" y="960"/>
                    <a:pt x="98" y="1043"/>
                  </a:cubicBezTo>
                  <a:cubicBezTo>
                    <a:pt x="141" y="1081"/>
                    <a:pt x="194" y="1101"/>
                    <a:pt x="247" y="1101"/>
                  </a:cubicBezTo>
                  <a:cubicBezTo>
                    <a:pt x="306" y="1101"/>
                    <a:pt x="366" y="1075"/>
                    <a:pt x="410" y="1030"/>
                  </a:cubicBezTo>
                  <a:cubicBezTo>
                    <a:pt x="610" y="812"/>
                    <a:pt x="808" y="592"/>
                    <a:pt x="1004" y="369"/>
                  </a:cubicBezTo>
                  <a:cubicBezTo>
                    <a:pt x="1085" y="277"/>
                    <a:pt x="1076" y="138"/>
                    <a:pt x="984" y="57"/>
                  </a:cubicBezTo>
                  <a:cubicBezTo>
                    <a:pt x="942" y="19"/>
                    <a:pt x="890" y="1"/>
                    <a:pt x="838"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1"/>
            <p:cNvSpPr/>
            <p:nvPr/>
          </p:nvSpPr>
          <p:spPr>
            <a:xfrm rot="2521737">
              <a:off x="7601231" y="1389627"/>
              <a:ext cx="26250" cy="28375"/>
            </a:xfrm>
            <a:custGeom>
              <a:avLst/>
              <a:gdLst/>
              <a:ahLst/>
              <a:cxnLst/>
              <a:rect l="l" t="t" r="r" b="b"/>
              <a:pathLst>
                <a:path w="1050" h="1135" extrusionOk="0">
                  <a:moveTo>
                    <a:pt x="802" y="1"/>
                  </a:moveTo>
                  <a:cubicBezTo>
                    <a:pt x="736" y="1"/>
                    <a:pt x="671" y="30"/>
                    <a:pt x="627" y="86"/>
                  </a:cubicBezTo>
                  <a:cubicBezTo>
                    <a:pt x="445" y="318"/>
                    <a:pt x="263" y="547"/>
                    <a:pt x="78" y="773"/>
                  </a:cubicBezTo>
                  <a:cubicBezTo>
                    <a:pt x="0" y="868"/>
                    <a:pt x="17" y="1008"/>
                    <a:pt x="111" y="1086"/>
                  </a:cubicBezTo>
                  <a:cubicBezTo>
                    <a:pt x="152" y="1119"/>
                    <a:pt x="202" y="1134"/>
                    <a:pt x="251" y="1134"/>
                  </a:cubicBezTo>
                  <a:cubicBezTo>
                    <a:pt x="315" y="1134"/>
                    <a:pt x="379" y="1106"/>
                    <a:pt x="423" y="1054"/>
                  </a:cubicBezTo>
                  <a:cubicBezTo>
                    <a:pt x="610" y="822"/>
                    <a:pt x="794" y="591"/>
                    <a:pt x="976" y="357"/>
                  </a:cubicBezTo>
                  <a:cubicBezTo>
                    <a:pt x="1050" y="261"/>
                    <a:pt x="1033" y="122"/>
                    <a:pt x="936" y="47"/>
                  </a:cubicBezTo>
                  <a:cubicBezTo>
                    <a:pt x="897" y="16"/>
                    <a:pt x="849" y="1"/>
                    <a:pt x="802"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41"/>
            <p:cNvSpPr/>
            <p:nvPr/>
          </p:nvSpPr>
          <p:spPr>
            <a:xfrm rot="2521737">
              <a:off x="7468475" y="1404307"/>
              <a:ext cx="28025" cy="26550"/>
            </a:xfrm>
            <a:custGeom>
              <a:avLst/>
              <a:gdLst/>
              <a:ahLst/>
              <a:cxnLst/>
              <a:rect l="l" t="t" r="r" b="b"/>
              <a:pathLst>
                <a:path w="1121" h="1062" extrusionOk="0">
                  <a:moveTo>
                    <a:pt x="877" y="0"/>
                  </a:moveTo>
                  <a:cubicBezTo>
                    <a:pt x="821" y="0"/>
                    <a:pt x="764" y="22"/>
                    <a:pt x="721" y="66"/>
                  </a:cubicBezTo>
                  <a:cubicBezTo>
                    <a:pt x="514" y="273"/>
                    <a:pt x="305" y="477"/>
                    <a:pt x="92" y="680"/>
                  </a:cubicBezTo>
                  <a:cubicBezTo>
                    <a:pt x="3" y="765"/>
                    <a:pt x="0" y="904"/>
                    <a:pt x="85" y="992"/>
                  </a:cubicBezTo>
                  <a:cubicBezTo>
                    <a:pt x="128" y="1039"/>
                    <a:pt x="186" y="1061"/>
                    <a:pt x="244" y="1061"/>
                  </a:cubicBezTo>
                  <a:cubicBezTo>
                    <a:pt x="299" y="1061"/>
                    <a:pt x="355" y="1042"/>
                    <a:pt x="397" y="999"/>
                  </a:cubicBezTo>
                  <a:cubicBezTo>
                    <a:pt x="611" y="796"/>
                    <a:pt x="823" y="588"/>
                    <a:pt x="1033" y="379"/>
                  </a:cubicBezTo>
                  <a:cubicBezTo>
                    <a:pt x="1121" y="293"/>
                    <a:pt x="1121" y="152"/>
                    <a:pt x="1033" y="67"/>
                  </a:cubicBezTo>
                  <a:cubicBezTo>
                    <a:pt x="990" y="22"/>
                    <a:pt x="934" y="0"/>
                    <a:pt x="87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41"/>
            <p:cNvSpPr/>
            <p:nvPr/>
          </p:nvSpPr>
          <p:spPr>
            <a:xfrm rot="2521737">
              <a:off x="6866243" y="583049"/>
              <a:ext cx="27500" cy="27175"/>
            </a:xfrm>
            <a:custGeom>
              <a:avLst/>
              <a:gdLst/>
              <a:ahLst/>
              <a:cxnLst/>
              <a:rect l="l" t="t" r="r" b="b"/>
              <a:pathLst>
                <a:path w="1100" h="1087" extrusionOk="0">
                  <a:moveTo>
                    <a:pt x="855" y="1"/>
                  </a:moveTo>
                  <a:cubicBezTo>
                    <a:pt x="803" y="1"/>
                    <a:pt x="750" y="19"/>
                    <a:pt x="708" y="57"/>
                  </a:cubicBezTo>
                  <a:cubicBezTo>
                    <a:pt x="484" y="256"/>
                    <a:pt x="273" y="482"/>
                    <a:pt x="76" y="729"/>
                  </a:cubicBezTo>
                  <a:cubicBezTo>
                    <a:pt x="0" y="824"/>
                    <a:pt x="16" y="965"/>
                    <a:pt x="111" y="1040"/>
                  </a:cubicBezTo>
                  <a:cubicBezTo>
                    <a:pt x="152" y="1071"/>
                    <a:pt x="200" y="1087"/>
                    <a:pt x="249" y="1087"/>
                  </a:cubicBezTo>
                  <a:cubicBezTo>
                    <a:pt x="314" y="1087"/>
                    <a:pt x="378" y="1058"/>
                    <a:pt x="422" y="1004"/>
                  </a:cubicBezTo>
                  <a:cubicBezTo>
                    <a:pt x="602" y="777"/>
                    <a:pt x="796" y="569"/>
                    <a:pt x="1000" y="387"/>
                  </a:cubicBezTo>
                  <a:cubicBezTo>
                    <a:pt x="1091" y="305"/>
                    <a:pt x="1100" y="165"/>
                    <a:pt x="1017" y="74"/>
                  </a:cubicBezTo>
                  <a:cubicBezTo>
                    <a:pt x="975" y="25"/>
                    <a:pt x="915" y="1"/>
                    <a:pt x="85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1"/>
            <p:cNvSpPr/>
            <p:nvPr/>
          </p:nvSpPr>
          <p:spPr>
            <a:xfrm rot="2521737">
              <a:off x="6435653" y="1108529"/>
              <a:ext cx="33625" cy="16575"/>
            </a:xfrm>
            <a:custGeom>
              <a:avLst/>
              <a:gdLst/>
              <a:ahLst/>
              <a:cxnLst/>
              <a:rect l="l" t="t" r="r" b="b"/>
              <a:pathLst>
                <a:path w="1345" h="663" extrusionOk="0">
                  <a:moveTo>
                    <a:pt x="1099" y="1"/>
                  </a:moveTo>
                  <a:cubicBezTo>
                    <a:pt x="1080" y="1"/>
                    <a:pt x="1060" y="3"/>
                    <a:pt x="1040" y="9"/>
                  </a:cubicBezTo>
                  <a:cubicBezTo>
                    <a:pt x="759" y="87"/>
                    <a:pt x="477" y="160"/>
                    <a:pt x="193" y="226"/>
                  </a:cubicBezTo>
                  <a:cubicBezTo>
                    <a:pt x="74" y="254"/>
                    <a:pt x="0" y="373"/>
                    <a:pt x="29" y="492"/>
                  </a:cubicBezTo>
                  <a:cubicBezTo>
                    <a:pt x="53" y="593"/>
                    <a:pt x="143" y="662"/>
                    <a:pt x="243" y="662"/>
                  </a:cubicBezTo>
                  <a:cubicBezTo>
                    <a:pt x="260" y="662"/>
                    <a:pt x="277" y="661"/>
                    <a:pt x="294" y="657"/>
                  </a:cubicBezTo>
                  <a:cubicBezTo>
                    <a:pt x="583" y="587"/>
                    <a:pt x="872" y="514"/>
                    <a:pt x="1159" y="434"/>
                  </a:cubicBezTo>
                  <a:cubicBezTo>
                    <a:pt x="1276" y="400"/>
                    <a:pt x="1345" y="278"/>
                    <a:pt x="1312" y="160"/>
                  </a:cubicBezTo>
                  <a:cubicBezTo>
                    <a:pt x="1285" y="64"/>
                    <a:pt x="1196" y="1"/>
                    <a:pt x="109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41"/>
            <p:cNvSpPr/>
            <p:nvPr/>
          </p:nvSpPr>
          <p:spPr>
            <a:xfrm rot="2521737">
              <a:off x="6378825" y="1075685"/>
              <a:ext cx="33650" cy="13975"/>
            </a:xfrm>
            <a:custGeom>
              <a:avLst/>
              <a:gdLst/>
              <a:ahLst/>
              <a:cxnLst/>
              <a:rect l="l" t="t" r="r" b="b"/>
              <a:pathLst>
                <a:path w="1346" h="559" extrusionOk="0">
                  <a:moveTo>
                    <a:pt x="1110" y="0"/>
                  </a:moveTo>
                  <a:cubicBezTo>
                    <a:pt x="1099" y="0"/>
                    <a:pt x="1087" y="1"/>
                    <a:pt x="1076" y="3"/>
                  </a:cubicBezTo>
                  <a:cubicBezTo>
                    <a:pt x="788" y="47"/>
                    <a:pt x="499" y="85"/>
                    <a:pt x="208" y="119"/>
                  </a:cubicBezTo>
                  <a:cubicBezTo>
                    <a:pt x="87" y="133"/>
                    <a:pt x="1" y="244"/>
                    <a:pt x="12" y="364"/>
                  </a:cubicBezTo>
                  <a:cubicBezTo>
                    <a:pt x="25" y="478"/>
                    <a:pt x="121" y="559"/>
                    <a:pt x="232" y="559"/>
                  </a:cubicBezTo>
                  <a:cubicBezTo>
                    <a:pt x="241" y="559"/>
                    <a:pt x="251" y="559"/>
                    <a:pt x="258" y="557"/>
                  </a:cubicBezTo>
                  <a:cubicBezTo>
                    <a:pt x="553" y="523"/>
                    <a:pt x="848" y="482"/>
                    <a:pt x="1141" y="438"/>
                  </a:cubicBezTo>
                  <a:cubicBezTo>
                    <a:pt x="1262" y="418"/>
                    <a:pt x="1345" y="308"/>
                    <a:pt x="1325" y="187"/>
                  </a:cubicBezTo>
                  <a:cubicBezTo>
                    <a:pt x="1311" y="78"/>
                    <a:pt x="1217" y="0"/>
                    <a:pt x="1110"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41"/>
            <p:cNvSpPr/>
            <p:nvPr/>
          </p:nvSpPr>
          <p:spPr>
            <a:xfrm rot="2521737">
              <a:off x="6699996" y="828203"/>
              <a:ext cx="28000" cy="26500"/>
            </a:xfrm>
            <a:custGeom>
              <a:avLst/>
              <a:gdLst/>
              <a:ahLst/>
              <a:cxnLst/>
              <a:rect l="l" t="t" r="r" b="b"/>
              <a:pathLst>
                <a:path w="1120" h="1060" extrusionOk="0">
                  <a:moveTo>
                    <a:pt x="244" y="0"/>
                  </a:moveTo>
                  <a:cubicBezTo>
                    <a:pt x="188" y="0"/>
                    <a:pt x="132" y="21"/>
                    <a:pt x="90" y="63"/>
                  </a:cubicBezTo>
                  <a:cubicBezTo>
                    <a:pt x="3" y="148"/>
                    <a:pt x="0" y="287"/>
                    <a:pt x="87" y="375"/>
                  </a:cubicBezTo>
                  <a:cubicBezTo>
                    <a:pt x="295" y="589"/>
                    <a:pt x="508" y="798"/>
                    <a:pt x="725" y="1000"/>
                  </a:cubicBezTo>
                  <a:cubicBezTo>
                    <a:pt x="766" y="1040"/>
                    <a:pt x="821" y="1060"/>
                    <a:pt x="875" y="1060"/>
                  </a:cubicBezTo>
                  <a:cubicBezTo>
                    <a:pt x="933" y="1060"/>
                    <a:pt x="992" y="1037"/>
                    <a:pt x="1037" y="991"/>
                  </a:cubicBezTo>
                  <a:cubicBezTo>
                    <a:pt x="1119" y="903"/>
                    <a:pt x="1116" y="762"/>
                    <a:pt x="1027" y="680"/>
                  </a:cubicBezTo>
                  <a:cubicBezTo>
                    <a:pt x="814" y="481"/>
                    <a:pt x="607" y="276"/>
                    <a:pt x="402" y="66"/>
                  </a:cubicBezTo>
                  <a:cubicBezTo>
                    <a:pt x="359" y="22"/>
                    <a:pt x="301" y="0"/>
                    <a:pt x="244"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41"/>
            <p:cNvSpPr/>
            <p:nvPr/>
          </p:nvSpPr>
          <p:spPr>
            <a:xfrm rot="2521737">
              <a:off x="7092533" y="706021"/>
              <a:ext cx="33750" cy="15325"/>
            </a:xfrm>
            <a:custGeom>
              <a:avLst/>
              <a:gdLst/>
              <a:ahLst/>
              <a:cxnLst/>
              <a:rect l="l" t="t" r="r" b="b"/>
              <a:pathLst>
                <a:path w="1350" h="613" extrusionOk="0">
                  <a:moveTo>
                    <a:pt x="239" y="1"/>
                  </a:moveTo>
                  <a:cubicBezTo>
                    <a:pt x="128" y="1"/>
                    <a:pt x="34" y="78"/>
                    <a:pt x="18" y="189"/>
                  </a:cubicBezTo>
                  <a:cubicBezTo>
                    <a:pt x="1" y="309"/>
                    <a:pt x="83" y="423"/>
                    <a:pt x="203" y="440"/>
                  </a:cubicBezTo>
                  <a:cubicBezTo>
                    <a:pt x="486" y="482"/>
                    <a:pt x="771" y="538"/>
                    <a:pt x="1053" y="606"/>
                  </a:cubicBezTo>
                  <a:cubicBezTo>
                    <a:pt x="1071" y="611"/>
                    <a:pt x="1088" y="613"/>
                    <a:pt x="1107" y="613"/>
                  </a:cubicBezTo>
                  <a:cubicBezTo>
                    <a:pt x="1206" y="613"/>
                    <a:pt x="1295" y="545"/>
                    <a:pt x="1321" y="444"/>
                  </a:cubicBezTo>
                  <a:cubicBezTo>
                    <a:pt x="1349" y="325"/>
                    <a:pt x="1277" y="207"/>
                    <a:pt x="1158" y="176"/>
                  </a:cubicBezTo>
                  <a:cubicBezTo>
                    <a:pt x="866" y="105"/>
                    <a:pt x="565" y="47"/>
                    <a:pt x="270" y="3"/>
                  </a:cubicBezTo>
                  <a:cubicBezTo>
                    <a:pt x="260" y="2"/>
                    <a:pt x="249" y="1"/>
                    <a:pt x="23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41"/>
            <p:cNvSpPr/>
            <p:nvPr/>
          </p:nvSpPr>
          <p:spPr>
            <a:xfrm rot="2521737">
              <a:off x="6747424" y="1023064"/>
              <a:ext cx="33025" cy="19575"/>
            </a:xfrm>
            <a:custGeom>
              <a:avLst/>
              <a:gdLst/>
              <a:ahLst/>
              <a:cxnLst/>
              <a:rect l="l" t="t" r="r" b="b"/>
              <a:pathLst>
                <a:path w="1321" h="783" extrusionOk="0">
                  <a:moveTo>
                    <a:pt x="252" y="1"/>
                  </a:moveTo>
                  <a:cubicBezTo>
                    <a:pt x="166" y="1"/>
                    <a:pt x="86" y="51"/>
                    <a:pt x="50" y="134"/>
                  </a:cubicBezTo>
                  <a:cubicBezTo>
                    <a:pt x="0" y="245"/>
                    <a:pt x="53" y="377"/>
                    <a:pt x="163" y="425"/>
                  </a:cubicBezTo>
                  <a:cubicBezTo>
                    <a:pt x="437" y="543"/>
                    <a:pt x="712" y="659"/>
                    <a:pt x="990" y="767"/>
                  </a:cubicBezTo>
                  <a:cubicBezTo>
                    <a:pt x="1016" y="780"/>
                    <a:pt x="1043" y="782"/>
                    <a:pt x="1070" y="782"/>
                  </a:cubicBezTo>
                  <a:cubicBezTo>
                    <a:pt x="1159" y="782"/>
                    <a:pt x="1241" y="730"/>
                    <a:pt x="1275" y="642"/>
                  </a:cubicBezTo>
                  <a:cubicBezTo>
                    <a:pt x="1321" y="528"/>
                    <a:pt x="1264" y="401"/>
                    <a:pt x="1149" y="355"/>
                  </a:cubicBezTo>
                  <a:cubicBezTo>
                    <a:pt x="878" y="249"/>
                    <a:pt x="609" y="137"/>
                    <a:pt x="341" y="19"/>
                  </a:cubicBezTo>
                  <a:cubicBezTo>
                    <a:pt x="312" y="7"/>
                    <a:pt x="281" y="1"/>
                    <a:pt x="252"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41"/>
            <p:cNvSpPr/>
            <p:nvPr/>
          </p:nvSpPr>
          <p:spPr>
            <a:xfrm rot="2521737">
              <a:off x="6626508" y="1162238"/>
              <a:ext cx="30425" cy="24075"/>
            </a:xfrm>
            <a:custGeom>
              <a:avLst/>
              <a:gdLst/>
              <a:ahLst/>
              <a:cxnLst/>
              <a:rect l="l" t="t" r="r" b="b"/>
              <a:pathLst>
                <a:path w="1217" h="963" extrusionOk="0">
                  <a:moveTo>
                    <a:pt x="968" y="0"/>
                  </a:moveTo>
                  <a:cubicBezTo>
                    <a:pt x="921" y="0"/>
                    <a:pt x="874" y="15"/>
                    <a:pt x="833" y="45"/>
                  </a:cubicBezTo>
                  <a:cubicBezTo>
                    <a:pt x="602" y="223"/>
                    <a:pt x="365" y="394"/>
                    <a:pt x="127" y="560"/>
                  </a:cubicBezTo>
                  <a:cubicBezTo>
                    <a:pt x="25" y="630"/>
                    <a:pt x="1" y="769"/>
                    <a:pt x="72" y="869"/>
                  </a:cubicBezTo>
                  <a:cubicBezTo>
                    <a:pt x="114" y="932"/>
                    <a:pt x="184" y="963"/>
                    <a:pt x="252" y="963"/>
                  </a:cubicBezTo>
                  <a:cubicBezTo>
                    <a:pt x="297" y="963"/>
                    <a:pt x="338" y="950"/>
                    <a:pt x="378" y="925"/>
                  </a:cubicBezTo>
                  <a:cubicBezTo>
                    <a:pt x="623" y="754"/>
                    <a:pt x="864" y="579"/>
                    <a:pt x="1101" y="397"/>
                  </a:cubicBezTo>
                  <a:cubicBezTo>
                    <a:pt x="1199" y="323"/>
                    <a:pt x="1216" y="184"/>
                    <a:pt x="1142" y="88"/>
                  </a:cubicBezTo>
                  <a:cubicBezTo>
                    <a:pt x="1100" y="30"/>
                    <a:pt x="1034" y="0"/>
                    <a:pt x="96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41"/>
            <p:cNvSpPr/>
            <p:nvPr/>
          </p:nvSpPr>
          <p:spPr>
            <a:xfrm rot="2521737">
              <a:off x="6278032" y="990381"/>
              <a:ext cx="33525" cy="12675"/>
            </a:xfrm>
            <a:custGeom>
              <a:avLst/>
              <a:gdLst/>
              <a:ahLst/>
              <a:cxnLst/>
              <a:rect l="l" t="t" r="r" b="b"/>
              <a:pathLst>
                <a:path w="1341" h="507" extrusionOk="0">
                  <a:moveTo>
                    <a:pt x="229" y="0"/>
                  </a:moveTo>
                  <a:cubicBezTo>
                    <a:pt x="116" y="0"/>
                    <a:pt x="21" y="88"/>
                    <a:pt x="10" y="201"/>
                  </a:cubicBezTo>
                  <a:cubicBezTo>
                    <a:pt x="0" y="323"/>
                    <a:pt x="88" y="430"/>
                    <a:pt x="210" y="441"/>
                  </a:cubicBezTo>
                  <a:cubicBezTo>
                    <a:pt x="507" y="468"/>
                    <a:pt x="803" y="489"/>
                    <a:pt x="1101" y="506"/>
                  </a:cubicBezTo>
                  <a:lnTo>
                    <a:pt x="1114" y="506"/>
                  </a:lnTo>
                  <a:cubicBezTo>
                    <a:pt x="1230" y="506"/>
                    <a:pt x="1328" y="415"/>
                    <a:pt x="1333" y="298"/>
                  </a:cubicBezTo>
                  <a:cubicBezTo>
                    <a:pt x="1340" y="177"/>
                    <a:pt x="1247" y="72"/>
                    <a:pt x="1125" y="65"/>
                  </a:cubicBezTo>
                  <a:cubicBezTo>
                    <a:pt x="833" y="50"/>
                    <a:pt x="542" y="26"/>
                    <a:pt x="250" y="1"/>
                  </a:cubicBezTo>
                  <a:cubicBezTo>
                    <a:pt x="243" y="1"/>
                    <a:pt x="236" y="0"/>
                    <a:pt x="229"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41"/>
            <p:cNvSpPr/>
            <p:nvPr/>
          </p:nvSpPr>
          <p:spPr>
            <a:xfrm rot="2521737">
              <a:off x="6326363" y="1036512"/>
              <a:ext cx="33275" cy="11650"/>
            </a:xfrm>
            <a:custGeom>
              <a:avLst/>
              <a:gdLst/>
              <a:ahLst/>
              <a:cxnLst/>
              <a:rect l="l" t="t" r="r" b="b"/>
              <a:pathLst>
                <a:path w="1331" h="466" extrusionOk="0">
                  <a:moveTo>
                    <a:pt x="1102" y="0"/>
                  </a:moveTo>
                  <a:cubicBezTo>
                    <a:pt x="1100" y="0"/>
                    <a:pt x="1098" y="0"/>
                    <a:pt x="1096" y="0"/>
                  </a:cubicBezTo>
                  <a:cubicBezTo>
                    <a:pt x="804" y="11"/>
                    <a:pt x="512" y="21"/>
                    <a:pt x="219" y="23"/>
                  </a:cubicBezTo>
                  <a:cubicBezTo>
                    <a:pt x="97" y="24"/>
                    <a:pt x="0" y="123"/>
                    <a:pt x="0" y="245"/>
                  </a:cubicBezTo>
                  <a:cubicBezTo>
                    <a:pt x="2" y="366"/>
                    <a:pt x="100" y="465"/>
                    <a:pt x="221" y="465"/>
                  </a:cubicBezTo>
                  <a:lnTo>
                    <a:pt x="223" y="465"/>
                  </a:lnTo>
                  <a:cubicBezTo>
                    <a:pt x="521" y="464"/>
                    <a:pt x="819" y="455"/>
                    <a:pt x="1115" y="443"/>
                  </a:cubicBezTo>
                  <a:cubicBezTo>
                    <a:pt x="1237" y="437"/>
                    <a:pt x="1330" y="335"/>
                    <a:pt x="1326" y="213"/>
                  </a:cubicBezTo>
                  <a:cubicBezTo>
                    <a:pt x="1322" y="91"/>
                    <a:pt x="1226" y="0"/>
                    <a:pt x="110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41"/>
            <p:cNvSpPr/>
            <p:nvPr/>
          </p:nvSpPr>
          <p:spPr>
            <a:xfrm rot="2521737">
              <a:off x="6234346" y="939375"/>
              <a:ext cx="33750" cy="14700"/>
            </a:xfrm>
            <a:custGeom>
              <a:avLst/>
              <a:gdLst/>
              <a:ahLst/>
              <a:cxnLst/>
              <a:rect l="l" t="t" r="r" b="b"/>
              <a:pathLst>
                <a:path w="1350" h="588" extrusionOk="0">
                  <a:moveTo>
                    <a:pt x="237" y="0"/>
                  </a:moveTo>
                  <a:cubicBezTo>
                    <a:pt x="133" y="0"/>
                    <a:pt x="41" y="77"/>
                    <a:pt x="22" y="182"/>
                  </a:cubicBezTo>
                  <a:cubicBezTo>
                    <a:pt x="1" y="302"/>
                    <a:pt x="80" y="417"/>
                    <a:pt x="199" y="438"/>
                  </a:cubicBezTo>
                  <a:cubicBezTo>
                    <a:pt x="491" y="491"/>
                    <a:pt x="783" y="541"/>
                    <a:pt x="1078" y="586"/>
                  </a:cubicBezTo>
                  <a:cubicBezTo>
                    <a:pt x="1088" y="587"/>
                    <a:pt x="1101" y="587"/>
                    <a:pt x="1111" y="587"/>
                  </a:cubicBezTo>
                  <a:cubicBezTo>
                    <a:pt x="1220" y="587"/>
                    <a:pt x="1314" y="509"/>
                    <a:pt x="1329" y="399"/>
                  </a:cubicBezTo>
                  <a:cubicBezTo>
                    <a:pt x="1349" y="281"/>
                    <a:pt x="1266" y="168"/>
                    <a:pt x="1145" y="149"/>
                  </a:cubicBezTo>
                  <a:cubicBezTo>
                    <a:pt x="856" y="105"/>
                    <a:pt x="568" y="57"/>
                    <a:pt x="279" y="4"/>
                  </a:cubicBezTo>
                  <a:cubicBezTo>
                    <a:pt x="265" y="2"/>
                    <a:pt x="251" y="0"/>
                    <a:pt x="23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41"/>
            <p:cNvSpPr/>
            <p:nvPr/>
          </p:nvSpPr>
          <p:spPr>
            <a:xfrm rot="2521737">
              <a:off x="6779084" y="1082349"/>
              <a:ext cx="33650" cy="17100"/>
            </a:xfrm>
            <a:custGeom>
              <a:avLst/>
              <a:gdLst/>
              <a:ahLst/>
              <a:cxnLst/>
              <a:rect l="l" t="t" r="r" b="b"/>
              <a:pathLst>
                <a:path w="1346" h="684" extrusionOk="0">
                  <a:moveTo>
                    <a:pt x="247" y="1"/>
                  </a:moveTo>
                  <a:cubicBezTo>
                    <a:pt x="152" y="1"/>
                    <a:pt x="64" y="62"/>
                    <a:pt x="35" y="156"/>
                  </a:cubicBezTo>
                  <a:cubicBezTo>
                    <a:pt x="0" y="274"/>
                    <a:pt x="65" y="398"/>
                    <a:pt x="183" y="433"/>
                  </a:cubicBezTo>
                  <a:cubicBezTo>
                    <a:pt x="467" y="521"/>
                    <a:pt x="753" y="600"/>
                    <a:pt x="1042" y="677"/>
                  </a:cubicBezTo>
                  <a:cubicBezTo>
                    <a:pt x="1062" y="681"/>
                    <a:pt x="1079" y="684"/>
                    <a:pt x="1099" y="684"/>
                  </a:cubicBezTo>
                  <a:cubicBezTo>
                    <a:pt x="1197" y="684"/>
                    <a:pt x="1286" y="617"/>
                    <a:pt x="1312" y="518"/>
                  </a:cubicBezTo>
                  <a:cubicBezTo>
                    <a:pt x="1346" y="402"/>
                    <a:pt x="1275" y="281"/>
                    <a:pt x="1156" y="249"/>
                  </a:cubicBezTo>
                  <a:cubicBezTo>
                    <a:pt x="872" y="175"/>
                    <a:pt x="591" y="95"/>
                    <a:pt x="312" y="10"/>
                  </a:cubicBezTo>
                  <a:cubicBezTo>
                    <a:pt x="290" y="4"/>
                    <a:pt x="268" y="1"/>
                    <a:pt x="24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41"/>
            <p:cNvSpPr/>
            <p:nvPr/>
          </p:nvSpPr>
          <p:spPr>
            <a:xfrm rot="2521737">
              <a:off x="6928514" y="596994"/>
              <a:ext cx="32800" cy="20125"/>
            </a:xfrm>
            <a:custGeom>
              <a:avLst/>
              <a:gdLst/>
              <a:ahLst/>
              <a:cxnLst/>
              <a:rect l="l" t="t" r="r" b="b"/>
              <a:pathLst>
                <a:path w="1312" h="805" extrusionOk="0">
                  <a:moveTo>
                    <a:pt x="1059" y="1"/>
                  </a:moveTo>
                  <a:cubicBezTo>
                    <a:pt x="1030" y="1"/>
                    <a:pt x="1002" y="6"/>
                    <a:pt x="974" y="18"/>
                  </a:cubicBezTo>
                  <a:cubicBezTo>
                    <a:pt x="698" y="134"/>
                    <a:pt x="424" y="257"/>
                    <a:pt x="156" y="385"/>
                  </a:cubicBezTo>
                  <a:cubicBezTo>
                    <a:pt x="47" y="437"/>
                    <a:pt x="0" y="569"/>
                    <a:pt x="54" y="679"/>
                  </a:cubicBezTo>
                  <a:cubicBezTo>
                    <a:pt x="91" y="758"/>
                    <a:pt x="170" y="805"/>
                    <a:pt x="254" y="805"/>
                  </a:cubicBezTo>
                  <a:cubicBezTo>
                    <a:pt x="287" y="805"/>
                    <a:pt x="318" y="798"/>
                    <a:pt x="349" y="783"/>
                  </a:cubicBezTo>
                  <a:cubicBezTo>
                    <a:pt x="610" y="657"/>
                    <a:pt x="878" y="538"/>
                    <a:pt x="1147" y="425"/>
                  </a:cubicBezTo>
                  <a:cubicBezTo>
                    <a:pt x="1259" y="378"/>
                    <a:pt x="1312" y="247"/>
                    <a:pt x="1266" y="137"/>
                  </a:cubicBezTo>
                  <a:cubicBezTo>
                    <a:pt x="1229" y="51"/>
                    <a:pt x="1145" y="1"/>
                    <a:pt x="105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41"/>
            <p:cNvSpPr/>
            <p:nvPr/>
          </p:nvSpPr>
          <p:spPr>
            <a:xfrm rot="2521737">
              <a:off x="6195368" y="884761"/>
              <a:ext cx="33700" cy="16600"/>
            </a:xfrm>
            <a:custGeom>
              <a:avLst/>
              <a:gdLst/>
              <a:ahLst/>
              <a:cxnLst/>
              <a:rect l="l" t="t" r="r" b="b"/>
              <a:pathLst>
                <a:path w="1348" h="664" extrusionOk="0">
                  <a:moveTo>
                    <a:pt x="244" y="0"/>
                  </a:moveTo>
                  <a:cubicBezTo>
                    <a:pt x="147" y="0"/>
                    <a:pt x="59" y="66"/>
                    <a:pt x="32" y="164"/>
                  </a:cubicBezTo>
                  <a:cubicBezTo>
                    <a:pt x="1" y="283"/>
                    <a:pt x="69" y="404"/>
                    <a:pt x="188" y="436"/>
                  </a:cubicBezTo>
                  <a:cubicBezTo>
                    <a:pt x="476" y="514"/>
                    <a:pt x="762" y="587"/>
                    <a:pt x="1051" y="658"/>
                  </a:cubicBezTo>
                  <a:cubicBezTo>
                    <a:pt x="1068" y="661"/>
                    <a:pt x="1087" y="663"/>
                    <a:pt x="1102" y="663"/>
                  </a:cubicBezTo>
                  <a:cubicBezTo>
                    <a:pt x="1202" y="663"/>
                    <a:pt x="1292" y="595"/>
                    <a:pt x="1317" y="493"/>
                  </a:cubicBezTo>
                  <a:cubicBezTo>
                    <a:pt x="1348" y="375"/>
                    <a:pt x="1273" y="256"/>
                    <a:pt x="1153" y="227"/>
                  </a:cubicBezTo>
                  <a:cubicBezTo>
                    <a:pt x="870" y="157"/>
                    <a:pt x="585" y="85"/>
                    <a:pt x="303" y="8"/>
                  </a:cubicBezTo>
                  <a:cubicBezTo>
                    <a:pt x="283" y="3"/>
                    <a:pt x="264" y="0"/>
                    <a:pt x="244"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41"/>
            <p:cNvSpPr/>
            <p:nvPr/>
          </p:nvSpPr>
          <p:spPr>
            <a:xfrm rot="2521737">
              <a:off x="7268603" y="1393127"/>
              <a:ext cx="31400" cy="22700"/>
            </a:xfrm>
            <a:custGeom>
              <a:avLst/>
              <a:gdLst/>
              <a:ahLst/>
              <a:cxnLst/>
              <a:rect l="l" t="t" r="r" b="b"/>
              <a:pathLst>
                <a:path w="1256" h="908" extrusionOk="0">
                  <a:moveTo>
                    <a:pt x="1006" y="1"/>
                  </a:moveTo>
                  <a:cubicBezTo>
                    <a:pt x="965" y="1"/>
                    <a:pt x="923" y="12"/>
                    <a:pt x="886" y="36"/>
                  </a:cubicBezTo>
                  <a:cubicBezTo>
                    <a:pt x="639" y="193"/>
                    <a:pt x="389" y="348"/>
                    <a:pt x="140" y="498"/>
                  </a:cubicBezTo>
                  <a:cubicBezTo>
                    <a:pt x="35" y="562"/>
                    <a:pt x="1" y="697"/>
                    <a:pt x="63" y="801"/>
                  </a:cubicBezTo>
                  <a:cubicBezTo>
                    <a:pt x="106" y="870"/>
                    <a:pt x="178" y="908"/>
                    <a:pt x="253" y="908"/>
                  </a:cubicBezTo>
                  <a:cubicBezTo>
                    <a:pt x="292" y="908"/>
                    <a:pt x="331" y="896"/>
                    <a:pt x="367" y="875"/>
                  </a:cubicBezTo>
                  <a:cubicBezTo>
                    <a:pt x="622" y="721"/>
                    <a:pt x="873" y="565"/>
                    <a:pt x="1123" y="406"/>
                  </a:cubicBezTo>
                  <a:cubicBezTo>
                    <a:pt x="1226" y="341"/>
                    <a:pt x="1256" y="203"/>
                    <a:pt x="1191" y="101"/>
                  </a:cubicBezTo>
                  <a:cubicBezTo>
                    <a:pt x="1149" y="36"/>
                    <a:pt x="1079" y="1"/>
                    <a:pt x="1006"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41"/>
            <p:cNvSpPr/>
            <p:nvPr/>
          </p:nvSpPr>
          <p:spPr>
            <a:xfrm rot="2521737">
              <a:off x="7858026" y="1315741"/>
              <a:ext cx="22325" cy="30950"/>
            </a:xfrm>
            <a:custGeom>
              <a:avLst/>
              <a:gdLst/>
              <a:ahLst/>
              <a:cxnLst/>
              <a:rect l="l" t="t" r="r" b="b"/>
              <a:pathLst>
                <a:path w="893" h="1238" extrusionOk="0">
                  <a:moveTo>
                    <a:pt x="640" y="1"/>
                  </a:moveTo>
                  <a:cubicBezTo>
                    <a:pt x="557" y="1"/>
                    <a:pt x="477" y="47"/>
                    <a:pt x="440" y="126"/>
                  </a:cubicBezTo>
                  <a:cubicBezTo>
                    <a:pt x="314" y="392"/>
                    <a:pt x="185" y="656"/>
                    <a:pt x="53" y="919"/>
                  </a:cubicBezTo>
                  <a:cubicBezTo>
                    <a:pt x="1" y="1028"/>
                    <a:pt x="45" y="1161"/>
                    <a:pt x="154" y="1215"/>
                  </a:cubicBezTo>
                  <a:cubicBezTo>
                    <a:pt x="185" y="1230"/>
                    <a:pt x="219" y="1238"/>
                    <a:pt x="253" y="1238"/>
                  </a:cubicBezTo>
                  <a:cubicBezTo>
                    <a:pt x="334" y="1238"/>
                    <a:pt x="412" y="1194"/>
                    <a:pt x="452" y="1116"/>
                  </a:cubicBezTo>
                  <a:cubicBezTo>
                    <a:pt x="582" y="849"/>
                    <a:pt x="711" y="584"/>
                    <a:pt x="839" y="316"/>
                  </a:cubicBezTo>
                  <a:cubicBezTo>
                    <a:pt x="893" y="208"/>
                    <a:pt x="844" y="75"/>
                    <a:pt x="735" y="22"/>
                  </a:cubicBezTo>
                  <a:cubicBezTo>
                    <a:pt x="704" y="8"/>
                    <a:pt x="672" y="1"/>
                    <a:pt x="6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2" name="Google Shape;1572;p41"/>
          <p:cNvGrpSpPr/>
          <p:nvPr/>
        </p:nvGrpSpPr>
        <p:grpSpPr>
          <a:xfrm>
            <a:off x="5674590" y="72277"/>
            <a:ext cx="1134950" cy="991675"/>
            <a:chOff x="4823450" y="184250"/>
            <a:chExt cx="1134950" cy="991675"/>
          </a:xfrm>
        </p:grpSpPr>
        <p:sp>
          <p:nvSpPr>
            <p:cNvPr id="1573" name="Google Shape;1573;p41"/>
            <p:cNvSpPr/>
            <p:nvPr/>
          </p:nvSpPr>
          <p:spPr>
            <a:xfrm>
              <a:off x="4824650" y="195525"/>
              <a:ext cx="1133750" cy="979825"/>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41"/>
            <p:cNvSpPr/>
            <p:nvPr/>
          </p:nvSpPr>
          <p:spPr>
            <a:xfrm>
              <a:off x="4842625" y="184250"/>
              <a:ext cx="1093150" cy="987675"/>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41"/>
            <p:cNvSpPr/>
            <p:nvPr/>
          </p:nvSpPr>
          <p:spPr>
            <a:xfrm>
              <a:off x="4823450" y="476800"/>
              <a:ext cx="972275" cy="698650"/>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41"/>
            <p:cNvSpPr/>
            <p:nvPr/>
          </p:nvSpPr>
          <p:spPr>
            <a:xfrm>
              <a:off x="4827850" y="461200"/>
              <a:ext cx="40850" cy="53200"/>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41"/>
            <p:cNvSpPr/>
            <p:nvPr/>
          </p:nvSpPr>
          <p:spPr>
            <a:xfrm>
              <a:off x="4878000" y="496500"/>
              <a:ext cx="40800" cy="53150"/>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1"/>
            <p:cNvSpPr/>
            <p:nvPr/>
          </p:nvSpPr>
          <p:spPr>
            <a:xfrm>
              <a:off x="4844550" y="490425"/>
              <a:ext cx="28525" cy="35700"/>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1"/>
            <p:cNvSpPr/>
            <p:nvPr/>
          </p:nvSpPr>
          <p:spPr>
            <a:xfrm>
              <a:off x="4859800" y="501175"/>
              <a:ext cx="28575" cy="35725"/>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1"/>
            <p:cNvSpPr/>
            <p:nvPr/>
          </p:nvSpPr>
          <p:spPr>
            <a:xfrm>
              <a:off x="4927350" y="531325"/>
              <a:ext cx="40850" cy="53175"/>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1"/>
            <p:cNvSpPr/>
            <p:nvPr/>
          </p:nvSpPr>
          <p:spPr>
            <a:xfrm>
              <a:off x="4893950" y="525225"/>
              <a:ext cx="28575" cy="35725"/>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1"/>
            <p:cNvSpPr/>
            <p:nvPr/>
          </p:nvSpPr>
          <p:spPr>
            <a:xfrm>
              <a:off x="4909200" y="535950"/>
              <a:ext cx="28550" cy="35725"/>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1"/>
            <p:cNvSpPr/>
            <p:nvPr/>
          </p:nvSpPr>
          <p:spPr>
            <a:xfrm>
              <a:off x="4976800" y="566100"/>
              <a:ext cx="40850" cy="53175"/>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1"/>
            <p:cNvSpPr/>
            <p:nvPr/>
          </p:nvSpPr>
          <p:spPr>
            <a:xfrm>
              <a:off x="4943350" y="560025"/>
              <a:ext cx="28575" cy="35725"/>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1"/>
            <p:cNvSpPr/>
            <p:nvPr/>
          </p:nvSpPr>
          <p:spPr>
            <a:xfrm>
              <a:off x="4958625" y="570750"/>
              <a:ext cx="28550" cy="35700"/>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41"/>
            <p:cNvSpPr/>
            <p:nvPr/>
          </p:nvSpPr>
          <p:spPr>
            <a:xfrm>
              <a:off x="5026200" y="600875"/>
              <a:ext cx="40825" cy="53200"/>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41"/>
            <p:cNvSpPr/>
            <p:nvPr/>
          </p:nvSpPr>
          <p:spPr>
            <a:xfrm>
              <a:off x="4992725" y="594800"/>
              <a:ext cx="28575" cy="35725"/>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41"/>
            <p:cNvSpPr/>
            <p:nvPr/>
          </p:nvSpPr>
          <p:spPr>
            <a:xfrm>
              <a:off x="5008025" y="605500"/>
              <a:ext cx="28550" cy="35750"/>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41"/>
            <p:cNvSpPr/>
            <p:nvPr/>
          </p:nvSpPr>
          <p:spPr>
            <a:xfrm>
              <a:off x="5075575" y="635700"/>
              <a:ext cx="40850" cy="53175"/>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1"/>
            <p:cNvSpPr/>
            <p:nvPr/>
          </p:nvSpPr>
          <p:spPr>
            <a:xfrm>
              <a:off x="5042175" y="629600"/>
              <a:ext cx="28550" cy="35725"/>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41"/>
            <p:cNvSpPr/>
            <p:nvPr/>
          </p:nvSpPr>
          <p:spPr>
            <a:xfrm>
              <a:off x="5057450" y="640350"/>
              <a:ext cx="28525" cy="35725"/>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41"/>
            <p:cNvSpPr/>
            <p:nvPr/>
          </p:nvSpPr>
          <p:spPr>
            <a:xfrm>
              <a:off x="5125000" y="670500"/>
              <a:ext cx="40825" cy="53125"/>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41"/>
            <p:cNvSpPr/>
            <p:nvPr/>
          </p:nvSpPr>
          <p:spPr>
            <a:xfrm>
              <a:off x="5091575" y="664375"/>
              <a:ext cx="28525" cy="35750"/>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41"/>
            <p:cNvSpPr/>
            <p:nvPr/>
          </p:nvSpPr>
          <p:spPr>
            <a:xfrm>
              <a:off x="5106825" y="675125"/>
              <a:ext cx="28550" cy="35750"/>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41"/>
            <p:cNvSpPr/>
            <p:nvPr/>
          </p:nvSpPr>
          <p:spPr>
            <a:xfrm>
              <a:off x="5174375" y="705225"/>
              <a:ext cx="40850" cy="53175"/>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1"/>
            <p:cNvSpPr/>
            <p:nvPr/>
          </p:nvSpPr>
          <p:spPr>
            <a:xfrm>
              <a:off x="5140975" y="699150"/>
              <a:ext cx="28550" cy="35725"/>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41"/>
            <p:cNvSpPr/>
            <p:nvPr/>
          </p:nvSpPr>
          <p:spPr>
            <a:xfrm>
              <a:off x="5156225" y="709925"/>
              <a:ext cx="28525" cy="35725"/>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41"/>
            <p:cNvSpPr/>
            <p:nvPr/>
          </p:nvSpPr>
          <p:spPr>
            <a:xfrm>
              <a:off x="5223800" y="740000"/>
              <a:ext cx="40850" cy="53200"/>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1"/>
            <p:cNvSpPr/>
            <p:nvPr/>
          </p:nvSpPr>
          <p:spPr>
            <a:xfrm>
              <a:off x="5190375" y="733950"/>
              <a:ext cx="28550" cy="35725"/>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1"/>
            <p:cNvSpPr/>
            <p:nvPr/>
          </p:nvSpPr>
          <p:spPr>
            <a:xfrm>
              <a:off x="5205625" y="744700"/>
              <a:ext cx="28550" cy="35725"/>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41"/>
            <p:cNvSpPr/>
            <p:nvPr/>
          </p:nvSpPr>
          <p:spPr>
            <a:xfrm>
              <a:off x="5273200" y="774825"/>
              <a:ext cx="40825" cy="53200"/>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41"/>
            <p:cNvSpPr/>
            <p:nvPr/>
          </p:nvSpPr>
          <p:spPr>
            <a:xfrm>
              <a:off x="5239800" y="768775"/>
              <a:ext cx="28525" cy="35725"/>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41"/>
            <p:cNvSpPr/>
            <p:nvPr/>
          </p:nvSpPr>
          <p:spPr>
            <a:xfrm>
              <a:off x="5255025" y="779475"/>
              <a:ext cx="28575" cy="35725"/>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41"/>
            <p:cNvSpPr/>
            <p:nvPr/>
          </p:nvSpPr>
          <p:spPr>
            <a:xfrm>
              <a:off x="5322575" y="809625"/>
              <a:ext cx="40825" cy="53175"/>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1"/>
            <p:cNvSpPr/>
            <p:nvPr/>
          </p:nvSpPr>
          <p:spPr>
            <a:xfrm>
              <a:off x="5289175" y="803550"/>
              <a:ext cx="28575" cy="35725"/>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1"/>
            <p:cNvSpPr/>
            <p:nvPr/>
          </p:nvSpPr>
          <p:spPr>
            <a:xfrm>
              <a:off x="5304450" y="814275"/>
              <a:ext cx="28550" cy="35725"/>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1"/>
            <p:cNvSpPr/>
            <p:nvPr/>
          </p:nvSpPr>
          <p:spPr>
            <a:xfrm>
              <a:off x="5372000" y="844400"/>
              <a:ext cx="40825" cy="53175"/>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1"/>
            <p:cNvSpPr/>
            <p:nvPr/>
          </p:nvSpPr>
          <p:spPr>
            <a:xfrm>
              <a:off x="5338575" y="838325"/>
              <a:ext cx="28525" cy="35750"/>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41"/>
            <p:cNvSpPr/>
            <p:nvPr/>
          </p:nvSpPr>
          <p:spPr>
            <a:xfrm>
              <a:off x="5353825" y="849100"/>
              <a:ext cx="28575" cy="35725"/>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41"/>
            <p:cNvSpPr/>
            <p:nvPr/>
          </p:nvSpPr>
          <p:spPr>
            <a:xfrm>
              <a:off x="5421375" y="879200"/>
              <a:ext cx="40850" cy="53175"/>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1"/>
            <p:cNvSpPr/>
            <p:nvPr/>
          </p:nvSpPr>
          <p:spPr>
            <a:xfrm>
              <a:off x="5387975" y="873100"/>
              <a:ext cx="28575" cy="35725"/>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1"/>
            <p:cNvSpPr/>
            <p:nvPr/>
          </p:nvSpPr>
          <p:spPr>
            <a:xfrm>
              <a:off x="5403225" y="883875"/>
              <a:ext cx="28525" cy="35750"/>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1"/>
            <p:cNvSpPr/>
            <p:nvPr/>
          </p:nvSpPr>
          <p:spPr>
            <a:xfrm>
              <a:off x="5470775" y="914025"/>
              <a:ext cx="40825" cy="53150"/>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1"/>
            <p:cNvSpPr/>
            <p:nvPr/>
          </p:nvSpPr>
          <p:spPr>
            <a:xfrm>
              <a:off x="5437375" y="907900"/>
              <a:ext cx="28575" cy="35725"/>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41"/>
            <p:cNvSpPr/>
            <p:nvPr/>
          </p:nvSpPr>
          <p:spPr>
            <a:xfrm>
              <a:off x="5452625" y="918650"/>
              <a:ext cx="28575" cy="35725"/>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1"/>
            <p:cNvSpPr/>
            <p:nvPr/>
          </p:nvSpPr>
          <p:spPr>
            <a:xfrm>
              <a:off x="5520225" y="948750"/>
              <a:ext cx="40800" cy="53200"/>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41"/>
            <p:cNvSpPr/>
            <p:nvPr/>
          </p:nvSpPr>
          <p:spPr>
            <a:xfrm>
              <a:off x="5486750" y="942675"/>
              <a:ext cx="28550" cy="35750"/>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41"/>
            <p:cNvSpPr/>
            <p:nvPr/>
          </p:nvSpPr>
          <p:spPr>
            <a:xfrm>
              <a:off x="5502025" y="953425"/>
              <a:ext cx="28575" cy="35750"/>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41"/>
            <p:cNvSpPr/>
            <p:nvPr/>
          </p:nvSpPr>
          <p:spPr>
            <a:xfrm>
              <a:off x="5569575" y="983575"/>
              <a:ext cx="40850" cy="53200"/>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1"/>
            <p:cNvSpPr/>
            <p:nvPr/>
          </p:nvSpPr>
          <p:spPr>
            <a:xfrm>
              <a:off x="5536175" y="977475"/>
              <a:ext cx="28575" cy="35725"/>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1"/>
            <p:cNvSpPr/>
            <p:nvPr/>
          </p:nvSpPr>
          <p:spPr>
            <a:xfrm>
              <a:off x="5551475" y="988225"/>
              <a:ext cx="28525" cy="35725"/>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1"/>
            <p:cNvSpPr/>
            <p:nvPr/>
          </p:nvSpPr>
          <p:spPr>
            <a:xfrm>
              <a:off x="5619025" y="1018375"/>
              <a:ext cx="40800" cy="53175"/>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1"/>
            <p:cNvSpPr/>
            <p:nvPr/>
          </p:nvSpPr>
          <p:spPr>
            <a:xfrm>
              <a:off x="5585575" y="1012300"/>
              <a:ext cx="28550" cy="35725"/>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1"/>
            <p:cNvSpPr/>
            <p:nvPr/>
          </p:nvSpPr>
          <p:spPr>
            <a:xfrm>
              <a:off x="5600825" y="1023000"/>
              <a:ext cx="28575" cy="35750"/>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1"/>
            <p:cNvSpPr/>
            <p:nvPr/>
          </p:nvSpPr>
          <p:spPr>
            <a:xfrm>
              <a:off x="5668375" y="1053150"/>
              <a:ext cx="40850" cy="53175"/>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1"/>
            <p:cNvSpPr/>
            <p:nvPr/>
          </p:nvSpPr>
          <p:spPr>
            <a:xfrm>
              <a:off x="5634975" y="1047075"/>
              <a:ext cx="28575" cy="35725"/>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1"/>
            <p:cNvSpPr/>
            <p:nvPr/>
          </p:nvSpPr>
          <p:spPr>
            <a:xfrm>
              <a:off x="5650250" y="1057800"/>
              <a:ext cx="28525" cy="35700"/>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1"/>
            <p:cNvSpPr/>
            <p:nvPr/>
          </p:nvSpPr>
          <p:spPr>
            <a:xfrm>
              <a:off x="5717775" y="1087925"/>
              <a:ext cx="40825" cy="53200"/>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1"/>
            <p:cNvSpPr/>
            <p:nvPr/>
          </p:nvSpPr>
          <p:spPr>
            <a:xfrm>
              <a:off x="5684375" y="1081850"/>
              <a:ext cx="28575" cy="35725"/>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1"/>
            <p:cNvSpPr/>
            <p:nvPr/>
          </p:nvSpPr>
          <p:spPr>
            <a:xfrm>
              <a:off x="5699650" y="1092625"/>
              <a:ext cx="28550" cy="35700"/>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1"/>
            <p:cNvSpPr/>
            <p:nvPr/>
          </p:nvSpPr>
          <p:spPr>
            <a:xfrm>
              <a:off x="5767225" y="1122750"/>
              <a:ext cx="40825" cy="53175"/>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1"/>
            <p:cNvSpPr/>
            <p:nvPr/>
          </p:nvSpPr>
          <p:spPr>
            <a:xfrm>
              <a:off x="5733750" y="1116650"/>
              <a:ext cx="28575" cy="35725"/>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1"/>
            <p:cNvSpPr/>
            <p:nvPr/>
          </p:nvSpPr>
          <p:spPr>
            <a:xfrm>
              <a:off x="5749050" y="1127400"/>
              <a:ext cx="28550" cy="35725"/>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1"/>
            <p:cNvSpPr/>
            <p:nvPr/>
          </p:nvSpPr>
          <p:spPr>
            <a:xfrm>
              <a:off x="5417525" y="647950"/>
              <a:ext cx="32625" cy="41525"/>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1"/>
            <p:cNvSpPr/>
            <p:nvPr/>
          </p:nvSpPr>
          <p:spPr>
            <a:xfrm>
              <a:off x="5412475" y="652900"/>
              <a:ext cx="42675" cy="31575"/>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32"/>
        <p:cNvGrpSpPr/>
        <p:nvPr/>
      </p:nvGrpSpPr>
      <p:grpSpPr>
        <a:xfrm>
          <a:off x="0" y="0"/>
          <a:ext cx="0" cy="0"/>
          <a:chOff x="0" y="0"/>
          <a:chExt cx="0" cy="0"/>
        </a:xfrm>
      </p:grpSpPr>
      <p:sp>
        <p:nvSpPr>
          <p:cNvPr id="1733" name="Google Shape;1733;p43"/>
          <p:cNvSpPr/>
          <p:nvPr/>
        </p:nvSpPr>
        <p:spPr>
          <a:xfrm>
            <a:off x="4029777" y="751624"/>
            <a:ext cx="1084500" cy="1084500"/>
          </a:xfrm>
          <a:prstGeom prst="ellipse">
            <a:avLst/>
          </a:prstGeom>
          <a:solidFill>
            <a:srgbClr val="FFFFFF"/>
          </a:solidFill>
          <a:ln w="9525" cap="flat" cmpd="sng">
            <a:solidFill>
              <a:srgbClr val="000000"/>
            </a:solidFill>
            <a:prstDash val="solid"/>
            <a:round/>
            <a:headEnd type="none" w="sm" len="sm"/>
            <a:tailEnd type="none" w="sm" len="sm"/>
          </a:ln>
          <a:effectLst>
            <a:outerShdw dist="47625" dir="3120000" algn="bl" rotWithShape="0">
              <a:schemeClr val="accent6"/>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3"/>
          <p:cNvSpPr txBox="1">
            <a:spLocks noGrp="1"/>
          </p:cNvSpPr>
          <p:nvPr>
            <p:ph type="title"/>
          </p:nvPr>
        </p:nvSpPr>
        <p:spPr>
          <a:xfrm>
            <a:off x="2391888" y="2228650"/>
            <a:ext cx="5080212" cy="2112900"/>
          </a:xfrm>
          <a:prstGeom prst="rect">
            <a:avLst/>
          </a:prstGeom>
        </p:spPr>
        <p:txBody>
          <a:bodyPr spcFirstLastPara="1" wrap="square" lIns="91425" tIns="91425" rIns="91425" bIns="91425" anchor="ctr" anchorCtr="0">
            <a:noAutofit/>
          </a:bodyPr>
          <a:lstStyle/>
          <a:p>
            <a:pPr marL="0" lvl="0" indent="0" algn="ctr" rtl="0">
              <a:lnSpc>
                <a:spcPct val="130000"/>
              </a:lnSpc>
              <a:spcBef>
                <a:spcPts val="0"/>
              </a:spcBef>
              <a:spcAft>
                <a:spcPts val="0"/>
              </a:spcAft>
              <a:buNone/>
            </a:pPr>
            <a:r>
              <a:rPr lang="en" sz="5400" b="1" dirty="0">
                <a:solidFill>
                  <a:schemeClr val="lt1"/>
                </a:solidFill>
              </a:rPr>
              <a:t>KHÁI NIỆM GÓC</a:t>
            </a:r>
            <a:endParaRPr sz="5400" dirty="0"/>
          </a:p>
        </p:txBody>
      </p:sp>
      <p:sp>
        <p:nvSpPr>
          <p:cNvPr id="1735" name="Google Shape;1735;p43"/>
          <p:cNvSpPr txBox="1">
            <a:spLocks noGrp="1"/>
          </p:cNvSpPr>
          <p:nvPr>
            <p:ph type="title" idx="2"/>
          </p:nvPr>
        </p:nvSpPr>
        <p:spPr>
          <a:xfrm>
            <a:off x="3664200" y="872975"/>
            <a:ext cx="1815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cxnSp>
        <p:nvCxnSpPr>
          <p:cNvPr id="1737" name="Google Shape;1737;p43"/>
          <p:cNvCxnSpPr>
            <a:cxnSpLocks/>
            <a:stCxn id="1733" idx="4"/>
            <a:endCxn id="1734" idx="0"/>
          </p:cNvCxnSpPr>
          <p:nvPr/>
        </p:nvCxnSpPr>
        <p:spPr>
          <a:xfrm>
            <a:off x="4572027" y="1836124"/>
            <a:ext cx="359967" cy="392526"/>
          </a:xfrm>
          <a:prstGeom prst="straightConnector1">
            <a:avLst/>
          </a:prstGeom>
          <a:noFill/>
          <a:ln w="9525" cap="flat" cmpd="sng">
            <a:solidFill>
              <a:srgbClr val="000000"/>
            </a:solidFill>
            <a:prstDash val="solid"/>
            <a:round/>
            <a:headEnd type="none" w="med" len="med"/>
            <a:tailEnd type="none" w="med" len="med"/>
          </a:ln>
        </p:spPr>
      </p:cxnSp>
      <p:grpSp>
        <p:nvGrpSpPr>
          <p:cNvPr id="1738" name="Google Shape;1738;p43"/>
          <p:cNvGrpSpPr/>
          <p:nvPr/>
        </p:nvGrpSpPr>
        <p:grpSpPr>
          <a:xfrm>
            <a:off x="2106748" y="751622"/>
            <a:ext cx="1165483" cy="1003630"/>
            <a:chOff x="2106748" y="751622"/>
            <a:chExt cx="1165483" cy="1003630"/>
          </a:xfrm>
        </p:grpSpPr>
        <p:sp>
          <p:nvSpPr>
            <p:cNvPr id="1739" name="Google Shape;1739;p43"/>
            <p:cNvSpPr/>
            <p:nvPr/>
          </p:nvSpPr>
          <p:spPr>
            <a:xfrm rot="-451723">
              <a:off x="2198405" y="781704"/>
              <a:ext cx="22066" cy="970362"/>
            </a:xfrm>
            <a:custGeom>
              <a:avLst/>
              <a:gdLst/>
              <a:ahLst/>
              <a:cxnLst/>
              <a:rect l="l" t="t" r="r" b="b"/>
              <a:pathLst>
                <a:path w="1060" h="46614" extrusionOk="0">
                  <a:moveTo>
                    <a:pt x="532" y="0"/>
                  </a:moveTo>
                  <a:cubicBezTo>
                    <a:pt x="335" y="0"/>
                    <a:pt x="138" y="127"/>
                    <a:pt x="136" y="381"/>
                  </a:cubicBezTo>
                  <a:cubicBezTo>
                    <a:pt x="0" y="15664"/>
                    <a:pt x="272" y="30950"/>
                    <a:pt x="136" y="46233"/>
                  </a:cubicBezTo>
                  <a:cubicBezTo>
                    <a:pt x="133" y="46487"/>
                    <a:pt x="329" y="46614"/>
                    <a:pt x="526" y="46614"/>
                  </a:cubicBezTo>
                  <a:cubicBezTo>
                    <a:pt x="723" y="46614"/>
                    <a:pt x="921" y="46487"/>
                    <a:pt x="923" y="46233"/>
                  </a:cubicBezTo>
                  <a:cubicBezTo>
                    <a:pt x="1059" y="30950"/>
                    <a:pt x="787" y="15664"/>
                    <a:pt x="923" y="381"/>
                  </a:cubicBezTo>
                  <a:cubicBezTo>
                    <a:pt x="925" y="127"/>
                    <a:pt x="728" y="0"/>
                    <a:pt x="53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3"/>
            <p:cNvSpPr/>
            <p:nvPr/>
          </p:nvSpPr>
          <p:spPr>
            <a:xfrm rot="-451723">
              <a:off x="2257437" y="1666465"/>
              <a:ext cx="1017387" cy="22233"/>
            </a:xfrm>
            <a:custGeom>
              <a:avLst/>
              <a:gdLst/>
              <a:ahLst/>
              <a:cxnLst/>
              <a:rect l="l" t="t" r="r" b="b"/>
              <a:pathLst>
                <a:path w="48873" h="1068" extrusionOk="0">
                  <a:moveTo>
                    <a:pt x="506" y="0"/>
                  </a:moveTo>
                  <a:cubicBezTo>
                    <a:pt x="1" y="0"/>
                    <a:pt x="0" y="788"/>
                    <a:pt x="508" y="788"/>
                  </a:cubicBezTo>
                  <a:cubicBezTo>
                    <a:pt x="11236" y="814"/>
                    <a:pt x="21996" y="1068"/>
                    <a:pt x="32742" y="1068"/>
                  </a:cubicBezTo>
                  <a:cubicBezTo>
                    <a:pt x="37954" y="1068"/>
                    <a:pt x="43163" y="1008"/>
                    <a:pt x="48364" y="833"/>
                  </a:cubicBezTo>
                  <a:cubicBezTo>
                    <a:pt x="48864" y="818"/>
                    <a:pt x="48872" y="46"/>
                    <a:pt x="48380" y="46"/>
                  </a:cubicBezTo>
                  <a:cubicBezTo>
                    <a:pt x="48375" y="46"/>
                    <a:pt x="48369" y="46"/>
                    <a:pt x="48364" y="46"/>
                  </a:cubicBezTo>
                  <a:cubicBezTo>
                    <a:pt x="43163" y="220"/>
                    <a:pt x="37954" y="280"/>
                    <a:pt x="32742" y="280"/>
                  </a:cubicBezTo>
                  <a:cubicBezTo>
                    <a:pt x="21995" y="280"/>
                    <a:pt x="11234" y="26"/>
                    <a:pt x="508" y="0"/>
                  </a:cubicBezTo>
                  <a:cubicBezTo>
                    <a:pt x="507" y="0"/>
                    <a:pt x="507" y="0"/>
                    <a:pt x="50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3"/>
            <p:cNvSpPr/>
            <p:nvPr/>
          </p:nvSpPr>
          <p:spPr>
            <a:xfrm rot="-451723">
              <a:off x="2204830" y="806288"/>
              <a:ext cx="892215" cy="877976"/>
            </a:xfrm>
            <a:custGeom>
              <a:avLst/>
              <a:gdLst/>
              <a:ahLst/>
              <a:cxnLst/>
              <a:rect l="l" t="t" r="r" b="b"/>
              <a:pathLst>
                <a:path w="42860" h="42176" extrusionOk="0">
                  <a:moveTo>
                    <a:pt x="42283" y="0"/>
                  </a:moveTo>
                  <a:cubicBezTo>
                    <a:pt x="42194" y="0"/>
                    <a:pt x="42102" y="33"/>
                    <a:pt x="42020" y="113"/>
                  </a:cubicBezTo>
                  <a:cubicBezTo>
                    <a:pt x="27938" y="13728"/>
                    <a:pt x="13502" y="27041"/>
                    <a:pt x="262" y="41494"/>
                  </a:cubicBezTo>
                  <a:cubicBezTo>
                    <a:pt x="0" y="41781"/>
                    <a:pt x="264" y="42176"/>
                    <a:pt x="557" y="42176"/>
                  </a:cubicBezTo>
                  <a:cubicBezTo>
                    <a:pt x="646" y="42176"/>
                    <a:pt x="738" y="42139"/>
                    <a:pt x="819" y="42051"/>
                  </a:cubicBezTo>
                  <a:cubicBezTo>
                    <a:pt x="14058" y="27598"/>
                    <a:pt x="28493" y="14285"/>
                    <a:pt x="42577" y="669"/>
                  </a:cubicBezTo>
                  <a:cubicBezTo>
                    <a:pt x="42860" y="395"/>
                    <a:pt x="42589" y="0"/>
                    <a:pt x="4228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3"/>
            <p:cNvSpPr/>
            <p:nvPr/>
          </p:nvSpPr>
          <p:spPr>
            <a:xfrm rot="-451723">
              <a:off x="2927522" y="940328"/>
              <a:ext cx="16404" cy="67655"/>
            </a:xfrm>
            <a:custGeom>
              <a:avLst/>
              <a:gdLst/>
              <a:ahLst/>
              <a:cxnLst/>
              <a:rect l="l" t="t" r="r" b="b"/>
              <a:pathLst>
                <a:path w="788" h="3250" extrusionOk="0">
                  <a:moveTo>
                    <a:pt x="394" y="0"/>
                  </a:moveTo>
                  <a:cubicBezTo>
                    <a:pt x="197" y="0"/>
                    <a:pt x="0" y="128"/>
                    <a:pt x="0" y="382"/>
                  </a:cubicBezTo>
                  <a:lnTo>
                    <a:pt x="0" y="2870"/>
                  </a:lnTo>
                  <a:cubicBezTo>
                    <a:pt x="0" y="3123"/>
                    <a:pt x="197" y="3250"/>
                    <a:pt x="395" y="3250"/>
                  </a:cubicBezTo>
                  <a:cubicBezTo>
                    <a:pt x="591" y="3250"/>
                    <a:pt x="787" y="3123"/>
                    <a:pt x="787" y="2870"/>
                  </a:cubicBezTo>
                  <a:lnTo>
                    <a:pt x="787" y="382"/>
                  </a:lnTo>
                  <a:cubicBezTo>
                    <a:pt x="787" y="128"/>
                    <a:pt x="591" y="0"/>
                    <a:pt x="39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3"/>
            <p:cNvSpPr/>
            <p:nvPr/>
          </p:nvSpPr>
          <p:spPr>
            <a:xfrm rot="-451723">
              <a:off x="2940408" y="1037855"/>
              <a:ext cx="16404" cy="67655"/>
            </a:xfrm>
            <a:custGeom>
              <a:avLst/>
              <a:gdLst/>
              <a:ahLst/>
              <a:cxnLst/>
              <a:rect l="l" t="t" r="r" b="b"/>
              <a:pathLst>
                <a:path w="788" h="3250" extrusionOk="0">
                  <a:moveTo>
                    <a:pt x="393" y="0"/>
                  </a:moveTo>
                  <a:cubicBezTo>
                    <a:pt x="197" y="0"/>
                    <a:pt x="0" y="127"/>
                    <a:pt x="0" y="381"/>
                  </a:cubicBezTo>
                  <a:lnTo>
                    <a:pt x="0" y="2869"/>
                  </a:lnTo>
                  <a:cubicBezTo>
                    <a:pt x="0" y="3123"/>
                    <a:pt x="197" y="3250"/>
                    <a:pt x="394" y="3250"/>
                  </a:cubicBezTo>
                  <a:cubicBezTo>
                    <a:pt x="591" y="3250"/>
                    <a:pt x="787" y="3123"/>
                    <a:pt x="787" y="2869"/>
                  </a:cubicBezTo>
                  <a:lnTo>
                    <a:pt x="787" y="381"/>
                  </a:lnTo>
                  <a:cubicBezTo>
                    <a:pt x="787" y="128"/>
                    <a:pt x="590" y="0"/>
                    <a:pt x="3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3"/>
            <p:cNvSpPr/>
            <p:nvPr/>
          </p:nvSpPr>
          <p:spPr>
            <a:xfrm rot="-451723">
              <a:off x="2953293" y="1135381"/>
              <a:ext cx="16404" cy="67655"/>
            </a:xfrm>
            <a:custGeom>
              <a:avLst/>
              <a:gdLst/>
              <a:ahLst/>
              <a:cxnLst/>
              <a:rect l="l" t="t" r="r" b="b"/>
              <a:pathLst>
                <a:path w="788" h="3250" extrusionOk="0">
                  <a:moveTo>
                    <a:pt x="393" y="1"/>
                  </a:moveTo>
                  <a:cubicBezTo>
                    <a:pt x="196" y="1"/>
                    <a:pt x="0" y="128"/>
                    <a:pt x="0" y="382"/>
                  </a:cubicBezTo>
                  <a:lnTo>
                    <a:pt x="0" y="2869"/>
                  </a:lnTo>
                  <a:cubicBezTo>
                    <a:pt x="0" y="3122"/>
                    <a:pt x="197" y="3249"/>
                    <a:pt x="394" y="3249"/>
                  </a:cubicBezTo>
                  <a:cubicBezTo>
                    <a:pt x="591" y="3249"/>
                    <a:pt x="787" y="3122"/>
                    <a:pt x="787" y="2869"/>
                  </a:cubicBezTo>
                  <a:lnTo>
                    <a:pt x="787" y="382"/>
                  </a:lnTo>
                  <a:cubicBezTo>
                    <a:pt x="787" y="128"/>
                    <a:pt x="590" y="1"/>
                    <a:pt x="3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3"/>
            <p:cNvSpPr/>
            <p:nvPr/>
          </p:nvSpPr>
          <p:spPr>
            <a:xfrm rot="-451723">
              <a:off x="2966178" y="1232907"/>
              <a:ext cx="16404" cy="67634"/>
            </a:xfrm>
            <a:custGeom>
              <a:avLst/>
              <a:gdLst/>
              <a:ahLst/>
              <a:cxnLst/>
              <a:rect l="l" t="t" r="r" b="b"/>
              <a:pathLst>
                <a:path w="788" h="3249" extrusionOk="0">
                  <a:moveTo>
                    <a:pt x="393" y="1"/>
                  </a:moveTo>
                  <a:cubicBezTo>
                    <a:pt x="197" y="1"/>
                    <a:pt x="0" y="128"/>
                    <a:pt x="0" y="381"/>
                  </a:cubicBezTo>
                  <a:lnTo>
                    <a:pt x="0" y="2868"/>
                  </a:lnTo>
                  <a:cubicBezTo>
                    <a:pt x="0" y="3122"/>
                    <a:pt x="197" y="3249"/>
                    <a:pt x="394" y="3249"/>
                  </a:cubicBezTo>
                  <a:cubicBezTo>
                    <a:pt x="591" y="3249"/>
                    <a:pt x="787" y="3122"/>
                    <a:pt x="787" y="2868"/>
                  </a:cubicBezTo>
                  <a:lnTo>
                    <a:pt x="787" y="381"/>
                  </a:lnTo>
                  <a:cubicBezTo>
                    <a:pt x="787" y="128"/>
                    <a:pt x="590" y="1"/>
                    <a:pt x="3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3"/>
            <p:cNvSpPr/>
            <p:nvPr/>
          </p:nvSpPr>
          <p:spPr>
            <a:xfrm rot="-451723">
              <a:off x="2979065" y="1330433"/>
              <a:ext cx="16404" cy="67655"/>
            </a:xfrm>
            <a:custGeom>
              <a:avLst/>
              <a:gdLst/>
              <a:ahLst/>
              <a:cxnLst/>
              <a:rect l="l" t="t" r="r" b="b"/>
              <a:pathLst>
                <a:path w="788" h="3250" extrusionOk="0">
                  <a:moveTo>
                    <a:pt x="393" y="0"/>
                  </a:moveTo>
                  <a:cubicBezTo>
                    <a:pt x="197" y="0"/>
                    <a:pt x="0" y="127"/>
                    <a:pt x="0" y="381"/>
                  </a:cubicBezTo>
                  <a:lnTo>
                    <a:pt x="0" y="2869"/>
                  </a:lnTo>
                  <a:cubicBezTo>
                    <a:pt x="0" y="3122"/>
                    <a:pt x="197" y="3249"/>
                    <a:pt x="395" y="3249"/>
                  </a:cubicBezTo>
                  <a:cubicBezTo>
                    <a:pt x="591" y="3249"/>
                    <a:pt x="787" y="3123"/>
                    <a:pt x="787" y="2869"/>
                  </a:cubicBezTo>
                  <a:lnTo>
                    <a:pt x="787" y="381"/>
                  </a:lnTo>
                  <a:cubicBezTo>
                    <a:pt x="787" y="127"/>
                    <a:pt x="590" y="0"/>
                    <a:pt x="3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3"/>
            <p:cNvSpPr/>
            <p:nvPr/>
          </p:nvSpPr>
          <p:spPr>
            <a:xfrm rot="-451723">
              <a:off x="2991950" y="1427960"/>
              <a:ext cx="16404" cy="67655"/>
            </a:xfrm>
            <a:custGeom>
              <a:avLst/>
              <a:gdLst/>
              <a:ahLst/>
              <a:cxnLst/>
              <a:rect l="l" t="t" r="r" b="b"/>
              <a:pathLst>
                <a:path w="788" h="3250" extrusionOk="0">
                  <a:moveTo>
                    <a:pt x="393" y="0"/>
                  </a:moveTo>
                  <a:cubicBezTo>
                    <a:pt x="196" y="0"/>
                    <a:pt x="0" y="127"/>
                    <a:pt x="0" y="380"/>
                  </a:cubicBezTo>
                  <a:lnTo>
                    <a:pt x="0" y="2868"/>
                  </a:lnTo>
                  <a:cubicBezTo>
                    <a:pt x="0" y="3122"/>
                    <a:pt x="197" y="3249"/>
                    <a:pt x="394" y="3249"/>
                  </a:cubicBezTo>
                  <a:cubicBezTo>
                    <a:pt x="591" y="3249"/>
                    <a:pt x="787" y="3122"/>
                    <a:pt x="787" y="2868"/>
                  </a:cubicBezTo>
                  <a:lnTo>
                    <a:pt x="787" y="380"/>
                  </a:lnTo>
                  <a:cubicBezTo>
                    <a:pt x="787" y="127"/>
                    <a:pt x="590" y="0"/>
                    <a:pt x="3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3"/>
            <p:cNvSpPr/>
            <p:nvPr/>
          </p:nvSpPr>
          <p:spPr>
            <a:xfrm rot="-451723">
              <a:off x="3004836" y="1525507"/>
              <a:ext cx="16404" cy="67613"/>
            </a:xfrm>
            <a:custGeom>
              <a:avLst/>
              <a:gdLst/>
              <a:ahLst/>
              <a:cxnLst/>
              <a:rect l="l" t="t" r="r" b="b"/>
              <a:pathLst>
                <a:path w="788" h="3248" extrusionOk="0">
                  <a:moveTo>
                    <a:pt x="394" y="0"/>
                  </a:moveTo>
                  <a:cubicBezTo>
                    <a:pt x="197" y="0"/>
                    <a:pt x="0" y="127"/>
                    <a:pt x="0" y="380"/>
                  </a:cubicBezTo>
                  <a:lnTo>
                    <a:pt x="0" y="2867"/>
                  </a:lnTo>
                  <a:cubicBezTo>
                    <a:pt x="0" y="3121"/>
                    <a:pt x="197" y="3248"/>
                    <a:pt x="394" y="3248"/>
                  </a:cubicBezTo>
                  <a:cubicBezTo>
                    <a:pt x="591" y="3248"/>
                    <a:pt x="787" y="3121"/>
                    <a:pt x="787" y="2867"/>
                  </a:cubicBezTo>
                  <a:lnTo>
                    <a:pt x="787" y="380"/>
                  </a:lnTo>
                  <a:cubicBezTo>
                    <a:pt x="787" y="127"/>
                    <a:pt x="591" y="0"/>
                    <a:pt x="39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3"/>
            <p:cNvSpPr/>
            <p:nvPr/>
          </p:nvSpPr>
          <p:spPr>
            <a:xfrm rot="-451723">
              <a:off x="2112791" y="793676"/>
              <a:ext cx="75711" cy="97215"/>
            </a:xfrm>
            <a:custGeom>
              <a:avLst/>
              <a:gdLst/>
              <a:ahLst/>
              <a:cxnLst/>
              <a:rect l="l" t="t" r="r" b="b"/>
              <a:pathLst>
                <a:path w="3637" h="4670" extrusionOk="0">
                  <a:moveTo>
                    <a:pt x="1775" y="1360"/>
                  </a:moveTo>
                  <a:cubicBezTo>
                    <a:pt x="1995" y="2180"/>
                    <a:pt x="2279" y="2975"/>
                    <a:pt x="2623" y="3751"/>
                  </a:cubicBezTo>
                  <a:lnTo>
                    <a:pt x="2623" y="3751"/>
                  </a:lnTo>
                  <a:cubicBezTo>
                    <a:pt x="2067" y="3820"/>
                    <a:pt x="1509" y="3860"/>
                    <a:pt x="948" y="3876"/>
                  </a:cubicBezTo>
                  <a:lnTo>
                    <a:pt x="948" y="3876"/>
                  </a:lnTo>
                  <a:cubicBezTo>
                    <a:pt x="1175" y="3020"/>
                    <a:pt x="1449" y="2182"/>
                    <a:pt x="1775" y="1360"/>
                  </a:cubicBezTo>
                  <a:close/>
                  <a:moveTo>
                    <a:pt x="1703" y="0"/>
                  </a:moveTo>
                  <a:cubicBezTo>
                    <a:pt x="1587" y="0"/>
                    <a:pt x="1476" y="60"/>
                    <a:pt x="1412" y="206"/>
                  </a:cubicBezTo>
                  <a:cubicBezTo>
                    <a:pt x="843" y="1489"/>
                    <a:pt x="388" y="2804"/>
                    <a:pt x="59" y="4171"/>
                  </a:cubicBezTo>
                  <a:cubicBezTo>
                    <a:pt x="0" y="4418"/>
                    <a:pt x="178" y="4670"/>
                    <a:pt x="438" y="4670"/>
                  </a:cubicBezTo>
                  <a:cubicBezTo>
                    <a:pt x="1402" y="4670"/>
                    <a:pt x="2351" y="4589"/>
                    <a:pt x="3304" y="4443"/>
                  </a:cubicBezTo>
                  <a:cubicBezTo>
                    <a:pt x="3576" y="4402"/>
                    <a:pt x="3636" y="4067"/>
                    <a:pt x="3541" y="3865"/>
                  </a:cubicBezTo>
                  <a:cubicBezTo>
                    <a:pt x="3004" y="2751"/>
                    <a:pt x="2611" y="1595"/>
                    <a:pt x="2348" y="388"/>
                  </a:cubicBezTo>
                  <a:cubicBezTo>
                    <a:pt x="2305" y="190"/>
                    <a:pt x="2159" y="105"/>
                    <a:pt x="2005" y="105"/>
                  </a:cubicBezTo>
                  <a:cubicBezTo>
                    <a:pt x="1994" y="105"/>
                    <a:pt x="1983" y="105"/>
                    <a:pt x="1972" y="106"/>
                  </a:cubicBezTo>
                  <a:lnTo>
                    <a:pt x="1972" y="106"/>
                  </a:lnTo>
                  <a:cubicBezTo>
                    <a:pt x="1894" y="40"/>
                    <a:pt x="1797" y="0"/>
                    <a:pt x="17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3"/>
            <p:cNvSpPr/>
            <p:nvPr/>
          </p:nvSpPr>
          <p:spPr>
            <a:xfrm rot="-451723">
              <a:off x="2132995" y="809053"/>
              <a:ext cx="32121" cy="69737"/>
            </a:xfrm>
            <a:custGeom>
              <a:avLst/>
              <a:gdLst/>
              <a:ahLst/>
              <a:cxnLst/>
              <a:rect l="l" t="t" r="r" b="b"/>
              <a:pathLst>
                <a:path w="1543" h="3350" extrusionOk="0">
                  <a:moveTo>
                    <a:pt x="676" y="1"/>
                  </a:moveTo>
                  <a:cubicBezTo>
                    <a:pt x="523" y="1"/>
                    <a:pt x="379" y="86"/>
                    <a:pt x="341" y="284"/>
                  </a:cubicBezTo>
                  <a:cubicBezTo>
                    <a:pt x="167" y="1170"/>
                    <a:pt x="57" y="2062"/>
                    <a:pt x="13" y="2961"/>
                  </a:cubicBezTo>
                  <a:cubicBezTo>
                    <a:pt x="1" y="3198"/>
                    <a:pt x="204" y="3349"/>
                    <a:pt x="413" y="3349"/>
                  </a:cubicBezTo>
                  <a:cubicBezTo>
                    <a:pt x="479" y="3349"/>
                    <a:pt x="545" y="3334"/>
                    <a:pt x="605" y="3302"/>
                  </a:cubicBezTo>
                  <a:cubicBezTo>
                    <a:pt x="700" y="3252"/>
                    <a:pt x="779" y="3194"/>
                    <a:pt x="845" y="3127"/>
                  </a:cubicBezTo>
                  <a:lnTo>
                    <a:pt x="845" y="3127"/>
                  </a:lnTo>
                  <a:cubicBezTo>
                    <a:pt x="891" y="3145"/>
                    <a:pt x="936" y="3154"/>
                    <a:pt x="980" y="3154"/>
                  </a:cubicBezTo>
                  <a:cubicBezTo>
                    <a:pt x="1319" y="3154"/>
                    <a:pt x="1542" y="2636"/>
                    <a:pt x="1178" y="2414"/>
                  </a:cubicBezTo>
                  <a:cubicBezTo>
                    <a:pt x="1084" y="2357"/>
                    <a:pt x="988" y="2298"/>
                    <a:pt x="892" y="2241"/>
                  </a:cubicBezTo>
                  <a:cubicBezTo>
                    <a:pt x="879" y="2233"/>
                    <a:pt x="866" y="2227"/>
                    <a:pt x="853" y="2221"/>
                  </a:cubicBezTo>
                  <a:lnTo>
                    <a:pt x="853" y="2221"/>
                  </a:lnTo>
                  <a:cubicBezTo>
                    <a:pt x="906" y="1642"/>
                    <a:pt x="988" y="1068"/>
                    <a:pt x="1099" y="496"/>
                  </a:cubicBezTo>
                  <a:cubicBezTo>
                    <a:pt x="1159" y="196"/>
                    <a:pt x="907" y="1"/>
                    <a:pt x="6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3"/>
            <p:cNvSpPr/>
            <p:nvPr/>
          </p:nvSpPr>
          <p:spPr>
            <a:xfrm rot="-451723">
              <a:off x="3163727" y="1582278"/>
              <a:ext cx="104355" cy="70195"/>
            </a:xfrm>
            <a:custGeom>
              <a:avLst/>
              <a:gdLst/>
              <a:ahLst/>
              <a:cxnLst/>
              <a:rect l="l" t="t" r="r" b="b"/>
              <a:pathLst>
                <a:path w="5013" h="3372" extrusionOk="0">
                  <a:moveTo>
                    <a:pt x="810" y="854"/>
                  </a:moveTo>
                  <a:cubicBezTo>
                    <a:pt x="1697" y="1041"/>
                    <a:pt x="2564" y="1281"/>
                    <a:pt x="3416" y="1575"/>
                  </a:cubicBezTo>
                  <a:lnTo>
                    <a:pt x="3416" y="1575"/>
                  </a:lnTo>
                  <a:cubicBezTo>
                    <a:pt x="2593" y="1914"/>
                    <a:pt x="1756" y="2211"/>
                    <a:pt x="905" y="2472"/>
                  </a:cubicBezTo>
                  <a:lnTo>
                    <a:pt x="905" y="2472"/>
                  </a:lnTo>
                  <a:cubicBezTo>
                    <a:pt x="840" y="1934"/>
                    <a:pt x="810" y="1396"/>
                    <a:pt x="810" y="854"/>
                  </a:cubicBezTo>
                  <a:close/>
                  <a:moveTo>
                    <a:pt x="438" y="0"/>
                  </a:moveTo>
                  <a:cubicBezTo>
                    <a:pt x="242" y="0"/>
                    <a:pt x="40" y="127"/>
                    <a:pt x="31" y="380"/>
                  </a:cubicBezTo>
                  <a:cubicBezTo>
                    <a:pt x="1" y="1290"/>
                    <a:pt x="63" y="2184"/>
                    <a:pt x="201" y="3083"/>
                  </a:cubicBezTo>
                  <a:cubicBezTo>
                    <a:pt x="228" y="3260"/>
                    <a:pt x="421" y="3372"/>
                    <a:pt x="592" y="3372"/>
                  </a:cubicBezTo>
                  <a:cubicBezTo>
                    <a:pt x="625" y="3372"/>
                    <a:pt x="657" y="3368"/>
                    <a:pt x="687" y="3359"/>
                  </a:cubicBezTo>
                  <a:cubicBezTo>
                    <a:pt x="2049" y="2964"/>
                    <a:pt x="3374" y="2472"/>
                    <a:pt x="4668" y="1887"/>
                  </a:cubicBezTo>
                  <a:cubicBezTo>
                    <a:pt x="5013" y="1733"/>
                    <a:pt x="4850" y="1278"/>
                    <a:pt x="4573" y="1169"/>
                  </a:cubicBezTo>
                  <a:cubicBezTo>
                    <a:pt x="3375" y="692"/>
                    <a:pt x="2150" y="327"/>
                    <a:pt x="887" y="68"/>
                  </a:cubicBezTo>
                  <a:cubicBezTo>
                    <a:pt x="856" y="62"/>
                    <a:pt x="826" y="59"/>
                    <a:pt x="798" y="59"/>
                  </a:cubicBezTo>
                  <a:cubicBezTo>
                    <a:pt x="756" y="59"/>
                    <a:pt x="718" y="65"/>
                    <a:pt x="682" y="76"/>
                  </a:cubicBezTo>
                  <a:lnTo>
                    <a:pt x="682" y="76"/>
                  </a:lnTo>
                  <a:cubicBezTo>
                    <a:pt x="613" y="25"/>
                    <a:pt x="526" y="0"/>
                    <a:pt x="43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3"/>
            <p:cNvSpPr/>
            <p:nvPr/>
          </p:nvSpPr>
          <p:spPr>
            <a:xfrm rot="-451723">
              <a:off x="3176990" y="1597680"/>
              <a:ext cx="38282" cy="41426"/>
            </a:xfrm>
            <a:custGeom>
              <a:avLst/>
              <a:gdLst/>
              <a:ahLst/>
              <a:cxnLst/>
              <a:rect l="l" t="t" r="r" b="b"/>
              <a:pathLst>
                <a:path w="1839" h="1990" extrusionOk="0">
                  <a:moveTo>
                    <a:pt x="499" y="0"/>
                  </a:moveTo>
                  <a:cubicBezTo>
                    <a:pt x="345" y="0"/>
                    <a:pt x="197" y="85"/>
                    <a:pt x="151" y="282"/>
                  </a:cubicBezTo>
                  <a:cubicBezTo>
                    <a:pt x="59" y="671"/>
                    <a:pt x="9" y="1069"/>
                    <a:pt x="3" y="1469"/>
                  </a:cubicBezTo>
                  <a:cubicBezTo>
                    <a:pt x="1" y="1707"/>
                    <a:pt x="209" y="1857"/>
                    <a:pt x="413" y="1857"/>
                  </a:cubicBezTo>
                  <a:cubicBezTo>
                    <a:pt x="509" y="1857"/>
                    <a:pt x="604" y="1823"/>
                    <a:pt x="676" y="1750"/>
                  </a:cubicBezTo>
                  <a:lnTo>
                    <a:pt x="676" y="1750"/>
                  </a:lnTo>
                  <a:cubicBezTo>
                    <a:pt x="684" y="1766"/>
                    <a:pt x="692" y="1783"/>
                    <a:pt x="700" y="1799"/>
                  </a:cubicBezTo>
                  <a:cubicBezTo>
                    <a:pt x="769" y="1932"/>
                    <a:pt x="889" y="1990"/>
                    <a:pt x="1013" y="1990"/>
                  </a:cubicBezTo>
                  <a:cubicBezTo>
                    <a:pt x="1152" y="1990"/>
                    <a:pt x="1296" y="1918"/>
                    <a:pt x="1380" y="1799"/>
                  </a:cubicBezTo>
                  <a:cubicBezTo>
                    <a:pt x="1492" y="1637"/>
                    <a:pt x="1607" y="1477"/>
                    <a:pt x="1720" y="1315"/>
                  </a:cubicBezTo>
                  <a:cubicBezTo>
                    <a:pt x="1839" y="1146"/>
                    <a:pt x="1796" y="981"/>
                    <a:pt x="1684" y="872"/>
                  </a:cubicBezTo>
                  <a:lnTo>
                    <a:pt x="1684" y="872"/>
                  </a:lnTo>
                  <a:cubicBezTo>
                    <a:pt x="1733" y="704"/>
                    <a:pt x="1687" y="508"/>
                    <a:pt x="1512" y="426"/>
                  </a:cubicBezTo>
                  <a:cubicBezTo>
                    <a:pt x="1438" y="391"/>
                    <a:pt x="1362" y="356"/>
                    <a:pt x="1287" y="320"/>
                  </a:cubicBezTo>
                  <a:cubicBezTo>
                    <a:pt x="1220" y="289"/>
                    <a:pt x="1151" y="273"/>
                    <a:pt x="1084" y="273"/>
                  </a:cubicBezTo>
                  <a:cubicBezTo>
                    <a:pt x="1025" y="273"/>
                    <a:pt x="967" y="286"/>
                    <a:pt x="914" y="312"/>
                  </a:cubicBezTo>
                  <a:lnTo>
                    <a:pt x="914" y="312"/>
                  </a:lnTo>
                  <a:cubicBezTo>
                    <a:pt x="872" y="119"/>
                    <a:pt x="681" y="0"/>
                    <a:pt x="4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3"/>
            <p:cNvSpPr/>
            <p:nvPr/>
          </p:nvSpPr>
          <p:spPr>
            <a:xfrm rot="-451723">
              <a:off x="2213818" y="1241488"/>
              <a:ext cx="301450" cy="185542"/>
            </a:xfrm>
            <a:custGeom>
              <a:avLst/>
              <a:gdLst/>
              <a:ahLst/>
              <a:cxnLst/>
              <a:rect l="l" t="t" r="r" b="b"/>
              <a:pathLst>
                <a:path w="14481" h="8913" extrusionOk="0">
                  <a:moveTo>
                    <a:pt x="3443" y="1"/>
                  </a:moveTo>
                  <a:cubicBezTo>
                    <a:pt x="2457" y="1"/>
                    <a:pt x="1457" y="100"/>
                    <a:pt x="466" y="299"/>
                  </a:cubicBezTo>
                  <a:cubicBezTo>
                    <a:pt x="1" y="391"/>
                    <a:pt x="159" y="1066"/>
                    <a:pt x="590" y="1066"/>
                  </a:cubicBezTo>
                  <a:cubicBezTo>
                    <a:pt x="618" y="1066"/>
                    <a:pt x="647" y="1063"/>
                    <a:pt x="678" y="1057"/>
                  </a:cubicBezTo>
                  <a:cubicBezTo>
                    <a:pt x="1613" y="870"/>
                    <a:pt x="2555" y="776"/>
                    <a:pt x="3482" y="776"/>
                  </a:cubicBezTo>
                  <a:cubicBezTo>
                    <a:pt x="8309" y="776"/>
                    <a:pt x="12721" y="3336"/>
                    <a:pt x="13669" y="8629"/>
                  </a:cubicBezTo>
                  <a:cubicBezTo>
                    <a:pt x="13704" y="8827"/>
                    <a:pt x="13846" y="8912"/>
                    <a:pt x="13998" y="8912"/>
                  </a:cubicBezTo>
                  <a:cubicBezTo>
                    <a:pt x="14228" y="8912"/>
                    <a:pt x="14481" y="8717"/>
                    <a:pt x="14428" y="8418"/>
                  </a:cubicBezTo>
                  <a:cubicBezTo>
                    <a:pt x="13412" y="2753"/>
                    <a:pt x="8624" y="1"/>
                    <a:pt x="34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3"/>
            <p:cNvSpPr/>
            <p:nvPr/>
          </p:nvSpPr>
          <p:spPr>
            <a:xfrm rot="-451723">
              <a:off x="2252520" y="1616438"/>
              <a:ext cx="79209" cy="54894"/>
            </a:xfrm>
            <a:custGeom>
              <a:avLst/>
              <a:gdLst/>
              <a:ahLst/>
              <a:cxnLst/>
              <a:rect l="l" t="t" r="r" b="b"/>
              <a:pathLst>
                <a:path w="3805" h="2637" extrusionOk="0">
                  <a:moveTo>
                    <a:pt x="542" y="0"/>
                  </a:moveTo>
                  <a:cubicBezTo>
                    <a:pt x="216" y="0"/>
                    <a:pt x="0" y="513"/>
                    <a:pt x="350" y="748"/>
                  </a:cubicBezTo>
                  <a:cubicBezTo>
                    <a:pt x="1253" y="1354"/>
                    <a:pt x="2155" y="1962"/>
                    <a:pt x="3059" y="2569"/>
                  </a:cubicBezTo>
                  <a:cubicBezTo>
                    <a:pt x="3129" y="2616"/>
                    <a:pt x="3199" y="2637"/>
                    <a:pt x="3264" y="2637"/>
                  </a:cubicBezTo>
                  <a:cubicBezTo>
                    <a:pt x="3590" y="2637"/>
                    <a:pt x="3805" y="2123"/>
                    <a:pt x="3457" y="1889"/>
                  </a:cubicBezTo>
                  <a:cubicBezTo>
                    <a:pt x="2552" y="1282"/>
                    <a:pt x="1651" y="674"/>
                    <a:pt x="747" y="68"/>
                  </a:cubicBezTo>
                  <a:cubicBezTo>
                    <a:pt x="676" y="21"/>
                    <a:pt x="607" y="0"/>
                    <a:pt x="54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3"/>
            <p:cNvSpPr/>
            <p:nvPr/>
          </p:nvSpPr>
          <p:spPr>
            <a:xfrm rot="-451723">
              <a:off x="2243905" y="1536473"/>
              <a:ext cx="121217" cy="76565"/>
            </a:xfrm>
            <a:custGeom>
              <a:avLst/>
              <a:gdLst/>
              <a:ahLst/>
              <a:cxnLst/>
              <a:rect l="l" t="t" r="r" b="b"/>
              <a:pathLst>
                <a:path w="5823" h="3678" extrusionOk="0">
                  <a:moveTo>
                    <a:pt x="562" y="0"/>
                  </a:moveTo>
                  <a:cubicBezTo>
                    <a:pt x="223" y="0"/>
                    <a:pt x="0" y="518"/>
                    <a:pt x="364" y="741"/>
                  </a:cubicBezTo>
                  <a:cubicBezTo>
                    <a:pt x="1930" y="1700"/>
                    <a:pt x="3496" y="2658"/>
                    <a:pt x="5061" y="3617"/>
                  </a:cubicBezTo>
                  <a:cubicBezTo>
                    <a:pt x="5130" y="3659"/>
                    <a:pt x="5197" y="3677"/>
                    <a:pt x="5261" y="3677"/>
                  </a:cubicBezTo>
                  <a:cubicBezTo>
                    <a:pt x="5599" y="3677"/>
                    <a:pt x="5823" y="3160"/>
                    <a:pt x="5459" y="2937"/>
                  </a:cubicBezTo>
                  <a:cubicBezTo>
                    <a:pt x="3893" y="1978"/>
                    <a:pt x="2327" y="1020"/>
                    <a:pt x="762" y="61"/>
                  </a:cubicBezTo>
                  <a:cubicBezTo>
                    <a:pt x="693" y="19"/>
                    <a:pt x="625" y="0"/>
                    <a:pt x="56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3"/>
            <p:cNvSpPr/>
            <p:nvPr/>
          </p:nvSpPr>
          <p:spPr>
            <a:xfrm rot="-451723">
              <a:off x="2234065" y="1444473"/>
              <a:ext cx="184313" cy="105230"/>
            </a:xfrm>
            <a:custGeom>
              <a:avLst/>
              <a:gdLst/>
              <a:ahLst/>
              <a:cxnLst/>
              <a:rect l="l" t="t" r="r" b="b"/>
              <a:pathLst>
                <a:path w="8854" h="5055" extrusionOk="0">
                  <a:moveTo>
                    <a:pt x="601" y="1"/>
                  </a:moveTo>
                  <a:cubicBezTo>
                    <a:pt x="240" y="1"/>
                    <a:pt x="0" y="531"/>
                    <a:pt x="390" y="727"/>
                  </a:cubicBezTo>
                  <a:cubicBezTo>
                    <a:pt x="3007" y="2057"/>
                    <a:pt x="5574" y="3480"/>
                    <a:pt x="8089" y="4995"/>
                  </a:cubicBezTo>
                  <a:cubicBezTo>
                    <a:pt x="8157" y="5036"/>
                    <a:pt x="8225" y="5054"/>
                    <a:pt x="8288" y="5054"/>
                  </a:cubicBezTo>
                  <a:cubicBezTo>
                    <a:pt x="8629" y="5054"/>
                    <a:pt x="8854" y="4536"/>
                    <a:pt x="8487" y="4315"/>
                  </a:cubicBezTo>
                  <a:cubicBezTo>
                    <a:pt x="5970" y="2800"/>
                    <a:pt x="3405" y="1379"/>
                    <a:pt x="787" y="47"/>
                  </a:cubicBezTo>
                  <a:cubicBezTo>
                    <a:pt x="723" y="15"/>
                    <a:pt x="661" y="1"/>
                    <a:pt x="6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3"/>
            <p:cNvSpPr/>
            <p:nvPr/>
          </p:nvSpPr>
          <p:spPr>
            <a:xfrm rot="-451723">
              <a:off x="2226625" y="1356270"/>
              <a:ext cx="232734" cy="128003"/>
            </a:xfrm>
            <a:custGeom>
              <a:avLst/>
              <a:gdLst/>
              <a:ahLst/>
              <a:cxnLst/>
              <a:rect l="l" t="t" r="r" b="b"/>
              <a:pathLst>
                <a:path w="11180" h="6149" extrusionOk="0">
                  <a:moveTo>
                    <a:pt x="590" y="0"/>
                  </a:moveTo>
                  <a:cubicBezTo>
                    <a:pt x="234" y="0"/>
                    <a:pt x="0" y="525"/>
                    <a:pt x="383" y="730"/>
                  </a:cubicBezTo>
                  <a:lnTo>
                    <a:pt x="10401" y="6099"/>
                  </a:lnTo>
                  <a:cubicBezTo>
                    <a:pt x="10466" y="6134"/>
                    <a:pt x="10530" y="6149"/>
                    <a:pt x="10590" y="6149"/>
                  </a:cubicBezTo>
                  <a:cubicBezTo>
                    <a:pt x="10945" y="6149"/>
                    <a:pt x="11180" y="5623"/>
                    <a:pt x="10797" y="5419"/>
                  </a:cubicBezTo>
                  <a:lnTo>
                    <a:pt x="781" y="50"/>
                  </a:lnTo>
                  <a:cubicBezTo>
                    <a:pt x="715" y="16"/>
                    <a:pt x="651" y="0"/>
                    <a:pt x="59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3"/>
            <p:cNvSpPr/>
            <p:nvPr/>
          </p:nvSpPr>
          <p:spPr>
            <a:xfrm rot="-451723">
              <a:off x="2219064" y="1277135"/>
              <a:ext cx="285296" cy="156273"/>
            </a:xfrm>
            <a:custGeom>
              <a:avLst/>
              <a:gdLst/>
              <a:ahLst/>
              <a:cxnLst/>
              <a:rect l="l" t="t" r="r" b="b"/>
              <a:pathLst>
                <a:path w="13705" h="7507" extrusionOk="0">
                  <a:moveTo>
                    <a:pt x="504" y="0"/>
                  </a:moveTo>
                  <a:cubicBezTo>
                    <a:pt x="125" y="0"/>
                    <a:pt x="1" y="634"/>
                    <a:pt x="429" y="783"/>
                  </a:cubicBezTo>
                  <a:cubicBezTo>
                    <a:pt x="4830" y="2307"/>
                    <a:pt x="8898" y="5158"/>
                    <a:pt x="12932" y="7452"/>
                  </a:cubicBezTo>
                  <a:cubicBezTo>
                    <a:pt x="12999" y="7490"/>
                    <a:pt x="13065" y="7507"/>
                    <a:pt x="13127" y="7507"/>
                  </a:cubicBezTo>
                  <a:cubicBezTo>
                    <a:pt x="13474" y="7507"/>
                    <a:pt x="13704" y="6985"/>
                    <a:pt x="13329" y="6772"/>
                  </a:cubicBezTo>
                  <a:cubicBezTo>
                    <a:pt x="9225" y="4439"/>
                    <a:pt x="5117" y="1577"/>
                    <a:pt x="637" y="24"/>
                  </a:cubicBezTo>
                  <a:cubicBezTo>
                    <a:pt x="590" y="8"/>
                    <a:pt x="546" y="0"/>
                    <a:pt x="5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3"/>
            <p:cNvSpPr/>
            <p:nvPr/>
          </p:nvSpPr>
          <p:spPr>
            <a:xfrm rot="-451723">
              <a:off x="2382868" y="1130861"/>
              <a:ext cx="48275" cy="79729"/>
            </a:xfrm>
            <a:custGeom>
              <a:avLst/>
              <a:gdLst/>
              <a:ahLst/>
              <a:cxnLst/>
              <a:rect l="l" t="t" r="r" b="b"/>
              <a:pathLst>
                <a:path w="2319" h="3830" extrusionOk="0">
                  <a:moveTo>
                    <a:pt x="1789" y="1"/>
                  </a:moveTo>
                  <a:cubicBezTo>
                    <a:pt x="1673" y="1"/>
                    <a:pt x="1562" y="61"/>
                    <a:pt x="1497" y="205"/>
                  </a:cubicBezTo>
                  <a:cubicBezTo>
                    <a:pt x="1046" y="1213"/>
                    <a:pt x="593" y="2219"/>
                    <a:pt x="142" y="3227"/>
                  </a:cubicBezTo>
                  <a:cubicBezTo>
                    <a:pt x="1" y="3542"/>
                    <a:pt x="277" y="3829"/>
                    <a:pt x="530" y="3829"/>
                  </a:cubicBezTo>
                  <a:cubicBezTo>
                    <a:pt x="646" y="3829"/>
                    <a:pt x="757" y="3770"/>
                    <a:pt x="822" y="3625"/>
                  </a:cubicBezTo>
                  <a:cubicBezTo>
                    <a:pt x="1273" y="2617"/>
                    <a:pt x="1726" y="1610"/>
                    <a:pt x="2177" y="602"/>
                  </a:cubicBezTo>
                  <a:cubicBezTo>
                    <a:pt x="2318" y="287"/>
                    <a:pt x="2043" y="1"/>
                    <a:pt x="17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3"/>
            <p:cNvSpPr/>
            <p:nvPr/>
          </p:nvSpPr>
          <p:spPr>
            <a:xfrm rot="-451723">
              <a:off x="2408398" y="1128287"/>
              <a:ext cx="54395" cy="81269"/>
            </a:xfrm>
            <a:custGeom>
              <a:avLst/>
              <a:gdLst/>
              <a:ahLst/>
              <a:cxnLst/>
              <a:rect l="l" t="t" r="r" b="b"/>
              <a:pathLst>
                <a:path w="2613" h="3904" extrusionOk="0">
                  <a:moveTo>
                    <a:pt x="557" y="1"/>
                  </a:moveTo>
                  <a:cubicBezTo>
                    <a:pt x="275" y="1"/>
                    <a:pt x="1" y="281"/>
                    <a:pt x="206" y="572"/>
                  </a:cubicBezTo>
                  <a:cubicBezTo>
                    <a:pt x="872" y="1520"/>
                    <a:pt x="1390" y="2532"/>
                    <a:pt x="1757" y="3631"/>
                  </a:cubicBezTo>
                  <a:cubicBezTo>
                    <a:pt x="1820" y="3821"/>
                    <a:pt x="1977" y="3904"/>
                    <a:pt x="2134" y="3904"/>
                  </a:cubicBezTo>
                  <a:cubicBezTo>
                    <a:pt x="2374" y="3904"/>
                    <a:pt x="2612" y="3713"/>
                    <a:pt x="2515" y="3421"/>
                  </a:cubicBezTo>
                  <a:cubicBezTo>
                    <a:pt x="2130" y="2261"/>
                    <a:pt x="1591" y="1176"/>
                    <a:pt x="886" y="175"/>
                  </a:cubicBezTo>
                  <a:cubicBezTo>
                    <a:pt x="800" y="52"/>
                    <a:pt x="678" y="1"/>
                    <a:pt x="55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3"/>
            <p:cNvSpPr/>
            <p:nvPr/>
          </p:nvSpPr>
          <p:spPr>
            <a:xfrm rot="-451723">
              <a:off x="2393870" y="1176775"/>
              <a:ext cx="64949" cy="19235"/>
            </a:xfrm>
            <a:custGeom>
              <a:avLst/>
              <a:gdLst/>
              <a:ahLst/>
              <a:cxnLst/>
              <a:rect l="l" t="t" r="r" b="b"/>
              <a:pathLst>
                <a:path w="3120" h="924" extrusionOk="0">
                  <a:moveTo>
                    <a:pt x="2570" y="1"/>
                  </a:moveTo>
                  <a:cubicBezTo>
                    <a:pt x="2536" y="1"/>
                    <a:pt x="2499" y="6"/>
                    <a:pt x="2460" y="16"/>
                  </a:cubicBezTo>
                  <a:cubicBezTo>
                    <a:pt x="2149" y="98"/>
                    <a:pt x="1839" y="140"/>
                    <a:pt x="1529" y="140"/>
                  </a:cubicBezTo>
                  <a:cubicBezTo>
                    <a:pt x="1242" y="140"/>
                    <a:pt x="955" y="104"/>
                    <a:pt x="667" y="33"/>
                  </a:cubicBezTo>
                  <a:cubicBezTo>
                    <a:pt x="630" y="24"/>
                    <a:pt x="596" y="20"/>
                    <a:pt x="563" y="20"/>
                  </a:cubicBezTo>
                  <a:cubicBezTo>
                    <a:pt x="148" y="20"/>
                    <a:pt x="0" y="679"/>
                    <a:pt x="458" y="792"/>
                  </a:cubicBezTo>
                  <a:cubicBezTo>
                    <a:pt x="816" y="879"/>
                    <a:pt x="1176" y="924"/>
                    <a:pt x="1536" y="924"/>
                  </a:cubicBezTo>
                  <a:cubicBezTo>
                    <a:pt x="1915" y="924"/>
                    <a:pt x="2293" y="874"/>
                    <a:pt x="2669" y="775"/>
                  </a:cubicBezTo>
                  <a:cubicBezTo>
                    <a:pt x="3119" y="653"/>
                    <a:pt x="2978" y="1"/>
                    <a:pt x="257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3"/>
            <p:cNvSpPr/>
            <p:nvPr/>
          </p:nvSpPr>
          <p:spPr>
            <a:xfrm rot="-451723">
              <a:off x="2719785" y="1389791"/>
              <a:ext cx="24751" cy="119427"/>
            </a:xfrm>
            <a:custGeom>
              <a:avLst/>
              <a:gdLst/>
              <a:ahLst/>
              <a:cxnLst/>
              <a:rect l="l" t="t" r="r" b="b"/>
              <a:pathLst>
                <a:path w="1189" h="5737" extrusionOk="0">
                  <a:moveTo>
                    <a:pt x="645" y="0"/>
                  </a:moveTo>
                  <a:cubicBezTo>
                    <a:pt x="493" y="0"/>
                    <a:pt x="351" y="86"/>
                    <a:pt x="315" y="285"/>
                  </a:cubicBezTo>
                  <a:cubicBezTo>
                    <a:pt x="0" y="2016"/>
                    <a:pt x="16" y="3729"/>
                    <a:pt x="368" y="5453"/>
                  </a:cubicBezTo>
                  <a:cubicBezTo>
                    <a:pt x="409" y="5651"/>
                    <a:pt x="554" y="5736"/>
                    <a:pt x="707" y="5736"/>
                  </a:cubicBezTo>
                  <a:cubicBezTo>
                    <a:pt x="938" y="5736"/>
                    <a:pt x="1188" y="5542"/>
                    <a:pt x="1127" y="5244"/>
                  </a:cubicBezTo>
                  <a:cubicBezTo>
                    <a:pt x="804" y="3662"/>
                    <a:pt x="783" y="2083"/>
                    <a:pt x="1074" y="494"/>
                  </a:cubicBezTo>
                  <a:cubicBezTo>
                    <a:pt x="1128" y="196"/>
                    <a:pt x="875" y="0"/>
                    <a:pt x="6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3"/>
            <p:cNvSpPr/>
            <p:nvPr/>
          </p:nvSpPr>
          <p:spPr>
            <a:xfrm rot="-451723">
              <a:off x="2724759" y="1382204"/>
              <a:ext cx="79687" cy="123653"/>
            </a:xfrm>
            <a:custGeom>
              <a:avLst/>
              <a:gdLst/>
              <a:ahLst/>
              <a:cxnLst/>
              <a:rect l="l" t="t" r="r" b="b"/>
              <a:pathLst>
                <a:path w="3828" h="5940" extrusionOk="0">
                  <a:moveTo>
                    <a:pt x="1406" y="1"/>
                  </a:moveTo>
                  <a:cubicBezTo>
                    <a:pt x="926" y="1"/>
                    <a:pt x="457" y="214"/>
                    <a:pt x="184" y="665"/>
                  </a:cubicBezTo>
                  <a:cubicBezTo>
                    <a:pt x="0" y="968"/>
                    <a:pt x="272" y="1251"/>
                    <a:pt x="543" y="1251"/>
                  </a:cubicBezTo>
                  <a:cubicBezTo>
                    <a:pt x="662" y="1251"/>
                    <a:pt x="781" y="1197"/>
                    <a:pt x="861" y="1064"/>
                  </a:cubicBezTo>
                  <a:cubicBezTo>
                    <a:pt x="984" y="863"/>
                    <a:pt x="1175" y="778"/>
                    <a:pt x="1373" y="778"/>
                  </a:cubicBezTo>
                  <a:cubicBezTo>
                    <a:pt x="1688" y="778"/>
                    <a:pt x="2022" y="992"/>
                    <a:pt x="2125" y="1288"/>
                  </a:cubicBezTo>
                  <a:cubicBezTo>
                    <a:pt x="2399" y="2069"/>
                    <a:pt x="1551" y="2613"/>
                    <a:pt x="881" y="2721"/>
                  </a:cubicBezTo>
                  <a:cubicBezTo>
                    <a:pt x="408" y="2797"/>
                    <a:pt x="582" y="3451"/>
                    <a:pt x="987" y="3494"/>
                  </a:cubicBezTo>
                  <a:cubicBezTo>
                    <a:pt x="1338" y="3531"/>
                    <a:pt x="1760" y="3542"/>
                    <a:pt x="2071" y="3729"/>
                  </a:cubicBezTo>
                  <a:cubicBezTo>
                    <a:pt x="2479" y="3973"/>
                    <a:pt x="3021" y="4804"/>
                    <a:pt x="2333" y="5083"/>
                  </a:cubicBezTo>
                  <a:cubicBezTo>
                    <a:pt x="2164" y="5151"/>
                    <a:pt x="1973" y="5176"/>
                    <a:pt x="1779" y="5176"/>
                  </a:cubicBezTo>
                  <a:cubicBezTo>
                    <a:pt x="1522" y="5176"/>
                    <a:pt x="1258" y="5132"/>
                    <a:pt x="1029" y="5090"/>
                  </a:cubicBezTo>
                  <a:cubicBezTo>
                    <a:pt x="1000" y="5085"/>
                    <a:pt x="973" y="5082"/>
                    <a:pt x="946" y="5082"/>
                  </a:cubicBezTo>
                  <a:cubicBezTo>
                    <a:pt x="510" y="5082"/>
                    <a:pt x="349" y="5761"/>
                    <a:pt x="818" y="5849"/>
                  </a:cubicBezTo>
                  <a:cubicBezTo>
                    <a:pt x="1095" y="5900"/>
                    <a:pt x="1414" y="5939"/>
                    <a:pt x="1736" y="5939"/>
                  </a:cubicBezTo>
                  <a:cubicBezTo>
                    <a:pt x="2496" y="5939"/>
                    <a:pt x="3267" y="5721"/>
                    <a:pt x="3508" y="4931"/>
                  </a:cubicBezTo>
                  <a:cubicBezTo>
                    <a:pt x="3828" y="3883"/>
                    <a:pt x="3067" y="3288"/>
                    <a:pt x="2196" y="2976"/>
                  </a:cubicBezTo>
                  <a:lnTo>
                    <a:pt x="2196" y="2976"/>
                  </a:lnTo>
                  <a:cubicBezTo>
                    <a:pt x="2898" y="2424"/>
                    <a:pt x="3316" y="1522"/>
                    <a:pt x="2744" y="691"/>
                  </a:cubicBezTo>
                  <a:cubicBezTo>
                    <a:pt x="2436" y="241"/>
                    <a:pt x="1915" y="1"/>
                    <a:pt x="140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3"/>
            <p:cNvSpPr/>
            <p:nvPr/>
          </p:nvSpPr>
          <p:spPr>
            <a:xfrm rot="-451723">
              <a:off x="3038973" y="1014254"/>
              <a:ext cx="123611" cy="476500"/>
            </a:xfrm>
            <a:custGeom>
              <a:avLst/>
              <a:gdLst/>
              <a:ahLst/>
              <a:cxnLst/>
              <a:rect l="l" t="t" r="r" b="b"/>
              <a:pathLst>
                <a:path w="5938" h="22890" extrusionOk="0">
                  <a:moveTo>
                    <a:pt x="264" y="1"/>
                  </a:moveTo>
                  <a:cubicBezTo>
                    <a:pt x="137" y="1"/>
                    <a:pt x="0" y="144"/>
                    <a:pt x="75" y="300"/>
                  </a:cubicBezTo>
                  <a:cubicBezTo>
                    <a:pt x="1018" y="2241"/>
                    <a:pt x="1962" y="4182"/>
                    <a:pt x="2905" y="6126"/>
                  </a:cubicBezTo>
                  <a:cubicBezTo>
                    <a:pt x="3392" y="7127"/>
                    <a:pt x="3876" y="8126"/>
                    <a:pt x="4362" y="9127"/>
                  </a:cubicBezTo>
                  <a:cubicBezTo>
                    <a:pt x="4825" y="10077"/>
                    <a:pt x="5825" y="11383"/>
                    <a:pt x="5160" y="12384"/>
                  </a:cubicBezTo>
                  <a:cubicBezTo>
                    <a:pt x="3035" y="15582"/>
                    <a:pt x="1340" y="19003"/>
                    <a:pt x="137" y="22648"/>
                  </a:cubicBezTo>
                  <a:cubicBezTo>
                    <a:pt x="87" y="22794"/>
                    <a:pt x="207" y="22889"/>
                    <a:pt x="327" y="22889"/>
                  </a:cubicBezTo>
                  <a:cubicBezTo>
                    <a:pt x="406" y="22889"/>
                    <a:pt x="485" y="22848"/>
                    <a:pt x="516" y="22754"/>
                  </a:cubicBezTo>
                  <a:cubicBezTo>
                    <a:pt x="1209" y="20656"/>
                    <a:pt x="2055" y="18614"/>
                    <a:pt x="3073" y="16654"/>
                  </a:cubicBezTo>
                  <a:cubicBezTo>
                    <a:pt x="3559" y="15719"/>
                    <a:pt x="4080" y="14801"/>
                    <a:pt x="4636" y="13908"/>
                  </a:cubicBezTo>
                  <a:cubicBezTo>
                    <a:pt x="5028" y="13278"/>
                    <a:pt x="5871" y="12468"/>
                    <a:pt x="5907" y="11696"/>
                  </a:cubicBezTo>
                  <a:cubicBezTo>
                    <a:pt x="5937" y="11068"/>
                    <a:pt x="5392" y="10355"/>
                    <a:pt x="5128" y="9813"/>
                  </a:cubicBezTo>
                  <a:cubicBezTo>
                    <a:pt x="4614" y="8753"/>
                    <a:pt x="4099" y="7694"/>
                    <a:pt x="3587" y="6635"/>
                  </a:cubicBezTo>
                  <a:cubicBezTo>
                    <a:pt x="2529" y="4456"/>
                    <a:pt x="1471" y="2280"/>
                    <a:pt x="413" y="102"/>
                  </a:cubicBezTo>
                  <a:cubicBezTo>
                    <a:pt x="379" y="31"/>
                    <a:pt x="323" y="1"/>
                    <a:pt x="26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3"/>
            <p:cNvSpPr/>
            <p:nvPr/>
          </p:nvSpPr>
          <p:spPr>
            <a:xfrm rot="-451723">
              <a:off x="3204081" y="1181493"/>
              <a:ext cx="59432" cy="95383"/>
            </a:xfrm>
            <a:custGeom>
              <a:avLst/>
              <a:gdLst/>
              <a:ahLst/>
              <a:cxnLst/>
              <a:rect l="l" t="t" r="r" b="b"/>
              <a:pathLst>
                <a:path w="2855" h="4582" extrusionOk="0">
                  <a:moveTo>
                    <a:pt x="2428" y="0"/>
                  </a:moveTo>
                  <a:cubicBezTo>
                    <a:pt x="1195" y="0"/>
                    <a:pt x="1" y="994"/>
                    <a:pt x="7" y="2290"/>
                  </a:cubicBezTo>
                  <a:cubicBezTo>
                    <a:pt x="12" y="3585"/>
                    <a:pt x="1185" y="4581"/>
                    <a:pt x="2426" y="4581"/>
                  </a:cubicBezTo>
                  <a:cubicBezTo>
                    <a:pt x="2484" y="4581"/>
                    <a:pt x="2542" y="4579"/>
                    <a:pt x="2600" y="4575"/>
                  </a:cubicBezTo>
                  <a:cubicBezTo>
                    <a:pt x="2844" y="4555"/>
                    <a:pt x="2854" y="4180"/>
                    <a:pt x="2618" y="4180"/>
                  </a:cubicBezTo>
                  <a:cubicBezTo>
                    <a:pt x="2612" y="4180"/>
                    <a:pt x="2606" y="4181"/>
                    <a:pt x="2600" y="4181"/>
                  </a:cubicBezTo>
                  <a:cubicBezTo>
                    <a:pt x="2550" y="4185"/>
                    <a:pt x="2501" y="4187"/>
                    <a:pt x="2451" y="4187"/>
                  </a:cubicBezTo>
                  <a:cubicBezTo>
                    <a:pt x="1419" y="4187"/>
                    <a:pt x="400" y="3390"/>
                    <a:pt x="401" y="2290"/>
                  </a:cubicBezTo>
                  <a:cubicBezTo>
                    <a:pt x="401" y="1191"/>
                    <a:pt x="1419" y="395"/>
                    <a:pt x="2450" y="395"/>
                  </a:cubicBezTo>
                  <a:cubicBezTo>
                    <a:pt x="2500" y="395"/>
                    <a:pt x="2551" y="397"/>
                    <a:pt x="2601" y="400"/>
                  </a:cubicBezTo>
                  <a:cubicBezTo>
                    <a:pt x="2607" y="401"/>
                    <a:pt x="2613" y="401"/>
                    <a:pt x="2619" y="401"/>
                  </a:cubicBezTo>
                  <a:cubicBezTo>
                    <a:pt x="2855" y="401"/>
                    <a:pt x="2849" y="25"/>
                    <a:pt x="2601" y="7"/>
                  </a:cubicBezTo>
                  <a:cubicBezTo>
                    <a:pt x="2544" y="2"/>
                    <a:pt x="2486" y="0"/>
                    <a:pt x="24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6" name="Google Shape;1766;p43"/>
          <p:cNvGrpSpPr/>
          <p:nvPr/>
        </p:nvGrpSpPr>
        <p:grpSpPr>
          <a:xfrm>
            <a:off x="6379100" y="2828538"/>
            <a:ext cx="814400" cy="1093000"/>
            <a:chOff x="6379100" y="2828538"/>
            <a:chExt cx="814400" cy="1093000"/>
          </a:xfrm>
        </p:grpSpPr>
        <p:sp>
          <p:nvSpPr>
            <p:cNvPr id="1767" name="Google Shape;1767;p43"/>
            <p:cNvSpPr/>
            <p:nvPr/>
          </p:nvSpPr>
          <p:spPr>
            <a:xfrm>
              <a:off x="6423800" y="3448663"/>
              <a:ext cx="23175" cy="30575"/>
            </a:xfrm>
            <a:custGeom>
              <a:avLst/>
              <a:gdLst/>
              <a:ahLst/>
              <a:cxnLst/>
              <a:rect l="l" t="t" r="r" b="b"/>
              <a:pathLst>
                <a:path w="927" h="1223" extrusionOk="0">
                  <a:moveTo>
                    <a:pt x="672" y="0"/>
                  </a:moveTo>
                  <a:cubicBezTo>
                    <a:pt x="596" y="0"/>
                    <a:pt x="521" y="40"/>
                    <a:pt x="481" y="111"/>
                  </a:cubicBezTo>
                  <a:cubicBezTo>
                    <a:pt x="332" y="370"/>
                    <a:pt x="191" y="633"/>
                    <a:pt x="56" y="901"/>
                  </a:cubicBezTo>
                  <a:cubicBezTo>
                    <a:pt x="1" y="1008"/>
                    <a:pt x="43" y="1142"/>
                    <a:pt x="154" y="1198"/>
                  </a:cubicBezTo>
                  <a:cubicBezTo>
                    <a:pt x="185" y="1214"/>
                    <a:pt x="220" y="1223"/>
                    <a:pt x="254" y="1223"/>
                  </a:cubicBezTo>
                  <a:cubicBezTo>
                    <a:pt x="334" y="1223"/>
                    <a:pt x="412" y="1179"/>
                    <a:pt x="451" y="1102"/>
                  </a:cubicBezTo>
                  <a:cubicBezTo>
                    <a:pt x="582" y="844"/>
                    <a:pt x="722" y="586"/>
                    <a:pt x="866" y="333"/>
                  </a:cubicBezTo>
                  <a:cubicBezTo>
                    <a:pt x="927" y="224"/>
                    <a:pt x="888" y="90"/>
                    <a:pt x="782" y="30"/>
                  </a:cubicBezTo>
                  <a:cubicBezTo>
                    <a:pt x="748" y="10"/>
                    <a:pt x="710" y="0"/>
                    <a:pt x="6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3"/>
            <p:cNvSpPr/>
            <p:nvPr/>
          </p:nvSpPr>
          <p:spPr>
            <a:xfrm>
              <a:off x="6398775" y="3508563"/>
              <a:ext cx="19725" cy="32000"/>
            </a:xfrm>
            <a:custGeom>
              <a:avLst/>
              <a:gdLst/>
              <a:ahLst/>
              <a:cxnLst/>
              <a:rect l="l" t="t" r="r" b="b"/>
              <a:pathLst>
                <a:path w="789" h="1280" extrusionOk="0">
                  <a:moveTo>
                    <a:pt x="540" y="1"/>
                  </a:moveTo>
                  <a:cubicBezTo>
                    <a:pt x="451" y="1"/>
                    <a:pt x="366" y="55"/>
                    <a:pt x="332" y="144"/>
                  </a:cubicBezTo>
                  <a:cubicBezTo>
                    <a:pt x="226" y="423"/>
                    <a:pt x="128" y="706"/>
                    <a:pt x="37" y="991"/>
                  </a:cubicBezTo>
                  <a:cubicBezTo>
                    <a:pt x="0" y="1108"/>
                    <a:pt x="64" y="1232"/>
                    <a:pt x="180" y="1270"/>
                  </a:cubicBezTo>
                  <a:cubicBezTo>
                    <a:pt x="202" y="1277"/>
                    <a:pt x="226" y="1280"/>
                    <a:pt x="249" y="1280"/>
                  </a:cubicBezTo>
                  <a:cubicBezTo>
                    <a:pt x="342" y="1280"/>
                    <a:pt x="429" y="1220"/>
                    <a:pt x="458" y="1125"/>
                  </a:cubicBezTo>
                  <a:cubicBezTo>
                    <a:pt x="548" y="849"/>
                    <a:pt x="643" y="575"/>
                    <a:pt x="746" y="301"/>
                  </a:cubicBezTo>
                  <a:cubicBezTo>
                    <a:pt x="789" y="187"/>
                    <a:pt x="732" y="59"/>
                    <a:pt x="617" y="15"/>
                  </a:cubicBezTo>
                  <a:cubicBezTo>
                    <a:pt x="592" y="5"/>
                    <a:pt x="566" y="1"/>
                    <a:pt x="5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3"/>
            <p:cNvSpPr/>
            <p:nvPr/>
          </p:nvSpPr>
          <p:spPr>
            <a:xfrm>
              <a:off x="6971050" y="3305138"/>
              <a:ext cx="24425" cy="29775"/>
            </a:xfrm>
            <a:custGeom>
              <a:avLst/>
              <a:gdLst/>
              <a:ahLst/>
              <a:cxnLst/>
              <a:rect l="l" t="t" r="r" b="b"/>
              <a:pathLst>
                <a:path w="977" h="1191" extrusionOk="0">
                  <a:moveTo>
                    <a:pt x="250" y="0"/>
                  </a:moveTo>
                  <a:cubicBezTo>
                    <a:pt x="205" y="0"/>
                    <a:pt x="160" y="14"/>
                    <a:pt x="121" y="42"/>
                  </a:cubicBezTo>
                  <a:cubicBezTo>
                    <a:pt x="22" y="113"/>
                    <a:pt x="0" y="253"/>
                    <a:pt x="71" y="350"/>
                  </a:cubicBezTo>
                  <a:cubicBezTo>
                    <a:pt x="242" y="584"/>
                    <a:pt x="395" y="827"/>
                    <a:pt x="528" y="1073"/>
                  </a:cubicBezTo>
                  <a:cubicBezTo>
                    <a:pt x="568" y="1148"/>
                    <a:pt x="644" y="1190"/>
                    <a:pt x="724" y="1190"/>
                  </a:cubicBezTo>
                  <a:cubicBezTo>
                    <a:pt x="759" y="1190"/>
                    <a:pt x="795" y="1182"/>
                    <a:pt x="829" y="1164"/>
                  </a:cubicBezTo>
                  <a:cubicBezTo>
                    <a:pt x="936" y="1105"/>
                    <a:pt x="976" y="972"/>
                    <a:pt x="918" y="864"/>
                  </a:cubicBezTo>
                  <a:cubicBezTo>
                    <a:pt x="776" y="599"/>
                    <a:pt x="610" y="341"/>
                    <a:pt x="430" y="91"/>
                  </a:cubicBezTo>
                  <a:cubicBezTo>
                    <a:pt x="386" y="32"/>
                    <a:pt x="319" y="0"/>
                    <a:pt x="250"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3"/>
            <p:cNvSpPr/>
            <p:nvPr/>
          </p:nvSpPr>
          <p:spPr>
            <a:xfrm>
              <a:off x="6922875" y="3260038"/>
              <a:ext cx="30475" cy="24025"/>
            </a:xfrm>
            <a:custGeom>
              <a:avLst/>
              <a:gdLst/>
              <a:ahLst/>
              <a:cxnLst/>
              <a:rect l="l" t="t" r="r" b="b"/>
              <a:pathLst>
                <a:path w="1219" h="961" extrusionOk="0">
                  <a:moveTo>
                    <a:pt x="255" y="0"/>
                  </a:moveTo>
                  <a:cubicBezTo>
                    <a:pt x="181" y="0"/>
                    <a:pt x="109" y="37"/>
                    <a:pt x="67" y="103"/>
                  </a:cubicBezTo>
                  <a:cubicBezTo>
                    <a:pt x="0" y="207"/>
                    <a:pt x="33" y="343"/>
                    <a:pt x="135" y="408"/>
                  </a:cubicBezTo>
                  <a:cubicBezTo>
                    <a:pt x="373" y="557"/>
                    <a:pt x="607" y="727"/>
                    <a:pt x="830" y="910"/>
                  </a:cubicBezTo>
                  <a:cubicBezTo>
                    <a:pt x="871" y="945"/>
                    <a:pt x="921" y="961"/>
                    <a:pt x="970" y="961"/>
                  </a:cubicBezTo>
                  <a:cubicBezTo>
                    <a:pt x="1034" y="961"/>
                    <a:pt x="1098" y="934"/>
                    <a:pt x="1140" y="882"/>
                  </a:cubicBezTo>
                  <a:cubicBezTo>
                    <a:pt x="1218" y="788"/>
                    <a:pt x="1204" y="648"/>
                    <a:pt x="1111" y="570"/>
                  </a:cubicBezTo>
                  <a:cubicBezTo>
                    <a:pt x="874" y="374"/>
                    <a:pt x="626" y="195"/>
                    <a:pt x="372" y="34"/>
                  </a:cubicBezTo>
                  <a:cubicBezTo>
                    <a:pt x="335" y="11"/>
                    <a:pt x="295" y="0"/>
                    <a:pt x="25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3"/>
            <p:cNvSpPr/>
            <p:nvPr/>
          </p:nvSpPr>
          <p:spPr>
            <a:xfrm>
              <a:off x="6929175" y="3478013"/>
              <a:ext cx="29200" cy="14175"/>
            </a:xfrm>
            <a:custGeom>
              <a:avLst/>
              <a:gdLst/>
              <a:ahLst/>
              <a:cxnLst/>
              <a:rect l="l" t="t" r="r" b="b"/>
              <a:pathLst>
                <a:path w="1168" h="567" extrusionOk="0">
                  <a:moveTo>
                    <a:pt x="1016" y="0"/>
                  </a:moveTo>
                  <a:cubicBezTo>
                    <a:pt x="785" y="84"/>
                    <a:pt x="544" y="125"/>
                    <a:pt x="300" y="125"/>
                  </a:cubicBezTo>
                  <a:lnTo>
                    <a:pt x="233" y="124"/>
                  </a:lnTo>
                  <a:cubicBezTo>
                    <a:pt x="231" y="124"/>
                    <a:pt x="230" y="124"/>
                    <a:pt x="228" y="124"/>
                  </a:cubicBezTo>
                  <a:cubicBezTo>
                    <a:pt x="110" y="124"/>
                    <a:pt x="8" y="218"/>
                    <a:pt x="5" y="336"/>
                  </a:cubicBezTo>
                  <a:cubicBezTo>
                    <a:pt x="1" y="458"/>
                    <a:pt x="97" y="561"/>
                    <a:pt x="218" y="565"/>
                  </a:cubicBezTo>
                  <a:lnTo>
                    <a:pt x="300" y="566"/>
                  </a:lnTo>
                  <a:cubicBezTo>
                    <a:pt x="591" y="566"/>
                    <a:pt x="880" y="517"/>
                    <a:pt x="1163" y="419"/>
                  </a:cubicBezTo>
                  <a:cubicBezTo>
                    <a:pt x="1165" y="419"/>
                    <a:pt x="1165" y="419"/>
                    <a:pt x="1168" y="417"/>
                  </a:cubicBezTo>
                  <a:lnTo>
                    <a:pt x="1016" y="0"/>
                  </a:ln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3"/>
            <p:cNvSpPr/>
            <p:nvPr/>
          </p:nvSpPr>
          <p:spPr>
            <a:xfrm>
              <a:off x="6945000" y="2974413"/>
              <a:ext cx="27925" cy="26725"/>
            </a:xfrm>
            <a:custGeom>
              <a:avLst/>
              <a:gdLst/>
              <a:ahLst/>
              <a:cxnLst/>
              <a:rect l="l" t="t" r="r" b="b"/>
              <a:pathLst>
                <a:path w="1117" h="1069" extrusionOk="0">
                  <a:moveTo>
                    <a:pt x="872" y="0"/>
                  </a:moveTo>
                  <a:cubicBezTo>
                    <a:pt x="817" y="0"/>
                    <a:pt x="761" y="21"/>
                    <a:pt x="719" y="63"/>
                  </a:cubicBezTo>
                  <a:cubicBezTo>
                    <a:pt x="504" y="268"/>
                    <a:pt x="294" y="480"/>
                    <a:pt x="85" y="694"/>
                  </a:cubicBezTo>
                  <a:cubicBezTo>
                    <a:pt x="0" y="783"/>
                    <a:pt x="4" y="922"/>
                    <a:pt x="91" y="1006"/>
                  </a:cubicBezTo>
                  <a:cubicBezTo>
                    <a:pt x="133" y="1047"/>
                    <a:pt x="189" y="1068"/>
                    <a:pt x="245" y="1068"/>
                  </a:cubicBezTo>
                  <a:cubicBezTo>
                    <a:pt x="304" y="1068"/>
                    <a:pt x="360" y="1045"/>
                    <a:pt x="404" y="1000"/>
                  </a:cubicBezTo>
                  <a:cubicBezTo>
                    <a:pt x="607" y="790"/>
                    <a:pt x="814" y="584"/>
                    <a:pt x="1025" y="382"/>
                  </a:cubicBezTo>
                  <a:cubicBezTo>
                    <a:pt x="1112" y="297"/>
                    <a:pt x="1116" y="156"/>
                    <a:pt x="1031" y="68"/>
                  </a:cubicBezTo>
                  <a:cubicBezTo>
                    <a:pt x="988" y="23"/>
                    <a:pt x="930" y="0"/>
                    <a:pt x="8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3"/>
            <p:cNvSpPr/>
            <p:nvPr/>
          </p:nvSpPr>
          <p:spPr>
            <a:xfrm>
              <a:off x="6901875" y="3023138"/>
              <a:ext cx="26125" cy="28550"/>
            </a:xfrm>
            <a:custGeom>
              <a:avLst/>
              <a:gdLst/>
              <a:ahLst/>
              <a:cxnLst/>
              <a:rect l="l" t="t" r="r" b="b"/>
              <a:pathLst>
                <a:path w="1045" h="1142" extrusionOk="0">
                  <a:moveTo>
                    <a:pt x="797" y="0"/>
                  </a:moveTo>
                  <a:cubicBezTo>
                    <a:pt x="732" y="0"/>
                    <a:pt x="668" y="28"/>
                    <a:pt x="623" y="82"/>
                  </a:cubicBezTo>
                  <a:cubicBezTo>
                    <a:pt x="435" y="312"/>
                    <a:pt x="250" y="547"/>
                    <a:pt x="73" y="787"/>
                  </a:cubicBezTo>
                  <a:cubicBezTo>
                    <a:pt x="1" y="885"/>
                    <a:pt x="21" y="1022"/>
                    <a:pt x="118" y="1097"/>
                  </a:cubicBezTo>
                  <a:cubicBezTo>
                    <a:pt x="157" y="1127"/>
                    <a:pt x="205" y="1141"/>
                    <a:pt x="250" y="1141"/>
                  </a:cubicBezTo>
                  <a:cubicBezTo>
                    <a:pt x="318" y="1141"/>
                    <a:pt x="385" y="1111"/>
                    <a:pt x="428" y="1053"/>
                  </a:cubicBezTo>
                  <a:cubicBezTo>
                    <a:pt x="603" y="818"/>
                    <a:pt x="782" y="588"/>
                    <a:pt x="966" y="363"/>
                  </a:cubicBezTo>
                  <a:cubicBezTo>
                    <a:pt x="1044" y="266"/>
                    <a:pt x="1030" y="126"/>
                    <a:pt x="935" y="49"/>
                  </a:cubicBezTo>
                  <a:cubicBezTo>
                    <a:pt x="895" y="16"/>
                    <a:pt x="846" y="0"/>
                    <a:pt x="79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3"/>
            <p:cNvSpPr/>
            <p:nvPr/>
          </p:nvSpPr>
          <p:spPr>
            <a:xfrm>
              <a:off x="6866225" y="3077238"/>
              <a:ext cx="23600" cy="30325"/>
            </a:xfrm>
            <a:custGeom>
              <a:avLst/>
              <a:gdLst/>
              <a:ahLst/>
              <a:cxnLst/>
              <a:rect l="l" t="t" r="r" b="b"/>
              <a:pathLst>
                <a:path w="944" h="1213" extrusionOk="0">
                  <a:moveTo>
                    <a:pt x="689" y="1"/>
                  </a:moveTo>
                  <a:cubicBezTo>
                    <a:pt x="613" y="1"/>
                    <a:pt x="540" y="39"/>
                    <a:pt x="499" y="109"/>
                  </a:cubicBezTo>
                  <a:cubicBezTo>
                    <a:pt x="346" y="364"/>
                    <a:pt x="199" y="624"/>
                    <a:pt x="57" y="886"/>
                  </a:cubicBezTo>
                  <a:cubicBezTo>
                    <a:pt x="0" y="995"/>
                    <a:pt x="41" y="1127"/>
                    <a:pt x="148" y="1187"/>
                  </a:cubicBezTo>
                  <a:cubicBezTo>
                    <a:pt x="180" y="1204"/>
                    <a:pt x="216" y="1212"/>
                    <a:pt x="251" y="1212"/>
                  </a:cubicBezTo>
                  <a:cubicBezTo>
                    <a:pt x="329" y="1212"/>
                    <a:pt x="407" y="1170"/>
                    <a:pt x="447" y="1096"/>
                  </a:cubicBezTo>
                  <a:cubicBezTo>
                    <a:pt x="584" y="839"/>
                    <a:pt x="729" y="585"/>
                    <a:pt x="879" y="336"/>
                  </a:cubicBezTo>
                  <a:cubicBezTo>
                    <a:pt x="943" y="231"/>
                    <a:pt x="908" y="95"/>
                    <a:pt x="803" y="32"/>
                  </a:cubicBezTo>
                  <a:cubicBezTo>
                    <a:pt x="767" y="11"/>
                    <a:pt x="727" y="1"/>
                    <a:pt x="68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3"/>
            <p:cNvSpPr/>
            <p:nvPr/>
          </p:nvSpPr>
          <p:spPr>
            <a:xfrm>
              <a:off x="6862000" y="3234913"/>
              <a:ext cx="33525" cy="17300"/>
            </a:xfrm>
            <a:custGeom>
              <a:avLst/>
              <a:gdLst/>
              <a:ahLst/>
              <a:cxnLst/>
              <a:rect l="l" t="t" r="r" b="b"/>
              <a:pathLst>
                <a:path w="1341" h="692" extrusionOk="0">
                  <a:moveTo>
                    <a:pt x="240" y="1"/>
                  </a:moveTo>
                  <a:cubicBezTo>
                    <a:pt x="140" y="1"/>
                    <a:pt x="52" y="69"/>
                    <a:pt x="29" y="171"/>
                  </a:cubicBezTo>
                  <a:cubicBezTo>
                    <a:pt x="0" y="288"/>
                    <a:pt x="73" y="407"/>
                    <a:pt x="192" y="437"/>
                  </a:cubicBezTo>
                  <a:cubicBezTo>
                    <a:pt x="475" y="505"/>
                    <a:pt x="753" y="586"/>
                    <a:pt x="1020" y="678"/>
                  </a:cubicBezTo>
                  <a:cubicBezTo>
                    <a:pt x="1044" y="688"/>
                    <a:pt x="1070" y="691"/>
                    <a:pt x="1092" y="691"/>
                  </a:cubicBezTo>
                  <a:cubicBezTo>
                    <a:pt x="1184" y="691"/>
                    <a:pt x="1270" y="634"/>
                    <a:pt x="1301" y="542"/>
                  </a:cubicBezTo>
                  <a:cubicBezTo>
                    <a:pt x="1340" y="427"/>
                    <a:pt x="1279" y="301"/>
                    <a:pt x="1165" y="261"/>
                  </a:cubicBezTo>
                  <a:cubicBezTo>
                    <a:pt x="885" y="164"/>
                    <a:pt x="592" y="78"/>
                    <a:pt x="294" y="8"/>
                  </a:cubicBezTo>
                  <a:cubicBezTo>
                    <a:pt x="276" y="3"/>
                    <a:pt x="258"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3"/>
            <p:cNvSpPr/>
            <p:nvPr/>
          </p:nvSpPr>
          <p:spPr>
            <a:xfrm>
              <a:off x="6871175" y="3451538"/>
              <a:ext cx="29100" cy="25550"/>
            </a:xfrm>
            <a:custGeom>
              <a:avLst/>
              <a:gdLst/>
              <a:ahLst/>
              <a:cxnLst/>
              <a:rect l="l" t="t" r="r" b="b"/>
              <a:pathLst>
                <a:path w="1164" h="1022" extrusionOk="0">
                  <a:moveTo>
                    <a:pt x="244" y="0"/>
                  </a:moveTo>
                  <a:cubicBezTo>
                    <a:pt x="189" y="0"/>
                    <a:pt x="134" y="21"/>
                    <a:pt x="91" y="62"/>
                  </a:cubicBezTo>
                  <a:cubicBezTo>
                    <a:pt x="3" y="148"/>
                    <a:pt x="1" y="287"/>
                    <a:pt x="86" y="374"/>
                  </a:cubicBezTo>
                  <a:cubicBezTo>
                    <a:pt x="308" y="604"/>
                    <a:pt x="542" y="808"/>
                    <a:pt x="783" y="980"/>
                  </a:cubicBezTo>
                  <a:cubicBezTo>
                    <a:pt x="823" y="1008"/>
                    <a:pt x="867" y="1021"/>
                    <a:pt x="911" y="1021"/>
                  </a:cubicBezTo>
                  <a:cubicBezTo>
                    <a:pt x="981" y="1021"/>
                    <a:pt x="1049" y="988"/>
                    <a:pt x="1093" y="929"/>
                  </a:cubicBezTo>
                  <a:cubicBezTo>
                    <a:pt x="1163" y="830"/>
                    <a:pt x="1141" y="691"/>
                    <a:pt x="1042" y="620"/>
                  </a:cubicBezTo>
                  <a:cubicBezTo>
                    <a:pt x="822" y="467"/>
                    <a:pt x="606" y="279"/>
                    <a:pt x="403" y="67"/>
                  </a:cubicBezTo>
                  <a:cubicBezTo>
                    <a:pt x="360" y="23"/>
                    <a:pt x="302" y="0"/>
                    <a:pt x="244"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3"/>
            <p:cNvSpPr/>
            <p:nvPr/>
          </p:nvSpPr>
          <p:spPr>
            <a:xfrm>
              <a:off x="7160975" y="2828538"/>
              <a:ext cx="32525" cy="20750"/>
            </a:xfrm>
            <a:custGeom>
              <a:avLst/>
              <a:gdLst/>
              <a:ahLst/>
              <a:cxnLst/>
              <a:rect l="l" t="t" r="r" b="b"/>
              <a:pathLst>
                <a:path w="1301" h="830" extrusionOk="0">
                  <a:moveTo>
                    <a:pt x="1047" y="1"/>
                  </a:moveTo>
                  <a:cubicBezTo>
                    <a:pt x="1015" y="1"/>
                    <a:pt x="983" y="8"/>
                    <a:pt x="953" y="22"/>
                  </a:cubicBezTo>
                  <a:cubicBezTo>
                    <a:pt x="685" y="151"/>
                    <a:pt x="420" y="281"/>
                    <a:pt x="153" y="411"/>
                  </a:cubicBezTo>
                  <a:cubicBezTo>
                    <a:pt x="44" y="466"/>
                    <a:pt x="0" y="600"/>
                    <a:pt x="54" y="707"/>
                  </a:cubicBezTo>
                  <a:cubicBezTo>
                    <a:pt x="94" y="785"/>
                    <a:pt x="172" y="829"/>
                    <a:pt x="253" y="829"/>
                  </a:cubicBezTo>
                  <a:cubicBezTo>
                    <a:pt x="287" y="829"/>
                    <a:pt x="321" y="822"/>
                    <a:pt x="352" y="807"/>
                  </a:cubicBezTo>
                  <a:cubicBezTo>
                    <a:pt x="614" y="676"/>
                    <a:pt x="881" y="549"/>
                    <a:pt x="1145" y="422"/>
                  </a:cubicBezTo>
                  <a:cubicBezTo>
                    <a:pt x="1252" y="371"/>
                    <a:pt x="1301" y="239"/>
                    <a:pt x="1248" y="127"/>
                  </a:cubicBezTo>
                  <a:cubicBezTo>
                    <a:pt x="1210" y="48"/>
                    <a:pt x="1130" y="1"/>
                    <a:pt x="104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3"/>
            <p:cNvSpPr/>
            <p:nvPr/>
          </p:nvSpPr>
          <p:spPr>
            <a:xfrm>
              <a:off x="7102500" y="2858738"/>
              <a:ext cx="31825" cy="21925"/>
            </a:xfrm>
            <a:custGeom>
              <a:avLst/>
              <a:gdLst/>
              <a:ahLst/>
              <a:cxnLst/>
              <a:rect l="l" t="t" r="r" b="b"/>
              <a:pathLst>
                <a:path w="1273" h="877" extrusionOk="0">
                  <a:moveTo>
                    <a:pt x="1023" y="1"/>
                  </a:moveTo>
                  <a:cubicBezTo>
                    <a:pt x="987" y="1"/>
                    <a:pt x="950" y="9"/>
                    <a:pt x="917" y="28"/>
                  </a:cubicBezTo>
                  <a:cubicBezTo>
                    <a:pt x="659" y="172"/>
                    <a:pt x="399" y="316"/>
                    <a:pt x="143" y="465"/>
                  </a:cubicBezTo>
                  <a:cubicBezTo>
                    <a:pt x="36" y="526"/>
                    <a:pt x="1" y="662"/>
                    <a:pt x="60" y="767"/>
                  </a:cubicBezTo>
                  <a:cubicBezTo>
                    <a:pt x="101" y="838"/>
                    <a:pt x="177" y="876"/>
                    <a:pt x="252" y="876"/>
                  </a:cubicBezTo>
                  <a:cubicBezTo>
                    <a:pt x="290" y="876"/>
                    <a:pt x="328" y="868"/>
                    <a:pt x="362" y="847"/>
                  </a:cubicBezTo>
                  <a:cubicBezTo>
                    <a:pt x="615" y="699"/>
                    <a:pt x="873" y="556"/>
                    <a:pt x="1128" y="414"/>
                  </a:cubicBezTo>
                  <a:cubicBezTo>
                    <a:pt x="1235" y="356"/>
                    <a:pt x="1273" y="221"/>
                    <a:pt x="1215" y="113"/>
                  </a:cubicBezTo>
                  <a:cubicBezTo>
                    <a:pt x="1176" y="42"/>
                    <a:pt x="1100" y="1"/>
                    <a:pt x="102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3"/>
            <p:cNvSpPr/>
            <p:nvPr/>
          </p:nvSpPr>
          <p:spPr>
            <a:xfrm>
              <a:off x="6983925" y="3430588"/>
              <a:ext cx="22525" cy="30775"/>
            </a:xfrm>
            <a:custGeom>
              <a:avLst/>
              <a:gdLst/>
              <a:ahLst/>
              <a:cxnLst/>
              <a:rect l="l" t="t" r="r" b="b"/>
              <a:pathLst>
                <a:path w="901" h="1231" extrusionOk="0">
                  <a:moveTo>
                    <a:pt x="651" y="0"/>
                  </a:moveTo>
                  <a:cubicBezTo>
                    <a:pt x="561" y="0"/>
                    <a:pt x="478" y="55"/>
                    <a:pt x="443" y="145"/>
                  </a:cubicBezTo>
                  <a:cubicBezTo>
                    <a:pt x="343" y="414"/>
                    <a:pt x="217" y="662"/>
                    <a:pt x="67" y="888"/>
                  </a:cubicBezTo>
                  <a:cubicBezTo>
                    <a:pt x="0" y="988"/>
                    <a:pt x="27" y="1127"/>
                    <a:pt x="129" y="1194"/>
                  </a:cubicBezTo>
                  <a:cubicBezTo>
                    <a:pt x="166" y="1220"/>
                    <a:pt x="209" y="1231"/>
                    <a:pt x="251" y="1231"/>
                  </a:cubicBezTo>
                  <a:cubicBezTo>
                    <a:pt x="322" y="1231"/>
                    <a:pt x="393" y="1198"/>
                    <a:pt x="436" y="1132"/>
                  </a:cubicBezTo>
                  <a:cubicBezTo>
                    <a:pt x="604" y="881"/>
                    <a:pt x="746" y="598"/>
                    <a:pt x="858" y="299"/>
                  </a:cubicBezTo>
                  <a:cubicBezTo>
                    <a:pt x="901" y="184"/>
                    <a:pt x="844" y="57"/>
                    <a:pt x="729" y="14"/>
                  </a:cubicBezTo>
                  <a:cubicBezTo>
                    <a:pt x="703" y="5"/>
                    <a:pt x="677" y="0"/>
                    <a:pt x="651"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3"/>
            <p:cNvSpPr/>
            <p:nvPr/>
          </p:nvSpPr>
          <p:spPr>
            <a:xfrm>
              <a:off x="6998300" y="3365163"/>
              <a:ext cx="14250" cy="33025"/>
            </a:xfrm>
            <a:custGeom>
              <a:avLst/>
              <a:gdLst/>
              <a:ahLst/>
              <a:cxnLst/>
              <a:rect l="l" t="t" r="r" b="b"/>
              <a:pathLst>
                <a:path w="570" h="1321" extrusionOk="0">
                  <a:moveTo>
                    <a:pt x="239" y="1"/>
                  </a:moveTo>
                  <a:cubicBezTo>
                    <a:pt x="226" y="1"/>
                    <a:pt x="212" y="2"/>
                    <a:pt x="198" y="5"/>
                  </a:cubicBezTo>
                  <a:cubicBezTo>
                    <a:pt x="78" y="30"/>
                    <a:pt x="1" y="147"/>
                    <a:pt x="24" y="266"/>
                  </a:cubicBezTo>
                  <a:cubicBezTo>
                    <a:pt x="80" y="544"/>
                    <a:pt x="114" y="827"/>
                    <a:pt x="123" y="1105"/>
                  </a:cubicBezTo>
                  <a:cubicBezTo>
                    <a:pt x="127" y="1227"/>
                    <a:pt x="226" y="1321"/>
                    <a:pt x="346" y="1321"/>
                  </a:cubicBezTo>
                  <a:lnTo>
                    <a:pt x="353" y="1321"/>
                  </a:lnTo>
                  <a:cubicBezTo>
                    <a:pt x="475" y="1317"/>
                    <a:pt x="570" y="1214"/>
                    <a:pt x="567" y="1091"/>
                  </a:cubicBezTo>
                  <a:cubicBezTo>
                    <a:pt x="555" y="786"/>
                    <a:pt x="520" y="480"/>
                    <a:pt x="459" y="176"/>
                  </a:cubicBezTo>
                  <a:cubicBezTo>
                    <a:pt x="438" y="73"/>
                    <a:pt x="342" y="1"/>
                    <a:pt x="23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3"/>
            <p:cNvSpPr/>
            <p:nvPr/>
          </p:nvSpPr>
          <p:spPr>
            <a:xfrm>
              <a:off x="6993525" y="2931063"/>
              <a:ext cx="29675" cy="24925"/>
            </a:xfrm>
            <a:custGeom>
              <a:avLst/>
              <a:gdLst/>
              <a:ahLst/>
              <a:cxnLst/>
              <a:rect l="l" t="t" r="r" b="b"/>
              <a:pathLst>
                <a:path w="1187" h="997" extrusionOk="0">
                  <a:moveTo>
                    <a:pt x="937" y="0"/>
                  </a:moveTo>
                  <a:cubicBezTo>
                    <a:pt x="889" y="0"/>
                    <a:pt x="841" y="16"/>
                    <a:pt x="802" y="47"/>
                  </a:cubicBezTo>
                  <a:cubicBezTo>
                    <a:pt x="568" y="230"/>
                    <a:pt x="335" y="415"/>
                    <a:pt x="107" y="605"/>
                  </a:cubicBezTo>
                  <a:cubicBezTo>
                    <a:pt x="13" y="683"/>
                    <a:pt x="1" y="824"/>
                    <a:pt x="79" y="917"/>
                  </a:cubicBezTo>
                  <a:cubicBezTo>
                    <a:pt x="122" y="971"/>
                    <a:pt x="185" y="997"/>
                    <a:pt x="249" y="997"/>
                  </a:cubicBezTo>
                  <a:cubicBezTo>
                    <a:pt x="298" y="997"/>
                    <a:pt x="349" y="981"/>
                    <a:pt x="390" y="946"/>
                  </a:cubicBezTo>
                  <a:cubicBezTo>
                    <a:pt x="616" y="759"/>
                    <a:pt x="843" y="576"/>
                    <a:pt x="1073" y="394"/>
                  </a:cubicBezTo>
                  <a:cubicBezTo>
                    <a:pt x="1169" y="320"/>
                    <a:pt x="1186" y="180"/>
                    <a:pt x="1112" y="85"/>
                  </a:cubicBezTo>
                  <a:cubicBezTo>
                    <a:pt x="1068" y="29"/>
                    <a:pt x="1002" y="0"/>
                    <a:pt x="93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3"/>
            <p:cNvSpPr/>
            <p:nvPr/>
          </p:nvSpPr>
          <p:spPr>
            <a:xfrm>
              <a:off x="7046375" y="2892713"/>
              <a:ext cx="31025" cy="23375"/>
            </a:xfrm>
            <a:custGeom>
              <a:avLst/>
              <a:gdLst/>
              <a:ahLst/>
              <a:cxnLst/>
              <a:rect l="l" t="t" r="r" b="b"/>
              <a:pathLst>
                <a:path w="1241" h="935" extrusionOk="0">
                  <a:moveTo>
                    <a:pt x="988" y="0"/>
                  </a:moveTo>
                  <a:cubicBezTo>
                    <a:pt x="947" y="0"/>
                    <a:pt x="906" y="11"/>
                    <a:pt x="869" y="35"/>
                  </a:cubicBezTo>
                  <a:cubicBezTo>
                    <a:pt x="618" y="197"/>
                    <a:pt x="372" y="361"/>
                    <a:pt x="127" y="530"/>
                  </a:cubicBezTo>
                  <a:cubicBezTo>
                    <a:pt x="26" y="599"/>
                    <a:pt x="1" y="737"/>
                    <a:pt x="70" y="839"/>
                  </a:cubicBezTo>
                  <a:cubicBezTo>
                    <a:pt x="113" y="900"/>
                    <a:pt x="182" y="934"/>
                    <a:pt x="253" y="934"/>
                  </a:cubicBezTo>
                  <a:cubicBezTo>
                    <a:pt x="296" y="934"/>
                    <a:pt x="340" y="921"/>
                    <a:pt x="380" y="896"/>
                  </a:cubicBezTo>
                  <a:cubicBezTo>
                    <a:pt x="621" y="730"/>
                    <a:pt x="863" y="567"/>
                    <a:pt x="1110" y="408"/>
                  </a:cubicBezTo>
                  <a:cubicBezTo>
                    <a:pt x="1212" y="340"/>
                    <a:pt x="1240" y="204"/>
                    <a:pt x="1175" y="102"/>
                  </a:cubicBezTo>
                  <a:cubicBezTo>
                    <a:pt x="1132" y="35"/>
                    <a:pt x="1060" y="0"/>
                    <a:pt x="98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3"/>
            <p:cNvSpPr/>
            <p:nvPr/>
          </p:nvSpPr>
          <p:spPr>
            <a:xfrm>
              <a:off x="6379100" y="3638013"/>
              <a:ext cx="11900" cy="33175"/>
            </a:xfrm>
            <a:custGeom>
              <a:avLst/>
              <a:gdLst/>
              <a:ahLst/>
              <a:cxnLst/>
              <a:rect l="l" t="t" r="r" b="b"/>
              <a:pathLst>
                <a:path w="476" h="1327" extrusionOk="0">
                  <a:moveTo>
                    <a:pt x="248" y="0"/>
                  </a:moveTo>
                  <a:cubicBezTo>
                    <a:pt x="132" y="0"/>
                    <a:pt x="34" y="90"/>
                    <a:pt x="27" y="209"/>
                  </a:cubicBezTo>
                  <a:cubicBezTo>
                    <a:pt x="10" y="507"/>
                    <a:pt x="2" y="804"/>
                    <a:pt x="0" y="1105"/>
                  </a:cubicBezTo>
                  <a:cubicBezTo>
                    <a:pt x="0" y="1227"/>
                    <a:pt x="100" y="1326"/>
                    <a:pt x="222" y="1326"/>
                  </a:cubicBezTo>
                  <a:cubicBezTo>
                    <a:pt x="343" y="1326"/>
                    <a:pt x="443" y="1227"/>
                    <a:pt x="443" y="1106"/>
                  </a:cubicBezTo>
                  <a:cubicBezTo>
                    <a:pt x="446" y="816"/>
                    <a:pt x="454" y="524"/>
                    <a:pt x="468" y="233"/>
                  </a:cubicBezTo>
                  <a:cubicBezTo>
                    <a:pt x="475" y="109"/>
                    <a:pt x="382" y="6"/>
                    <a:pt x="258" y="0"/>
                  </a:cubicBezTo>
                  <a:cubicBezTo>
                    <a:pt x="255" y="0"/>
                    <a:pt x="251" y="0"/>
                    <a:pt x="24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3"/>
            <p:cNvSpPr/>
            <p:nvPr/>
          </p:nvSpPr>
          <p:spPr>
            <a:xfrm>
              <a:off x="6411700" y="3832713"/>
              <a:ext cx="21475" cy="31375"/>
            </a:xfrm>
            <a:custGeom>
              <a:avLst/>
              <a:gdLst/>
              <a:ahLst/>
              <a:cxnLst/>
              <a:rect l="l" t="t" r="r" b="b"/>
              <a:pathLst>
                <a:path w="859" h="1255" extrusionOk="0">
                  <a:moveTo>
                    <a:pt x="252" y="0"/>
                  </a:moveTo>
                  <a:cubicBezTo>
                    <a:pt x="224" y="0"/>
                    <a:pt x="195" y="6"/>
                    <a:pt x="167" y="18"/>
                  </a:cubicBezTo>
                  <a:cubicBezTo>
                    <a:pt x="53" y="63"/>
                    <a:pt x="1" y="192"/>
                    <a:pt x="46" y="305"/>
                  </a:cubicBezTo>
                  <a:cubicBezTo>
                    <a:pt x="160" y="582"/>
                    <a:pt x="280" y="856"/>
                    <a:pt x="407" y="1126"/>
                  </a:cubicBezTo>
                  <a:cubicBezTo>
                    <a:pt x="443" y="1206"/>
                    <a:pt x="524" y="1254"/>
                    <a:pt x="606" y="1254"/>
                  </a:cubicBezTo>
                  <a:cubicBezTo>
                    <a:pt x="639" y="1254"/>
                    <a:pt x="670" y="1247"/>
                    <a:pt x="700" y="1233"/>
                  </a:cubicBezTo>
                  <a:cubicBezTo>
                    <a:pt x="811" y="1182"/>
                    <a:pt x="859" y="1048"/>
                    <a:pt x="806" y="939"/>
                  </a:cubicBezTo>
                  <a:cubicBezTo>
                    <a:pt x="684" y="674"/>
                    <a:pt x="568" y="407"/>
                    <a:pt x="456" y="138"/>
                  </a:cubicBezTo>
                  <a:cubicBezTo>
                    <a:pt x="421" y="53"/>
                    <a:pt x="339" y="0"/>
                    <a:pt x="25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3"/>
            <p:cNvSpPr/>
            <p:nvPr/>
          </p:nvSpPr>
          <p:spPr>
            <a:xfrm>
              <a:off x="6383925" y="3572188"/>
              <a:ext cx="15875" cy="32875"/>
            </a:xfrm>
            <a:custGeom>
              <a:avLst/>
              <a:gdLst/>
              <a:ahLst/>
              <a:cxnLst/>
              <a:rect l="l" t="t" r="r" b="b"/>
              <a:pathLst>
                <a:path w="635" h="1315" extrusionOk="0">
                  <a:moveTo>
                    <a:pt x="396" y="0"/>
                  </a:moveTo>
                  <a:cubicBezTo>
                    <a:pt x="293" y="0"/>
                    <a:pt x="197" y="70"/>
                    <a:pt x="177" y="176"/>
                  </a:cubicBezTo>
                  <a:cubicBezTo>
                    <a:pt x="116" y="468"/>
                    <a:pt x="64" y="763"/>
                    <a:pt x="17" y="1056"/>
                  </a:cubicBezTo>
                  <a:cubicBezTo>
                    <a:pt x="0" y="1181"/>
                    <a:pt x="84" y="1295"/>
                    <a:pt x="204" y="1313"/>
                  </a:cubicBezTo>
                  <a:cubicBezTo>
                    <a:pt x="214" y="1314"/>
                    <a:pt x="227" y="1314"/>
                    <a:pt x="237" y="1314"/>
                  </a:cubicBezTo>
                  <a:cubicBezTo>
                    <a:pt x="343" y="1314"/>
                    <a:pt x="440" y="1236"/>
                    <a:pt x="455" y="1126"/>
                  </a:cubicBezTo>
                  <a:cubicBezTo>
                    <a:pt x="499" y="839"/>
                    <a:pt x="552" y="551"/>
                    <a:pt x="610" y="266"/>
                  </a:cubicBezTo>
                  <a:cubicBezTo>
                    <a:pt x="634" y="147"/>
                    <a:pt x="559" y="31"/>
                    <a:pt x="438" y="4"/>
                  </a:cubicBezTo>
                  <a:cubicBezTo>
                    <a:pt x="424" y="1"/>
                    <a:pt x="410" y="0"/>
                    <a:pt x="3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3"/>
            <p:cNvSpPr/>
            <p:nvPr/>
          </p:nvSpPr>
          <p:spPr>
            <a:xfrm>
              <a:off x="6391475" y="3769638"/>
              <a:ext cx="18125" cy="32425"/>
            </a:xfrm>
            <a:custGeom>
              <a:avLst/>
              <a:gdLst/>
              <a:ahLst/>
              <a:cxnLst/>
              <a:rect l="l" t="t" r="r" b="b"/>
              <a:pathLst>
                <a:path w="725" h="1297" extrusionOk="0">
                  <a:moveTo>
                    <a:pt x="243" y="0"/>
                  </a:moveTo>
                  <a:cubicBezTo>
                    <a:pt x="225" y="0"/>
                    <a:pt x="208" y="2"/>
                    <a:pt x="190" y="6"/>
                  </a:cubicBezTo>
                  <a:cubicBezTo>
                    <a:pt x="73" y="35"/>
                    <a:pt x="0" y="155"/>
                    <a:pt x="30" y="274"/>
                  </a:cubicBezTo>
                  <a:cubicBezTo>
                    <a:pt x="101" y="565"/>
                    <a:pt x="179" y="853"/>
                    <a:pt x="264" y="1139"/>
                  </a:cubicBezTo>
                  <a:cubicBezTo>
                    <a:pt x="292" y="1236"/>
                    <a:pt x="380" y="1297"/>
                    <a:pt x="477" y="1297"/>
                  </a:cubicBezTo>
                  <a:cubicBezTo>
                    <a:pt x="498" y="1297"/>
                    <a:pt x="519" y="1294"/>
                    <a:pt x="541" y="1288"/>
                  </a:cubicBezTo>
                  <a:cubicBezTo>
                    <a:pt x="657" y="1253"/>
                    <a:pt x="725" y="1131"/>
                    <a:pt x="689" y="1013"/>
                  </a:cubicBezTo>
                  <a:cubicBezTo>
                    <a:pt x="604" y="734"/>
                    <a:pt x="528" y="453"/>
                    <a:pt x="458" y="169"/>
                  </a:cubicBezTo>
                  <a:cubicBezTo>
                    <a:pt x="434" y="69"/>
                    <a:pt x="344" y="0"/>
                    <a:pt x="24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3"/>
            <p:cNvSpPr/>
            <p:nvPr/>
          </p:nvSpPr>
          <p:spPr>
            <a:xfrm>
              <a:off x="6380825" y="3704263"/>
              <a:ext cx="14275" cy="33025"/>
            </a:xfrm>
            <a:custGeom>
              <a:avLst/>
              <a:gdLst/>
              <a:ahLst/>
              <a:cxnLst/>
              <a:rect l="l" t="t" r="r" b="b"/>
              <a:pathLst>
                <a:path w="571" h="1321" extrusionOk="0">
                  <a:moveTo>
                    <a:pt x="235" y="1"/>
                  </a:moveTo>
                  <a:cubicBezTo>
                    <a:pt x="227" y="1"/>
                    <a:pt x="219" y="1"/>
                    <a:pt x="211" y="2"/>
                  </a:cubicBezTo>
                  <a:cubicBezTo>
                    <a:pt x="89" y="12"/>
                    <a:pt x="1" y="121"/>
                    <a:pt x="11" y="243"/>
                  </a:cubicBezTo>
                  <a:cubicBezTo>
                    <a:pt x="39" y="541"/>
                    <a:pt x="75" y="837"/>
                    <a:pt x="116" y="1131"/>
                  </a:cubicBezTo>
                  <a:cubicBezTo>
                    <a:pt x="131" y="1242"/>
                    <a:pt x="225" y="1321"/>
                    <a:pt x="334" y="1321"/>
                  </a:cubicBezTo>
                  <a:cubicBezTo>
                    <a:pt x="344" y="1321"/>
                    <a:pt x="355" y="1321"/>
                    <a:pt x="365" y="1320"/>
                  </a:cubicBezTo>
                  <a:cubicBezTo>
                    <a:pt x="487" y="1303"/>
                    <a:pt x="571" y="1192"/>
                    <a:pt x="555" y="1069"/>
                  </a:cubicBezTo>
                  <a:cubicBezTo>
                    <a:pt x="514" y="781"/>
                    <a:pt x="480" y="491"/>
                    <a:pt x="452" y="201"/>
                  </a:cubicBezTo>
                  <a:cubicBezTo>
                    <a:pt x="441" y="88"/>
                    <a:pt x="344" y="1"/>
                    <a:pt x="23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3"/>
            <p:cNvSpPr/>
            <p:nvPr/>
          </p:nvSpPr>
          <p:spPr>
            <a:xfrm>
              <a:off x="6441450" y="3891938"/>
              <a:ext cx="24600" cy="29600"/>
            </a:xfrm>
            <a:custGeom>
              <a:avLst/>
              <a:gdLst/>
              <a:ahLst/>
              <a:cxnLst/>
              <a:rect l="l" t="t" r="r" b="b"/>
              <a:pathLst>
                <a:path w="984" h="1184" extrusionOk="0">
                  <a:moveTo>
                    <a:pt x="253" y="0"/>
                  </a:moveTo>
                  <a:cubicBezTo>
                    <a:pt x="214" y="0"/>
                    <a:pt x="174" y="10"/>
                    <a:pt x="138" y="32"/>
                  </a:cubicBezTo>
                  <a:cubicBezTo>
                    <a:pt x="33" y="96"/>
                    <a:pt x="1" y="231"/>
                    <a:pt x="63" y="336"/>
                  </a:cubicBezTo>
                  <a:cubicBezTo>
                    <a:pt x="219" y="591"/>
                    <a:pt x="381" y="842"/>
                    <a:pt x="550" y="1089"/>
                  </a:cubicBezTo>
                  <a:cubicBezTo>
                    <a:pt x="592" y="1151"/>
                    <a:pt x="662" y="1184"/>
                    <a:pt x="732" y="1184"/>
                  </a:cubicBezTo>
                  <a:cubicBezTo>
                    <a:pt x="775" y="1184"/>
                    <a:pt x="819" y="1172"/>
                    <a:pt x="856" y="1146"/>
                  </a:cubicBezTo>
                  <a:cubicBezTo>
                    <a:pt x="957" y="1076"/>
                    <a:pt x="983" y="940"/>
                    <a:pt x="914" y="839"/>
                  </a:cubicBezTo>
                  <a:cubicBezTo>
                    <a:pt x="752" y="600"/>
                    <a:pt x="594" y="354"/>
                    <a:pt x="443" y="106"/>
                  </a:cubicBezTo>
                  <a:cubicBezTo>
                    <a:pt x="401" y="38"/>
                    <a:pt x="328"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3"/>
            <p:cNvSpPr/>
            <p:nvPr/>
          </p:nvSpPr>
          <p:spPr>
            <a:xfrm>
              <a:off x="6606000" y="3270288"/>
              <a:ext cx="32175" cy="21275"/>
            </a:xfrm>
            <a:custGeom>
              <a:avLst/>
              <a:gdLst/>
              <a:ahLst/>
              <a:cxnLst/>
              <a:rect l="l" t="t" r="r" b="b"/>
              <a:pathLst>
                <a:path w="1287" h="851" extrusionOk="0">
                  <a:moveTo>
                    <a:pt x="1038" y="0"/>
                  </a:moveTo>
                  <a:cubicBezTo>
                    <a:pt x="1005" y="0"/>
                    <a:pt x="971" y="8"/>
                    <a:pt x="939" y="23"/>
                  </a:cubicBezTo>
                  <a:cubicBezTo>
                    <a:pt x="672" y="154"/>
                    <a:pt x="407" y="291"/>
                    <a:pt x="145" y="436"/>
                  </a:cubicBezTo>
                  <a:cubicBezTo>
                    <a:pt x="38" y="494"/>
                    <a:pt x="0" y="629"/>
                    <a:pt x="58" y="737"/>
                  </a:cubicBezTo>
                  <a:cubicBezTo>
                    <a:pt x="99" y="810"/>
                    <a:pt x="173" y="850"/>
                    <a:pt x="251" y="850"/>
                  </a:cubicBezTo>
                  <a:cubicBezTo>
                    <a:pt x="287" y="850"/>
                    <a:pt x="325" y="842"/>
                    <a:pt x="358" y="822"/>
                  </a:cubicBezTo>
                  <a:cubicBezTo>
                    <a:pt x="613" y="680"/>
                    <a:pt x="872" y="545"/>
                    <a:pt x="1133" y="418"/>
                  </a:cubicBezTo>
                  <a:cubicBezTo>
                    <a:pt x="1242" y="365"/>
                    <a:pt x="1286" y="232"/>
                    <a:pt x="1234" y="123"/>
                  </a:cubicBezTo>
                  <a:cubicBezTo>
                    <a:pt x="1198" y="45"/>
                    <a:pt x="1120" y="0"/>
                    <a:pt x="103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3"/>
            <p:cNvSpPr/>
            <p:nvPr/>
          </p:nvSpPr>
          <p:spPr>
            <a:xfrm>
              <a:off x="6666325" y="3245738"/>
              <a:ext cx="33425" cy="18225"/>
            </a:xfrm>
            <a:custGeom>
              <a:avLst/>
              <a:gdLst/>
              <a:ahLst/>
              <a:cxnLst/>
              <a:rect l="l" t="t" r="r" b="b"/>
              <a:pathLst>
                <a:path w="1337" h="729" extrusionOk="0">
                  <a:moveTo>
                    <a:pt x="1086" y="0"/>
                  </a:moveTo>
                  <a:cubicBezTo>
                    <a:pt x="1065" y="0"/>
                    <a:pt x="1043" y="3"/>
                    <a:pt x="1022" y="10"/>
                  </a:cubicBezTo>
                  <a:cubicBezTo>
                    <a:pt x="737" y="99"/>
                    <a:pt x="455" y="194"/>
                    <a:pt x="175" y="299"/>
                  </a:cubicBezTo>
                  <a:cubicBezTo>
                    <a:pt x="60" y="342"/>
                    <a:pt x="1" y="469"/>
                    <a:pt x="43" y="583"/>
                  </a:cubicBezTo>
                  <a:cubicBezTo>
                    <a:pt x="77" y="672"/>
                    <a:pt x="161" y="729"/>
                    <a:pt x="252" y="729"/>
                  </a:cubicBezTo>
                  <a:cubicBezTo>
                    <a:pt x="276" y="729"/>
                    <a:pt x="303" y="725"/>
                    <a:pt x="327" y="715"/>
                  </a:cubicBezTo>
                  <a:cubicBezTo>
                    <a:pt x="601" y="613"/>
                    <a:pt x="876" y="519"/>
                    <a:pt x="1154" y="432"/>
                  </a:cubicBezTo>
                  <a:cubicBezTo>
                    <a:pt x="1270" y="397"/>
                    <a:pt x="1337" y="272"/>
                    <a:pt x="1298" y="156"/>
                  </a:cubicBezTo>
                  <a:cubicBezTo>
                    <a:pt x="1269" y="62"/>
                    <a:pt x="1182" y="0"/>
                    <a:pt x="108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3"/>
            <p:cNvSpPr/>
            <p:nvPr/>
          </p:nvSpPr>
          <p:spPr>
            <a:xfrm>
              <a:off x="6501125" y="3345288"/>
              <a:ext cx="28000" cy="26500"/>
            </a:xfrm>
            <a:custGeom>
              <a:avLst/>
              <a:gdLst/>
              <a:ahLst/>
              <a:cxnLst/>
              <a:rect l="l" t="t" r="r" b="b"/>
              <a:pathLst>
                <a:path w="1120" h="1060" extrusionOk="0">
                  <a:moveTo>
                    <a:pt x="876" y="0"/>
                  </a:moveTo>
                  <a:cubicBezTo>
                    <a:pt x="822" y="0"/>
                    <a:pt x="768" y="20"/>
                    <a:pt x="725" y="60"/>
                  </a:cubicBezTo>
                  <a:cubicBezTo>
                    <a:pt x="508" y="264"/>
                    <a:pt x="294" y="471"/>
                    <a:pt x="86" y="685"/>
                  </a:cubicBezTo>
                  <a:cubicBezTo>
                    <a:pt x="0" y="771"/>
                    <a:pt x="2" y="912"/>
                    <a:pt x="90" y="997"/>
                  </a:cubicBezTo>
                  <a:cubicBezTo>
                    <a:pt x="132" y="1039"/>
                    <a:pt x="189" y="1059"/>
                    <a:pt x="244" y="1059"/>
                  </a:cubicBezTo>
                  <a:cubicBezTo>
                    <a:pt x="301" y="1059"/>
                    <a:pt x="359" y="1037"/>
                    <a:pt x="402" y="991"/>
                  </a:cubicBezTo>
                  <a:cubicBezTo>
                    <a:pt x="606" y="783"/>
                    <a:pt x="813" y="579"/>
                    <a:pt x="1026" y="381"/>
                  </a:cubicBezTo>
                  <a:cubicBezTo>
                    <a:pt x="1114" y="299"/>
                    <a:pt x="1119" y="159"/>
                    <a:pt x="1036" y="69"/>
                  </a:cubicBezTo>
                  <a:cubicBezTo>
                    <a:pt x="993" y="24"/>
                    <a:pt x="935" y="0"/>
                    <a:pt x="87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3"/>
            <p:cNvSpPr/>
            <p:nvPr/>
          </p:nvSpPr>
          <p:spPr>
            <a:xfrm>
              <a:off x="6458325" y="3393888"/>
              <a:ext cx="25850" cy="28675"/>
            </a:xfrm>
            <a:custGeom>
              <a:avLst/>
              <a:gdLst/>
              <a:ahLst/>
              <a:cxnLst/>
              <a:rect l="l" t="t" r="r" b="b"/>
              <a:pathLst>
                <a:path w="1034" h="1147" extrusionOk="0">
                  <a:moveTo>
                    <a:pt x="785" y="0"/>
                  </a:moveTo>
                  <a:cubicBezTo>
                    <a:pt x="720" y="0"/>
                    <a:pt x="656" y="28"/>
                    <a:pt x="612" y="82"/>
                  </a:cubicBezTo>
                  <a:cubicBezTo>
                    <a:pt x="426" y="316"/>
                    <a:pt x="245" y="555"/>
                    <a:pt x="72" y="796"/>
                  </a:cubicBezTo>
                  <a:cubicBezTo>
                    <a:pt x="1" y="895"/>
                    <a:pt x="22" y="1033"/>
                    <a:pt x="121" y="1104"/>
                  </a:cubicBezTo>
                  <a:cubicBezTo>
                    <a:pt x="160" y="1132"/>
                    <a:pt x="206" y="1146"/>
                    <a:pt x="250" y="1146"/>
                  </a:cubicBezTo>
                  <a:cubicBezTo>
                    <a:pt x="320" y="1146"/>
                    <a:pt x="386" y="1115"/>
                    <a:pt x="429" y="1054"/>
                  </a:cubicBezTo>
                  <a:cubicBezTo>
                    <a:pt x="599" y="818"/>
                    <a:pt x="776" y="586"/>
                    <a:pt x="958" y="358"/>
                  </a:cubicBezTo>
                  <a:cubicBezTo>
                    <a:pt x="1033" y="263"/>
                    <a:pt x="1018" y="124"/>
                    <a:pt x="923" y="47"/>
                  </a:cubicBezTo>
                  <a:cubicBezTo>
                    <a:pt x="881" y="16"/>
                    <a:pt x="833" y="0"/>
                    <a:pt x="78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3"/>
            <p:cNvSpPr/>
            <p:nvPr/>
          </p:nvSpPr>
          <p:spPr>
            <a:xfrm>
              <a:off x="6550575" y="3303763"/>
              <a:ext cx="30475" cy="24100"/>
            </a:xfrm>
            <a:custGeom>
              <a:avLst/>
              <a:gdLst/>
              <a:ahLst/>
              <a:cxnLst/>
              <a:rect l="l" t="t" r="r" b="b"/>
              <a:pathLst>
                <a:path w="1219" h="964" extrusionOk="0">
                  <a:moveTo>
                    <a:pt x="966" y="1"/>
                  </a:moveTo>
                  <a:cubicBezTo>
                    <a:pt x="923" y="1"/>
                    <a:pt x="880" y="14"/>
                    <a:pt x="842" y="40"/>
                  </a:cubicBezTo>
                  <a:cubicBezTo>
                    <a:pt x="596" y="210"/>
                    <a:pt x="354" y="383"/>
                    <a:pt x="117" y="566"/>
                  </a:cubicBezTo>
                  <a:cubicBezTo>
                    <a:pt x="19" y="640"/>
                    <a:pt x="1" y="779"/>
                    <a:pt x="76" y="877"/>
                  </a:cubicBezTo>
                  <a:cubicBezTo>
                    <a:pt x="120" y="934"/>
                    <a:pt x="185" y="963"/>
                    <a:pt x="252" y="963"/>
                  </a:cubicBezTo>
                  <a:cubicBezTo>
                    <a:pt x="298" y="963"/>
                    <a:pt x="345" y="949"/>
                    <a:pt x="386" y="918"/>
                  </a:cubicBezTo>
                  <a:cubicBezTo>
                    <a:pt x="618" y="741"/>
                    <a:pt x="854" y="570"/>
                    <a:pt x="1093" y="403"/>
                  </a:cubicBezTo>
                  <a:cubicBezTo>
                    <a:pt x="1195" y="334"/>
                    <a:pt x="1219" y="196"/>
                    <a:pt x="1149" y="95"/>
                  </a:cubicBezTo>
                  <a:cubicBezTo>
                    <a:pt x="1106" y="34"/>
                    <a:pt x="1036" y="1"/>
                    <a:pt x="966"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3"/>
            <p:cNvSpPr/>
            <p:nvPr/>
          </p:nvSpPr>
          <p:spPr>
            <a:xfrm>
              <a:off x="6839475" y="3136463"/>
              <a:ext cx="20450" cy="31725"/>
            </a:xfrm>
            <a:custGeom>
              <a:avLst/>
              <a:gdLst/>
              <a:ahLst/>
              <a:cxnLst/>
              <a:rect l="l" t="t" r="r" b="b"/>
              <a:pathLst>
                <a:path w="818" h="1269" extrusionOk="0">
                  <a:moveTo>
                    <a:pt x="567" y="1"/>
                  </a:moveTo>
                  <a:cubicBezTo>
                    <a:pt x="481" y="1"/>
                    <a:pt x="397" y="52"/>
                    <a:pt x="361" y="138"/>
                  </a:cubicBezTo>
                  <a:cubicBezTo>
                    <a:pt x="248" y="414"/>
                    <a:pt x="141" y="692"/>
                    <a:pt x="42" y="975"/>
                  </a:cubicBezTo>
                  <a:cubicBezTo>
                    <a:pt x="1" y="1089"/>
                    <a:pt x="62" y="1216"/>
                    <a:pt x="177" y="1257"/>
                  </a:cubicBezTo>
                  <a:cubicBezTo>
                    <a:pt x="201" y="1265"/>
                    <a:pt x="226" y="1268"/>
                    <a:pt x="249" y="1268"/>
                  </a:cubicBezTo>
                  <a:cubicBezTo>
                    <a:pt x="340" y="1268"/>
                    <a:pt x="426" y="1211"/>
                    <a:pt x="459" y="1121"/>
                  </a:cubicBezTo>
                  <a:cubicBezTo>
                    <a:pt x="555" y="847"/>
                    <a:pt x="659" y="575"/>
                    <a:pt x="771" y="305"/>
                  </a:cubicBezTo>
                  <a:cubicBezTo>
                    <a:pt x="818" y="193"/>
                    <a:pt x="764" y="63"/>
                    <a:pt x="650" y="17"/>
                  </a:cubicBezTo>
                  <a:cubicBezTo>
                    <a:pt x="623" y="6"/>
                    <a:pt x="595" y="1"/>
                    <a:pt x="56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3"/>
            <p:cNvSpPr/>
            <p:nvPr/>
          </p:nvSpPr>
          <p:spPr>
            <a:xfrm>
              <a:off x="6836325" y="3395488"/>
              <a:ext cx="21475" cy="31250"/>
            </a:xfrm>
            <a:custGeom>
              <a:avLst/>
              <a:gdLst/>
              <a:ahLst/>
              <a:cxnLst/>
              <a:rect l="l" t="t" r="r" b="b"/>
              <a:pathLst>
                <a:path w="859" h="1250" extrusionOk="0">
                  <a:moveTo>
                    <a:pt x="249" y="0"/>
                  </a:moveTo>
                  <a:cubicBezTo>
                    <a:pt x="224" y="0"/>
                    <a:pt x="199" y="5"/>
                    <a:pt x="174" y="14"/>
                  </a:cubicBezTo>
                  <a:cubicBezTo>
                    <a:pt x="57" y="57"/>
                    <a:pt x="1" y="184"/>
                    <a:pt x="42" y="298"/>
                  </a:cubicBezTo>
                  <a:lnTo>
                    <a:pt x="103" y="455"/>
                  </a:lnTo>
                  <a:cubicBezTo>
                    <a:pt x="191" y="684"/>
                    <a:pt x="297" y="910"/>
                    <a:pt x="412" y="1132"/>
                  </a:cubicBezTo>
                  <a:cubicBezTo>
                    <a:pt x="452" y="1207"/>
                    <a:pt x="530" y="1249"/>
                    <a:pt x="608" y="1249"/>
                  </a:cubicBezTo>
                  <a:cubicBezTo>
                    <a:pt x="643" y="1249"/>
                    <a:pt x="678" y="1241"/>
                    <a:pt x="710" y="1224"/>
                  </a:cubicBezTo>
                  <a:cubicBezTo>
                    <a:pt x="819" y="1167"/>
                    <a:pt x="859" y="1032"/>
                    <a:pt x="802" y="925"/>
                  </a:cubicBezTo>
                  <a:cubicBezTo>
                    <a:pt x="694" y="719"/>
                    <a:pt x="596" y="506"/>
                    <a:pt x="514" y="295"/>
                  </a:cubicBezTo>
                  <a:lnTo>
                    <a:pt x="457" y="145"/>
                  </a:lnTo>
                  <a:cubicBezTo>
                    <a:pt x="424" y="56"/>
                    <a:pt x="339" y="0"/>
                    <a:pt x="249"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43"/>
            <p:cNvSpPr/>
            <p:nvPr/>
          </p:nvSpPr>
          <p:spPr>
            <a:xfrm>
              <a:off x="6820350" y="3331263"/>
              <a:ext cx="15800" cy="32900"/>
            </a:xfrm>
            <a:custGeom>
              <a:avLst/>
              <a:gdLst/>
              <a:ahLst/>
              <a:cxnLst/>
              <a:rect l="l" t="t" r="r" b="b"/>
              <a:pathLst>
                <a:path w="632" h="1316" extrusionOk="0">
                  <a:moveTo>
                    <a:pt x="240" y="1"/>
                  </a:moveTo>
                  <a:cubicBezTo>
                    <a:pt x="229" y="1"/>
                    <a:pt x="217" y="2"/>
                    <a:pt x="206" y="4"/>
                  </a:cubicBezTo>
                  <a:cubicBezTo>
                    <a:pt x="85" y="21"/>
                    <a:pt x="0" y="133"/>
                    <a:pt x="18" y="253"/>
                  </a:cubicBezTo>
                  <a:cubicBezTo>
                    <a:pt x="58" y="550"/>
                    <a:pt x="112" y="847"/>
                    <a:pt x="173" y="1140"/>
                  </a:cubicBezTo>
                  <a:cubicBezTo>
                    <a:pt x="197" y="1245"/>
                    <a:pt x="287" y="1315"/>
                    <a:pt x="390" y="1315"/>
                  </a:cubicBezTo>
                  <a:cubicBezTo>
                    <a:pt x="406" y="1315"/>
                    <a:pt x="421" y="1314"/>
                    <a:pt x="437" y="1310"/>
                  </a:cubicBezTo>
                  <a:cubicBezTo>
                    <a:pt x="556" y="1284"/>
                    <a:pt x="631" y="1167"/>
                    <a:pt x="607" y="1047"/>
                  </a:cubicBezTo>
                  <a:cubicBezTo>
                    <a:pt x="546" y="765"/>
                    <a:pt x="496" y="479"/>
                    <a:pt x="455" y="191"/>
                  </a:cubicBezTo>
                  <a:cubicBezTo>
                    <a:pt x="440" y="82"/>
                    <a:pt x="346"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3"/>
            <p:cNvSpPr/>
            <p:nvPr/>
          </p:nvSpPr>
          <p:spPr>
            <a:xfrm>
              <a:off x="6796700" y="3199513"/>
              <a:ext cx="42675" cy="40025"/>
            </a:xfrm>
            <a:custGeom>
              <a:avLst/>
              <a:gdLst/>
              <a:ahLst/>
              <a:cxnLst/>
              <a:rect l="l" t="t" r="r" b="b"/>
              <a:pathLst>
                <a:path w="1707" h="1601" extrusionOk="0">
                  <a:moveTo>
                    <a:pt x="1463" y="1"/>
                  </a:moveTo>
                  <a:cubicBezTo>
                    <a:pt x="1362" y="1"/>
                    <a:pt x="1272" y="70"/>
                    <a:pt x="1248" y="171"/>
                  </a:cubicBezTo>
                  <a:cubicBezTo>
                    <a:pt x="1179" y="465"/>
                    <a:pt x="1118" y="757"/>
                    <a:pt x="1067" y="1051"/>
                  </a:cubicBezTo>
                  <a:cubicBezTo>
                    <a:pt x="1060" y="1089"/>
                    <a:pt x="1062" y="1124"/>
                    <a:pt x="1074" y="1156"/>
                  </a:cubicBezTo>
                  <a:cubicBezTo>
                    <a:pt x="828" y="1141"/>
                    <a:pt x="584" y="1134"/>
                    <a:pt x="339" y="1134"/>
                  </a:cubicBezTo>
                  <a:lnTo>
                    <a:pt x="220" y="1134"/>
                  </a:lnTo>
                  <a:cubicBezTo>
                    <a:pt x="97" y="1136"/>
                    <a:pt x="0" y="1235"/>
                    <a:pt x="2" y="1358"/>
                  </a:cubicBezTo>
                  <a:cubicBezTo>
                    <a:pt x="3" y="1479"/>
                    <a:pt x="102" y="1575"/>
                    <a:pt x="223" y="1575"/>
                  </a:cubicBezTo>
                  <a:lnTo>
                    <a:pt x="338" y="1575"/>
                  </a:lnTo>
                  <a:cubicBezTo>
                    <a:pt x="590" y="1575"/>
                    <a:pt x="841" y="1582"/>
                    <a:pt x="1094" y="1601"/>
                  </a:cubicBezTo>
                  <a:lnTo>
                    <a:pt x="1108" y="1601"/>
                  </a:lnTo>
                  <a:cubicBezTo>
                    <a:pt x="1223" y="1601"/>
                    <a:pt x="1320" y="1510"/>
                    <a:pt x="1328" y="1394"/>
                  </a:cubicBezTo>
                  <a:cubicBezTo>
                    <a:pt x="1329" y="1363"/>
                    <a:pt x="1325" y="1334"/>
                    <a:pt x="1316" y="1309"/>
                  </a:cubicBezTo>
                  <a:cubicBezTo>
                    <a:pt x="1408" y="1294"/>
                    <a:pt x="1485" y="1225"/>
                    <a:pt x="1502" y="1127"/>
                  </a:cubicBezTo>
                  <a:cubicBezTo>
                    <a:pt x="1554" y="842"/>
                    <a:pt x="1613" y="557"/>
                    <a:pt x="1678" y="273"/>
                  </a:cubicBezTo>
                  <a:cubicBezTo>
                    <a:pt x="1706" y="154"/>
                    <a:pt x="1632" y="35"/>
                    <a:pt x="1513" y="7"/>
                  </a:cubicBezTo>
                  <a:cubicBezTo>
                    <a:pt x="1496" y="3"/>
                    <a:pt x="1479" y="1"/>
                    <a:pt x="146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3"/>
            <p:cNvSpPr/>
            <p:nvPr/>
          </p:nvSpPr>
          <p:spPr>
            <a:xfrm>
              <a:off x="6730750" y="3231188"/>
              <a:ext cx="33350" cy="14600"/>
            </a:xfrm>
            <a:custGeom>
              <a:avLst/>
              <a:gdLst/>
              <a:ahLst/>
              <a:cxnLst/>
              <a:rect l="l" t="t" r="r" b="b"/>
              <a:pathLst>
                <a:path w="1334" h="584" extrusionOk="0">
                  <a:moveTo>
                    <a:pt x="1096" y="0"/>
                  </a:moveTo>
                  <a:cubicBezTo>
                    <a:pt x="1086" y="0"/>
                    <a:pt x="1077" y="1"/>
                    <a:pt x="1067" y="2"/>
                  </a:cubicBezTo>
                  <a:cubicBezTo>
                    <a:pt x="780" y="40"/>
                    <a:pt x="494" y="88"/>
                    <a:pt x="210" y="145"/>
                  </a:cubicBezTo>
                  <a:lnTo>
                    <a:pt x="225" y="366"/>
                  </a:lnTo>
                  <a:lnTo>
                    <a:pt x="182" y="151"/>
                  </a:lnTo>
                  <a:cubicBezTo>
                    <a:pt x="61" y="174"/>
                    <a:pt x="0" y="287"/>
                    <a:pt x="23" y="408"/>
                  </a:cubicBezTo>
                  <a:cubicBezTo>
                    <a:pt x="43" y="512"/>
                    <a:pt x="147" y="583"/>
                    <a:pt x="253" y="583"/>
                  </a:cubicBezTo>
                  <a:cubicBezTo>
                    <a:pt x="270" y="583"/>
                    <a:pt x="284" y="582"/>
                    <a:pt x="298" y="581"/>
                  </a:cubicBezTo>
                  <a:cubicBezTo>
                    <a:pt x="572" y="527"/>
                    <a:pt x="849" y="478"/>
                    <a:pt x="1128" y="442"/>
                  </a:cubicBezTo>
                  <a:cubicBezTo>
                    <a:pt x="1248" y="426"/>
                    <a:pt x="1334" y="314"/>
                    <a:pt x="1316" y="192"/>
                  </a:cubicBezTo>
                  <a:cubicBezTo>
                    <a:pt x="1301" y="80"/>
                    <a:pt x="1204" y="0"/>
                    <a:pt x="10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3"/>
            <p:cNvSpPr/>
            <p:nvPr/>
          </p:nvSpPr>
          <p:spPr>
            <a:xfrm>
              <a:off x="6817550" y="3265113"/>
              <a:ext cx="11825" cy="33150"/>
            </a:xfrm>
            <a:custGeom>
              <a:avLst/>
              <a:gdLst/>
              <a:ahLst/>
              <a:cxnLst/>
              <a:rect l="l" t="t" r="r" b="b"/>
              <a:pathLst>
                <a:path w="473" h="1326" extrusionOk="0">
                  <a:moveTo>
                    <a:pt x="257" y="1"/>
                  </a:moveTo>
                  <a:cubicBezTo>
                    <a:pt x="129" y="1"/>
                    <a:pt x="30" y="89"/>
                    <a:pt x="23" y="209"/>
                  </a:cubicBezTo>
                  <a:cubicBezTo>
                    <a:pt x="7" y="480"/>
                    <a:pt x="0" y="751"/>
                    <a:pt x="0" y="1025"/>
                  </a:cubicBezTo>
                  <a:lnTo>
                    <a:pt x="0" y="1104"/>
                  </a:lnTo>
                  <a:cubicBezTo>
                    <a:pt x="0" y="1226"/>
                    <a:pt x="99" y="1325"/>
                    <a:pt x="221" y="1325"/>
                  </a:cubicBezTo>
                  <a:cubicBezTo>
                    <a:pt x="222" y="1325"/>
                    <a:pt x="223" y="1325"/>
                    <a:pt x="224" y="1325"/>
                  </a:cubicBezTo>
                  <a:cubicBezTo>
                    <a:pt x="346" y="1325"/>
                    <a:pt x="442" y="1226"/>
                    <a:pt x="442" y="1105"/>
                  </a:cubicBezTo>
                  <a:lnTo>
                    <a:pt x="442" y="1022"/>
                  </a:lnTo>
                  <a:cubicBezTo>
                    <a:pt x="442" y="759"/>
                    <a:pt x="450" y="497"/>
                    <a:pt x="465" y="235"/>
                  </a:cubicBezTo>
                  <a:cubicBezTo>
                    <a:pt x="472" y="113"/>
                    <a:pt x="379" y="8"/>
                    <a:pt x="25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0" name="Google Shape;1800;p43"/>
          <p:cNvGrpSpPr/>
          <p:nvPr/>
        </p:nvGrpSpPr>
        <p:grpSpPr>
          <a:xfrm>
            <a:off x="1999628" y="3084957"/>
            <a:ext cx="745681" cy="929720"/>
            <a:chOff x="1999628" y="3084957"/>
            <a:chExt cx="745681" cy="929720"/>
          </a:xfrm>
        </p:grpSpPr>
        <p:sp>
          <p:nvSpPr>
            <p:cNvPr id="1801" name="Google Shape;1801;p43"/>
            <p:cNvSpPr/>
            <p:nvPr/>
          </p:nvSpPr>
          <p:spPr>
            <a:xfrm rot="961257">
              <a:off x="2504052" y="3111332"/>
              <a:ext cx="218584" cy="195058"/>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3"/>
            <p:cNvSpPr/>
            <p:nvPr/>
          </p:nvSpPr>
          <p:spPr>
            <a:xfrm rot="961257">
              <a:off x="2499429" y="3144713"/>
              <a:ext cx="218559" cy="161032"/>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3"/>
            <p:cNvSpPr/>
            <p:nvPr/>
          </p:nvSpPr>
          <p:spPr>
            <a:xfrm rot="961257">
              <a:off x="2619863" y="3123181"/>
              <a:ext cx="87729" cy="65353"/>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3"/>
            <p:cNvSpPr/>
            <p:nvPr/>
          </p:nvSpPr>
          <p:spPr>
            <a:xfrm rot="961257">
              <a:off x="2033718" y="3760795"/>
              <a:ext cx="251735" cy="223484"/>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3"/>
            <p:cNvSpPr/>
            <p:nvPr/>
          </p:nvSpPr>
          <p:spPr>
            <a:xfrm rot="961257">
              <a:off x="2056125" y="3865729"/>
              <a:ext cx="81828" cy="71303"/>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43"/>
            <p:cNvSpPr/>
            <p:nvPr/>
          </p:nvSpPr>
          <p:spPr>
            <a:xfrm rot="961257">
              <a:off x="2129378" y="3934912"/>
              <a:ext cx="15001" cy="13326"/>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3"/>
            <p:cNvSpPr/>
            <p:nvPr/>
          </p:nvSpPr>
          <p:spPr>
            <a:xfrm rot="961257">
              <a:off x="2143756" y="3175276"/>
              <a:ext cx="468419" cy="780982"/>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3"/>
            <p:cNvSpPr/>
            <p:nvPr/>
          </p:nvSpPr>
          <p:spPr>
            <a:xfrm rot="961257">
              <a:off x="2223555" y="3203427"/>
              <a:ext cx="308813" cy="724680"/>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3"/>
            <p:cNvSpPr/>
            <p:nvPr/>
          </p:nvSpPr>
          <p:spPr>
            <a:xfrm rot="961257">
              <a:off x="2492168" y="3120233"/>
              <a:ext cx="226884" cy="168807"/>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3"/>
            <p:cNvSpPr/>
            <p:nvPr/>
          </p:nvSpPr>
          <p:spPr>
            <a:xfrm rot="961257">
              <a:off x="2613057" y="3098836"/>
              <a:ext cx="95904" cy="73103"/>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3"/>
            <p:cNvSpPr/>
            <p:nvPr/>
          </p:nvSpPr>
          <p:spPr>
            <a:xfrm rot="961257">
              <a:off x="2016594" y="3806694"/>
              <a:ext cx="239885" cy="156706"/>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3"/>
            <p:cNvSpPr/>
            <p:nvPr/>
          </p:nvSpPr>
          <p:spPr>
            <a:xfrm rot="961257">
              <a:off x="2136745" y="3150866"/>
              <a:ext cx="476744" cy="788682"/>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3"/>
            <p:cNvSpPr/>
            <p:nvPr/>
          </p:nvSpPr>
          <p:spPr>
            <a:xfrm rot="961257">
              <a:off x="2216919" y="3179148"/>
              <a:ext cx="316763" cy="732355"/>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4" name="Google Shape;1814;p43"/>
          <p:cNvGrpSpPr/>
          <p:nvPr/>
        </p:nvGrpSpPr>
        <p:grpSpPr>
          <a:xfrm>
            <a:off x="857838" y="1160688"/>
            <a:ext cx="491350" cy="799475"/>
            <a:chOff x="2890775" y="2873963"/>
            <a:chExt cx="491350" cy="799475"/>
          </a:xfrm>
        </p:grpSpPr>
        <p:sp>
          <p:nvSpPr>
            <p:cNvPr id="1815" name="Google Shape;1815;p43"/>
            <p:cNvSpPr/>
            <p:nvPr/>
          </p:nvSpPr>
          <p:spPr>
            <a:xfrm>
              <a:off x="2909525" y="2877263"/>
              <a:ext cx="472600" cy="791700"/>
            </a:xfrm>
            <a:custGeom>
              <a:avLst/>
              <a:gdLst/>
              <a:ahLst/>
              <a:cxnLst/>
              <a:rect l="l" t="t" r="r" b="b"/>
              <a:pathLst>
                <a:path w="18904" h="31668" extrusionOk="0">
                  <a:moveTo>
                    <a:pt x="11591" y="1"/>
                  </a:moveTo>
                  <a:lnTo>
                    <a:pt x="0" y="2953"/>
                  </a:lnTo>
                  <a:lnTo>
                    <a:pt x="7313" y="31668"/>
                  </a:lnTo>
                  <a:lnTo>
                    <a:pt x="18904" y="28716"/>
                  </a:lnTo>
                  <a:lnTo>
                    <a:pt x="1159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3"/>
            <p:cNvSpPr/>
            <p:nvPr/>
          </p:nvSpPr>
          <p:spPr>
            <a:xfrm>
              <a:off x="2940525" y="2903438"/>
              <a:ext cx="413200" cy="735875"/>
            </a:xfrm>
            <a:custGeom>
              <a:avLst/>
              <a:gdLst/>
              <a:ahLst/>
              <a:cxnLst/>
              <a:rect l="l" t="t" r="r" b="b"/>
              <a:pathLst>
                <a:path w="16528" h="29435" extrusionOk="0">
                  <a:moveTo>
                    <a:pt x="9656" y="1"/>
                  </a:moveTo>
                  <a:lnTo>
                    <a:pt x="0" y="2461"/>
                  </a:lnTo>
                  <a:lnTo>
                    <a:pt x="0" y="5815"/>
                  </a:lnTo>
                  <a:lnTo>
                    <a:pt x="6016" y="29435"/>
                  </a:lnTo>
                  <a:lnTo>
                    <a:pt x="6870" y="29435"/>
                  </a:lnTo>
                  <a:lnTo>
                    <a:pt x="16528" y="26977"/>
                  </a:lnTo>
                  <a:lnTo>
                    <a:pt x="16528" y="23622"/>
                  </a:lnTo>
                  <a:lnTo>
                    <a:pt x="1051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3"/>
            <p:cNvSpPr/>
            <p:nvPr/>
          </p:nvSpPr>
          <p:spPr>
            <a:xfrm>
              <a:off x="3062675" y="3478313"/>
              <a:ext cx="296200" cy="98850"/>
            </a:xfrm>
            <a:custGeom>
              <a:avLst/>
              <a:gdLst/>
              <a:ahLst/>
              <a:cxnLst/>
              <a:rect l="l" t="t" r="r" b="b"/>
              <a:pathLst>
                <a:path w="11848" h="3954" extrusionOk="0">
                  <a:moveTo>
                    <a:pt x="11592" y="0"/>
                  </a:moveTo>
                  <a:lnTo>
                    <a:pt x="1" y="2952"/>
                  </a:lnTo>
                  <a:lnTo>
                    <a:pt x="255" y="3954"/>
                  </a:lnTo>
                  <a:lnTo>
                    <a:pt x="11847" y="1002"/>
                  </a:lnTo>
                  <a:lnTo>
                    <a:pt x="1159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3"/>
            <p:cNvSpPr/>
            <p:nvPr/>
          </p:nvSpPr>
          <p:spPr>
            <a:xfrm>
              <a:off x="3075225" y="3527888"/>
              <a:ext cx="296175" cy="98825"/>
            </a:xfrm>
            <a:custGeom>
              <a:avLst/>
              <a:gdLst/>
              <a:ahLst/>
              <a:cxnLst/>
              <a:rect l="l" t="t" r="r" b="b"/>
              <a:pathLst>
                <a:path w="11847" h="3953" extrusionOk="0">
                  <a:moveTo>
                    <a:pt x="11593" y="0"/>
                  </a:moveTo>
                  <a:lnTo>
                    <a:pt x="1" y="2952"/>
                  </a:lnTo>
                  <a:lnTo>
                    <a:pt x="256" y="3952"/>
                  </a:lnTo>
                  <a:lnTo>
                    <a:pt x="11847" y="1000"/>
                  </a:lnTo>
                  <a:lnTo>
                    <a:pt x="1159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3"/>
            <p:cNvSpPr/>
            <p:nvPr/>
          </p:nvSpPr>
          <p:spPr>
            <a:xfrm>
              <a:off x="2918850" y="2914313"/>
              <a:ext cx="296175" cy="98825"/>
            </a:xfrm>
            <a:custGeom>
              <a:avLst/>
              <a:gdLst/>
              <a:ahLst/>
              <a:cxnLst/>
              <a:rect l="l" t="t" r="r" b="b"/>
              <a:pathLst>
                <a:path w="11847" h="3953" extrusionOk="0">
                  <a:moveTo>
                    <a:pt x="11591" y="0"/>
                  </a:moveTo>
                  <a:lnTo>
                    <a:pt x="0" y="2952"/>
                  </a:lnTo>
                  <a:lnTo>
                    <a:pt x="254" y="3952"/>
                  </a:lnTo>
                  <a:lnTo>
                    <a:pt x="11847" y="1000"/>
                  </a:lnTo>
                  <a:lnTo>
                    <a:pt x="115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3"/>
            <p:cNvSpPr/>
            <p:nvPr/>
          </p:nvSpPr>
          <p:spPr>
            <a:xfrm>
              <a:off x="2931350" y="2964113"/>
              <a:ext cx="296175" cy="98850"/>
            </a:xfrm>
            <a:custGeom>
              <a:avLst/>
              <a:gdLst/>
              <a:ahLst/>
              <a:cxnLst/>
              <a:rect l="l" t="t" r="r" b="b"/>
              <a:pathLst>
                <a:path w="11847" h="3954" extrusionOk="0">
                  <a:moveTo>
                    <a:pt x="11591" y="0"/>
                  </a:moveTo>
                  <a:lnTo>
                    <a:pt x="0" y="2953"/>
                  </a:lnTo>
                  <a:lnTo>
                    <a:pt x="256" y="3954"/>
                  </a:lnTo>
                  <a:lnTo>
                    <a:pt x="11847" y="1000"/>
                  </a:lnTo>
                  <a:lnTo>
                    <a:pt x="115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3"/>
            <p:cNvSpPr/>
            <p:nvPr/>
          </p:nvSpPr>
          <p:spPr>
            <a:xfrm>
              <a:off x="2890775" y="2873963"/>
              <a:ext cx="480675" cy="799475"/>
            </a:xfrm>
            <a:custGeom>
              <a:avLst/>
              <a:gdLst/>
              <a:ahLst/>
              <a:cxnLst/>
              <a:rect l="l" t="t" r="r" b="b"/>
              <a:pathLst>
                <a:path w="19227" h="31979" extrusionOk="0">
                  <a:moveTo>
                    <a:pt x="11638" y="344"/>
                  </a:moveTo>
                  <a:lnTo>
                    <a:pt x="18875" y="28761"/>
                  </a:lnTo>
                  <a:lnTo>
                    <a:pt x="7584" y="31635"/>
                  </a:lnTo>
                  <a:lnTo>
                    <a:pt x="347" y="3220"/>
                  </a:lnTo>
                  <a:lnTo>
                    <a:pt x="11638" y="344"/>
                  </a:lnTo>
                  <a:close/>
                  <a:moveTo>
                    <a:pt x="11751" y="1"/>
                  </a:moveTo>
                  <a:cubicBezTo>
                    <a:pt x="11738" y="1"/>
                    <a:pt x="11725" y="2"/>
                    <a:pt x="11712" y="5"/>
                  </a:cubicBezTo>
                  <a:lnTo>
                    <a:pt x="123" y="2957"/>
                  </a:lnTo>
                  <a:cubicBezTo>
                    <a:pt x="83" y="2967"/>
                    <a:pt x="50" y="2993"/>
                    <a:pt x="29" y="3029"/>
                  </a:cubicBezTo>
                  <a:cubicBezTo>
                    <a:pt x="7" y="3065"/>
                    <a:pt x="0" y="3107"/>
                    <a:pt x="10" y="3146"/>
                  </a:cubicBezTo>
                  <a:lnTo>
                    <a:pt x="7324" y="31863"/>
                  </a:lnTo>
                  <a:cubicBezTo>
                    <a:pt x="7341" y="31933"/>
                    <a:pt x="7404" y="31978"/>
                    <a:pt x="7474" y="31978"/>
                  </a:cubicBezTo>
                  <a:cubicBezTo>
                    <a:pt x="7487" y="31978"/>
                    <a:pt x="7499" y="31977"/>
                    <a:pt x="7513" y="31975"/>
                  </a:cubicBezTo>
                  <a:lnTo>
                    <a:pt x="19103" y="29023"/>
                  </a:lnTo>
                  <a:cubicBezTo>
                    <a:pt x="19142" y="29012"/>
                    <a:pt x="19176" y="28988"/>
                    <a:pt x="19198" y="28952"/>
                  </a:cubicBezTo>
                  <a:cubicBezTo>
                    <a:pt x="19219" y="28916"/>
                    <a:pt x="19226" y="28872"/>
                    <a:pt x="19215" y="28833"/>
                  </a:cubicBezTo>
                  <a:lnTo>
                    <a:pt x="11902" y="118"/>
                  </a:lnTo>
                  <a:cubicBezTo>
                    <a:pt x="11884" y="47"/>
                    <a:pt x="11822" y="1"/>
                    <a:pt x="11751"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3"/>
            <p:cNvSpPr/>
            <p:nvPr/>
          </p:nvSpPr>
          <p:spPr>
            <a:xfrm>
              <a:off x="3043825" y="3475013"/>
              <a:ext cx="304225" cy="106575"/>
            </a:xfrm>
            <a:custGeom>
              <a:avLst/>
              <a:gdLst/>
              <a:ahLst/>
              <a:cxnLst/>
              <a:rect l="l" t="t" r="r" b="b"/>
              <a:pathLst>
                <a:path w="12169" h="4263" extrusionOk="0">
                  <a:moveTo>
                    <a:pt x="11640" y="345"/>
                  </a:moveTo>
                  <a:lnTo>
                    <a:pt x="11818" y="1042"/>
                  </a:lnTo>
                  <a:lnTo>
                    <a:pt x="529" y="3918"/>
                  </a:lnTo>
                  <a:lnTo>
                    <a:pt x="351" y="3220"/>
                  </a:lnTo>
                  <a:lnTo>
                    <a:pt x="11640" y="345"/>
                  </a:lnTo>
                  <a:close/>
                  <a:moveTo>
                    <a:pt x="11751" y="0"/>
                  </a:moveTo>
                  <a:cubicBezTo>
                    <a:pt x="11739" y="0"/>
                    <a:pt x="11726" y="2"/>
                    <a:pt x="11713" y="5"/>
                  </a:cubicBezTo>
                  <a:lnTo>
                    <a:pt x="123" y="2957"/>
                  </a:lnTo>
                  <a:cubicBezTo>
                    <a:pt x="83" y="2968"/>
                    <a:pt x="51" y="2993"/>
                    <a:pt x="29" y="3028"/>
                  </a:cubicBezTo>
                  <a:cubicBezTo>
                    <a:pt x="8" y="3064"/>
                    <a:pt x="1" y="3107"/>
                    <a:pt x="11" y="3147"/>
                  </a:cubicBezTo>
                  <a:lnTo>
                    <a:pt x="266" y="4147"/>
                  </a:lnTo>
                  <a:cubicBezTo>
                    <a:pt x="283" y="4217"/>
                    <a:pt x="346" y="4263"/>
                    <a:pt x="416" y="4263"/>
                  </a:cubicBezTo>
                  <a:cubicBezTo>
                    <a:pt x="429" y="4263"/>
                    <a:pt x="441" y="4261"/>
                    <a:pt x="455" y="4260"/>
                  </a:cubicBezTo>
                  <a:lnTo>
                    <a:pt x="12046" y="1307"/>
                  </a:lnTo>
                  <a:cubicBezTo>
                    <a:pt x="12084" y="1297"/>
                    <a:pt x="12118" y="1271"/>
                    <a:pt x="12140" y="1235"/>
                  </a:cubicBezTo>
                  <a:cubicBezTo>
                    <a:pt x="12161" y="1199"/>
                    <a:pt x="12168" y="1157"/>
                    <a:pt x="12157" y="1118"/>
                  </a:cubicBezTo>
                  <a:lnTo>
                    <a:pt x="11903" y="118"/>
                  </a:lnTo>
                  <a:cubicBezTo>
                    <a:pt x="11885" y="46"/>
                    <a:pt x="11822" y="0"/>
                    <a:pt x="11751"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3"/>
            <p:cNvSpPr/>
            <p:nvPr/>
          </p:nvSpPr>
          <p:spPr>
            <a:xfrm>
              <a:off x="3056425" y="3524613"/>
              <a:ext cx="304275" cy="106600"/>
            </a:xfrm>
            <a:custGeom>
              <a:avLst/>
              <a:gdLst/>
              <a:ahLst/>
              <a:cxnLst/>
              <a:rect l="l" t="t" r="r" b="b"/>
              <a:pathLst>
                <a:path w="12171" h="4264" extrusionOk="0">
                  <a:moveTo>
                    <a:pt x="11642" y="344"/>
                  </a:moveTo>
                  <a:lnTo>
                    <a:pt x="11820" y="1043"/>
                  </a:lnTo>
                  <a:lnTo>
                    <a:pt x="530" y="3919"/>
                  </a:lnTo>
                  <a:lnTo>
                    <a:pt x="351" y="3220"/>
                  </a:lnTo>
                  <a:lnTo>
                    <a:pt x="11642" y="344"/>
                  </a:lnTo>
                  <a:close/>
                  <a:moveTo>
                    <a:pt x="11754" y="1"/>
                  </a:moveTo>
                  <a:cubicBezTo>
                    <a:pt x="11741" y="1"/>
                    <a:pt x="11728" y="2"/>
                    <a:pt x="11714" y="6"/>
                  </a:cubicBezTo>
                  <a:lnTo>
                    <a:pt x="125" y="2957"/>
                  </a:lnTo>
                  <a:cubicBezTo>
                    <a:pt x="85" y="2969"/>
                    <a:pt x="51" y="2993"/>
                    <a:pt x="30" y="3029"/>
                  </a:cubicBezTo>
                  <a:cubicBezTo>
                    <a:pt x="8" y="3065"/>
                    <a:pt x="1" y="3107"/>
                    <a:pt x="12" y="3148"/>
                  </a:cubicBezTo>
                  <a:lnTo>
                    <a:pt x="268" y="4148"/>
                  </a:lnTo>
                  <a:cubicBezTo>
                    <a:pt x="285" y="4216"/>
                    <a:pt x="348" y="4263"/>
                    <a:pt x="418" y="4263"/>
                  </a:cubicBezTo>
                  <a:cubicBezTo>
                    <a:pt x="430" y="4263"/>
                    <a:pt x="442" y="4262"/>
                    <a:pt x="457" y="4259"/>
                  </a:cubicBezTo>
                  <a:lnTo>
                    <a:pt x="12046" y="1307"/>
                  </a:lnTo>
                  <a:cubicBezTo>
                    <a:pt x="12086" y="1297"/>
                    <a:pt x="12120" y="1271"/>
                    <a:pt x="12142" y="1236"/>
                  </a:cubicBezTo>
                  <a:cubicBezTo>
                    <a:pt x="12163" y="1200"/>
                    <a:pt x="12170" y="1157"/>
                    <a:pt x="12159" y="1119"/>
                  </a:cubicBezTo>
                  <a:lnTo>
                    <a:pt x="11903" y="118"/>
                  </a:lnTo>
                  <a:cubicBezTo>
                    <a:pt x="11885" y="47"/>
                    <a:pt x="11824" y="1"/>
                    <a:pt x="1175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3"/>
            <p:cNvSpPr/>
            <p:nvPr/>
          </p:nvSpPr>
          <p:spPr>
            <a:xfrm>
              <a:off x="2899900" y="2911113"/>
              <a:ext cx="304525" cy="106600"/>
            </a:xfrm>
            <a:custGeom>
              <a:avLst/>
              <a:gdLst/>
              <a:ahLst/>
              <a:cxnLst/>
              <a:rect l="l" t="t" r="r" b="b"/>
              <a:pathLst>
                <a:path w="12181" h="4264" extrusionOk="0">
                  <a:moveTo>
                    <a:pt x="11651" y="344"/>
                  </a:moveTo>
                  <a:lnTo>
                    <a:pt x="11830" y="1043"/>
                  </a:lnTo>
                  <a:lnTo>
                    <a:pt x="539" y="3919"/>
                  </a:lnTo>
                  <a:lnTo>
                    <a:pt x="361" y="3220"/>
                  </a:lnTo>
                  <a:lnTo>
                    <a:pt x="11651" y="344"/>
                  </a:lnTo>
                  <a:close/>
                  <a:moveTo>
                    <a:pt x="11764" y="0"/>
                  </a:moveTo>
                  <a:cubicBezTo>
                    <a:pt x="11751" y="0"/>
                    <a:pt x="11738" y="2"/>
                    <a:pt x="11724" y="5"/>
                  </a:cubicBezTo>
                  <a:lnTo>
                    <a:pt x="135" y="2957"/>
                  </a:lnTo>
                  <a:cubicBezTo>
                    <a:pt x="51" y="2979"/>
                    <a:pt x="1" y="3063"/>
                    <a:pt x="22" y="3147"/>
                  </a:cubicBezTo>
                  <a:lnTo>
                    <a:pt x="278" y="4148"/>
                  </a:lnTo>
                  <a:cubicBezTo>
                    <a:pt x="288" y="4186"/>
                    <a:pt x="314" y="4220"/>
                    <a:pt x="349" y="4242"/>
                  </a:cubicBezTo>
                  <a:cubicBezTo>
                    <a:pt x="372" y="4256"/>
                    <a:pt x="401" y="4263"/>
                    <a:pt x="428" y="4263"/>
                  </a:cubicBezTo>
                  <a:cubicBezTo>
                    <a:pt x="439" y="4263"/>
                    <a:pt x="454" y="4262"/>
                    <a:pt x="467" y="4259"/>
                  </a:cubicBezTo>
                  <a:lnTo>
                    <a:pt x="12056" y="1307"/>
                  </a:lnTo>
                  <a:cubicBezTo>
                    <a:pt x="12096" y="1297"/>
                    <a:pt x="12130" y="1271"/>
                    <a:pt x="12152" y="1236"/>
                  </a:cubicBezTo>
                  <a:cubicBezTo>
                    <a:pt x="12173" y="1200"/>
                    <a:pt x="12180" y="1157"/>
                    <a:pt x="12169" y="1118"/>
                  </a:cubicBezTo>
                  <a:lnTo>
                    <a:pt x="11913" y="118"/>
                  </a:lnTo>
                  <a:cubicBezTo>
                    <a:pt x="11895" y="47"/>
                    <a:pt x="11834" y="0"/>
                    <a:pt x="11764"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3"/>
            <p:cNvSpPr/>
            <p:nvPr/>
          </p:nvSpPr>
          <p:spPr>
            <a:xfrm>
              <a:off x="2912800" y="2960688"/>
              <a:ext cx="304225" cy="106575"/>
            </a:xfrm>
            <a:custGeom>
              <a:avLst/>
              <a:gdLst/>
              <a:ahLst/>
              <a:cxnLst/>
              <a:rect l="l" t="t" r="r" b="b"/>
              <a:pathLst>
                <a:path w="12169" h="4263" extrusionOk="0">
                  <a:moveTo>
                    <a:pt x="11640" y="344"/>
                  </a:moveTo>
                  <a:lnTo>
                    <a:pt x="11818" y="1043"/>
                  </a:lnTo>
                  <a:lnTo>
                    <a:pt x="529" y="3918"/>
                  </a:lnTo>
                  <a:lnTo>
                    <a:pt x="351" y="3219"/>
                  </a:lnTo>
                  <a:lnTo>
                    <a:pt x="11640" y="344"/>
                  </a:lnTo>
                  <a:close/>
                  <a:moveTo>
                    <a:pt x="11751" y="0"/>
                  </a:moveTo>
                  <a:cubicBezTo>
                    <a:pt x="11739" y="0"/>
                    <a:pt x="11727" y="1"/>
                    <a:pt x="11714" y="4"/>
                  </a:cubicBezTo>
                  <a:lnTo>
                    <a:pt x="123" y="2958"/>
                  </a:lnTo>
                  <a:cubicBezTo>
                    <a:pt x="85" y="2968"/>
                    <a:pt x="51" y="2993"/>
                    <a:pt x="29" y="3029"/>
                  </a:cubicBezTo>
                  <a:cubicBezTo>
                    <a:pt x="8" y="3065"/>
                    <a:pt x="1" y="3108"/>
                    <a:pt x="12" y="3146"/>
                  </a:cubicBezTo>
                  <a:lnTo>
                    <a:pt x="266" y="4146"/>
                  </a:lnTo>
                  <a:cubicBezTo>
                    <a:pt x="285" y="4216"/>
                    <a:pt x="348" y="4262"/>
                    <a:pt x="416" y="4262"/>
                  </a:cubicBezTo>
                  <a:cubicBezTo>
                    <a:pt x="429" y="4262"/>
                    <a:pt x="442" y="4261"/>
                    <a:pt x="456" y="4259"/>
                  </a:cubicBezTo>
                  <a:lnTo>
                    <a:pt x="12046" y="1307"/>
                  </a:lnTo>
                  <a:cubicBezTo>
                    <a:pt x="12086" y="1296"/>
                    <a:pt x="12119" y="1272"/>
                    <a:pt x="12140" y="1236"/>
                  </a:cubicBezTo>
                  <a:cubicBezTo>
                    <a:pt x="12161" y="1200"/>
                    <a:pt x="12169" y="1157"/>
                    <a:pt x="12159" y="1117"/>
                  </a:cubicBezTo>
                  <a:lnTo>
                    <a:pt x="11903" y="117"/>
                  </a:lnTo>
                  <a:cubicBezTo>
                    <a:pt x="11884" y="45"/>
                    <a:pt x="11822" y="0"/>
                    <a:pt x="11751"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6" name="Google Shape;1826;p43"/>
          <p:cNvGrpSpPr/>
          <p:nvPr/>
        </p:nvGrpSpPr>
        <p:grpSpPr>
          <a:xfrm>
            <a:off x="533438" y="2702175"/>
            <a:ext cx="373125" cy="345125"/>
            <a:chOff x="533438" y="2702175"/>
            <a:chExt cx="373125" cy="345125"/>
          </a:xfrm>
        </p:grpSpPr>
        <p:sp>
          <p:nvSpPr>
            <p:cNvPr id="1827" name="Google Shape;1827;p43"/>
            <p:cNvSpPr/>
            <p:nvPr/>
          </p:nvSpPr>
          <p:spPr>
            <a:xfrm>
              <a:off x="533438" y="2706575"/>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43"/>
            <p:cNvSpPr/>
            <p:nvPr/>
          </p:nvSpPr>
          <p:spPr>
            <a:xfrm>
              <a:off x="551088" y="2702175"/>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9" name="Google Shape;1829;p43"/>
          <p:cNvGrpSpPr/>
          <p:nvPr/>
        </p:nvGrpSpPr>
        <p:grpSpPr>
          <a:xfrm>
            <a:off x="8237438" y="3268113"/>
            <a:ext cx="373125" cy="345125"/>
            <a:chOff x="8085038" y="3115713"/>
            <a:chExt cx="373125" cy="345125"/>
          </a:xfrm>
        </p:grpSpPr>
        <p:sp>
          <p:nvSpPr>
            <p:cNvPr id="1830" name="Google Shape;1830;p43"/>
            <p:cNvSpPr/>
            <p:nvPr/>
          </p:nvSpPr>
          <p:spPr>
            <a:xfrm>
              <a:off x="8085038" y="3120113"/>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43"/>
            <p:cNvSpPr/>
            <p:nvPr/>
          </p:nvSpPr>
          <p:spPr>
            <a:xfrm>
              <a:off x="8102688" y="3115713"/>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2" name="Google Shape;1832;p43"/>
          <p:cNvGrpSpPr/>
          <p:nvPr/>
        </p:nvGrpSpPr>
        <p:grpSpPr>
          <a:xfrm>
            <a:off x="6331837" y="762855"/>
            <a:ext cx="861654" cy="752835"/>
            <a:chOff x="6331838" y="762855"/>
            <a:chExt cx="861654" cy="752835"/>
          </a:xfrm>
        </p:grpSpPr>
        <p:sp>
          <p:nvSpPr>
            <p:cNvPr id="1833" name="Google Shape;1833;p43"/>
            <p:cNvSpPr/>
            <p:nvPr/>
          </p:nvSpPr>
          <p:spPr>
            <a:xfrm>
              <a:off x="6332748" y="771415"/>
              <a:ext cx="860743" cy="743883"/>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43"/>
            <p:cNvSpPr/>
            <p:nvPr/>
          </p:nvSpPr>
          <p:spPr>
            <a:xfrm>
              <a:off x="6346394" y="762855"/>
              <a:ext cx="829919" cy="749843"/>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43"/>
            <p:cNvSpPr/>
            <p:nvPr/>
          </p:nvSpPr>
          <p:spPr>
            <a:xfrm>
              <a:off x="6331838" y="984945"/>
              <a:ext cx="738151" cy="530415"/>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43"/>
            <p:cNvSpPr/>
            <p:nvPr/>
          </p:nvSpPr>
          <p:spPr>
            <a:xfrm>
              <a:off x="6335178" y="973102"/>
              <a:ext cx="31013" cy="40389"/>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43"/>
            <p:cNvSpPr/>
            <p:nvPr/>
          </p:nvSpPr>
          <p:spPr>
            <a:xfrm>
              <a:off x="6373249" y="999900"/>
              <a:ext cx="30975" cy="40351"/>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43"/>
            <p:cNvSpPr/>
            <p:nvPr/>
          </p:nvSpPr>
          <p:spPr>
            <a:xfrm>
              <a:off x="6347856" y="995289"/>
              <a:ext cx="21656" cy="27103"/>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43"/>
            <p:cNvSpPr/>
            <p:nvPr/>
          </p:nvSpPr>
          <p:spPr>
            <a:xfrm>
              <a:off x="6359433" y="1003449"/>
              <a:ext cx="21694" cy="27122"/>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43"/>
            <p:cNvSpPr/>
            <p:nvPr/>
          </p:nvSpPr>
          <p:spPr>
            <a:xfrm>
              <a:off x="6410713" y="1026338"/>
              <a:ext cx="31013" cy="40370"/>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43"/>
            <p:cNvSpPr/>
            <p:nvPr/>
          </p:nvSpPr>
          <p:spPr>
            <a:xfrm>
              <a:off x="6385358" y="1021707"/>
              <a:ext cx="21694" cy="27122"/>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43"/>
            <p:cNvSpPr/>
            <p:nvPr/>
          </p:nvSpPr>
          <p:spPr>
            <a:xfrm>
              <a:off x="6396935" y="1029849"/>
              <a:ext cx="21675" cy="27122"/>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43"/>
            <p:cNvSpPr/>
            <p:nvPr/>
          </p:nvSpPr>
          <p:spPr>
            <a:xfrm>
              <a:off x="6448254" y="1052737"/>
              <a:ext cx="31013" cy="40370"/>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3"/>
            <p:cNvSpPr/>
            <p:nvPr/>
          </p:nvSpPr>
          <p:spPr>
            <a:xfrm>
              <a:off x="6422860" y="1048126"/>
              <a:ext cx="21694" cy="27122"/>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3"/>
            <p:cNvSpPr/>
            <p:nvPr/>
          </p:nvSpPr>
          <p:spPr>
            <a:xfrm>
              <a:off x="6434456" y="1056267"/>
              <a:ext cx="21675" cy="27103"/>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3"/>
            <p:cNvSpPr/>
            <p:nvPr/>
          </p:nvSpPr>
          <p:spPr>
            <a:xfrm>
              <a:off x="6485756" y="1079137"/>
              <a:ext cx="30994" cy="40389"/>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3"/>
            <p:cNvSpPr/>
            <p:nvPr/>
          </p:nvSpPr>
          <p:spPr>
            <a:xfrm>
              <a:off x="6460343" y="1074525"/>
              <a:ext cx="21694" cy="27122"/>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43"/>
            <p:cNvSpPr/>
            <p:nvPr/>
          </p:nvSpPr>
          <p:spPr>
            <a:xfrm>
              <a:off x="6471958" y="1082648"/>
              <a:ext cx="21675" cy="27141"/>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43"/>
            <p:cNvSpPr/>
            <p:nvPr/>
          </p:nvSpPr>
          <p:spPr>
            <a:xfrm>
              <a:off x="6523239" y="1105574"/>
              <a:ext cx="31013" cy="40370"/>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3"/>
            <p:cNvSpPr/>
            <p:nvPr/>
          </p:nvSpPr>
          <p:spPr>
            <a:xfrm>
              <a:off x="6497883" y="1100944"/>
              <a:ext cx="21675" cy="27122"/>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3"/>
            <p:cNvSpPr/>
            <p:nvPr/>
          </p:nvSpPr>
          <p:spPr>
            <a:xfrm>
              <a:off x="6509479" y="1109104"/>
              <a:ext cx="21656" cy="27122"/>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3"/>
            <p:cNvSpPr/>
            <p:nvPr/>
          </p:nvSpPr>
          <p:spPr>
            <a:xfrm>
              <a:off x="6560760" y="1131993"/>
              <a:ext cx="30994" cy="40333"/>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3"/>
            <p:cNvSpPr/>
            <p:nvPr/>
          </p:nvSpPr>
          <p:spPr>
            <a:xfrm>
              <a:off x="6535385" y="1127343"/>
              <a:ext cx="21656" cy="27141"/>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3"/>
            <p:cNvSpPr/>
            <p:nvPr/>
          </p:nvSpPr>
          <p:spPr>
            <a:xfrm>
              <a:off x="6546962" y="1135504"/>
              <a:ext cx="21675" cy="27141"/>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3"/>
            <p:cNvSpPr/>
            <p:nvPr/>
          </p:nvSpPr>
          <p:spPr>
            <a:xfrm>
              <a:off x="6598243" y="1158354"/>
              <a:ext cx="31013" cy="40370"/>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3"/>
            <p:cNvSpPr/>
            <p:nvPr/>
          </p:nvSpPr>
          <p:spPr>
            <a:xfrm>
              <a:off x="6572887" y="1153743"/>
              <a:ext cx="21675" cy="27122"/>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3"/>
            <p:cNvSpPr/>
            <p:nvPr/>
          </p:nvSpPr>
          <p:spPr>
            <a:xfrm>
              <a:off x="6584464" y="1161922"/>
              <a:ext cx="21656" cy="27122"/>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3"/>
            <p:cNvSpPr/>
            <p:nvPr/>
          </p:nvSpPr>
          <p:spPr>
            <a:xfrm>
              <a:off x="6635764" y="1184754"/>
              <a:ext cx="31013" cy="40389"/>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3"/>
            <p:cNvSpPr/>
            <p:nvPr/>
          </p:nvSpPr>
          <p:spPr>
            <a:xfrm>
              <a:off x="6610389" y="1180161"/>
              <a:ext cx="21675" cy="27122"/>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3"/>
            <p:cNvSpPr/>
            <p:nvPr/>
          </p:nvSpPr>
          <p:spPr>
            <a:xfrm>
              <a:off x="6621967" y="1188322"/>
              <a:ext cx="21675" cy="27122"/>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3"/>
            <p:cNvSpPr/>
            <p:nvPr/>
          </p:nvSpPr>
          <p:spPr>
            <a:xfrm>
              <a:off x="6673266" y="1211191"/>
              <a:ext cx="30994" cy="40389"/>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3"/>
            <p:cNvSpPr/>
            <p:nvPr/>
          </p:nvSpPr>
          <p:spPr>
            <a:xfrm>
              <a:off x="6647911" y="1206599"/>
              <a:ext cx="21656" cy="27122"/>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3"/>
            <p:cNvSpPr/>
            <p:nvPr/>
          </p:nvSpPr>
          <p:spPr>
            <a:xfrm>
              <a:off x="6659469" y="1214722"/>
              <a:ext cx="21694" cy="27122"/>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3"/>
            <p:cNvSpPr/>
            <p:nvPr/>
          </p:nvSpPr>
          <p:spPr>
            <a:xfrm>
              <a:off x="6710749" y="1237610"/>
              <a:ext cx="30994" cy="40370"/>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3"/>
            <p:cNvSpPr/>
            <p:nvPr/>
          </p:nvSpPr>
          <p:spPr>
            <a:xfrm>
              <a:off x="6685394" y="1232998"/>
              <a:ext cx="21694" cy="27122"/>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3"/>
            <p:cNvSpPr/>
            <p:nvPr/>
          </p:nvSpPr>
          <p:spPr>
            <a:xfrm>
              <a:off x="6696990" y="1241140"/>
              <a:ext cx="21675" cy="27122"/>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3"/>
            <p:cNvSpPr/>
            <p:nvPr/>
          </p:nvSpPr>
          <p:spPr>
            <a:xfrm>
              <a:off x="6748271" y="1264010"/>
              <a:ext cx="30994" cy="40370"/>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3"/>
            <p:cNvSpPr/>
            <p:nvPr/>
          </p:nvSpPr>
          <p:spPr>
            <a:xfrm>
              <a:off x="6722896" y="1259398"/>
              <a:ext cx="21656" cy="27141"/>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3"/>
            <p:cNvSpPr/>
            <p:nvPr/>
          </p:nvSpPr>
          <p:spPr>
            <a:xfrm>
              <a:off x="6734473" y="1267578"/>
              <a:ext cx="21694" cy="27122"/>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43"/>
            <p:cNvSpPr/>
            <p:nvPr/>
          </p:nvSpPr>
          <p:spPr>
            <a:xfrm>
              <a:off x="6785754" y="1290428"/>
              <a:ext cx="31013" cy="40370"/>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3"/>
            <p:cNvSpPr/>
            <p:nvPr/>
          </p:nvSpPr>
          <p:spPr>
            <a:xfrm>
              <a:off x="6760398" y="1285797"/>
              <a:ext cx="21694" cy="27122"/>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43"/>
            <p:cNvSpPr/>
            <p:nvPr/>
          </p:nvSpPr>
          <p:spPr>
            <a:xfrm>
              <a:off x="6771975" y="1293977"/>
              <a:ext cx="21656" cy="27141"/>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3"/>
            <p:cNvSpPr/>
            <p:nvPr/>
          </p:nvSpPr>
          <p:spPr>
            <a:xfrm>
              <a:off x="6823256" y="1316865"/>
              <a:ext cx="30994" cy="40351"/>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43"/>
            <p:cNvSpPr/>
            <p:nvPr/>
          </p:nvSpPr>
          <p:spPr>
            <a:xfrm>
              <a:off x="6797900" y="1312216"/>
              <a:ext cx="21694" cy="27122"/>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43"/>
            <p:cNvSpPr/>
            <p:nvPr/>
          </p:nvSpPr>
          <p:spPr>
            <a:xfrm>
              <a:off x="6809477" y="1320377"/>
              <a:ext cx="21694" cy="27122"/>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43"/>
            <p:cNvSpPr/>
            <p:nvPr/>
          </p:nvSpPr>
          <p:spPr>
            <a:xfrm>
              <a:off x="6860796" y="1343227"/>
              <a:ext cx="30975" cy="40389"/>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43"/>
            <p:cNvSpPr/>
            <p:nvPr/>
          </p:nvSpPr>
          <p:spPr>
            <a:xfrm>
              <a:off x="6835383" y="1338615"/>
              <a:ext cx="21675" cy="27141"/>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43"/>
            <p:cNvSpPr/>
            <p:nvPr/>
          </p:nvSpPr>
          <p:spPr>
            <a:xfrm>
              <a:off x="6846979" y="1346776"/>
              <a:ext cx="21694" cy="27141"/>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43"/>
            <p:cNvSpPr/>
            <p:nvPr/>
          </p:nvSpPr>
          <p:spPr>
            <a:xfrm>
              <a:off x="6898260" y="1369665"/>
              <a:ext cx="31013" cy="40389"/>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43"/>
            <p:cNvSpPr/>
            <p:nvPr/>
          </p:nvSpPr>
          <p:spPr>
            <a:xfrm>
              <a:off x="6872904" y="1365034"/>
              <a:ext cx="21694" cy="27122"/>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43"/>
            <p:cNvSpPr/>
            <p:nvPr/>
          </p:nvSpPr>
          <p:spPr>
            <a:xfrm>
              <a:off x="6884519" y="1373195"/>
              <a:ext cx="21656" cy="27122"/>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43"/>
            <p:cNvSpPr/>
            <p:nvPr/>
          </p:nvSpPr>
          <p:spPr>
            <a:xfrm>
              <a:off x="6935800" y="1396083"/>
              <a:ext cx="30975" cy="40370"/>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43"/>
            <p:cNvSpPr/>
            <p:nvPr/>
          </p:nvSpPr>
          <p:spPr>
            <a:xfrm>
              <a:off x="6910407" y="1391471"/>
              <a:ext cx="21675" cy="27122"/>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43"/>
            <p:cNvSpPr/>
            <p:nvPr/>
          </p:nvSpPr>
          <p:spPr>
            <a:xfrm>
              <a:off x="6921984" y="1399594"/>
              <a:ext cx="21694" cy="27141"/>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43"/>
            <p:cNvSpPr/>
            <p:nvPr/>
          </p:nvSpPr>
          <p:spPr>
            <a:xfrm>
              <a:off x="6973264" y="1422483"/>
              <a:ext cx="31013" cy="40370"/>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43"/>
            <p:cNvSpPr/>
            <p:nvPr/>
          </p:nvSpPr>
          <p:spPr>
            <a:xfrm>
              <a:off x="6947909" y="1417871"/>
              <a:ext cx="21694" cy="27122"/>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43"/>
            <p:cNvSpPr/>
            <p:nvPr/>
          </p:nvSpPr>
          <p:spPr>
            <a:xfrm>
              <a:off x="6959505" y="1426013"/>
              <a:ext cx="21656" cy="27103"/>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43"/>
            <p:cNvSpPr/>
            <p:nvPr/>
          </p:nvSpPr>
          <p:spPr>
            <a:xfrm>
              <a:off x="7010766" y="1448882"/>
              <a:ext cx="30994" cy="40389"/>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43"/>
            <p:cNvSpPr/>
            <p:nvPr/>
          </p:nvSpPr>
          <p:spPr>
            <a:xfrm>
              <a:off x="6985411" y="1444270"/>
              <a:ext cx="21694" cy="27122"/>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43"/>
            <p:cNvSpPr/>
            <p:nvPr/>
          </p:nvSpPr>
          <p:spPr>
            <a:xfrm>
              <a:off x="6997007" y="1452450"/>
              <a:ext cx="21675" cy="27103"/>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43"/>
            <p:cNvSpPr/>
            <p:nvPr/>
          </p:nvSpPr>
          <p:spPr>
            <a:xfrm>
              <a:off x="7048307" y="1475320"/>
              <a:ext cx="30994" cy="40370"/>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43"/>
            <p:cNvSpPr/>
            <p:nvPr/>
          </p:nvSpPr>
          <p:spPr>
            <a:xfrm>
              <a:off x="7022894" y="1470689"/>
              <a:ext cx="21694" cy="27122"/>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43"/>
            <p:cNvSpPr/>
            <p:nvPr/>
          </p:nvSpPr>
          <p:spPr>
            <a:xfrm>
              <a:off x="7034509" y="1478850"/>
              <a:ext cx="21675" cy="27122"/>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43"/>
            <p:cNvSpPr/>
            <p:nvPr/>
          </p:nvSpPr>
          <p:spPr>
            <a:xfrm>
              <a:off x="6782831" y="1114874"/>
              <a:ext cx="24769" cy="31526"/>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43"/>
            <p:cNvSpPr/>
            <p:nvPr/>
          </p:nvSpPr>
          <p:spPr>
            <a:xfrm>
              <a:off x="6778997" y="1118632"/>
              <a:ext cx="32399" cy="23972"/>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6" name="Google Shape;1896;p43"/>
          <p:cNvGrpSpPr/>
          <p:nvPr/>
        </p:nvGrpSpPr>
        <p:grpSpPr>
          <a:xfrm>
            <a:off x="429563" y="3921550"/>
            <a:ext cx="580875" cy="378050"/>
            <a:chOff x="429563" y="3921550"/>
            <a:chExt cx="580875" cy="378050"/>
          </a:xfrm>
        </p:grpSpPr>
        <p:sp>
          <p:nvSpPr>
            <p:cNvPr id="1897" name="Google Shape;1897;p43"/>
            <p:cNvSpPr/>
            <p:nvPr/>
          </p:nvSpPr>
          <p:spPr>
            <a:xfrm>
              <a:off x="467288" y="3965275"/>
              <a:ext cx="51975" cy="78350"/>
            </a:xfrm>
            <a:custGeom>
              <a:avLst/>
              <a:gdLst/>
              <a:ahLst/>
              <a:cxnLst/>
              <a:rect l="l" t="t" r="r" b="b"/>
              <a:pathLst>
                <a:path w="2079" h="3134" extrusionOk="0">
                  <a:moveTo>
                    <a:pt x="684" y="1"/>
                  </a:moveTo>
                  <a:cubicBezTo>
                    <a:pt x="511" y="1"/>
                    <a:pt x="336" y="45"/>
                    <a:pt x="182" y="134"/>
                  </a:cubicBezTo>
                  <a:cubicBezTo>
                    <a:pt x="1" y="244"/>
                    <a:pt x="114" y="503"/>
                    <a:pt x="285" y="503"/>
                  </a:cubicBezTo>
                  <a:cubicBezTo>
                    <a:pt x="317" y="503"/>
                    <a:pt x="350" y="495"/>
                    <a:pt x="384" y="475"/>
                  </a:cubicBezTo>
                  <a:cubicBezTo>
                    <a:pt x="489" y="414"/>
                    <a:pt x="589" y="387"/>
                    <a:pt x="681" y="387"/>
                  </a:cubicBezTo>
                  <a:cubicBezTo>
                    <a:pt x="1185" y="387"/>
                    <a:pt x="1422" y="1189"/>
                    <a:pt x="768" y="1380"/>
                  </a:cubicBezTo>
                  <a:cubicBezTo>
                    <a:pt x="562" y="1439"/>
                    <a:pt x="590" y="1766"/>
                    <a:pt x="808" y="1766"/>
                  </a:cubicBezTo>
                  <a:cubicBezTo>
                    <a:pt x="812" y="1766"/>
                    <a:pt x="815" y="1766"/>
                    <a:pt x="819" y="1766"/>
                  </a:cubicBezTo>
                  <a:cubicBezTo>
                    <a:pt x="834" y="1765"/>
                    <a:pt x="849" y="1765"/>
                    <a:pt x="864" y="1765"/>
                  </a:cubicBezTo>
                  <a:cubicBezTo>
                    <a:pt x="1195" y="1765"/>
                    <a:pt x="1562" y="1962"/>
                    <a:pt x="1532" y="2339"/>
                  </a:cubicBezTo>
                  <a:cubicBezTo>
                    <a:pt x="1516" y="2559"/>
                    <a:pt x="1313" y="2752"/>
                    <a:pt x="1095" y="2752"/>
                  </a:cubicBezTo>
                  <a:cubicBezTo>
                    <a:pt x="1009" y="2752"/>
                    <a:pt x="921" y="2722"/>
                    <a:pt x="841" y="2651"/>
                  </a:cubicBezTo>
                  <a:cubicBezTo>
                    <a:pt x="799" y="2614"/>
                    <a:pt x="754" y="2599"/>
                    <a:pt x="709" y="2599"/>
                  </a:cubicBezTo>
                  <a:cubicBezTo>
                    <a:pt x="551" y="2599"/>
                    <a:pt x="412" y="2798"/>
                    <a:pt x="561" y="2930"/>
                  </a:cubicBezTo>
                  <a:cubicBezTo>
                    <a:pt x="717" y="3068"/>
                    <a:pt x="912" y="3133"/>
                    <a:pt x="1107" y="3133"/>
                  </a:cubicBezTo>
                  <a:cubicBezTo>
                    <a:pt x="1452" y="3133"/>
                    <a:pt x="1796" y="2929"/>
                    <a:pt x="1916" y="2568"/>
                  </a:cubicBezTo>
                  <a:cubicBezTo>
                    <a:pt x="2078" y="2078"/>
                    <a:pt x="1756" y="1655"/>
                    <a:pt x="1331" y="1469"/>
                  </a:cubicBezTo>
                  <a:lnTo>
                    <a:pt x="1331" y="1469"/>
                  </a:lnTo>
                  <a:cubicBezTo>
                    <a:pt x="1567" y="1215"/>
                    <a:pt x="1670" y="847"/>
                    <a:pt x="1509" y="502"/>
                  </a:cubicBezTo>
                  <a:cubicBezTo>
                    <a:pt x="1356" y="170"/>
                    <a:pt x="1023" y="1"/>
                    <a:pt x="68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43"/>
            <p:cNvSpPr/>
            <p:nvPr/>
          </p:nvSpPr>
          <p:spPr>
            <a:xfrm>
              <a:off x="570438" y="3970300"/>
              <a:ext cx="48425" cy="68875"/>
            </a:xfrm>
            <a:custGeom>
              <a:avLst/>
              <a:gdLst/>
              <a:ahLst/>
              <a:cxnLst/>
              <a:rect l="l" t="t" r="r" b="b"/>
              <a:pathLst>
                <a:path w="1937" h="2755" extrusionOk="0">
                  <a:moveTo>
                    <a:pt x="1316" y="0"/>
                  </a:moveTo>
                  <a:cubicBezTo>
                    <a:pt x="965" y="0"/>
                    <a:pt x="616" y="253"/>
                    <a:pt x="480" y="610"/>
                  </a:cubicBezTo>
                  <a:cubicBezTo>
                    <a:pt x="236" y="1247"/>
                    <a:pt x="757" y="1800"/>
                    <a:pt x="1264" y="2144"/>
                  </a:cubicBezTo>
                  <a:lnTo>
                    <a:pt x="1264" y="2144"/>
                  </a:lnTo>
                  <a:cubicBezTo>
                    <a:pt x="1082" y="2287"/>
                    <a:pt x="871" y="2362"/>
                    <a:pt x="642" y="2362"/>
                  </a:cubicBezTo>
                  <a:cubicBezTo>
                    <a:pt x="541" y="2362"/>
                    <a:pt x="436" y="2347"/>
                    <a:pt x="329" y="2317"/>
                  </a:cubicBezTo>
                  <a:cubicBezTo>
                    <a:pt x="309" y="2311"/>
                    <a:pt x="289" y="2308"/>
                    <a:pt x="271" y="2308"/>
                  </a:cubicBezTo>
                  <a:cubicBezTo>
                    <a:pt x="69" y="2308"/>
                    <a:pt x="0" y="2633"/>
                    <a:pt x="223" y="2696"/>
                  </a:cubicBezTo>
                  <a:cubicBezTo>
                    <a:pt x="362" y="2735"/>
                    <a:pt x="502" y="2755"/>
                    <a:pt x="639" y="2755"/>
                  </a:cubicBezTo>
                  <a:cubicBezTo>
                    <a:pt x="1050" y="2755"/>
                    <a:pt x="1438" y="2580"/>
                    <a:pt x="1721" y="2248"/>
                  </a:cubicBezTo>
                  <a:cubicBezTo>
                    <a:pt x="1802" y="2153"/>
                    <a:pt x="1798" y="2006"/>
                    <a:pt x="1682" y="1939"/>
                  </a:cubicBezTo>
                  <a:cubicBezTo>
                    <a:pt x="1354" y="1751"/>
                    <a:pt x="981" y="1505"/>
                    <a:pt x="855" y="1126"/>
                  </a:cubicBezTo>
                  <a:cubicBezTo>
                    <a:pt x="768" y="861"/>
                    <a:pt x="991" y="364"/>
                    <a:pt x="1288" y="364"/>
                  </a:cubicBezTo>
                  <a:cubicBezTo>
                    <a:pt x="1358" y="364"/>
                    <a:pt x="1433" y="392"/>
                    <a:pt x="1509" y="458"/>
                  </a:cubicBezTo>
                  <a:cubicBezTo>
                    <a:pt x="1550" y="495"/>
                    <a:pt x="1596" y="511"/>
                    <a:pt x="1641" y="511"/>
                  </a:cubicBezTo>
                  <a:cubicBezTo>
                    <a:pt x="1799" y="511"/>
                    <a:pt x="1937" y="313"/>
                    <a:pt x="1788" y="181"/>
                  </a:cubicBezTo>
                  <a:cubicBezTo>
                    <a:pt x="1644" y="55"/>
                    <a:pt x="1480" y="0"/>
                    <a:pt x="13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43"/>
            <p:cNvSpPr/>
            <p:nvPr/>
          </p:nvSpPr>
          <p:spPr>
            <a:xfrm>
              <a:off x="641188" y="3971050"/>
              <a:ext cx="14000" cy="67925"/>
            </a:xfrm>
            <a:custGeom>
              <a:avLst/>
              <a:gdLst/>
              <a:ahLst/>
              <a:cxnLst/>
              <a:rect l="l" t="t" r="r" b="b"/>
              <a:pathLst>
                <a:path w="560" h="2717" extrusionOk="0">
                  <a:moveTo>
                    <a:pt x="289" y="0"/>
                  </a:moveTo>
                  <a:cubicBezTo>
                    <a:pt x="190" y="0"/>
                    <a:pt x="85" y="64"/>
                    <a:pt x="75" y="189"/>
                  </a:cubicBezTo>
                  <a:cubicBezTo>
                    <a:pt x="0" y="991"/>
                    <a:pt x="32" y="1780"/>
                    <a:pt x="156" y="2574"/>
                  </a:cubicBezTo>
                  <a:cubicBezTo>
                    <a:pt x="172" y="2674"/>
                    <a:pt x="242" y="2717"/>
                    <a:pt x="317" y="2717"/>
                  </a:cubicBezTo>
                  <a:cubicBezTo>
                    <a:pt x="432" y="2717"/>
                    <a:pt x="560" y="2618"/>
                    <a:pt x="535" y="2468"/>
                  </a:cubicBezTo>
                  <a:cubicBezTo>
                    <a:pt x="418" y="1710"/>
                    <a:pt x="398" y="952"/>
                    <a:pt x="468" y="189"/>
                  </a:cubicBezTo>
                  <a:cubicBezTo>
                    <a:pt x="480" y="63"/>
                    <a:pt x="387" y="0"/>
                    <a:pt x="28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43"/>
            <p:cNvSpPr/>
            <p:nvPr/>
          </p:nvSpPr>
          <p:spPr>
            <a:xfrm>
              <a:off x="669963" y="3971050"/>
              <a:ext cx="15150" cy="67825"/>
            </a:xfrm>
            <a:custGeom>
              <a:avLst/>
              <a:gdLst/>
              <a:ahLst/>
              <a:cxnLst/>
              <a:rect l="l" t="t" r="r" b="b"/>
              <a:pathLst>
                <a:path w="606" h="2713" extrusionOk="0">
                  <a:moveTo>
                    <a:pt x="299" y="0"/>
                  </a:moveTo>
                  <a:cubicBezTo>
                    <a:pt x="200" y="0"/>
                    <a:pt x="95" y="64"/>
                    <a:pt x="83" y="189"/>
                  </a:cubicBezTo>
                  <a:cubicBezTo>
                    <a:pt x="0" y="991"/>
                    <a:pt x="42" y="1780"/>
                    <a:pt x="198" y="2570"/>
                  </a:cubicBezTo>
                  <a:cubicBezTo>
                    <a:pt x="216" y="2669"/>
                    <a:pt x="288" y="2712"/>
                    <a:pt x="364" y="2712"/>
                  </a:cubicBezTo>
                  <a:cubicBezTo>
                    <a:pt x="479" y="2712"/>
                    <a:pt x="605" y="2614"/>
                    <a:pt x="577" y="2464"/>
                  </a:cubicBezTo>
                  <a:cubicBezTo>
                    <a:pt x="428" y="1708"/>
                    <a:pt x="399" y="954"/>
                    <a:pt x="475" y="189"/>
                  </a:cubicBezTo>
                  <a:cubicBezTo>
                    <a:pt x="488" y="63"/>
                    <a:pt x="397" y="0"/>
                    <a:pt x="2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43"/>
            <p:cNvSpPr/>
            <p:nvPr/>
          </p:nvSpPr>
          <p:spPr>
            <a:xfrm>
              <a:off x="665038" y="3958650"/>
              <a:ext cx="84275" cy="69325"/>
            </a:xfrm>
            <a:custGeom>
              <a:avLst/>
              <a:gdLst/>
              <a:ahLst/>
              <a:cxnLst/>
              <a:rect l="l" t="t" r="r" b="b"/>
              <a:pathLst>
                <a:path w="3371" h="2773" extrusionOk="0">
                  <a:moveTo>
                    <a:pt x="3179" y="0"/>
                  </a:moveTo>
                  <a:cubicBezTo>
                    <a:pt x="3080" y="0"/>
                    <a:pt x="2976" y="63"/>
                    <a:pt x="2966" y="189"/>
                  </a:cubicBezTo>
                  <a:cubicBezTo>
                    <a:pt x="2907" y="862"/>
                    <a:pt x="2847" y="1533"/>
                    <a:pt x="2789" y="2205"/>
                  </a:cubicBezTo>
                  <a:lnTo>
                    <a:pt x="2789" y="2205"/>
                  </a:lnTo>
                  <a:cubicBezTo>
                    <a:pt x="2006" y="1595"/>
                    <a:pt x="1221" y="983"/>
                    <a:pt x="439" y="373"/>
                  </a:cubicBezTo>
                  <a:cubicBezTo>
                    <a:pt x="398" y="342"/>
                    <a:pt x="354" y="329"/>
                    <a:pt x="311" y="329"/>
                  </a:cubicBezTo>
                  <a:cubicBezTo>
                    <a:pt x="145" y="329"/>
                    <a:pt x="1" y="528"/>
                    <a:pt x="160" y="652"/>
                  </a:cubicBezTo>
                  <a:cubicBezTo>
                    <a:pt x="1043" y="1341"/>
                    <a:pt x="1929" y="2032"/>
                    <a:pt x="2814" y="2721"/>
                  </a:cubicBezTo>
                  <a:cubicBezTo>
                    <a:pt x="2859" y="2756"/>
                    <a:pt x="2909" y="2773"/>
                    <a:pt x="2956" y="2773"/>
                  </a:cubicBezTo>
                  <a:cubicBezTo>
                    <a:pt x="3053" y="2773"/>
                    <a:pt x="3139" y="2703"/>
                    <a:pt x="3150" y="2582"/>
                  </a:cubicBezTo>
                  <a:cubicBezTo>
                    <a:pt x="3219" y="1783"/>
                    <a:pt x="3289" y="987"/>
                    <a:pt x="3359" y="189"/>
                  </a:cubicBezTo>
                  <a:cubicBezTo>
                    <a:pt x="3370" y="63"/>
                    <a:pt x="3277" y="0"/>
                    <a:pt x="317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43"/>
            <p:cNvSpPr/>
            <p:nvPr/>
          </p:nvSpPr>
          <p:spPr>
            <a:xfrm>
              <a:off x="805888" y="3921550"/>
              <a:ext cx="50850" cy="66975"/>
            </a:xfrm>
            <a:custGeom>
              <a:avLst/>
              <a:gdLst/>
              <a:ahLst/>
              <a:cxnLst/>
              <a:rect l="l" t="t" r="r" b="b"/>
              <a:pathLst>
                <a:path w="2034" h="2679" extrusionOk="0">
                  <a:moveTo>
                    <a:pt x="1642" y="1"/>
                  </a:moveTo>
                  <a:cubicBezTo>
                    <a:pt x="1582" y="1"/>
                    <a:pt x="1522" y="28"/>
                    <a:pt x="1482" y="94"/>
                  </a:cubicBezTo>
                  <a:lnTo>
                    <a:pt x="69" y="2380"/>
                  </a:lnTo>
                  <a:cubicBezTo>
                    <a:pt x="0" y="2491"/>
                    <a:pt x="82" y="2679"/>
                    <a:pt x="221" y="2679"/>
                  </a:cubicBezTo>
                  <a:cubicBezTo>
                    <a:pt x="227" y="2679"/>
                    <a:pt x="233" y="2678"/>
                    <a:pt x="239" y="2678"/>
                  </a:cubicBezTo>
                  <a:cubicBezTo>
                    <a:pt x="754" y="2615"/>
                    <a:pt x="1268" y="2550"/>
                    <a:pt x="1784" y="2487"/>
                  </a:cubicBezTo>
                  <a:cubicBezTo>
                    <a:pt x="2024" y="2458"/>
                    <a:pt x="2034" y="2092"/>
                    <a:pt x="1810" y="2092"/>
                  </a:cubicBezTo>
                  <a:cubicBezTo>
                    <a:pt x="1802" y="2092"/>
                    <a:pt x="1793" y="2092"/>
                    <a:pt x="1784" y="2094"/>
                  </a:cubicBezTo>
                  <a:cubicBezTo>
                    <a:pt x="1396" y="2141"/>
                    <a:pt x="1009" y="2189"/>
                    <a:pt x="621" y="2237"/>
                  </a:cubicBezTo>
                  <a:lnTo>
                    <a:pt x="621" y="2237"/>
                  </a:lnTo>
                  <a:lnTo>
                    <a:pt x="1821" y="293"/>
                  </a:lnTo>
                  <a:cubicBezTo>
                    <a:pt x="1914" y="142"/>
                    <a:pt x="1779" y="1"/>
                    <a:pt x="16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43"/>
            <p:cNvSpPr/>
            <p:nvPr/>
          </p:nvSpPr>
          <p:spPr>
            <a:xfrm>
              <a:off x="845163" y="3925375"/>
              <a:ext cx="15575" cy="92375"/>
            </a:xfrm>
            <a:custGeom>
              <a:avLst/>
              <a:gdLst/>
              <a:ahLst/>
              <a:cxnLst/>
              <a:rect l="l" t="t" r="r" b="b"/>
              <a:pathLst>
                <a:path w="623" h="3695" extrusionOk="0">
                  <a:moveTo>
                    <a:pt x="193" y="1"/>
                  </a:moveTo>
                  <a:cubicBezTo>
                    <a:pt x="94" y="1"/>
                    <a:pt x="0" y="64"/>
                    <a:pt x="8" y="191"/>
                  </a:cubicBezTo>
                  <a:cubicBezTo>
                    <a:pt x="80" y="1295"/>
                    <a:pt x="150" y="2399"/>
                    <a:pt x="221" y="3504"/>
                  </a:cubicBezTo>
                  <a:cubicBezTo>
                    <a:pt x="229" y="3631"/>
                    <a:pt x="332" y="3694"/>
                    <a:pt x="430" y="3694"/>
                  </a:cubicBezTo>
                  <a:cubicBezTo>
                    <a:pt x="529" y="3694"/>
                    <a:pt x="623" y="3631"/>
                    <a:pt x="615" y="3504"/>
                  </a:cubicBezTo>
                  <a:cubicBezTo>
                    <a:pt x="543" y="2400"/>
                    <a:pt x="473" y="1296"/>
                    <a:pt x="402" y="191"/>
                  </a:cubicBezTo>
                  <a:cubicBezTo>
                    <a:pt x="394" y="64"/>
                    <a:pt x="291" y="1"/>
                    <a:pt x="1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43"/>
            <p:cNvSpPr/>
            <p:nvPr/>
          </p:nvSpPr>
          <p:spPr>
            <a:xfrm>
              <a:off x="869888" y="3929850"/>
              <a:ext cx="58475" cy="98875"/>
            </a:xfrm>
            <a:custGeom>
              <a:avLst/>
              <a:gdLst/>
              <a:ahLst/>
              <a:cxnLst/>
              <a:rect l="l" t="t" r="r" b="b"/>
              <a:pathLst>
                <a:path w="2339" h="3955" extrusionOk="0">
                  <a:moveTo>
                    <a:pt x="2065" y="1"/>
                  </a:moveTo>
                  <a:cubicBezTo>
                    <a:pt x="2005" y="1"/>
                    <a:pt x="1945" y="28"/>
                    <a:pt x="1904" y="92"/>
                  </a:cubicBezTo>
                  <a:cubicBezTo>
                    <a:pt x="1169" y="1239"/>
                    <a:pt x="556" y="2449"/>
                    <a:pt x="57" y="3717"/>
                  </a:cubicBezTo>
                  <a:cubicBezTo>
                    <a:pt x="0" y="3860"/>
                    <a:pt x="119" y="3954"/>
                    <a:pt x="241" y="3954"/>
                  </a:cubicBezTo>
                  <a:cubicBezTo>
                    <a:pt x="320" y="3954"/>
                    <a:pt x="401" y="3915"/>
                    <a:pt x="436" y="3823"/>
                  </a:cubicBezTo>
                  <a:cubicBezTo>
                    <a:pt x="922" y="2585"/>
                    <a:pt x="1527" y="1412"/>
                    <a:pt x="2243" y="293"/>
                  </a:cubicBezTo>
                  <a:cubicBezTo>
                    <a:pt x="2339" y="142"/>
                    <a:pt x="2202" y="1"/>
                    <a:pt x="20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43"/>
            <p:cNvSpPr/>
            <p:nvPr/>
          </p:nvSpPr>
          <p:spPr>
            <a:xfrm>
              <a:off x="926338" y="3948675"/>
              <a:ext cx="59025" cy="87275"/>
            </a:xfrm>
            <a:custGeom>
              <a:avLst/>
              <a:gdLst/>
              <a:ahLst/>
              <a:cxnLst/>
              <a:rect l="l" t="t" r="r" b="b"/>
              <a:pathLst>
                <a:path w="2361" h="3491" extrusionOk="0">
                  <a:moveTo>
                    <a:pt x="1018" y="400"/>
                  </a:moveTo>
                  <a:cubicBezTo>
                    <a:pt x="1169" y="446"/>
                    <a:pt x="1319" y="495"/>
                    <a:pt x="1469" y="542"/>
                  </a:cubicBezTo>
                  <a:cubicBezTo>
                    <a:pt x="1557" y="672"/>
                    <a:pt x="1548" y="772"/>
                    <a:pt x="1441" y="840"/>
                  </a:cubicBezTo>
                  <a:cubicBezTo>
                    <a:pt x="1345" y="1021"/>
                    <a:pt x="1094" y="1210"/>
                    <a:pt x="914" y="1366"/>
                  </a:cubicBezTo>
                  <a:lnTo>
                    <a:pt x="914" y="1366"/>
                  </a:lnTo>
                  <a:cubicBezTo>
                    <a:pt x="812" y="1252"/>
                    <a:pt x="729" y="1128"/>
                    <a:pt x="695" y="988"/>
                  </a:cubicBezTo>
                  <a:cubicBezTo>
                    <a:pt x="645" y="788"/>
                    <a:pt x="811" y="452"/>
                    <a:pt x="1018" y="400"/>
                  </a:cubicBezTo>
                  <a:close/>
                  <a:moveTo>
                    <a:pt x="863" y="1855"/>
                  </a:moveTo>
                  <a:lnTo>
                    <a:pt x="863" y="1855"/>
                  </a:lnTo>
                  <a:cubicBezTo>
                    <a:pt x="888" y="1878"/>
                    <a:pt x="912" y="1901"/>
                    <a:pt x="937" y="1923"/>
                  </a:cubicBezTo>
                  <a:cubicBezTo>
                    <a:pt x="1146" y="2117"/>
                    <a:pt x="1525" y="2368"/>
                    <a:pt x="1561" y="2675"/>
                  </a:cubicBezTo>
                  <a:cubicBezTo>
                    <a:pt x="1589" y="2930"/>
                    <a:pt x="1362" y="3096"/>
                    <a:pt x="1131" y="3096"/>
                  </a:cubicBezTo>
                  <a:cubicBezTo>
                    <a:pt x="1060" y="3096"/>
                    <a:pt x="988" y="3081"/>
                    <a:pt x="924" y="3047"/>
                  </a:cubicBezTo>
                  <a:cubicBezTo>
                    <a:pt x="456" y="2806"/>
                    <a:pt x="593" y="2197"/>
                    <a:pt x="863" y="1855"/>
                  </a:cubicBezTo>
                  <a:close/>
                  <a:moveTo>
                    <a:pt x="1140" y="1"/>
                  </a:moveTo>
                  <a:cubicBezTo>
                    <a:pt x="793" y="1"/>
                    <a:pt x="455" y="217"/>
                    <a:pt x="330" y="578"/>
                  </a:cubicBezTo>
                  <a:cubicBezTo>
                    <a:pt x="198" y="957"/>
                    <a:pt x="357" y="1289"/>
                    <a:pt x="591" y="1571"/>
                  </a:cubicBezTo>
                  <a:lnTo>
                    <a:pt x="591" y="1571"/>
                  </a:lnTo>
                  <a:cubicBezTo>
                    <a:pt x="205" y="2046"/>
                    <a:pt x="0" y="2827"/>
                    <a:pt x="545" y="3282"/>
                  </a:cubicBezTo>
                  <a:cubicBezTo>
                    <a:pt x="709" y="3419"/>
                    <a:pt x="929" y="3490"/>
                    <a:pt x="1148" y="3490"/>
                  </a:cubicBezTo>
                  <a:cubicBezTo>
                    <a:pt x="1463" y="3490"/>
                    <a:pt x="1774" y="3342"/>
                    <a:pt x="1904" y="3034"/>
                  </a:cubicBezTo>
                  <a:cubicBezTo>
                    <a:pt x="2115" y="2535"/>
                    <a:pt x="1734" y="2119"/>
                    <a:pt x="1392" y="1803"/>
                  </a:cubicBezTo>
                  <a:cubicBezTo>
                    <a:pt x="1334" y="1749"/>
                    <a:pt x="1268" y="1693"/>
                    <a:pt x="1200" y="1635"/>
                  </a:cubicBezTo>
                  <a:lnTo>
                    <a:pt x="1200" y="1635"/>
                  </a:lnTo>
                  <a:cubicBezTo>
                    <a:pt x="1667" y="1209"/>
                    <a:pt x="2360" y="725"/>
                    <a:pt x="1640" y="171"/>
                  </a:cubicBezTo>
                  <a:cubicBezTo>
                    <a:pt x="1488" y="54"/>
                    <a:pt x="1313" y="1"/>
                    <a:pt x="11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43"/>
            <p:cNvSpPr/>
            <p:nvPr/>
          </p:nvSpPr>
          <p:spPr>
            <a:xfrm>
              <a:off x="438038" y="4089950"/>
              <a:ext cx="568100" cy="31325"/>
            </a:xfrm>
            <a:custGeom>
              <a:avLst/>
              <a:gdLst/>
              <a:ahLst/>
              <a:cxnLst/>
              <a:rect l="l" t="t" r="r" b="b"/>
              <a:pathLst>
                <a:path w="22724" h="1253" extrusionOk="0">
                  <a:moveTo>
                    <a:pt x="22490" y="1"/>
                  </a:moveTo>
                  <a:cubicBezTo>
                    <a:pt x="22483" y="1"/>
                    <a:pt x="22477" y="1"/>
                    <a:pt x="22470" y="1"/>
                  </a:cubicBezTo>
                  <a:cubicBezTo>
                    <a:pt x="15701" y="573"/>
                    <a:pt x="8914" y="859"/>
                    <a:pt x="2122" y="859"/>
                  </a:cubicBezTo>
                  <a:cubicBezTo>
                    <a:pt x="1499" y="859"/>
                    <a:pt x="876" y="857"/>
                    <a:pt x="253" y="852"/>
                  </a:cubicBezTo>
                  <a:cubicBezTo>
                    <a:pt x="251" y="852"/>
                    <a:pt x="250" y="852"/>
                    <a:pt x="249" y="852"/>
                  </a:cubicBezTo>
                  <a:cubicBezTo>
                    <a:pt x="1" y="852"/>
                    <a:pt x="1" y="1243"/>
                    <a:pt x="253" y="1245"/>
                  </a:cubicBezTo>
                  <a:cubicBezTo>
                    <a:pt x="876" y="1250"/>
                    <a:pt x="1499" y="1253"/>
                    <a:pt x="2122" y="1253"/>
                  </a:cubicBezTo>
                  <a:cubicBezTo>
                    <a:pt x="8914" y="1253"/>
                    <a:pt x="15703" y="967"/>
                    <a:pt x="22470" y="395"/>
                  </a:cubicBezTo>
                  <a:cubicBezTo>
                    <a:pt x="22714" y="374"/>
                    <a:pt x="22723" y="1"/>
                    <a:pt x="2249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43"/>
            <p:cNvSpPr/>
            <p:nvPr/>
          </p:nvSpPr>
          <p:spPr>
            <a:xfrm>
              <a:off x="429563" y="4159575"/>
              <a:ext cx="572750" cy="126150"/>
            </a:xfrm>
            <a:custGeom>
              <a:avLst/>
              <a:gdLst/>
              <a:ahLst/>
              <a:cxnLst/>
              <a:rect l="l" t="t" r="r" b="b"/>
              <a:pathLst>
                <a:path w="22910" h="5046" extrusionOk="0">
                  <a:moveTo>
                    <a:pt x="22661" y="1"/>
                  </a:moveTo>
                  <a:cubicBezTo>
                    <a:pt x="22660" y="1"/>
                    <a:pt x="22658" y="1"/>
                    <a:pt x="22656" y="1"/>
                  </a:cubicBezTo>
                  <a:cubicBezTo>
                    <a:pt x="16028" y="145"/>
                    <a:pt x="9398" y="290"/>
                    <a:pt x="2769" y="436"/>
                  </a:cubicBezTo>
                  <a:cubicBezTo>
                    <a:pt x="2662" y="437"/>
                    <a:pt x="2574" y="523"/>
                    <a:pt x="2573" y="632"/>
                  </a:cubicBezTo>
                  <a:cubicBezTo>
                    <a:pt x="2551" y="1946"/>
                    <a:pt x="2321" y="3200"/>
                    <a:pt x="1881" y="4428"/>
                  </a:cubicBezTo>
                  <a:lnTo>
                    <a:pt x="1881" y="4428"/>
                  </a:lnTo>
                  <a:cubicBezTo>
                    <a:pt x="1290" y="3524"/>
                    <a:pt x="809" y="2574"/>
                    <a:pt x="433" y="1554"/>
                  </a:cubicBezTo>
                  <a:cubicBezTo>
                    <a:pt x="398" y="1461"/>
                    <a:pt x="318" y="1421"/>
                    <a:pt x="239" y="1421"/>
                  </a:cubicBezTo>
                  <a:cubicBezTo>
                    <a:pt x="119" y="1421"/>
                    <a:pt x="1" y="1515"/>
                    <a:pt x="53" y="1660"/>
                  </a:cubicBezTo>
                  <a:cubicBezTo>
                    <a:pt x="484" y="2831"/>
                    <a:pt x="1048" y="3925"/>
                    <a:pt x="1761" y="4952"/>
                  </a:cubicBezTo>
                  <a:cubicBezTo>
                    <a:pt x="1805" y="5016"/>
                    <a:pt x="1867" y="5045"/>
                    <a:pt x="1928" y="5045"/>
                  </a:cubicBezTo>
                  <a:cubicBezTo>
                    <a:pt x="2007" y="5045"/>
                    <a:pt x="2085" y="4995"/>
                    <a:pt x="2121" y="4905"/>
                  </a:cubicBezTo>
                  <a:cubicBezTo>
                    <a:pt x="2474" y="4005"/>
                    <a:pt x="2735" y="3086"/>
                    <a:pt x="2863" y="2125"/>
                  </a:cubicBezTo>
                  <a:cubicBezTo>
                    <a:pt x="2889" y="1925"/>
                    <a:pt x="2843" y="1139"/>
                    <a:pt x="2959" y="994"/>
                  </a:cubicBezTo>
                  <a:cubicBezTo>
                    <a:pt x="3107" y="811"/>
                    <a:pt x="3385" y="771"/>
                    <a:pt x="3671" y="771"/>
                  </a:cubicBezTo>
                  <a:cubicBezTo>
                    <a:pt x="3893" y="771"/>
                    <a:pt x="4119" y="796"/>
                    <a:pt x="4292" y="796"/>
                  </a:cubicBezTo>
                  <a:cubicBezTo>
                    <a:pt x="4304" y="796"/>
                    <a:pt x="4316" y="795"/>
                    <a:pt x="4328" y="795"/>
                  </a:cubicBezTo>
                  <a:cubicBezTo>
                    <a:pt x="6344" y="751"/>
                    <a:pt x="8358" y="708"/>
                    <a:pt x="10373" y="662"/>
                  </a:cubicBezTo>
                  <a:lnTo>
                    <a:pt x="22656" y="394"/>
                  </a:lnTo>
                  <a:cubicBezTo>
                    <a:pt x="22906" y="389"/>
                    <a:pt x="22909" y="1"/>
                    <a:pt x="226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43"/>
            <p:cNvSpPr/>
            <p:nvPr/>
          </p:nvSpPr>
          <p:spPr>
            <a:xfrm>
              <a:off x="529163" y="4219100"/>
              <a:ext cx="49200" cy="65000"/>
            </a:xfrm>
            <a:custGeom>
              <a:avLst/>
              <a:gdLst/>
              <a:ahLst/>
              <a:cxnLst/>
              <a:rect l="l" t="t" r="r" b="b"/>
              <a:pathLst>
                <a:path w="1968" h="2600" extrusionOk="0">
                  <a:moveTo>
                    <a:pt x="879" y="1"/>
                  </a:moveTo>
                  <a:cubicBezTo>
                    <a:pt x="656" y="1"/>
                    <a:pt x="436" y="103"/>
                    <a:pt x="312" y="311"/>
                  </a:cubicBezTo>
                  <a:cubicBezTo>
                    <a:pt x="223" y="462"/>
                    <a:pt x="359" y="604"/>
                    <a:pt x="494" y="604"/>
                  </a:cubicBezTo>
                  <a:cubicBezTo>
                    <a:pt x="553" y="604"/>
                    <a:pt x="612" y="577"/>
                    <a:pt x="652" y="510"/>
                  </a:cubicBezTo>
                  <a:cubicBezTo>
                    <a:pt x="699" y="430"/>
                    <a:pt x="785" y="394"/>
                    <a:pt x="875" y="394"/>
                  </a:cubicBezTo>
                  <a:cubicBezTo>
                    <a:pt x="983" y="394"/>
                    <a:pt x="1097" y="447"/>
                    <a:pt x="1151" y="541"/>
                  </a:cubicBezTo>
                  <a:cubicBezTo>
                    <a:pt x="1307" y="815"/>
                    <a:pt x="972" y="1097"/>
                    <a:pt x="751" y="1163"/>
                  </a:cubicBezTo>
                  <a:cubicBezTo>
                    <a:pt x="566" y="1219"/>
                    <a:pt x="560" y="1491"/>
                    <a:pt x="751" y="1542"/>
                  </a:cubicBezTo>
                  <a:cubicBezTo>
                    <a:pt x="1020" y="1616"/>
                    <a:pt x="1253" y="1729"/>
                    <a:pt x="1470" y="1892"/>
                  </a:cubicBezTo>
                  <a:lnTo>
                    <a:pt x="1470" y="1892"/>
                  </a:lnTo>
                  <a:cubicBezTo>
                    <a:pt x="1259" y="2099"/>
                    <a:pt x="982" y="2205"/>
                    <a:pt x="695" y="2205"/>
                  </a:cubicBezTo>
                  <a:cubicBezTo>
                    <a:pt x="572" y="2205"/>
                    <a:pt x="447" y="2185"/>
                    <a:pt x="324" y="2146"/>
                  </a:cubicBezTo>
                  <a:cubicBezTo>
                    <a:pt x="302" y="2139"/>
                    <a:pt x="281" y="2136"/>
                    <a:pt x="261" y="2136"/>
                  </a:cubicBezTo>
                  <a:cubicBezTo>
                    <a:pt x="67" y="2136"/>
                    <a:pt x="1" y="2455"/>
                    <a:pt x="219" y="2526"/>
                  </a:cubicBezTo>
                  <a:cubicBezTo>
                    <a:pt x="375" y="2575"/>
                    <a:pt x="532" y="2599"/>
                    <a:pt x="686" y="2599"/>
                  </a:cubicBezTo>
                  <a:cubicBezTo>
                    <a:pt x="1164" y="2599"/>
                    <a:pt x="1614" y="2368"/>
                    <a:pt x="1917" y="1966"/>
                  </a:cubicBezTo>
                  <a:cubicBezTo>
                    <a:pt x="1967" y="1901"/>
                    <a:pt x="1946" y="1780"/>
                    <a:pt x="1887" y="1728"/>
                  </a:cubicBezTo>
                  <a:cubicBezTo>
                    <a:pt x="1692" y="1556"/>
                    <a:pt x="1485" y="1418"/>
                    <a:pt x="1258" y="1312"/>
                  </a:cubicBezTo>
                  <a:lnTo>
                    <a:pt x="1258" y="1312"/>
                  </a:lnTo>
                  <a:cubicBezTo>
                    <a:pt x="1554" y="1050"/>
                    <a:pt x="1714" y="635"/>
                    <a:pt x="1446" y="278"/>
                  </a:cubicBezTo>
                  <a:cubicBezTo>
                    <a:pt x="1309" y="95"/>
                    <a:pt x="1092" y="1"/>
                    <a:pt x="8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43"/>
            <p:cNvSpPr/>
            <p:nvPr/>
          </p:nvSpPr>
          <p:spPr>
            <a:xfrm>
              <a:off x="599738" y="4269275"/>
              <a:ext cx="12725" cy="9875"/>
            </a:xfrm>
            <a:custGeom>
              <a:avLst/>
              <a:gdLst/>
              <a:ahLst/>
              <a:cxnLst/>
              <a:rect l="l" t="t" r="r" b="b"/>
              <a:pathLst>
                <a:path w="509" h="395" extrusionOk="0">
                  <a:moveTo>
                    <a:pt x="254" y="0"/>
                  </a:moveTo>
                  <a:cubicBezTo>
                    <a:pt x="0" y="0"/>
                    <a:pt x="0" y="394"/>
                    <a:pt x="254" y="394"/>
                  </a:cubicBezTo>
                  <a:cubicBezTo>
                    <a:pt x="509" y="394"/>
                    <a:pt x="509" y="0"/>
                    <a:pt x="25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43"/>
            <p:cNvSpPr/>
            <p:nvPr/>
          </p:nvSpPr>
          <p:spPr>
            <a:xfrm>
              <a:off x="639738" y="4228975"/>
              <a:ext cx="55650" cy="54600"/>
            </a:xfrm>
            <a:custGeom>
              <a:avLst/>
              <a:gdLst/>
              <a:ahLst/>
              <a:cxnLst/>
              <a:rect l="l" t="t" r="r" b="b"/>
              <a:pathLst>
                <a:path w="2226" h="2184" extrusionOk="0">
                  <a:moveTo>
                    <a:pt x="620" y="0"/>
                  </a:moveTo>
                  <a:cubicBezTo>
                    <a:pt x="473" y="0"/>
                    <a:pt x="324" y="36"/>
                    <a:pt x="190" y="109"/>
                  </a:cubicBezTo>
                  <a:cubicBezTo>
                    <a:pt x="1" y="209"/>
                    <a:pt x="116" y="472"/>
                    <a:pt x="292" y="472"/>
                  </a:cubicBezTo>
                  <a:cubicBezTo>
                    <a:pt x="322" y="472"/>
                    <a:pt x="355" y="464"/>
                    <a:pt x="387" y="446"/>
                  </a:cubicBezTo>
                  <a:cubicBezTo>
                    <a:pt x="461" y="405"/>
                    <a:pt x="535" y="386"/>
                    <a:pt x="610" y="386"/>
                  </a:cubicBezTo>
                  <a:cubicBezTo>
                    <a:pt x="676" y="386"/>
                    <a:pt x="742" y="401"/>
                    <a:pt x="808" y="430"/>
                  </a:cubicBezTo>
                  <a:cubicBezTo>
                    <a:pt x="1043" y="530"/>
                    <a:pt x="1030" y="612"/>
                    <a:pt x="920" y="805"/>
                  </a:cubicBezTo>
                  <a:cubicBezTo>
                    <a:pt x="721" y="1153"/>
                    <a:pt x="520" y="1499"/>
                    <a:pt x="321" y="1849"/>
                  </a:cubicBezTo>
                  <a:cubicBezTo>
                    <a:pt x="247" y="1980"/>
                    <a:pt x="343" y="2142"/>
                    <a:pt x="492" y="2145"/>
                  </a:cubicBezTo>
                  <a:cubicBezTo>
                    <a:pt x="986" y="2158"/>
                    <a:pt x="1478" y="2171"/>
                    <a:pt x="1972" y="2184"/>
                  </a:cubicBezTo>
                  <a:cubicBezTo>
                    <a:pt x="1974" y="2184"/>
                    <a:pt x="1977" y="2184"/>
                    <a:pt x="1979" y="2184"/>
                  </a:cubicBezTo>
                  <a:cubicBezTo>
                    <a:pt x="2225" y="2184"/>
                    <a:pt x="2223" y="1794"/>
                    <a:pt x="1972" y="1790"/>
                  </a:cubicBezTo>
                  <a:cubicBezTo>
                    <a:pt x="1590" y="1780"/>
                    <a:pt x="1209" y="1770"/>
                    <a:pt x="828" y="1760"/>
                  </a:cubicBezTo>
                  <a:lnTo>
                    <a:pt x="828" y="1760"/>
                  </a:lnTo>
                  <a:cubicBezTo>
                    <a:pt x="961" y="1527"/>
                    <a:pt x="1094" y="1294"/>
                    <a:pt x="1229" y="1061"/>
                  </a:cubicBezTo>
                  <a:cubicBezTo>
                    <a:pt x="1382" y="795"/>
                    <a:pt x="1523" y="639"/>
                    <a:pt x="1329" y="361"/>
                  </a:cubicBezTo>
                  <a:cubicBezTo>
                    <a:pt x="1164" y="123"/>
                    <a:pt x="894" y="0"/>
                    <a:pt x="62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43"/>
            <p:cNvSpPr/>
            <p:nvPr/>
          </p:nvSpPr>
          <p:spPr>
            <a:xfrm>
              <a:off x="714988" y="4265625"/>
              <a:ext cx="23050" cy="13800"/>
            </a:xfrm>
            <a:custGeom>
              <a:avLst/>
              <a:gdLst/>
              <a:ahLst/>
              <a:cxnLst/>
              <a:rect l="l" t="t" r="r" b="b"/>
              <a:pathLst>
                <a:path w="922" h="552" extrusionOk="0">
                  <a:moveTo>
                    <a:pt x="619" y="1"/>
                  </a:moveTo>
                  <a:cubicBezTo>
                    <a:pt x="589" y="1"/>
                    <a:pt x="558" y="7"/>
                    <a:pt x="527" y="23"/>
                  </a:cubicBezTo>
                  <a:cubicBezTo>
                    <a:pt x="416" y="78"/>
                    <a:pt x="308" y="133"/>
                    <a:pt x="196" y="189"/>
                  </a:cubicBezTo>
                  <a:cubicBezTo>
                    <a:pt x="1" y="288"/>
                    <a:pt x="121" y="552"/>
                    <a:pt x="302" y="552"/>
                  </a:cubicBezTo>
                  <a:cubicBezTo>
                    <a:pt x="332" y="552"/>
                    <a:pt x="363" y="545"/>
                    <a:pt x="395" y="529"/>
                  </a:cubicBezTo>
                  <a:cubicBezTo>
                    <a:pt x="505" y="474"/>
                    <a:pt x="615" y="418"/>
                    <a:pt x="726" y="363"/>
                  </a:cubicBezTo>
                  <a:cubicBezTo>
                    <a:pt x="922" y="265"/>
                    <a:pt x="801" y="1"/>
                    <a:pt x="6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43"/>
            <p:cNvSpPr/>
            <p:nvPr/>
          </p:nvSpPr>
          <p:spPr>
            <a:xfrm>
              <a:off x="746938" y="4215550"/>
              <a:ext cx="60750" cy="52525"/>
            </a:xfrm>
            <a:custGeom>
              <a:avLst/>
              <a:gdLst/>
              <a:ahLst/>
              <a:cxnLst/>
              <a:rect l="l" t="t" r="r" b="b"/>
              <a:pathLst>
                <a:path w="2430" h="2101" extrusionOk="0">
                  <a:moveTo>
                    <a:pt x="1488" y="1"/>
                  </a:moveTo>
                  <a:cubicBezTo>
                    <a:pt x="1444" y="1"/>
                    <a:pt x="1398" y="16"/>
                    <a:pt x="1357" y="52"/>
                  </a:cubicBezTo>
                  <a:cubicBezTo>
                    <a:pt x="841" y="506"/>
                    <a:pt x="408" y="1036"/>
                    <a:pt x="65" y="1633"/>
                  </a:cubicBezTo>
                  <a:cubicBezTo>
                    <a:pt x="0" y="1747"/>
                    <a:pt x="62" y="1883"/>
                    <a:pt x="184" y="1922"/>
                  </a:cubicBezTo>
                  <a:cubicBezTo>
                    <a:pt x="559" y="2042"/>
                    <a:pt x="939" y="2101"/>
                    <a:pt x="1321" y="2101"/>
                  </a:cubicBezTo>
                  <a:cubicBezTo>
                    <a:pt x="1613" y="2101"/>
                    <a:pt x="1907" y="2066"/>
                    <a:pt x="2201" y="1998"/>
                  </a:cubicBezTo>
                  <a:cubicBezTo>
                    <a:pt x="2429" y="1944"/>
                    <a:pt x="2357" y="1612"/>
                    <a:pt x="2146" y="1612"/>
                  </a:cubicBezTo>
                  <a:cubicBezTo>
                    <a:pt x="2129" y="1612"/>
                    <a:pt x="2112" y="1614"/>
                    <a:pt x="2095" y="1618"/>
                  </a:cubicBezTo>
                  <a:cubicBezTo>
                    <a:pt x="1837" y="1679"/>
                    <a:pt x="1582" y="1708"/>
                    <a:pt x="1328" y="1708"/>
                  </a:cubicBezTo>
                  <a:cubicBezTo>
                    <a:pt x="1063" y="1708"/>
                    <a:pt x="800" y="1676"/>
                    <a:pt x="538" y="1613"/>
                  </a:cubicBezTo>
                  <a:lnTo>
                    <a:pt x="538" y="1613"/>
                  </a:lnTo>
                  <a:cubicBezTo>
                    <a:pt x="841" y="1133"/>
                    <a:pt x="1206" y="710"/>
                    <a:pt x="1635" y="331"/>
                  </a:cubicBezTo>
                  <a:cubicBezTo>
                    <a:pt x="1786" y="199"/>
                    <a:pt x="1646" y="1"/>
                    <a:pt x="14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43"/>
            <p:cNvSpPr/>
            <p:nvPr/>
          </p:nvSpPr>
          <p:spPr>
            <a:xfrm>
              <a:off x="783388" y="4215375"/>
              <a:ext cx="15775" cy="84225"/>
            </a:xfrm>
            <a:custGeom>
              <a:avLst/>
              <a:gdLst/>
              <a:ahLst/>
              <a:cxnLst/>
              <a:rect l="l" t="t" r="r" b="b"/>
              <a:pathLst>
                <a:path w="631" h="3369" extrusionOk="0">
                  <a:moveTo>
                    <a:pt x="243" y="1"/>
                  </a:moveTo>
                  <a:cubicBezTo>
                    <a:pt x="129" y="1"/>
                    <a:pt x="1" y="98"/>
                    <a:pt x="27" y="247"/>
                  </a:cubicBezTo>
                  <a:cubicBezTo>
                    <a:pt x="193" y="1222"/>
                    <a:pt x="236" y="2195"/>
                    <a:pt x="163" y="3180"/>
                  </a:cubicBezTo>
                  <a:cubicBezTo>
                    <a:pt x="153" y="3306"/>
                    <a:pt x="247" y="3369"/>
                    <a:pt x="346" y="3369"/>
                  </a:cubicBezTo>
                  <a:cubicBezTo>
                    <a:pt x="444" y="3369"/>
                    <a:pt x="547" y="3306"/>
                    <a:pt x="556" y="3180"/>
                  </a:cubicBezTo>
                  <a:cubicBezTo>
                    <a:pt x="631" y="2158"/>
                    <a:pt x="578" y="1150"/>
                    <a:pt x="406" y="141"/>
                  </a:cubicBezTo>
                  <a:cubicBezTo>
                    <a:pt x="389" y="43"/>
                    <a:pt x="319" y="1"/>
                    <a:pt x="2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43"/>
            <p:cNvSpPr/>
            <p:nvPr/>
          </p:nvSpPr>
          <p:spPr>
            <a:xfrm>
              <a:off x="837438" y="4219675"/>
              <a:ext cx="9875" cy="55150"/>
            </a:xfrm>
            <a:custGeom>
              <a:avLst/>
              <a:gdLst/>
              <a:ahLst/>
              <a:cxnLst/>
              <a:rect l="l" t="t" r="r" b="b"/>
              <a:pathLst>
                <a:path w="395" h="2206" extrusionOk="0">
                  <a:moveTo>
                    <a:pt x="197" y="1"/>
                  </a:moveTo>
                  <a:cubicBezTo>
                    <a:pt x="99" y="1"/>
                    <a:pt x="1" y="64"/>
                    <a:pt x="1" y="191"/>
                  </a:cubicBezTo>
                  <a:lnTo>
                    <a:pt x="1" y="2014"/>
                  </a:lnTo>
                  <a:cubicBezTo>
                    <a:pt x="1" y="2142"/>
                    <a:pt x="99" y="2206"/>
                    <a:pt x="197" y="2206"/>
                  </a:cubicBezTo>
                  <a:cubicBezTo>
                    <a:pt x="296" y="2206"/>
                    <a:pt x="394" y="2142"/>
                    <a:pt x="394" y="2014"/>
                  </a:cubicBezTo>
                  <a:lnTo>
                    <a:pt x="394" y="191"/>
                  </a:lnTo>
                  <a:cubicBezTo>
                    <a:pt x="394" y="64"/>
                    <a:pt x="296" y="1"/>
                    <a:pt x="19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43"/>
            <p:cNvSpPr/>
            <p:nvPr/>
          </p:nvSpPr>
          <p:spPr>
            <a:xfrm>
              <a:off x="815088" y="4233825"/>
              <a:ext cx="75250" cy="18300"/>
            </a:xfrm>
            <a:custGeom>
              <a:avLst/>
              <a:gdLst/>
              <a:ahLst/>
              <a:cxnLst/>
              <a:rect l="l" t="t" r="r" b="b"/>
              <a:pathLst>
                <a:path w="3010" h="732" extrusionOk="0">
                  <a:moveTo>
                    <a:pt x="2790" y="0"/>
                  </a:moveTo>
                  <a:cubicBezTo>
                    <a:pt x="2780" y="0"/>
                    <a:pt x="2770" y="1"/>
                    <a:pt x="2760" y="3"/>
                  </a:cubicBezTo>
                  <a:cubicBezTo>
                    <a:pt x="1924" y="114"/>
                    <a:pt x="1086" y="224"/>
                    <a:pt x="250" y="336"/>
                  </a:cubicBezTo>
                  <a:cubicBezTo>
                    <a:pt x="14" y="366"/>
                    <a:pt x="1" y="732"/>
                    <a:pt x="222" y="732"/>
                  </a:cubicBezTo>
                  <a:cubicBezTo>
                    <a:pt x="231" y="732"/>
                    <a:pt x="240" y="731"/>
                    <a:pt x="250" y="730"/>
                  </a:cubicBezTo>
                  <a:cubicBezTo>
                    <a:pt x="1086" y="618"/>
                    <a:pt x="1924" y="508"/>
                    <a:pt x="2760" y="396"/>
                  </a:cubicBezTo>
                  <a:cubicBezTo>
                    <a:pt x="2996" y="366"/>
                    <a:pt x="3010" y="0"/>
                    <a:pt x="279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43"/>
            <p:cNvSpPr/>
            <p:nvPr/>
          </p:nvSpPr>
          <p:spPr>
            <a:xfrm>
              <a:off x="890413" y="4211000"/>
              <a:ext cx="57850" cy="60050"/>
            </a:xfrm>
            <a:custGeom>
              <a:avLst/>
              <a:gdLst/>
              <a:ahLst/>
              <a:cxnLst/>
              <a:rect l="l" t="t" r="r" b="b"/>
              <a:pathLst>
                <a:path w="2314" h="2402" extrusionOk="0">
                  <a:moveTo>
                    <a:pt x="1090" y="0"/>
                  </a:moveTo>
                  <a:cubicBezTo>
                    <a:pt x="779" y="0"/>
                    <a:pt x="469" y="120"/>
                    <a:pt x="226" y="363"/>
                  </a:cubicBezTo>
                  <a:cubicBezTo>
                    <a:pt x="86" y="500"/>
                    <a:pt x="220" y="698"/>
                    <a:pt x="372" y="698"/>
                  </a:cubicBezTo>
                  <a:cubicBezTo>
                    <a:pt x="416" y="698"/>
                    <a:pt x="462" y="681"/>
                    <a:pt x="503" y="641"/>
                  </a:cubicBezTo>
                  <a:cubicBezTo>
                    <a:pt x="667" y="477"/>
                    <a:pt x="887" y="389"/>
                    <a:pt x="1107" y="389"/>
                  </a:cubicBezTo>
                  <a:cubicBezTo>
                    <a:pt x="1237" y="389"/>
                    <a:pt x="1366" y="419"/>
                    <a:pt x="1485" y="483"/>
                  </a:cubicBezTo>
                  <a:lnTo>
                    <a:pt x="1485" y="483"/>
                  </a:lnTo>
                  <a:cubicBezTo>
                    <a:pt x="1143" y="1087"/>
                    <a:pt x="694" y="1606"/>
                    <a:pt x="142" y="2036"/>
                  </a:cubicBezTo>
                  <a:cubicBezTo>
                    <a:pt x="0" y="2147"/>
                    <a:pt x="126" y="2369"/>
                    <a:pt x="281" y="2373"/>
                  </a:cubicBezTo>
                  <a:cubicBezTo>
                    <a:pt x="874" y="2381"/>
                    <a:pt x="1468" y="2390"/>
                    <a:pt x="2060" y="2402"/>
                  </a:cubicBezTo>
                  <a:cubicBezTo>
                    <a:pt x="2061" y="2402"/>
                    <a:pt x="2062" y="2402"/>
                    <a:pt x="2063" y="2402"/>
                  </a:cubicBezTo>
                  <a:cubicBezTo>
                    <a:pt x="2314" y="2402"/>
                    <a:pt x="2313" y="2011"/>
                    <a:pt x="2060" y="2008"/>
                  </a:cubicBezTo>
                  <a:cubicBezTo>
                    <a:pt x="1642" y="2001"/>
                    <a:pt x="1223" y="1994"/>
                    <a:pt x="804" y="1988"/>
                  </a:cubicBezTo>
                  <a:lnTo>
                    <a:pt x="804" y="1988"/>
                  </a:lnTo>
                  <a:cubicBezTo>
                    <a:pt x="1254" y="1565"/>
                    <a:pt x="1626" y="1072"/>
                    <a:pt x="1913" y="520"/>
                  </a:cubicBezTo>
                  <a:cubicBezTo>
                    <a:pt x="1949" y="450"/>
                    <a:pt x="1953" y="336"/>
                    <a:pt x="1883" y="283"/>
                  </a:cubicBezTo>
                  <a:cubicBezTo>
                    <a:pt x="1647" y="95"/>
                    <a:pt x="1367" y="0"/>
                    <a:pt x="109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43"/>
            <p:cNvSpPr/>
            <p:nvPr/>
          </p:nvSpPr>
          <p:spPr>
            <a:xfrm>
              <a:off x="997738" y="4261000"/>
              <a:ext cx="12700" cy="9875"/>
            </a:xfrm>
            <a:custGeom>
              <a:avLst/>
              <a:gdLst/>
              <a:ahLst/>
              <a:cxnLst/>
              <a:rect l="l" t="t" r="r" b="b"/>
              <a:pathLst>
                <a:path w="508" h="395" extrusionOk="0">
                  <a:moveTo>
                    <a:pt x="252" y="1"/>
                  </a:moveTo>
                  <a:cubicBezTo>
                    <a:pt x="0" y="1"/>
                    <a:pt x="0" y="394"/>
                    <a:pt x="252" y="394"/>
                  </a:cubicBezTo>
                  <a:cubicBezTo>
                    <a:pt x="507" y="394"/>
                    <a:pt x="507" y="1"/>
                    <a:pt x="25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39"/>
        <p:cNvGrpSpPr/>
        <p:nvPr/>
      </p:nvGrpSpPr>
      <p:grpSpPr>
        <a:xfrm>
          <a:off x="0" y="0"/>
          <a:ext cx="0" cy="0"/>
          <a:chOff x="0" y="0"/>
          <a:chExt cx="0" cy="0"/>
        </a:xfrm>
      </p:grpSpPr>
      <p:sp>
        <p:nvSpPr>
          <p:cNvPr id="1641" name="Google Shape;1641;p42"/>
          <p:cNvSpPr txBox="1">
            <a:spLocks noGrp="1"/>
          </p:cNvSpPr>
          <p:nvPr>
            <p:ph type="subTitle" idx="2"/>
          </p:nvPr>
        </p:nvSpPr>
        <p:spPr>
          <a:xfrm>
            <a:off x="3707500" y="3885163"/>
            <a:ext cx="2605084" cy="53041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hlink"/>
              </a:buClr>
              <a:buSzPts val="1100"/>
              <a:buFont typeface="Arial"/>
              <a:buNone/>
            </a:pPr>
            <a:r>
              <a:rPr lang="en-US" sz="2400" b="1" i="1" dirty="0" err="1">
                <a:solidFill>
                  <a:srgbClr val="FF0000"/>
                </a:solidFill>
              </a:rPr>
              <a:t>Góc</a:t>
            </a:r>
            <a:r>
              <a:rPr lang="en-US" sz="2400" b="1" i="1" dirty="0">
                <a:solidFill>
                  <a:srgbClr val="FF0000"/>
                </a:solidFill>
              </a:rPr>
              <a:t> </a:t>
            </a:r>
            <a:r>
              <a:rPr lang="en-US" sz="2400" b="1" i="1" dirty="0" err="1">
                <a:solidFill>
                  <a:srgbClr val="FF0000"/>
                </a:solidFill>
              </a:rPr>
              <a:t>là</a:t>
            </a:r>
            <a:r>
              <a:rPr lang="en-US" sz="2400" b="1" i="1" dirty="0">
                <a:solidFill>
                  <a:srgbClr val="FF0000"/>
                </a:solidFill>
              </a:rPr>
              <a:t> </a:t>
            </a:r>
            <a:r>
              <a:rPr lang="en-US" sz="2400" b="1" i="1" dirty="0" err="1">
                <a:solidFill>
                  <a:srgbClr val="FF0000"/>
                </a:solidFill>
              </a:rPr>
              <a:t>gì</a:t>
            </a:r>
            <a:r>
              <a:rPr lang="en-US" sz="2400" b="1" i="1" dirty="0">
                <a:solidFill>
                  <a:srgbClr val="FF0000"/>
                </a:solidFill>
              </a:rPr>
              <a:t>?</a:t>
            </a:r>
            <a:endParaRPr sz="2400" b="1" i="1" dirty="0">
              <a:solidFill>
                <a:srgbClr val="FF0000"/>
              </a:solidFill>
            </a:endParaRPr>
          </a:p>
        </p:txBody>
      </p:sp>
      <p:grpSp>
        <p:nvGrpSpPr>
          <p:cNvPr id="1643" name="Google Shape;1643;p42"/>
          <p:cNvGrpSpPr/>
          <p:nvPr/>
        </p:nvGrpSpPr>
        <p:grpSpPr>
          <a:xfrm>
            <a:off x="8092963" y="4178320"/>
            <a:ext cx="331043" cy="416396"/>
            <a:chOff x="8092963" y="4178320"/>
            <a:chExt cx="331043" cy="416396"/>
          </a:xfrm>
        </p:grpSpPr>
        <p:sp>
          <p:nvSpPr>
            <p:cNvPr id="1644" name="Google Shape;1644;p42"/>
            <p:cNvSpPr/>
            <p:nvPr/>
          </p:nvSpPr>
          <p:spPr>
            <a:xfrm>
              <a:off x="8367881" y="4360309"/>
              <a:ext cx="50042" cy="74125"/>
            </a:xfrm>
            <a:custGeom>
              <a:avLst/>
              <a:gdLst/>
              <a:ahLst/>
              <a:cxnLst/>
              <a:rect l="l" t="t" r="r" b="b"/>
              <a:pathLst>
                <a:path w="3842" h="5691" extrusionOk="0">
                  <a:moveTo>
                    <a:pt x="419" y="1"/>
                  </a:moveTo>
                  <a:lnTo>
                    <a:pt x="0" y="5690"/>
                  </a:lnTo>
                  <a:lnTo>
                    <a:pt x="277" y="5690"/>
                  </a:lnTo>
                  <a:cubicBezTo>
                    <a:pt x="2247" y="5690"/>
                    <a:pt x="3842" y="4093"/>
                    <a:pt x="3842" y="2128"/>
                  </a:cubicBezTo>
                  <a:lnTo>
                    <a:pt x="3842" y="1918"/>
                  </a:lnTo>
                  <a:cubicBezTo>
                    <a:pt x="3842" y="858"/>
                    <a:pt x="2982" y="1"/>
                    <a:pt x="1925" y="1"/>
                  </a:cubicBezTo>
                  <a:close/>
                </a:path>
              </a:pathLst>
            </a:custGeom>
            <a:solidFill>
              <a:srgbClr val="9440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2"/>
            <p:cNvSpPr/>
            <p:nvPr/>
          </p:nvSpPr>
          <p:spPr>
            <a:xfrm>
              <a:off x="8099059" y="4360309"/>
              <a:ext cx="50055" cy="74125"/>
            </a:xfrm>
            <a:custGeom>
              <a:avLst/>
              <a:gdLst/>
              <a:ahLst/>
              <a:cxnLst/>
              <a:rect l="l" t="t" r="r" b="b"/>
              <a:pathLst>
                <a:path w="3843" h="5691" extrusionOk="0">
                  <a:moveTo>
                    <a:pt x="1919" y="1"/>
                  </a:moveTo>
                  <a:cubicBezTo>
                    <a:pt x="860" y="1"/>
                    <a:pt x="0" y="858"/>
                    <a:pt x="0" y="1918"/>
                  </a:cubicBezTo>
                  <a:lnTo>
                    <a:pt x="0" y="2128"/>
                  </a:lnTo>
                  <a:cubicBezTo>
                    <a:pt x="0" y="4093"/>
                    <a:pt x="1596" y="5690"/>
                    <a:pt x="3564" y="5690"/>
                  </a:cubicBezTo>
                  <a:lnTo>
                    <a:pt x="3843" y="5690"/>
                  </a:lnTo>
                  <a:lnTo>
                    <a:pt x="3422" y="1"/>
                  </a:lnTo>
                  <a:close/>
                </a:path>
              </a:pathLst>
            </a:custGeom>
            <a:solidFill>
              <a:srgbClr val="9440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2"/>
            <p:cNvSpPr/>
            <p:nvPr/>
          </p:nvSpPr>
          <p:spPr>
            <a:xfrm>
              <a:off x="8153300" y="4521274"/>
              <a:ext cx="210380" cy="67391"/>
            </a:xfrm>
            <a:custGeom>
              <a:avLst/>
              <a:gdLst/>
              <a:ahLst/>
              <a:cxnLst/>
              <a:rect l="l" t="t" r="r" b="b"/>
              <a:pathLst>
                <a:path w="16152" h="5174" extrusionOk="0">
                  <a:moveTo>
                    <a:pt x="3516" y="0"/>
                  </a:moveTo>
                  <a:lnTo>
                    <a:pt x="3516" y="1630"/>
                  </a:lnTo>
                  <a:cubicBezTo>
                    <a:pt x="3516" y="2540"/>
                    <a:pt x="2993" y="3368"/>
                    <a:pt x="2174" y="3761"/>
                  </a:cubicBezTo>
                  <a:lnTo>
                    <a:pt x="246" y="4687"/>
                  </a:lnTo>
                  <a:cubicBezTo>
                    <a:pt x="0" y="4806"/>
                    <a:pt x="83" y="5173"/>
                    <a:pt x="356" y="5173"/>
                  </a:cubicBezTo>
                  <a:lnTo>
                    <a:pt x="15796" y="5173"/>
                  </a:lnTo>
                  <a:cubicBezTo>
                    <a:pt x="16069" y="5173"/>
                    <a:pt x="16152" y="4806"/>
                    <a:pt x="15908" y="4687"/>
                  </a:cubicBezTo>
                  <a:lnTo>
                    <a:pt x="13979" y="3761"/>
                  </a:lnTo>
                  <a:cubicBezTo>
                    <a:pt x="13159" y="3369"/>
                    <a:pt x="12638" y="2540"/>
                    <a:pt x="12638" y="1630"/>
                  </a:cubicBezTo>
                  <a:lnTo>
                    <a:pt x="12638" y="0"/>
                  </a:lnTo>
                  <a:cubicBezTo>
                    <a:pt x="11038" y="1095"/>
                    <a:pt x="9273" y="1721"/>
                    <a:pt x="8076" y="1721"/>
                  </a:cubicBezTo>
                  <a:cubicBezTo>
                    <a:pt x="6881" y="1721"/>
                    <a:pt x="5113" y="1095"/>
                    <a:pt x="3516" y="0"/>
                  </a:cubicBezTo>
                  <a:close/>
                </a:path>
              </a:pathLst>
            </a:custGeom>
            <a:solidFill>
              <a:srgbClr val="9440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2"/>
            <p:cNvSpPr/>
            <p:nvPr/>
          </p:nvSpPr>
          <p:spPr>
            <a:xfrm>
              <a:off x="8137148" y="4214532"/>
              <a:ext cx="242682" cy="329129"/>
            </a:xfrm>
            <a:custGeom>
              <a:avLst/>
              <a:gdLst/>
              <a:ahLst/>
              <a:cxnLst/>
              <a:rect l="l" t="t" r="r" b="b"/>
              <a:pathLst>
                <a:path w="18632" h="25269" extrusionOk="0">
                  <a:moveTo>
                    <a:pt x="9316" y="1"/>
                  </a:moveTo>
                  <a:cubicBezTo>
                    <a:pt x="4112" y="1"/>
                    <a:pt x="0" y="4425"/>
                    <a:pt x="384" y="9616"/>
                  </a:cubicBezTo>
                  <a:lnTo>
                    <a:pt x="993" y="17887"/>
                  </a:lnTo>
                  <a:cubicBezTo>
                    <a:pt x="1315" y="22248"/>
                    <a:pt x="6690" y="25269"/>
                    <a:pt x="9319" y="25269"/>
                  </a:cubicBezTo>
                  <a:cubicBezTo>
                    <a:pt x="11946" y="25269"/>
                    <a:pt x="17322" y="22247"/>
                    <a:pt x="17643" y="17887"/>
                  </a:cubicBezTo>
                  <a:cubicBezTo>
                    <a:pt x="17639" y="17886"/>
                    <a:pt x="18248" y="9616"/>
                    <a:pt x="18248" y="9616"/>
                  </a:cubicBezTo>
                  <a:cubicBezTo>
                    <a:pt x="18632" y="4425"/>
                    <a:pt x="14522" y="1"/>
                    <a:pt x="9316" y="1"/>
                  </a:cubicBezTo>
                  <a:close/>
                </a:path>
              </a:pathLst>
            </a:custGeom>
            <a:solidFill>
              <a:srgbClr val="9440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2"/>
            <p:cNvSpPr/>
            <p:nvPr/>
          </p:nvSpPr>
          <p:spPr>
            <a:xfrm>
              <a:off x="8200924" y="4219938"/>
              <a:ext cx="178013" cy="323710"/>
            </a:xfrm>
            <a:custGeom>
              <a:avLst/>
              <a:gdLst/>
              <a:ahLst/>
              <a:cxnLst/>
              <a:rect l="l" t="t" r="r" b="b"/>
              <a:pathLst>
                <a:path w="13667" h="24853" extrusionOk="0">
                  <a:moveTo>
                    <a:pt x="7123" y="1"/>
                  </a:moveTo>
                  <a:lnTo>
                    <a:pt x="7123" y="1"/>
                  </a:lnTo>
                  <a:cubicBezTo>
                    <a:pt x="9573" y="1751"/>
                    <a:pt x="11095" y="4701"/>
                    <a:pt x="10856" y="7952"/>
                  </a:cubicBezTo>
                  <a:lnTo>
                    <a:pt x="10246" y="16223"/>
                  </a:lnTo>
                  <a:cubicBezTo>
                    <a:pt x="9924" y="20583"/>
                    <a:pt x="4549" y="23604"/>
                    <a:pt x="1922" y="23604"/>
                  </a:cubicBezTo>
                  <a:cubicBezTo>
                    <a:pt x="1377" y="23604"/>
                    <a:pt x="712" y="23472"/>
                    <a:pt x="0" y="23228"/>
                  </a:cubicBezTo>
                  <a:lnTo>
                    <a:pt x="0" y="23228"/>
                  </a:lnTo>
                  <a:cubicBezTo>
                    <a:pt x="1562" y="24264"/>
                    <a:pt x="3258" y="24852"/>
                    <a:pt x="4420" y="24852"/>
                  </a:cubicBezTo>
                  <a:cubicBezTo>
                    <a:pt x="7047" y="24852"/>
                    <a:pt x="12424" y="21829"/>
                    <a:pt x="12744" y="17471"/>
                  </a:cubicBezTo>
                  <a:lnTo>
                    <a:pt x="13354" y="9200"/>
                  </a:lnTo>
                  <a:cubicBezTo>
                    <a:pt x="13667" y="4951"/>
                    <a:pt x="10969" y="1215"/>
                    <a:pt x="7123" y="1"/>
                  </a:cubicBezTo>
                  <a:close/>
                </a:path>
              </a:pathLst>
            </a:custGeom>
            <a:solidFill>
              <a:srgbClr val="000000">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2"/>
            <p:cNvSpPr/>
            <p:nvPr/>
          </p:nvSpPr>
          <p:spPr>
            <a:xfrm>
              <a:off x="8165936" y="4273190"/>
              <a:ext cx="20827" cy="64812"/>
            </a:xfrm>
            <a:custGeom>
              <a:avLst/>
              <a:gdLst/>
              <a:ahLst/>
              <a:cxnLst/>
              <a:rect l="l" t="t" r="r" b="b"/>
              <a:pathLst>
                <a:path w="1599" h="4976" extrusionOk="0">
                  <a:moveTo>
                    <a:pt x="1599" y="1"/>
                  </a:moveTo>
                  <a:cubicBezTo>
                    <a:pt x="670" y="1141"/>
                    <a:pt x="132" y="2509"/>
                    <a:pt x="36" y="3961"/>
                  </a:cubicBezTo>
                  <a:cubicBezTo>
                    <a:pt x="0" y="4509"/>
                    <a:pt x="435" y="4976"/>
                    <a:pt x="986" y="4976"/>
                  </a:cubicBezTo>
                  <a:lnTo>
                    <a:pt x="1599" y="4976"/>
                  </a:lnTo>
                  <a:lnTo>
                    <a:pt x="1599" y="1"/>
                  </a:lnTo>
                  <a:close/>
                </a:path>
              </a:pathLst>
            </a:custGeom>
            <a:solidFill>
              <a:srgbClr val="CBAF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2"/>
            <p:cNvSpPr/>
            <p:nvPr/>
          </p:nvSpPr>
          <p:spPr>
            <a:xfrm>
              <a:off x="8165936" y="4321738"/>
              <a:ext cx="20827" cy="16268"/>
            </a:xfrm>
            <a:custGeom>
              <a:avLst/>
              <a:gdLst/>
              <a:ahLst/>
              <a:cxnLst/>
              <a:rect l="l" t="t" r="r" b="b"/>
              <a:pathLst>
                <a:path w="1599" h="1249" extrusionOk="0">
                  <a:moveTo>
                    <a:pt x="56" y="0"/>
                  </a:moveTo>
                  <a:cubicBezTo>
                    <a:pt x="49" y="78"/>
                    <a:pt x="42" y="157"/>
                    <a:pt x="36" y="234"/>
                  </a:cubicBezTo>
                  <a:cubicBezTo>
                    <a:pt x="0" y="782"/>
                    <a:pt x="435" y="1249"/>
                    <a:pt x="986" y="1249"/>
                  </a:cubicBezTo>
                  <a:lnTo>
                    <a:pt x="1599" y="1249"/>
                  </a:lnTo>
                  <a:lnTo>
                    <a:pt x="1599" y="0"/>
                  </a:lnTo>
                  <a:close/>
                </a:path>
              </a:pathLst>
            </a:custGeom>
            <a:solidFill>
              <a:srgbClr val="BC95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2"/>
            <p:cNvSpPr/>
            <p:nvPr/>
          </p:nvSpPr>
          <p:spPr>
            <a:xfrm>
              <a:off x="8224788" y="4238931"/>
              <a:ext cx="67391" cy="20397"/>
            </a:xfrm>
            <a:custGeom>
              <a:avLst/>
              <a:gdLst/>
              <a:ahLst/>
              <a:cxnLst/>
              <a:rect l="l" t="t" r="r" b="b"/>
              <a:pathLst>
                <a:path w="5174" h="1566" extrusionOk="0">
                  <a:moveTo>
                    <a:pt x="2587" y="0"/>
                  </a:moveTo>
                  <a:cubicBezTo>
                    <a:pt x="1688" y="0"/>
                    <a:pt x="819" y="164"/>
                    <a:pt x="11" y="478"/>
                  </a:cubicBezTo>
                  <a:cubicBezTo>
                    <a:pt x="4" y="554"/>
                    <a:pt x="1" y="633"/>
                    <a:pt x="1" y="712"/>
                  </a:cubicBezTo>
                  <a:lnTo>
                    <a:pt x="2" y="1566"/>
                  </a:lnTo>
                  <a:lnTo>
                    <a:pt x="5174" y="1566"/>
                  </a:lnTo>
                  <a:lnTo>
                    <a:pt x="5174" y="712"/>
                  </a:lnTo>
                  <a:cubicBezTo>
                    <a:pt x="5174" y="633"/>
                    <a:pt x="5169" y="554"/>
                    <a:pt x="5162" y="478"/>
                  </a:cubicBezTo>
                  <a:cubicBezTo>
                    <a:pt x="4356" y="164"/>
                    <a:pt x="3488" y="0"/>
                    <a:pt x="2587" y="0"/>
                  </a:cubicBezTo>
                  <a:close/>
                </a:path>
              </a:pathLst>
            </a:custGeom>
            <a:solidFill>
              <a:srgbClr val="CBAF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2"/>
            <p:cNvSpPr/>
            <p:nvPr/>
          </p:nvSpPr>
          <p:spPr>
            <a:xfrm>
              <a:off x="8330249" y="4273151"/>
              <a:ext cx="20814" cy="64838"/>
            </a:xfrm>
            <a:custGeom>
              <a:avLst/>
              <a:gdLst/>
              <a:ahLst/>
              <a:cxnLst/>
              <a:rect l="l" t="t" r="r" b="b"/>
              <a:pathLst>
                <a:path w="1598" h="4978" extrusionOk="0">
                  <a:moveTo>
                    <a:pt x="1" y="1"/>
                  </a:moveTo>
                  <a:lnTo>
                    <a:pt x="1" y="4977"/>
                  </a:lnTo>
                  <a:lnTo>
                    <a:pt x="612" y="4977"/>
                  </a:lnTo>
                  <a:cubicBezTo>
                    <a:pt x="613" y="4977"/>
                    <a:pt x="614" y="4977"/>
                    <a:pt x="615" y="4977"/>
                  </a:cubicBezTo>
                  <a:cubicBezTo>
                    <a:pt x="1163" y="4977"/>
                    <a:pt x="1598" y="4511"/>
                    <a:pt x="1562" y="3964"/>
                  </a:cubicBezTo>
                  <a:cubicBezTo>
                    <a:pt x="1464" y="2512"/>
                    <a:pt x="928" y="1142"/>
                    <a:pt x="1" y="1"/>
                  </a:cubicBezTo>
                  <a:close/>
                </a:path>
              </a:pathLst>
            </a:custGeom>
            <a:solidFill>
              <a:srgbClr val="BC95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2"/>
            <p:cNvSpPr/>
            <p:nvPr/>
          </p:nvSpPr>
          <p:spPr>
            <a:xfrm>
              <a:off x="8186712" y="4259330"/>
              <a:ext cx="143496" cy="78671"/>
            </a:xfrm>
            <a:custGeom>
              <a:avLst/>
              <a:gdLst/>
              <a:ahLst/>
              <a:cxnLst/>
              <a:rect l="l" t="t" r="r" b="b"/>
              <a:pathLst>
                <a:path w="11017" h="6040" extrusionOk="0">
                  <a:moveTo>
                    <a:pt x="65" y="0"/>
                  </a:moveTo>
                  <a:cubicBezTo>
                    <a:pt x="30" y="0"/>
                    <a:pt x="1" y="29"/>
                    <a:pt x="1" y="65"/>
                  </a:cubicBezTo>
                  <a:lnTo>
                    <a:pt x="1" y="6040"/>
                  </a:lnTo>
                  <a:lnTo>
                    <a:pt x="11017" y="6040"/>
                  </a:lnTo>
                  <a:lnTo>
                    <a:pt x="11017" y="65"/>
                  </a:lnTo>
                  <a:cubicBezTo>
                    <a:pt x="11017" y="29"/>
                    <a:pt x="10988" y="0"/>
                    <a:pt x="109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2"/>
            <p:cNvSpPr/>
            <p:nvPr/>
          </p:nvSpPr>
          <p:spPr>
            <a:xfrm>
              <a:off x="8186712" y="4259330"/>
              <a:ext cx="143535" cy="78671"/>
            </a:xfrm>
            <a:custGeom>
              <a:avLst/>
              <a:gdLst/>
              <a:ahLst/>
              <a:cxnLst/>
              <a:rect l="l" t="t" r="r" b="b"/>
              <a:pathLst>
                <a:path w="11020" h="6040" extrusionOk="0">
                  <a:moveTo>
                    <a:pt x="8523" y="0"/>
                  </a:moveTo>
                  <a:lnTo>
                    <a:pt x="8523" y="3735"/>
                  </a:lnTo>
                  <a:cubicBezTo>
                    <a:pt x="8523" y="4318"/>
                    <a:pt x="8049" y="4791"/>
                    <a:pt x="7467" y="4791"/>
                  </a:cubicBezTo>
                  <a:lnTo>
                    <a:pt x="1" y="4791"/>
                  </a:lnTo>
                  <a:lnTo>
                    <a:pt x="1" y="6040"/>
                  </a:lnTo>
                  <a:lnTo>
                    <a:pt x="11018" y="6040"/>
                  </a:lnTo>
                  <a:lnTo>
                    <a:pt x="11018" y="65"/>
                  </a:lnTo>
                  <a:cubicBezTo>
                    <a:pt x="11020" y="29"/>
                    <a:pt x="10990" y="0"/>
                    <a:pt x="10955" y="0"/>
                  </a:cubicBezTo>
                  <a:close/>
                </a:path>
              </a:pathLst>
            </a:custGeom>
            <a:solidFill>
              <a:srgbClr val="000000">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2"/>
            <p:cNvSpPr/>
            <p:nvPr/>
          </p:nvSpPr>
          <p:spPr>
            <a:xfrm>
              <a:off x="8196235" y="4184442"/>
              <a:ext cx="124480" cy="74881"/>
            </a:xfrm>
            <a:custGeom>
              <a:avLst/>
              <a:gdLst/>
              <a:ahLst/>
              <a:cxnLst/>
              <a:rect l="l" t="t" r="r" b="b"/>
              <a:pathLst>
                <a:path w="9557" h="5749" extrusionOk="0">
                  <a:moveTo>
                    <a:pt x="4779" y="1"/>
                  </a:moveTo>
                  <a:cubicBezTo>
                    <a:pt x="2140" y="1"/>
                    <a:pt x="0" y="2140"/>
                    <a:pt x="0" y="4779"/>
                  </a:cubicBezTo>
                  <a:lnTo>
                    <a:pt x="0" y="5749"/>
                  </a:lnTo>
                  <a:lnTo>
                    <a:pt x="2193" y="5749"/>
                  </a:lnTo>
                  <a:lnTo>
                    <a:pt x="2193" y="4895"/>
                  </a:lnTo>
                  <a:cubicBezTo>
                    <a:pt x="2193" y="3467"/>
                    <a:pt x="3349" y="2311"/>
                    <a:pt x="4777" y="2311"/>
                  </a:cubicBezTo>
                  <a:cubicBezTo>
                    <a:pt x="6205" y="2311"/>
                    <a:pt x="7361" y="3467"/>
                    <a:pt x="7361" y="4895"/>
                  </a:cubicBezTo>
                  <a:lnTo>
                    <a:pt x="7361" y="5749"/>
                  </a:lnTo>
                  <a:lnTo>
                    <a:pt x="9557" y="5749"/>
                  </a:lnTo>
                  <a:lnTo>
                    <a:pt x="9557" y="4779"/>
                  </a:lnTo>
                  <a:cubicBezTo>
                    <a:pt x="9557" y="2140"/>
                    <a:pt x="7417" y="1"/>
                    <a:pt x="47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2"/>
            <p:cNvSpPr/>
            <p:nvPr/>
          </p:nvSpPr>
          <p:spPr>
            <a:xfrm>
              <a:off x="8241019" y="4287805"/>
              <a:ext cx="34959" cy="50198"/>
            </a:xfrm>
            <a:custGeom>
              <a:avLst/>
              <a:gdLst/>
              <a:ahLst/>
              <a:cxnLst/>
              <a:rect l="l" t="t" r="r" b="b"/>
              <a:pathLst>
                <a:path w="2684" h="3854" extrusionOk="0">
                  <a:moveTo>
                    <a:pt x="1342" y="1"/>
                  </a:moveTo>
                  <a:cubicBezTo>
                    <a:pt x="602" y="1"/>
                    <a:pt x="0" y="602"/>
                    <a:pt x="0" y="1343"/>
                  </a:cubicBezTo>
                  <a:cubicBezTo>
                    <a:pt x="0" y="1825"/>
                    <a:pt x="256" y="2247"/>
                    <a:pt x="636" y="2483"/>
                  </a:cubicBezTo>
                  <a:lnTo>
                    <a:pt x="636" y="3854"/>
                  </a:lnTo>
                  <a:lnTo>
                    <a:pt x="2049" y="3854"/>
                  </a:lnTo>
                  <a:lnTo>
                    <a:pt x="2049" y="2483"/>
                  </a:lnTo>
                  <a:cubicBezTo>
                    <a:pt x="2430" y="2247"/>
                    <a:pt x="2684" y="1823"/>
                    <a:pt x="2684" y="1343"/>
                  </a:cubicBezTo>
                  <a:cubicBezTo>
                    <a:pt x="2684" y="602"/>
                    <a:pt x="2084" y="1"/>
                    <a:pt x="1342" y="1"/>
                  </a:cubicBezTo>
                  <a:close/>
                </a:path>
              </a:pathLst>
            </a:custGeom>
            <a:solidFill>
              <a:srgbClr val="756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2"/>
            <p:cNvSpPr/>
            <p:nvPr/>
          </p:nvSpPr>
          <p:spPr>
            <a:xfrm>
              <a:off x="8249277" y="4321738"/>
              <a:ext cx="18430" cy="16268"/>
            </a:xfrm>
            <a:custGeom>
              <a:avLst/>
              <a:gdLst/>
              <a:ahLst/>
              <a:cxnLst/>
              <a:rect l="l" t="t" r="r" b="b"/>
              <a:pathLst>
                <a:path w="1415" h="1249" extrusionOk="0">
                  <a:moveTo>
                    <a:pt x="1" y="0"/>
                  </a:moveTo>
                  <a:lnTo>
                    <a:pt x="1" y="1249"/>
                  </a:lnTo>
                  <a:lnTo>
                    <a:pt x="1414" y="1249"/>
                  </a:lnTo>
                  <a:lnTo>
                    <a:pt x="1414" y="0"/>
                  </a:lnTo>
                  <a:close/>
                </a:path>
              </a:pathLst>
            </a:custGeom>
            <a:solidFill>
              <a:srgbClr val="665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2"/>
            <p:cNvSpPr/>
            <p:nvPr/>
          </p:nvSpPr>
          <p:spPr>
            <a:xfrm>
              <a:off x="8092963" y="4178320"/>
              <a:ext cx="331043" cy="416396"/>
            </a:xfrm>
            <a:custGeom>
              <a:avLst/>
              <a:gdLst/>
              <a:ahLst/>
              <a:cxnLst/>
              <a:rect l="l" t="t" r="r" b="b"/>
              <a:pathLst>
                <a:path w="25416" h="31969" extrusionOk="0">
                  <a:moveTo>
                    <a:pt x="12708" y="3249"/>
                  </a:moveTo>
                  <a:cubicBezTo>
                    <a:pt x="13537" y="3249"/>
                    <a:pt x="14255" y="3728"/>
                    <a:pt x="14602" y="4422"/>
                  </a:cubicBezTo>
                  <a:cubicBezTo>
                    <a:pt x="13987" y="4265"/>
                    <a:pt x="13348" y="4186"/>
                    <a:pt x="12708" y="4186"/>
                  </a:cubicBezTo>
                  <a:cubicBezTo>
                    <a:pt x="12069" y="4186"/>
                    <a:pt x="11429" y="4265"/>
                    <a:pt x="10812" y="4422"/>
                  </a:cubicBezTo>
                  <a:cubicBezTo>
                    <a:pt x="11161" y="3728"/>
                    <a:pt x="11880" y="3249"/>
                    <a:pt x="12708" y="3249"/>
                  </a:cubicBezTo>
                  <a:close/>
                  <a:moveTo>
                    <a:pt x="6732" y="8888"/>
                  </a:moveTo>
                  <a:lnTo>
                    <a:pt x="6732" y="11791"/>
                  </a:lnTo>
                  <a:lnTo>
                    <a:pt x="6588" y="11791"/>
                  </a:lnTo>
                  <a:cubicBezTo>
                    <a:pt x="6308" y="11791"/>
                    <a:pt x="6086" y="11554"/>
                    <a:pt x="6106" y="11276"/>
                  </a:cubicBezTo>
                  <a:cubicBezTo>
                    <a:pt x="6162" y="10441"/>
                    <a:pt x="6376" y="9633"/>
                    <a:pt x="6732" y="8888"/>
                  </a:cubicBezTo>
                  <a:close/>
                  <a:moveTo>
                    <a:pt x="12707" y="8874"/>
                  </a:moveTo>
                  <a:cubicBezTo>
                    <a:pt x="13187" y="8874"/>
                    <a:pt x="13580" y="9267"/>
                    <a:pt x="13580" y="9748"/>
                  </a:cubicBezTo>
                  <a:cubicBezTo>
                    <a:pt x="13580" y="10053"/>
                    <a:pt x="13425" y="10330"/>
                    <a:pt x="13166" y="10491"/>
                  </a:cubicBezTo>
                  <a:cubicBezTo>
                    <a:pt x="13028" y="10577"/>
                    <a:pt x="12945" y="10725"/>
                    <a:pt x="12945" y="10888"/>
                  </a:cubicBezTo>
                  <a:lnTo>
                    <a:pt x="12945" y="11791"/>
                  </a:lnTo>
                  <a:lnTo>
                    <a:pt x="12468" y="11791"/>
                  </a:lnTo>
                  <a:lnTo>
                    <a:pt x="12468" y="10888"/>
                  </a:lnTo>
                  <a:cubicBezTo>
                    <a:pt x="12468" y="10725"/>
                    <a:pt x="12385" y="10577"/>
                    <a:pt x="12247" y="10491"/>
                  </a:cubicBezTo>
                  <a:cubicBezTo>
                    <a:pt x="11989" y="10329"/>
                    <a:pt x="11833" y="10050"/>
                    <a:pt x="11833" y="9748"/>
                  </a:cubicBezTo>
                  <a:cubicBezTo>
                    <a:pt x="11833" y="9265"/>
                    <a:pt x="12226" y="8874"/>
                    <a:pt x="12707" y="8874"/>
                  </a:cubicBezTo>
                  <a:close/>
                  <a:moveTo>
                    <a:pt x="12709" y="5123"/>
                  </a:moveTo>
                  <a:cubicBezTo>
                    <a:pt x="13421" y="5123"/>
                    <a:pt x="14139" y="5234"/>
                    <a:pt x="14825" y="5464"/>
                  </a:cubicBezTo>
                  <a:lnTo>
                    <a:pt x="14825" y="5751"/>
                  </a:lnTo>
                  <a:lnTo>
                    <a:pt x="13022" y="5751"/>
                  </a:lnTo>
                  <a:cubicBezTo>
                    <a:pt x="12764" y="5751"/>
                    <a:pt x="12554" y="5961"/>
                    <a:pt x="12554" y="6219"/>
                  </a:cubicBezTo>
                  <a:cubicBezTo>
                    <a:pt x="12554" y="6477"/>
                    <a:pt x="12764" y="6688"/>
                    <a:pt x="13022" y="6688"/>
                  </a:cubicBezTo>
                  <a:lnTo>
                    <a:pt x="17749" y="6688"/>
                  </a:lnTo>
                  <a:lnTo>
                    <a:pt x="17749" y="11791"/>
                  </a:lnTo>
                  <a:lnTo>
                    <a:pt x="13883" y="11791"/>
                  </a:lnTo>
                  <a:lnTo>
                    <a:pt x="13883" y="11125"/>
                  </a:lnTo>
                  <a:cubicBezTo>
                    <a:pt x="14285" y="10785"/>
                    <a:pt x="14519" y="10286"/>
                    <a:pt x="14519" y="9748"/>
                  </a:cubicBezTo>
                  <a:cubicBezTo>
                    <a:pt x="14519" y="8749"/>
                    <a:pt x="13705" y="7938"/>
                    <a:pt x="12708" y="7938"/>
                  </a:cubicBezTo>
                  <a:cubicBezTo>
                    <a:pt x="11709" y="7938"/>
                    <a:pt x="10899" y="8750"/>
                    <a:pt x="10899" y="9748"/>
                  </a:cubicBezTo>
                  <a:cubicBezTo>
                    <a:pt x="10899" y="10286"/>
                    <a:pt x="11132" y="10785"/>
                    <a:pt x="11534" y="11125"/>
                  </a:cubicBezTo>
                  <a:lnTo>
                    <a:pt x="11534" y="11791"/>
                  </a:lnTo>
                  <a:lnTo>
                    <a:pt x="7667" y="11791"/>
                  </a:lnTo>
                  <a:lnTo>
                    <a:pt x="7667" y="6688"/>
                  </a:lnTo>
                  <a:lnTo>
                    <a:pt x="10835" y="6688"/>
                  </a:lnTo>
                  <a:cubicBezTo>
                    <a:pt x="11094" y="6688"/>
                    <a:pt x="11305" y="6477"/>
                    <a:pt x="11305" y="6219"/>
                  </a:cubicBezTo>
                  <a:cubicBezTo>
                    <a:pt x="11305" y="5961"/>
                    <a:pt x="11094" y="5751"/>
                    <a:pt x="10835" y="5751"/>
                  </a:cubicBezTo>
                  <a:lnTo>
                    <a:pt x="10590" y="5751"/>
                  </a:lnTo>
                  <a:lnTo>
                    <a:pt x="10590" y="5464"/>
                  </a:lnTo>
                  <a:cubicBezTo>
                    <a:pt x="11263" y="5239"/>
                    <a:pt x="11983" y="5123"/>
                    <a:pt x="12709" y="5123"/>
                  </a:cubicBezTo>
                  <a:close/>
                  <a:moveTo>
                    <a:pt x="18683" y="8888"/>
                  </a:moveTo>
                  <a:cubicBezTo>
                    <a:pt x="19042" y="9633"/>
                    <a:pt x="19254" y="10438"/>
                    <a:pt x="19309" y="11276"/>
                  </a:cubicBezTo>
                  <a:cubicBezTo>
                    <a:pt x="19327" y="11554"/>
                    <a:pt x="19106" y="11791"/>
                    <a:pt x="18827" y="11791"/>
                  </a:cubicBezTo>
                  <a:lnTo>
                    <a:pt x="18683" y="11791"/>
                  </a:lnTo>
                  <a:lnTo>
                    <a:pt x="18683" y="8888"/>
                  </a:lnTo>
                  <a:close/>
                  <a:moveTo>
                    <a:pt x="4415" y="14701"/>
                  </a:moveTo>
                  <a:lnTo>
                    <a:pt x="4415" y="14701"/>
                  </a:lnTo>
                  <a:cubicBezTo>
                    <a:pt x="4415" y="14701"/>
                    <a:pt x="4480" y="15576"/>
                    <a:pt x="4672" y="18194"/>
                  </a:cubicBezTo>
                  <a:lnTo>
                    <a:pt x="4672" y="18194"/>
                  </a:lnTo>
                  <a:cubicBezTo>
                    <a:pt x="4634" y="17664"/>
                    <a:pt x="4416" y="14701"/>
                    <a:pt x="4415" y="14701"/>
                  </a:cubicBezTo>
                  <a:close/>
                  <a:moveTo>
                    <a:pt x="3456" y="14440"/>
                  </a:moveTo>
                  <a:lnTo>
                    <a:pt x="3804" y="19184"/>
                  </a:lnTo>
                  <a:cubicBezTo>
                    <a:pt x="2203" y="19067"/>
                    <a:pt x="937" y="17727"/>
                    <a:pt x="937" y="16097"/>
                  </a:cubicBezTo>
                  <a:lnTo>
                    <a:pt x="937" y="15888"/>
                  </a:lnTo>
                  <a:cubicBezTo>
                    <a:pt x="937" y="15090"/>
                    <a:pt x="1586" y="14440"/>
                    <a:pt x="2384" y="14440"/>
                  </a:cubicBezTo>
                  <a:close/>
                  <a:moveTo>
                    <a:pt x="23031" y="14440"/>
                  </a:moveTo>
                  <a:cubicBezTo>
                    <a:pt x="23829" y="14440"/>
                    <a:pt x="24479" y="15090"/>
                    <a:pt x="24479" y="15888"/>
                  </a:cubicBezTo>
                  <a:lnTo>
                    <a:pt x="24479" y="16097"/>
                  </a:lnTo>
                  <a:cubicBezTo>
                    <a:pt x="24479" y="17727"/>
                    <a:pt x="23212" y="19067"/>
                    <a:pt x="21610" y="19184"/>
                  </a:cubicBezTo>
                  <a:lnTo>
                    <a:pt x="21960" y="14440"/>
                  </a:lnTo>
                  <a:close/>
                  <a:moveTo>
                    <a:pt x="8614" y="27173"/>
                  </a:moveTo>
                  <a:cubicBezTo>
                    <a:pt x="10025" y="27998"/>
                    <a:pt x="11543" y="28516"/>
                    <a:pt x="12707" y="28516"/>
                  </a:cubicBezTo>
                  <a:cubicBezTo>
                    <a:pt x="13823" y="28516"/>
                    <a:pt x="15340" y="28034"/>
                    <a:pt x="16800" y="27179"/>
                  </a:cubicBezTo>
                  <a:lnTo>
                    <a:pt x="16800" y="27961"/>
                  </a:lnTo>
                  <a:cubicBezTo>
                    <a:pt x="16802" y="29042"/>
                    <a:pt x="17432" y="30043"/>
                    <a:pt x="18408" y="30511"/>
                  </a:cubicBezTo>
                  <a:lnTo>
                    <a:pt x="19492" y="31032"/>
                  </a:lnTo>
                  <a:lnTo>
                    <a:pt x="5921" y="31032"/>
                  </a:lnTo>
                  <a:lnTo>
                    <a:pt x="7007" y="30511"/>
                  </a:lnTo>
                  <a:cubicBezTo>
                    <a:pt x="7983" y="30043"/>
                    <a:pt x="8614" y="29040"/>
                    <a:pt x="8614" y="27958"/>
                  </a:cubicBezTo>
                  <a:lnTo>
                    <a:pt x="8614" y="27173"/>
                  </a:lnTo>
                  <a:close/>
                  <a:moveTo>
                    <a:pt x="12708" y="0"/>
                  </a:moveTo>
                  <a:cubicBezTo>
                    <a:pt x="11451" y="0"/>
                    <a:pt x="10233" y="452"/>
                    <a:pt x="9283" y="1274"/>
                  </a:cubicBezTo>
                  <a:cubicBezTo>
                    <a:pt x="9088" y="1442"/>
                    <a:pt x="9066" y="1739"/>
                    <a:pt x="9234" y="1934"/>
                  </a:cubicBezTo>
                  <a:cubicBezTo>
                    <a:pt x="9327" y="2041"/>
                    <a:pt x="9458" y="2096"/>
                    <a:pt x="9589" y="2096"/>
                  </a:cubicBezTo>
                  <a:cubicBezTo>
                    <a:pt x="9697" y="2096"/>
                    <a:pt x="9806" y="2059"/>
                    <a:pt x="9894" y="1983"/>
                  </a:cubicBezTo>
                  <a:cubicBezTo>
                    <a:pt x="10676" y="1309"/>
                    <a:pt x="11675" y="937"/>
                    <a:pt x="12708" y="937"/>
                  </a:cubicBezTo>
                  <a:cubicBezTo>
                    <a:pt x="15084" y="937"/>
                    <a:pt x="17019" y="2870"/>
                    <a:pt x="17019" y="5248"/>
                  </a:cubicBezTo>
                  <a:lnTo>
                    <a:pt x="17019" y="5750"/>
                  </a:lnTo>
                  <a:lnTo>
                    <a:pt x="15763" y="5750"/>
                  </a:lnTo>
                  <a:lnTo>
                    <a:pt x="15763" y="5364"/>
                  </a:lnTo>
                  <a:cubicBezTo>
                    <a:pt x="15763" y="3685"/>
                    <a:pt x="14398" y="2309"/>
                    <a:pt x="12708" y="2309"/>
                  </a:cubicBezTo>
                  <a:cubicBezTo>
                    <a:pt x="11018" y="2309"/>
                    <a:pt x="9654" y="3686"/>
                    <a:pt x="9654" y="5364"/>
                  </a:cubicBezTo>
                  <a:lnTo>
                    <a:pt x="9654" y="5750"/>
                  </a:lnTo>
                  <a:lnTo>
                    <a:pt x="8399" y="5750"/>
                  </a:lnTo>
                  <a:cubicBezTo>
                    <a:pt x="8399" y="5140"/>
                    <a:pt x="8359" y="4496"/>
                    <a:pt x="8716" y="3620"/>
                  </a:cubicBezTo>
                  <a:cubicBezTo>
                    <a:pt x="8812" y="3382"/>
                    <a:pt x="8697" y="3108"/>
                    <a:pt x="8459" y="3010"/>
                  </a:cubicBezTo>
                  <a:cubicBezTo>
                    <a:pt x="8402" y="2987"/>
                    <a:pt x="8342" y="2975"/>
                    <a:pt x="8283" y="2975"/>
                  </a:cubicBezTo>
                  <a:cubicBezTo>
                    <a:pt x="8099" y="2975"/>
                    <a:pt x="7923" y="3087"/>
                    <a:pt x="7849" y="3267"/>
                  </a:cubicBezTo>
                  <a:cubicBezTo>
                    <a:pt x="7783" y="3432"/>
                    <a:pt x="7724" y="3599"/>
                    <a:pt x="7674" y="3768"/>
                  </a:cubicBezTo>
                  <a:cubicBezTo>
                    <a:pt x="4720" y="5636"/>
                    <a:pt x="3049" y="8937"/>
                    <a:pt x="3308" y="12431"/>
                  </a:cubicBezTo>
                  <a:lnTo>
                    <a:pt x="3387" y="13504"/>
                  </a:lnTo>
                  <a:lnTo>
                    <a:pt x="2387" y="13504"/>
                  </a:lnTo>
                  <a:cubicBezTo>
                    <a:pt x="1071" y="13504"/>
                    <a:pt x="0" y="14573"/>
                    <a:pt x="0" y="15889"/>
                  </a:cubicBezTo>
                  <a:lnTo>
                    <a:pt x="0" y="16099"/>
                  </a:lnTo>
                  <a:cubicBezTo>
                    <a:pt x="0" y="18270"/>
                    <a:pt x="1724" y="20045"/>
                    <a:pt x="3875" y="20128"/>
                  </a:cubicBezTo>
                  <a:lnTo>
                    <a:pt x="3918" y="20702"/>
                  </a:lnTo>
                  <a:cubicBezTo>
                    <a:pt x="3998" y="21794"/>
                    <a:pt x="4374" y="22863"/>
                    <a:pt x="5035" y="23879"/>
                  </a:cubicBezTo>
                  <a:cubicBezTo>
                    <a:pt x="5124" y="24016"/>
                    <a:pt x="5275" y="24091"/>
                    <a:pt x="5429" y="24091"/>
                  </a:cubicBezTo>
                  <a:cubicBezTo>
                    <a:pt x="5795" y="24091"/>
                    <a:pt x="6026" y="23682"/>
                    <a:pt x="5820" y="23369"/>
                  </a:cubicBezTo>
                  <a:cubicBezTo>
                    <a:pt x="5246" y="22487"/>
                    <a:pt x="4922" y="21566"/>
                    <a:pt x="4852" y="20633"/>
                  </a:cubicBezTo>
                  <a:cubicBezTo>
                    <a:pt x="4782" y="19689"/>
                    <a:pt x="4723" y="18882"/>
                    <a:pt x="4672" y="18194"/>
                  </a:cubicBezTo>
                  <a:lnTo>
                    <a:pt x="4672" y="18194"/>
                  </a:lnTo>
                  <a:cubicBezTo>
                    <a:pt x="4676" y="18246"/>
                    <a:pt x="4678" y="18275"/>
                    <a:pt x="4678" y="18275"/>
                  </a:cubicBezTo>
                  <a:cubicBezTo>
                    <a:pt x="4678" y="18275"/>
                    <a:pt x="4575" y="16883"/>
                    <a:pt x="4242" y="12363"/>
                  </a:cubicBezTo>
                  <a:cubicBezTo>
                    <a:pt x="4032" y="9509"/>
                    <a:pt x="5251" y="6796"/>
                    <a:pt x="7466" y="5061"/>
                  </a:cubicBezTo>
                  <a:lnTo>
                    <a:pt x="7466" y="5061"/>
                  </a:lnTo>
                  <a:cubicBezTo>
                    <a:pt x="7460" y="5197"/>
                    <a:pt x="7462" y="5265"/>
                    <a:pt x="7462" y="5753"/>
                  </a:cubicBezTo>
                  <a:lnTo>
                    <a:pt x="7264" y="5753"/>
                  </a:lnTo>
                  <a:cubicBezTo>
                    <a:pt x="6970" y="5753"/>
                    <a:pt x="6732" y="5992"/>
                    <a:pt x="6732" y="6285"/>
                  </a:cubicBezTo>
                  <a:lnTo>
                    <a:pt x="6732" y="7122"/>
                  </a:lnTo>
                  <a:cubicBezTo>
                    <a:pt x="5810" y="8307"/>
                    <a:pt x="5272" y="9720"/>
                    <a:pt x="5172" y="11214"/>
                  </a:cubicBezTo>
                  <a:cubicBezTo>
                    <a:pt x="5117" y="12032"/>
                    <a:pt x="5769" y="12728"/>
                    <a:pt x="6588" y="12728"/>
                  </a:cubicBezTo>
                  <a:lnTo>
                    <a:pt x="18828" y="12728"/>
                  </a:lnTo>
                  <a:cubicBezTo>
                    <a:pt x="19647" y="12728"/>
                    <a:pt x="20299" y="12035"/>
                    <a:pt x="20246" y="11214"/>
                  </a:cubicBezTo>
                  <a:cubicBezTo>
                    <a:pt x="20147" y="9719"/>
                    <a:pt x="19607" y="8307"/>
                    <a:pt x="18685" y="7122"/>
                  </a:cubicBezTo>
                  <a:lnTo>
                    <a:pt x="18685" y="6285"/>
                  </a:lnTo>
                  <a:cubicBezTo>
                    <a:pt x="18685" y="5991"/>
                    <a:pt x="18446" y="5753"/>
                    <a:pt x="18152" y="5753"/>
                  </a:cubicBezTo>
                  <a:lnTo>
                    <a:pt x="17954" y="5753"/>
                  </a:lnTo>
                  <a:cubicBezTo>
                    <a:pt x="17954" y="5236"/>
                    <a:pt x="17957" y="5186"/>
                    <a:pt x="17951" y="5061"/>
                  </a:cubicBezTo>
                  <a:lnTo>
                    <a:pt x="17951" y="5061"/>
                  </a:lnTo>
                  <a:cubicBezTo>
                    <a:pt x="20167" y="6796"/>
                    <a:pt x="21384" y="9509"/>
                    <a:pt x="21174" y="12363"/>
                  </a:cubicBezTo>
                  <a:cubicBezTo>
                    <a:pt x="20993" y="14821"/>
                    <a:pt x="20759" y="17995"/>
                    <a:pt x="20564" y="20633"/>
                  </a:cubicBezTo>
                  <a:cubicBezTo>
                    <a:pt x="20277" y="24537"/>
                    <a:pt x="15347" y="27582"/>
                    <a:pt x="12707" y="27582"/>
                  </a:cubicBezTo>
                  <a:cubicBezTo>
                    <a:pt x="11389" y="27582"/>
                    <a:pt x="9068" y="26706"/>
                    <a:pt x="7196" y="24981"/>
                  </a:cubicBezTo>
                  <a:cubicBezTo>
                    <a:pt x="7106" y="24898"/>
                    <a:pt x="6993" y="24857"/>
                    <a:pt x="6880" y="24857"/>
                  </a:cubicBezTo>
                  <a:cubicBezTo>
                    <a:pt x="6753" y="24857"/>
                    <a:pt x="6627" y="24908"/>
                    <a:pt x="6535" y="25008"/>
                  </a:cubicBezTo>
                  <a:cubicBezTo>
                    <a:pt x="6358" y="25199"/>
                    <a:pt x="6371" y="25494"/>
                    <a:pt x="6561" y="25670"/>
                  </a:cubicBezTo>
                  <a:cubicBezTo>
                    <a:pt x="6908" y="25990"/>
                    <a:pt x="7283" y="26291"/>
                    <a:pt x="7676" y="26571"/>
                  </a:cubicBezTo>
                  <a:lnTo>
                    <a:pt x="7676" y="27961"/>
                  </a:lnTo>
                  <a:cubicBezTo>
                    <a:pt x="7676" y="28686"/>
                    <a:pt x="7254" y="29356"/>
                    <a:pt x="6601" y="29669"/>
                  </a:cubicBezTo>
                  <a:lnTo>
                    <a:pt x="4672" y="30594"/>
                  </a:lnTo>
                  <a:cubicBezTo>
                    <a:pt x="4365" y="30741"/>
                    <a:pt x="4205" y="31076"/>
                    <a:pt x="4279" y="31406"/>
                  </a:cubicBezTo>
                  <a:cubicBezTo>
                    <a:pt x="4355" y="31738"/>
                    <a:pt x="4645" y="31969"/>
                    <a:pt x="4987" y="31969"/>
                  </a:cubicBezTo>
                  <a:lnTo>
                    <a:pt x="20427" y="31969"/>
                  </a:lnTo>
                  <a:cubicBezTo>
                    <a:pt x="20767" y="31969"/>
                    <a:pt x="21056" y="31738"/>
                    <a:pt x="21133" y="31406"/>
                  </a:cubicBezTo>
                  <a:cubicBezTo>
                    <a:pt x="21209" y="31075"/>
                    <a:pt x="21046" y="30741"/>
                    <a:pt x="20741" y="30594"/>
                  </a:cubicBezTo>
                  <a:lnTo>
                    <a:pt x="18812" y="29669"/>
                  </a:lnTo>
                  <a:cubicBezTo>
                    <a:pt x="18159" y="29354"/>
                    <a:pt x="17737" y="28683"/>
                    <a:pt x="17737" y="27961"/>
                  </a:cubicBezTo>
                  <a:lnTo>
                    <a:pt x="17737" y="26571"/>
                  </a:lnTo>
                  <a:cubicBezTo>
                    <a:pt x="19675" y="25182"/>
                    <a:pt x="21319" y="23134"/>
                    <a:pt x="21498" y="20702"/>
                  </a:cubicBezTo>
                  <a:lnTo>
                    <a:pt x="21541" y="20128"/>
                  </a:lnTo>
                  <a:cubicBezTo>
                    <a:pt x="23692" y="20045"/>
                    <a:pt x="25416" y="18270"/>
                    <a:pt x="25416" y="16099"/>
                  </a:cubicBezTo>
                  <a:lnTo>
                    <a:pt x="25416" y="15889"/>
                  </a:lnTo>
                  <a:cubicBezTo>
                    <a:pt x="25414" y="14573"/>
                    <a:pt x="24345" y="13501"/>
                    <a:pt x="23031" y="13501"/>
                  </a:cubicBezTo>
                  <a:lnTo>
                    <a:pt x="22031" y="13501"/>
                  </a:lnTo>
                  <a:lnTo>
                    <a:pt x="22110" y="12429"/>
                  </a:lnTo>
                  <a:cubicBezTo>
                    <a:pt x="22365" y="8935"/>
                    <a:pt x="20698" y="5632"/>
                    <a:pt x="17742" y="3765"/>
                  </a:cubicBezTo>
                  <a:cubicBezTo>
                    <a:pt x="17102" y="1591"/>
                    <a:pt x="15087" y="0"/>
                    <a:pt x="12708" y="0"/>
                  </a:cubicBez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2"/>
            <p:cNvSpPr/>
            <p:nvPr/>
          </p:nvSpPr>
          <p:spPr>
            <a:xfrm>
              <a:off x="8187546" y="4372124"/>
              <a:ext cx="60801" cy="12217"/>
            </a:xfrm>
            <a:custGeom>
              <a:avLst/>
              <a:gdLst/>
              <a:ahLst/>
              <a:cxnLst/>
              <a:rect l="l" t="t" r="r" b="b"/>
              <a:pathLst>
                <a:path w="4668" h="938" extrusionOk="0">
                  <a:moveTo>
                    <a:pt x="468" y="1"/>
                  </a:moveTo>
                  <a:cubicBezTo>
                    <a:pt x="210" y="1"/>
                    <a:pt x="0" y="212"/>
                    <a:pt x="0" y="470"/>
                  </a:cubicBezTo>
                  <a:cubicBezTo>
                    <a:pt x="0" y="728"/>
                    <a:pt x="210" y="938"/>
                    <a:pt x="468" y="938"/>
                  </a:cubicBezTo>
                  <a:lnTo>
                    <a:pt x="4199" y="938"/>
                  </a:lnTo>
                  <a:cubicBezTo>
                    <a:pt x="4457" y="938"/>
                    <a:pt x="4668" y="728"/>
                    <a:pt x="4668" y="470"/>
                  </a:cubicBezTo>
                  <a:cubicBezTo>
                    <a:pt x="4668" y="212"/>
                    <a:pt x="4457" y="1"/>
                    <a:pt x="4199" y="1"/>
                  </a:cubicBez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2"/>
            <p:cNvSpPr/>
            <p:nvPr/>
          </p:nvSpPr>
          <p:spPr>
            <a:xfrm>
              <a:off x="8252404" y="4372124"/>
              <a:ext cx="77030" cy="76704"/>
            </a:xfrm>
            <a:custGeom>
              <a:avLst/>
              <a:gdLst/>
              <a:ahLst/>
              <a:cxnLst/>
              <a:rect l="l" t="t" r="r" b="b"/>
              <a:pathLst>
                <a:path w="5914" h="5889" extrusionOk="0">
                  <a:moveTo>
                    <a:pt x="2962" y="1"/>
                  </a:moveTo>
                  <a:cubicBezTo>
                    <a:pt x="2016" y="1"/>
                    <a:pt x="1247" y="771"/>
                    <a:pt x="1247" y="1716"/>
                  </a:cubicBezTo>
                  <a:lnTo>
                    <a:pt x="1247" y="4174"/>
                  </a:lnTo>
                  <a:cubicBezTo>
                    <a:pt x="1247" y="4603"/>
                    <a:pt x="897" y="4951"/>
                    <a:pt x="468" y="4951"/>
                  </a:cubicBezTo>
                  <a:cubicBezTo>
                    <a:pt x="210" y="4951"/>
                    <a:pt x="0" y="5162"/>
                    <a:pt x="0" y="5421"/>
                  </a:cubicBezTo>
                  <a:cubicBezTo>
                    <a:pt x="0" y="5679"/>
                    <a:pt x="210" y="5888"/>
                    <a:pt x="468" y="5888"/>
                  </a:cubicBezTo>
                  <a:cubicBezTo>
                    <a:pt x="469" y="5888"/>
                    <a:pt x="470" y="5888"/>
                    <a:pt x="471" y="5888"/>
                  </a:cubicBezTo>
                  <a:cubicBezTo>
                    <a:pt x="1415" y="5888"/>
                    <a:pt x="2183" y="5120"/>
                    <a:pt x="2183" y="4174"/>
                  </a:cubicBezTo>
                  <a:lnTo>
                    <a:pt x="2183" y="1716"/>
                  </a:lnTo>
                  <a:cubicBezTo>
                    <a:pt x="2183" y="1288"/>
                    <a:pt x="2533" y="938"/>
                    <a:pt x="2962" y="938"/>
                  </a:cubicBezTo>
                  <a:lnTo>
                    <a:pt x="5446" y="938"/>
                  </a:lnTo>
                  <a:cubicBezTo>
                    <a:pt x="5704" y="938"/>
                    <a:pt x="5914" y="728"/>
                    <a:pt x="5914" y="470"/>
                  </a:cubicBezTo>
                  <a:cubicBezTo>
                    <a:pt x="5914" y="212"/>
                    <a:pt x="5704" y="1"/>
                    <a:pt x="5446" y="1"/>
                  </a:cubicBez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2"/>
            <p:cNvSpPr/>
            <p:nvPr/>
          </p:nvSpPr>
          <p:spPr>
            <a:xfrm>
              <a:off x="8211749" y="4478184"/>
              <a:ext cx="93520" cy="22937"/>
            </a:xfrm>
            <a:custGeom>
              <a:avLst/>
              <a:gdLst/>
              <a:ahLst/>
              <a:cxnLst/>
              <a:rect l="l" t="t" r="r" b="b"/>
              <a:pathLst>
                <a:path w="7180" h="1761" extrusionOk="0">
                  <a:moveTo>
                    <a:pt x="3591" y="1"/>
                  </a:moveTo>
                  <a:cubicBezTo>
                    <a:pt x="2605" y="1"/>
                    <a:pt x="1619" y="226"/>
                    <a:pt x="719" y="676"/>
                  </a:cubicBezTo>
                  <a:lnTo>
                    <a:pt x="325" y="875"/>
                  </a:lnTo>
                  <a:cubicBezTo>
                    <a:pt x="94" y="991"/>
                    <a:pt x="0" y="1272"/>
                    <a:pt x="116" y="1502"/>
                  </a:cubicBezTo>
                  <a:cubicBezTo>
                    <a:pt x="200" y="1666"/>
                    <a:pt x="364" y="1761"/>
                    <a:pt x="535" y="1761"/>
                  </a:cubicBezTo>
                  <a:cubicBezTo>
                    <a:pt x="606" y="1761"/>
                    <a:pt x="678" y="1744"/>
                    <a:pt x="745" y="1710"/>
                  </a:cubicBezTo>
                  <a:lnTo>
                    <a:pt x="1138" y="1513"/>
                  </a:lnTo>
                  <a:cubicBezTo>
                    <a:pt x="1906" y="1128"/>
                    <a:pt x="2748" y="936"/>
                    <a:pt x="3590" y="936"/>
                  </a:cubicBezTo>
                  <a:cubicBezTo>
                    <a:pt x="4432" y="936"/>
                    <a:pt x="5274" y="1128"/>
                    <a:pt x="6041" y="1513"/>
                  </a:cubicBezTo>
                  <a:lnTo>
                    <a:pt x="6434" y="1710"/>
                  </a:lnTo>
                  <a:cubicBezTo>
                    <a:pt x="6502" y="1743"/>
                    <a:pt x="6574" y="1759"/>
                    <a:pt x="6645" y="1759"/>
                  </a:cubicBezTo>
                  <a:cubicBezTo>
                    <a:pt x="6816" y="1759"/>
                    <a:pt x="6980" y="1666"/>
                    <a:pt x="7062" y="1502"/>
                  </a:cubicBezTo>
                  <a:cubicBezTo>
                    <a:pt x="7179" y="1271"/>
                    <a:pt x="7086" y="989"/>
                    <a:pt x="6853" y="875"/>
                  </a:cubicBezTo>
                  <a:lnTo>
                    <a:pt x="6463" y="676"/>
                  </a:lnTo>
                  <a:cubicBezTo>
                    <a:pt x="5563" y="226"/>
                    <a:pt x="4577" y="1"/>
                    <a:pt x="3591" y="1"/>
                  </a:cubicBez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2" name="Google Shape;1662;p42"/>
          <p:cNvGrpSpPr/>
          <p:nvPr/>
        </p:nvGrpSpPr>
        <p:grpSpPr>
          <a:xfrm>
            <a:off x="403894" y="2041780"/>
            <a:ext cx="861654" cy="752835"/>
            <a:chOff x="999988" y="3311780"/>
            <a:chExt cx="861654" cy="752835"/>
          </a:xfrm>
        </p:grpSpPr>
        <p:sp>
          <p:nvSpPr>
            <p:cNvPr id="1663" name="Google Shape;1663;p42"/>
            <p:cNvSpPr/>
            <p:nvPr/>
          </p:nvSpPr>
          <p:spPr>
            <a:xfrm>
              <a:off x="1000898" y="3320339"/>
              <a:ext cx="860743" cy="743883"/>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2"/>
            <p:cNvSpPr/>
            <p:nvPr/>
          </p:nvSpPr>
          <p:spPr>
            <a:xfrm>
              <a:off x="1014544" y="3311780"/>
              <a:ext cx="829919" cy="749843"/>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2"/>
            <p:cNvSpPr/>
            <p:nvPr/>
          </p:nvSpPr>
          <p:spPr>
            <a:xfrm>
              <a:off x="999988" y="3533870"/>
              <a:ext cx="738151" cy="530415"/>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2"/>
            <p:cNvSpPr/>
            <p:nvPr/>
          </p:nvSpPr>
          <p:spPr>
            <a:xfrm>
              <a:off x="1003328" y="3522027"/>
              <a:ext cx="31013" cy="40389"/>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2"/>
            <p:cNvSpPr/>
            <p:nvPr/>
          </p:nvSpPr>
          <p:spPr>
            <a:xfrm>
              <a:off x="1041399" y="3548825"/>
              <a:ext cx="30975" cy="40351"/>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2"/>
            <p:cNvSpPr/>
            <p:nvPr/>
          </p:nvSpPr>
          <p:spPr>
            <a:xfrm>
              <a:off x="1016006" y="3544214"/>
              <a:ext cx="21656" cy="27103"/>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2"/>
            <p:cNvSpPr/>
            <p:nvPr/>
          </p:nvSpPr>
          <p:spPr>
            <a:xfrm>
              <a:off x="1027583" y="3552374"/>
              <a:ext cx="21694" cy="27122"/>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2"/>
            <p:cNvSpPr/>
            <p:nvPr/>
          </p:nvSpPr>
          <p:spPr>
            <a:xfrm>
              <a:off x="1078863" y="3575263"/>
              <a:ext cx="31013" cy="40370"/>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2"/>
            <p:cNvSpPr/>
            <p:nvPr/>
          </p:nvSpPr>
          <p:spPr>
            <a:xfrm>
              <a:off x="1053508" y="3570632"/>
              <a:ext cx="21694" cy="27122"/>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2"/>
            <p:cNvSpPr/>
            <p:nvPr/>
          </p:nvSpPr>
          <p:spPr>
            <a:xfrm>
              <a:off x="1065085" y="3578774"/>
              <a:ext cx="21675" cy="27122"/>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2"/>
            <p:cNvSpPr/>
            <p:nvPr/>
          </p:nvSpPr>
          <p:spPr>
            <a:xfrm>
              <a:off x="1116404" y="3601662"/>
              <a:ext cx="31013" cy="40370"/>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2"/>
            <p:cNvSpPr/>
            <p:nvPr/>
          </p:nvSpPr>
          <p:spPr>
            <a:xfrm>
              <a:off x="1091010" y="3597051"/>
              <a:ext cx="21694" cy="27122"/>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2"/>
            <p:cNvSpPr/>
            <p:nvPr/>
          </p:nvSpPr>
          <p:spPr>
            <a:xfrm>
              <a:off x="1102606" y="3605192"/>
              <a:ext cx="21675" cy="27103"/>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2"/>
            <p:cNvSpPr/>
            <p:nvPr/>
          </p:nvSpPr>
          <p:spPr>
            <a:xfrm>
              <a:off x="1153906" y="3628062"/>
              <a:ext cx="30994" cy="40389"/>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2"/>
            <p:cNvSpPr/>
            <p:nvPr/>
          </p:nvSpPr>
          <p:spPr>
            <a:xfrm>
              <a:off x="1128493" y="3623450"/>
              <a:ext cx="21694" cy="27122"/>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2"/>
            <p:cNvSpPr/>
            <p:nvPr/>
          </p:nvSpPr>
          <p:spPr>
            <a:xfrm>
              <a:off x="1140108" y="3631573"/>
              <a:ext cx="21675" cy="27141"/>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2"/>
            <p:cNvSpPr/>
            <p:nvPr/>
          </p:nvSpPr>
          <p:spPr>
            <a:xfrm>
              <a:off x="1191389" y="3654499"/>
              <a:ext cx="31013" cy="40370"/>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2"/>
            <p:cNvSpPr/>
            <p:nvPr/>
          </p:nvSpPr>
          <p:spPr>
            <a:xfrm>
              <a:off x="1166033" y="3649869"/>
              <a:ext cx="21675" cy="27122"/>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2"/>
            <p:cNvSpPr/>
            <p:nvPr/>
          </p:nvSpPr>
          <p:spPr>
            <a:xfrm>
              <a:off x="1177629" y="3658029"/>
              <a:ext cx="21656" cy="27122"/>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42"/>
            <p:cNvSpPr/>
            <p:nvPr/>
          </p:nvSpPr>
          <p:spPr>
            <a:xfrm>
              <a:off x="1228910" y="3680918"/>
              <a:ext cx="30994" cy="40332"/>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42"/>
            <p:cNvSpPr/>
            <p:nvPr/>
          </p:nvSpPr>
          <p:spPr>
            <a:xfrm>
              <a:off x="1203535" y="3676268"/>
              <a:ext cx="21656" cy="27141"/>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42"/>
            <p:cNvSpPr/>
            <p:nvPr/>
          </p:nvSpPr>
          <p:spPr>
            <a:xfrm>
              <a:off x="1215112" y="3684429"/>
              <a:ext cx="21675" cy="27141"/>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2"/>
            <p:cNvSpPr/>
            <p:nvPr/>
          </p:nvSpPr>
          <p:spPr>
            <a:xfrm>
              <a:off x="1266393" y="3707279"/>
              <a:ext cx="31013" cy="40370"/>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2"/>
            <p:cNvSpPr/>
            <p:nvPr/>
          </p:nvSpPr>
          <p:spPr>
            <a:xfrm>
              <a:off x="1241037" y="3702668"/>
              <a:ext cx="21675" cy="27122"/>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2"/>
            <p:cNvSpPr/>
            <p:nvPr/>
          </p:nvSpPr>
          <p:spPr>
            <a:xfrm>
              <a:off x="1252614" y="3710847"/>
              <a:ext cx="21656" cy="27122"/>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2"/>
            <p:cNvSpPr/>
            <p:nvPr/>
          </p:nvSpPr>
          <p:spPr>
            <a:xfrm>
              <a:off x="1303914" y="3733679"/>
              <a:ext cx="31013" cy="40389"/>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42"/>
            <p:cNvSpPr/>
            <p:nvPr/>
          </p:nvSpPr>
          <p:spPr>
            <a:xfrm>
              <a:off x="1278539" y="3729086"/>
              <a:ext cx="21675" cy="27122"/>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42"/>
            <p:cNvSpPr/>
            <p:nvPr/>
          </p:nvSpPr>
          <p:spPr>
            <a:xfrm>
              <a:off x="1290117" y="3737247"/>
              <a:ext cx="21675" cy="27122"/>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2"/>
            <p:cNvSpPr/>
            <p:nvPr/>
          </p:nvSpPr>
          <p:spPr>
            <a:xfrm>
              <a:off x="1341416" y="3760116"/>
              <a:ext cx="30994" cy="40389"/>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2"/>
            <p:cNvSpPr/>
            <p:nvPr/>
          </p:nvSpPr>
          <p:spPr>
            <a:xfrm>
              <a:off x="1316061" y="3755524"/>
              <a:ext cx="21656" cy="27122"/>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2"/>
            <p:cNvSpPr/>
            <p:nvPr/>
          </p:nvSpPr>
          <p:spPr>
            <a:xfrm>
              <a:off x="1327619" y="3763647"/>
              <a:ext cx="21694" cy="27122"/>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2"/>
            <p:cNvSpPr/>
            <p:nvPr/>
          </p:nvSpPr>
          <p:spPr>
            <a:xfrm>
              <a:off x="1378899" y="3786535"/>
              <a:ext cx="30994" cy="40370"/>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2"/>
            <p:cNvSpPr/>
            <p:nvPr/>
          </p:nvSpPr>
          <p:spPr>
            <a:xfrm>
              <a:off x="1353544" y="3781923"/>
              <a:ext cx="21694" cy="27122"/>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2"/>
            <p:cNvSpPr/>
            <p:nvPr/>
          </p:nvSpPr>
          <p:spPr>
            <a:xfrm>
              <a:off x="1365140" y="3790065"/>
              <a:ext cx="21675" cy="27122"/>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2"/>
            <p:cNvSpPr/>
            <p:nvPr/>
          </p:nvSpPr>
          <p:spPr>
            <a:xfrm>
              <a:off x="1416421" y="3812935"/>
              <a:ext cx="30994" cy="40370"/>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42"/>
            <p:cNvSpPr/>
            <p:nvPr/>
          </p:nvSpPr>
          <p:spPr>
            <a:xfrm>
              <a:off x="1391046" y="3808323"/>
              <a:ext cx="21656" cy="27141"/>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42"/>
            <p:cNvSpPr/>
            <p:nvPr/>
          </p:nvSpPr>
          <p:spPr>
            <a:xfrm>
              <a:off x="1402623" y="3816503"/>
              <a:ext cx="21694" cy="27122"/>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2"/>
            <p:cNvSpPr/>
            <p:nvPr/>
          </p:nvSpPr>
          <p:spPr>
            <a:xfrm>
              <a:off x="1453904" y="3839353"/>
              <a:ext cx="31013" cy="40370"/>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2"/>
            <p:cNvSpPr/>
            <p:nvPr/>
          </p:nvSpPr>
          <p:spPr>
            <a:xfrm>
              <a:off x="1428548" y="3834722"/>
              <a:ext cx="21694" cy="27122"/>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2"/>
            <p:cNvSpPr/>
            <p:nvPr/>
          </p:nvSpPr>
          <p:spPr>
            <a:xfrm>
              <a:off x="1440125" y="3842902"/>
              <a:ext cx="21656" cy="27141"/>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2"/>
            <p:cNvSpPr/>
            <p:nvPr/>
          </p:nvSpPr>
          <p:spPr>
            <a:xfrm>
              <a:off x="1491406" y="3865790"/>
              <a:ext cx="30994" cy="40351"/>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2"/>
            <p:cNvSpPr/>
            <p:nvPr/>
          </p:nvSpPr>
          <p:spPr>
            <a:xfrm>
              <a:off x="1466050" y="3861141"/>
              <a:ext cx="21694" cy="27122"/>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2"/>
            <p:cNvSpPr/>
            <p:nvPr/>
          </p:nvSpPr>
          <p:spPr>
            <a:xfrm>
              <a:off x="1477627" y="3869302"/>
              <a:ext cx="21694" cy="27122"/>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2"/>
            <p:cNvSpPr/>
            <p:nvPr/>
          </p:nvSpPr>
          <p:spPr>
            <a:xfrm>
              <a:off x="1528946" y="3892152"/>
              <a:ext cx="30975" cy="40389"/>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2"/>
            <p:cNvSpPr/>
            <p:nvPr/>
          </p:nvSpPr>
          <p:spPr>
            <a:xfrm>
              <a:off x="1503533" y="3887540"/>
              <a:ext cx="21675" cy="27141"/>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2"/>
            <p:cNvSpPr/>
            <p:nvPr/>
          </p:nvSpPr>
          <p:spPr>
            <a:xfrm>
              <a:off x="1515129" y="3895701"/>
              <a:ext cx="21694" cy="27141"/>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2"/>
            <p:cNvSpPr/>
            <p:nvPr/>
          </p:nvSpPr>
          <p:spPr>
            <a:xfrm>
              <a:off x="1566410" y="3918590"/>
              <a:ext cx="31013" cy="40389"/>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2"/>
            <p:cNvSpPr/>
            <p:nvPr/>
          </p:nvSpPr>
          <p:spPr>
            <a:xfrm>
              <a:off x="1541054" y="3913959"/>
              <a:ext cx="21694" cy="27122"/>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2"/>
            <p:cNvSpPr/>
            <p:nvPr/>
          </p:nvSpPr>
          <p:spPr>
            <a:xfrm>
              <a:off x="1552669" y="3922120"/>
              <a:ext cx="21656" cy="27122"/>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2"/>
            <p:cNvSpPr/>
            <p:nvPr/>
          </p:nvSpPr>
          <p:spPr>
            <a:xfrm>
              <a:off x="1603950" y="3945008"/>
              <a:ext cx="30975" cy="40370"/>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2"/>
            <p:cNvSpPr/>
            <p:nvPr/>
          </p:nvSpPr>
          <p:spPr>
            <a:xfrm>
              <a:off x="1578557" y="3940396"/>
              <a:ext cx="21675" cy="27122"/>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2"/>
            <p:cNvSpPr/>
            <p:nvPr/>
          </p:nvSpPr>
          <p:spPr>
            <a:xfrm>
              <a:off x="1590134" y="3948519"/>
              <a:ext cx="21694" cy="27141"/>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2"/>
            <p:cNvSpPr/>
            <p:nvPr/>
          </p:nvSpPr>
          <p:spPr>
            <a:xfrm>
              <a:off x="1641414" y="3971408"/>
              <a:ext cx="31013" cy="40370"/>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2"/>
            <p:cNvSpPr/>
            <p:nvPr/>
          </p:nvSpPr>
          <p:spPr>
            <a:xfrm>
              <a:off x="1616059" y="3966796"/>
              <a:ext cx="21694" cy="27122"/>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2"/>
            <p:cNvSpPr/>
            <p:nvPr/>
          </p:nvSpPr>
          <p:spPr>
            <a:xfrm>
              <a:off x="1627655" y="3974938"/>
              <a:ext cx="21656" cy="27103"/>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2"/>
            <p:cNvSpPr/>
            <p:nvPr/>
          </p:nvSpPr>
          <p:spPr>
            <a:xfrm>
              <a:off x="1678916" y="3997807"/>
              <a:ext cx="30994" cy="40389"/>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2"/>
            <p:cNvSpPr/>
            <p:nvPr/>
          </p:nvSpPr>
          <p:spPr>
            <a:xfrm>
              <a:off x="1653561" y="3993195"/>
              <a:ext cx="21694" cy="27122"/>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2"/>
            <p:cNvSpPr/>
            <p:nvPr/>
          </p:nvSpPr>
          <p:spPr>
            <a:xfrm>
              <a:off x="1665157" y="4001375"/>
              <a:ext cx="21675" cy="27103"/>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2"/>
            <p:cNvSpPr/>
            <p:nvPr/>
          </p:nvSpPr>
          <p:spPr>
            <a:xfrm>
              <a:off x="1716457" y="4024245"/>
              <a:ext cx="30994" cy="40370"/>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2"/>
            <p:cNvSpPr/>
            <p:nvPr/>
          </p:nvSpPr>
          <p:spPr>
            <a:xfrm>
              <a:off x="1691044" y="4019614"/>
              <a:ext cx="21694" cy="27122"/>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2"/>
            <p:cNvSpPr/>
            <p:nvPr/>
          </p:nvSpPr>
          <p:spPr>
            <a:xfrm>
              <a:off x="1702659" y="4027775"/>
              <a:ext cx="21675" cy="27122"/>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2"/>
            <p:cNvSpPr/>
            <p:nvPr/>
          </p:nvSpPr>
          <p:spPr>
            <a:xfrm>
              <a:off x="1450981" y="3663799"/>
              <a:ext cx="24769" cy="31526"/>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2"/>
            <p:cNvSpPr/>
            <p:nvPr/>
          </p:nvSpPr>
          <p:spPr>
            <a:xfrm>
              <a:off x="1447147" y="3667557"/>
              <a:ext cx="32399" cy="23972"/>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6" name="Google Shape;1726;p42"/>
          <p:cNvGrpSpPr/>
          <p:nvPr/>
        </p:nvGrpSpPr>
        <p:grpSpPr>
          <a:xfrm>
            <a:off x="7682450" y="1228850"/>
            <a:ext cx="373125" cy="345125"/>
            <a:chOff x="7682450" y="1228850"/>
            <a:chExt cx="373125" cy="345125"/>
          </a:xfrm>
        </p:grpSpPr>
        <p:sp>
          <p:nvSpPr>
            <p:cNvPr id="1727" name="Google Shape;1727;p42"/>
            <p:cNvSpPr/>
            <p:nvPr/>
          </p:nvSpPr>
          <p:spPr>
            <a:xfrm>
              <a:off x="7682450" y="1233250"/>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2"/>
            <p:cNvSpPr/>
            <p:nvPr/>
          </p:nvSpPr>
          <p:spPr>
            <a:xfrm>
              <a:off x="7700100" y="1228850"/>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5">
            <a:extLst>
              <a:ext uri="{FF2B5EF4-FFF2-40B4-BE49-F238E27FC236}">
                <a16:creationId xmlns:a16="http://schemas.microsoft.com/office/drawing/2014/main" id="{D90BB4A8-7818-458C-A383-3426EEA3CF15}"/>
              </a:ext>
            </a:extLst>
          </p:cNvPr>
          <p:cNvSpPr txBox="1"/>
          <p:nvPr/>
        </p:nvSpPr>
        <p:spPr>
          <a:xfrm>
            <a:off x="1064355" y="443041"/>
            <a:ext cx="6845300" cy="400110"/>
          </a:xfrm>
          <a:prstGeom prst="rect">
            <a:avLst/>
          </a:prstGeom>
          <a:noFill/>
        </p:spPr>
        <p:txBody>
          <a:bodyPr wrap="square" rtlCol="0">
            <a:spAutoFit/>
          </a:bodyPr>
          <a:lstStyle/>
          <a:p>
            <a:pPr algn="ctr"/>
            <a:r>
              <a:rPr lang="en-US" sz="2000" b="1" dirty="0">
                <a:solidFill>
                  <a:srgbClr val="002060"/>
                </a:solidFill>
              </a:rPr>
              <a:t>HĐ1. </a:t>
            </a:r>
            <a:r>
              <a:rPr lang="en-US" sz="2000" dirty="0" err="1"/>
              <a:t>Hãy</a:t>
            </a:r>
            <a:r>
              <a:rPr lang="en-US" sz="2000" dirty="0"/>
              <a:t> </a:t>
            </a:r>
            <a:r>
              <a:rPr lang="en-US" sz="2000" dirty="0" err="1"/>
              <a:t>vẽ</a:t>
            </a:r>
            <a:r>
              <a:rPr lang="en-US" sz="2000" dirty="0"/>
              <a:t> </a:t>
            </a:r>
            <a:r>
              <a:rPr lang="en-US" sz="2000" dirty="0" err="1"/>
              <a:t>tia</a:t>
            </a:r>
            <a:r>
              <a:rPr lang="en-US" sz="2000" dirty="0"/>
              <a:t> Ox </a:t>
            </a:r>
            <a:r>
              <a:rPr lang="en-US" sz="2000" dirty="0" err="1"/>
              <a:t>và</a:t>
            </a:r>
            <a:r>
              <a:rPr lang="en-US" sz="2000" dirty="0"/>
              <a:t> </a:t>
            </a:r>
            <a:r>
              <a:rPr lang="en-US" sz="2000" dirty="0" err="1"/>
              <a:t>tia</a:t>
            </a:r>
            <a:r>
              <a:rPr lang="en-US" sz="2000" dirty="0"/>
              <a:t> Oy </a:t>
            </a:r>
            <a:r>
              <a:rPr lang="en-US" sz="2000" dirty="0" err="1"/>
              <a:t>chung</a:t>
            </a:r>
            <a:r>
              <a:rPr lang="en-US" sz="2000" dirty="0"/>
              <a:t> </a:t>
            </a:r>
            <a:r>
              <a:rPr lang="en-US" sz="2000" dirty="0" err="1"/>
              <a:t>gốc</a:t>
            </a:r>
            <a:r>
              <a:rPr lang="en-US" sz="2000" dirty="0"/>
              <a:t> O.</a:t>
            </a:r>
            <a:endParaRPr lang="vi-VN" sz="2000" dirty="0"/>
          </a:p>
        </p:txBody>
      </p:sp>
      <p:pic>
        <p:nvPicPr>
          <p:cNvPr id="8" name="Picture 7">
            <a:extLst>
              <a:ext uri="{FF2B5EF4-FFF2-40B4-BE49-F238E27FC236}">
                <a16:creationId xmlns:a16="http://schemas.microsoft.com/office/drawing/2014/main" id="{A2063BD3-354B-4863-93E6-FA7B0A268DBB}"/>
              </a:ext>
            </a:extLst>
          </p:cNvPr>
          <p:cNvPicPr>
            <a:picLocks noChangeAspect="1"/>
          </p:cNvPicPr>
          <p:nvPr/>
        </p:nvPicPr>
        <p:blipFill>
          <a:blip r:embed="rId3"/>
          <a:stretch>
            <a:fillRect/>
          </a:stretch>
        </p:blipFill>
        <p:spPr>
          <a:xfrm>
            <a:off x="2485644" y="2213610"/>
            <a:ext cx="4172712" cy="716280"/>
          </a:xfrm>
          <a:prstGeom prst="rect">
            <a:avLst/>
          </a:prstGeom>
        </p:spPr>
      </p:pic>
      <p:pic>
        <p:nvPicPr>
          <p:cNvPr id="10" name="Picture 9">
            <a:extLst>
              <a:ext uri="{FF2B5EF4-FFF2-40B4-BE49-F238E27FC236}">
                <a16:creationId xmlns:a16="http://schemas.microsoft.com/office/drawing/2014/main" id="{DCCA71CC-3420-48CC-9785-B6E2644D5760}"/>
              </a:ext>
            </a:extLst>
          </p:cNvPr>
          <p:cNvPicPr>
            <a:picLocks noChangeAspect="1"/>
          </p:cNvPicPr>
          <p:nvPr/>
        </p:nvPicPr>
        <p:blipFill>
          <a:blip r:embed="rId4"/>
          <a:stretch>
            <a:fillRect/>
          </a:stretch>
        </p:blipFill>
        <p:spPr>
          <a:xfrm>
            <a:off x="2755138" y="805051"/>
            <a:ext cx="2744724" cy="1868424"/>
          </a:xfrm>
          <a:prstGeom prst="rect">
            <a:avLst/>
          </a:prstGeom>
        </p:spPr>
      </p:pic>
      <p:sp>
        <p:nvSpPr>
          <p:cNvPr id="11" name="TextBox 10">
            <a:extLst>
              <a:ext uri="{FF2B5EF4-FFF2-40B4-BE49-F238E27FC236}">
                <a16:creationId xmlns:a16="http://schemas.microsoft.com/office/drawing/2014/main" id="{A14C58A2-C40A-4699-B9F7-422F60FF3224}"/>
              </a:ext>
            </a:extLst>
          </p:cNvPr>
          <p:cNvSpPr txBox="1"/>
          <p:nvPr/>
        </p:nvSpPr>
        <p:spPr>
          <a:xfrm>
            <a:off x="3331913" y="3181163"/>
            <a:ext cx="4111980" cy="400110"/>
          </a:xfrm>
          <a:prstGeom prst="rect">
            <a:avLst/>
          </a:prstGeom>
          <a:noFill/>
        </p:spPr>
        <p:txBody>
          <a:bodyPr wrap="square" rtlCol="0">
            <a:spAutoFit/>
          </a:bodyPr>
          <a:lstStyle/>
          <a:p>
            <a:pPr algn="l"/>
            <a:r>
              <a:rPr lang="en-US" sz="2000" b="1" dirty="0">
                <a:solidFill>
                  <a:srgbClr val="002060"/>
                </a:solidFill>
              </a:rPr>
              <a:t>=&gt; </a:t>
            </a:r>
            <a:r>
              <a:rPr lang="en-US" sz="2000" b="1" dirty="0" err="1">
                <a:solidFill>
                  <a:srgbClr val="002060"/>
                </a:solidFill>
              </a:rPr>
              <a:t>Tạo</a:t>
            </a:r>
            <a:r>
              <a:rPr lang="en-US" sz="2000" b="1" dirty="0">
                <a:solidFill>
                  <a:srgbClr val="002060"/>
                </a:solidFill>
              </a:rPr>
              <a:t> ra </a:t>
            </a:r>
            <a:r>
              <a:rPr lang="en-US" sz="2000" b="1" dirty="0" err="1">
                <a:solidFill>
                  <a:srgbClr val="002060"/>
                </a:solidFill>
              </a:rPr>
              <a:t>góc</a:t>
            </a:r>
            <a:endParaRPr lang="vi-VN" sz="2000"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horizontal)">
                                      <p:cBhvr>
                                        <p:cTn id="24" dur="500"/>
                                        <p:tgtEl>
                                          <p:spTgt spid="11"/>
                                        </p:tgtEl>
                                      </p:cBhvr>
                                    </p:animEffect>
                                  </p:childTnLst>
                                </p:cTn>
                              </p:par>
                            </p:childTnLst>
                          </p:cTn>
                        </p:par>
                        <p:par>
                          <p:cTn id="25" fill="hold">
                            <p:stCondLst>
                              <p:cond delay="500"/>
                            </p:stCondLst>
                            <p:childTnLst>
                              <p:par>
                                <p:cTn id="26" presetID="14" presetClass="entr" presetSubtype="10" fill="hold" grpId="0" nodeType="afterEffect">
                                  <p:stCondLst>
                                    <p:cond delay="0"/>
                                  </p:stCondLst>
                                  <p:childTnLst>
                                    <p:set>
                                      <p:cBhvr>
                                        <p:cTn id="27" dur="1" fill="hold">
                                          <p:stCondLst>
                                            <p:cond delay="0"/>
                                          </p:stCondLst>
                                        </p:cTn>
                                        <p:tgtEl>
                                          <p:spTgt spid="1641">
                                            <p:bg/>
                                          </p:spTgt>
                                        </p:tgtEl>
                                        <p:attrNameLst>
                                          <p:attrName>style.visibility</p:attrName>
                                        </p:attrNameLst>
                                      </p:cBhvr>
                                      <p:to>
                                        <p:strVal val="visible"/>
                                      </p:to>
                                    </p:set>
                                    <p:animEffect transition="in" filter="randombar(horizontal)">
                                      <p:cBhvr>
                                        <p:cTn id="28" dur="500"/>
                                        <p:tgtEl>
                                          <p:spTgt spid="1641">
                                            <p:bg/>
                                          </p:spTgt>
                                        </p:tgtEl>
                                      </p:cBhvr>
                                    </p:animEffect>
                                  </p:childTnLst>
                                </p:cTn>
                              </p:par>
                            </p:childTnLst>
                          </p:cTn>
                        </p:par>
                        <p:par>
                          <p:cTn id="29" fill="hold">
                            <p:stCondLst>
                              <p:cond delay="1000"/>
                            </p:stCondLst>
                            <p:childTnLst>
                              <p:par>
                                <p:cTn id="30" presetID="14" presetClass="entr" presetSubtype="10" fill="hold" grpId="0" nodeType="afterEffect">
                                  <p:stCondLst>
                                    <p:cond delay="0"/>
                                  </p:stCondLst>
                                  <p:childTnLst>
                                    <p:set>
                                      <p:cBhvr>
                                        <p:cTn id="31" dur="1" fill="hold">
                                          <p:stCondLst>
                                            <p:cond delay="0"/>
                                          </p:stCondLst>
                                        </p:cTn>
                                        <p:tgtEl>
                                          <p:spTgt spid="1641">
                                            <p:txEl>
                                              <p:pRg st="0" end="0"/>
                                            </p:txEl>
                                          </p:spTgt>
                                        </p:tgtEl>
                                        <p:attrNameLst>
                                          <p:attrName>style.visibility</p:attrName>
                                        </p:attrNameLst>
                                      </p:cBhvr>
                                      <p:to>
                                        <p:strVal val="visible"/>
                                      </p:to>
                                    </p:set>
                                    <p:animEffect transition="in" filter="randombar(horizontal)">
                                      <p:cBhvr>
                                        <p:cTn id="32" dur="500"/>
                                        <p:tgtEl>
                                          <p:spTgt spid="16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1" grpId="0" build="p" animBg="1"/>
      <p:bldP spid="6"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43"/>
        <p:cNvGrpSpPr/>
        <p:nvPr/>
      </p:nvGrpSpPr>
      <p:grpSpPr>
        <a:xfrm>
          <a:off x="0" y="0"/>
          <a:ext cx="0" cy="0"/>
          <a:chOff x="0" y="0"/>
          <a:chExt cx="0" cy="0"/>
        </a:xfrm>
      </p:grpSpPr>
      <p:grpSp>
        <p:nvGrpSpPr>
          <p:cNvPr id="2039" name="Google Shape;2039;p44"/>
          <p:cNvGrpSpPr/>
          <p:nvPr/>
        </p:nvGrpSpPr>
        <p:grpSpPr>
          <a:xfrm>
            <a:off x="615578" y="677112"/>
            <a:ext cx="627575" cy="453425"/>
            <a:chOff x="3083900" y="4005700"/>
            <a:chExt cx="627575" cy="453425"/>
          </a:xfrm>
        </p:grpSpPr>
        <p:sp>
          <p:nvSpPr>
            <p:cNvPr id="2040" name="Google Shape;2040;p44"/>
            <p:cNvSpPr/>
            <p:nvPr/>
          </p:nvSpPr>
          <p:spPr>
            <a:xfrm>
              <a:off x="3083900" y="4005700"/>
              <a:ext cx="627575" cy="453425"/>
            </a:xfrm>
            <a:custGeom>
              <a:avLst/>
              <a:gdLst/>
              <a:ahLst/>
              <a:cxnLst/>
              <a:rect l="l" t="t" r="r" b="b"/>
              <a:pathLst>
                <a:path w="25103" h="18137" extrusionOk="0">
                  <a:moveTo>
                    <a:pt x="24823" y="1"/>
                  </a:moveTo>
                  <a:cubicBezTo>
                    <a:pt x="24790" y="1"/>
                    <a:pt x="24755" y="12"/>
                    <a:pt x="24719" y="37"/>
                  </a:cubicBezTo>
                  <a:cubicBezTo>
                    <a:pt x="16425" y="5816"/>
                    <a:pt x="8168" y="11621"/>
                    <a:pt x="140" y="17769"/>
                  </a:cubicBezTo>
                  <a:cubicBezTo>
                    <a:pt x="1" y="17875"/>
                    <a:pt x="23" y="18136"/>
                    <a:pt x="228" y="18136"/>
                  </a:cubicBezTo>
                  <a:cubicBezTo>
                    <a:pt x="232" y="18136"/>
                    <a:pt x="236" y="18136"/>
                    <a:pt x="240" y="18136"/>
                  </a:cubicBezTo>
                  <a:cubicBezTo>
                    <a:pt x="8441" y="17824"/>
                    <a:pt x="16645" y="17954"/>
                    <a:pt x="24848" y="17741"/>
                  </a:cubicBezTo>
                  <a:cubicBezTo>
                    <a:pt x="25098" y="17734"/>
                    <a:pt x="25103" y="17347"/>
                    <a:pt x="24855" y="17347"/>
                  </a:cubicBezTo>
                  <a:cubicBezTo>
                    <a:pt x="24853" y="17347"/>
                    <a:pt x="24850" y="17347"/>
                    <a:pt x="24848" y="17347"/>
                  </a:cubicBezTo>
                  <a:cubicBezTo>
                    <a:pt x="16849" y="17555"/>
                    <a:pt x="8848" y="17436"/>
                    <a:pt x="851" y="17720"/>
                  </a:cubicBezTo>
                  <a:lnTo>
                    <a:pt x="851" y="17720"/>
                  </a:lnTo>
                  <a:cubicBezTo>
                    <a:pt x="8718" y="11713"/>
                    <a:pt x="16801" y="6033"/>
                    <a:pt x="24920" y="376"/>
                  </a:cubicBezTo>
                  <a:cubicBezTo>
                    <a:pt x="25089" y="256"/>
                    <a:pt x="24983" y="1"/>
                    <a:pt x="2482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44"/>
            <p:cNvSpPr/>
            <p:nvPr/>
          </p:nvSpPr>
          <p:spPr>
            <a:xfrm>
              <a:off x="3288975" y="4301050"/>
              <a:ext cx="75975" cy="145075"/>
            </a:xfrm>
            <a:custGeom>
              <a:avLst/>
              <a:gdLst/>
              <a:ahLst/>
              <a:cxnLst/>
              <a:rect l="l" t="t" r="r" b="b"/>
              <a:pathLst>
                <a:path w="3039" h="5803" extrusionOk="0">
                  <a:moveTo>
                    <a:pt x="248" y="1"/>
                  </a:moveTo>
                  <a:cubicBezTo>
                    <a:pt x="62" y="1"/>
                    <a:pt x="1" y="316"/>
                    <a:pt x="213" y="394"/>
                  </a:cubicBezTo>
                  <a:cubicBezTo>
                    <a:pt x="2388" y="1194"/>
                    <a:pt x="2616" y="3630"/>
                    <a:pt x="2356" y="5616"/>
                  </a:cubicBezTo>
                  <a:cubicBezTo>
                    <a:pt x="2339" y="5741"/>
                    <a:pt x="2429" y="5803"/>
                    <a:pt x="2527" y="5803"/>
                  </a:cubicBezTo>
                  <a:cubicBezTo>
                    <a:pt x="2625" y="5803"/>
                    <a:pt x="2733" y="5740"/>
                    <a:pt x="2749" y="5616"/>
                  </a:cubicBezTo>
                  <a:cubicBezTo>
                    <a:pt x="3038" y="3423"/>
                    <a:pt x="2656" y="875"/>
                    <a:pt x="318" y="14"/>
                  </a:cubicBezTo>
                  <a:cubicBezTo>
                    <a:pt x="294" y="5"/>
                    <a:pt x="270" y="1"/>
                    <a:pt x="2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7" name="Google Shape;2047;p44"/>
          <p:cNvGrpSpPr/>
          <p:nvPr/>
        </p:nvGrpSpPr>
        <p:grpSpPr>
          <a:xfrm>
            <a:off x="626831" y="2116565"/>
            <a:ext cx="1029668" cy="910369"/>
            <a:chOff x="1719115" y="1255459"/>
            <a:chExt cx="1029668" cy="910369"/>
          </a:xfrm>
        </p:grpSpPr>
        <p:sp>
          <p:nvSpPr>
            <p:cNvPr id="2048" name="Google Shape;2048;p44"/>
            <p:cNvSpPr/>
            <p:nvPr/>
          </p:nvSpPr>
          <p:spPr>
            <a:xfrm rot="2670099">
              <a:off x="2493201" y="1424196"/>
              <a:ext cx="218566" cy="195042"/>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44"/>
            <p:cNvSpPr/>
            <p:nvPr/>
          </p:nvSpPr>
          <p:spPr>
            <a:xfrm rot="2670099">
              <a:off x="2481335" y="1453388"/>
              <a:ext cx="218541" cy="161018"/>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44"/>
            <p:cNvSpPr/>
            <p:nvPr/>
          </p:nvSpPr>
          <p:spPr>
            <a:xfrm rot="2670099">
              <a:off x="2628192" y="1466480"/>
              <a:ext cx="87721" cy="65347"/>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44"/>
            <p:cNvSpPr/>
            <p:nvPr/>
          </p:nvSpPr>
          <p:spPr>
            <a:xfrm rot="2670099">
              <a:off x="1761340" y="1777039"/>
              <a:ext cx="251714" cy="223466"/>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44"/>
            <p:cNvSpPr/>
            <p:nvPr/>
          </p:nvSpPr>
          <p:spPr>
            <a:xfrm rot="2670099">
              <a:off x="1777568" y="1848667"/>
              <a:ext cx="81822" cy="71297"/>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44"/>
            <p:cNvSpPr/>
            <p:nvPr/>
          </p:nvSpPr>
          <p:spPr>
            <a:xfrm rot="2670099">
              <a:off x="1826841" y="1931982"/>
              <a:ext cx="14999" cy="13324"/>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44"/>
            <p:cNvSpPr/>
            <p:nvPr/>
          </p:nvSpPr>
          <p:spPr>
            <a:xfrm rot="2670099">
              <a:off x="1991205" y="1332732"/>
              <a:ext cx="468380" cy="780917"/>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44"/>
            <p:cNvSpPr/>
            <p:nvPr/>
          </p:nvSpPr>
          <p:spPr>
            <a:xfrm rot="2670099">
              <a:off x="2071010" y="1360881"/>
              <a:ext cx="308787" cy="724619"/>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44"/>
            <p:cNvSpPr/>
            <p:nvPr/>
          </p:nvSpPr>
          <p:spPr>
            <a:xfrm rot="2670099">
              <a:off x="2484266" y="1429922"/>
              <a:ext cx="226865" cy="168793"/>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44"/>
            <p:cNvSpPr/>
            <p:nvPr/>
          </p:nvSpPr>
          <p:spPr>
            <a:xfrm rot="2670099">
              <a:off x="2631475" y="1443315"/>
              <a:ext cx="95896" cy="73097"/>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44"/>
            <p:cNvSpPr/>
            <p:nvPr/>
          </p:nvSpPr>
          <p:spPr>
            <a:xfrm rot="2670099">
              <a:off x="1741040" y="1810438"/>
              <a:ext cx="239865" cy="156693"/>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44"/>
            <p:cNvSpPr/>
            <p:nvPr/>
          </p:nvSpPr>
          <p:spPr>
            <a:xfrm rot="2670099">
              <a:off x="1994341" y="1309451"/>
              <a:ext cx="476705" cy="788617"/>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44"/>
            <p:cNvSpPr/>
            <p:nvPr/>
          </p:nvSpPr>
          <p:spPr>
            <a:xfrm rot="2670099">
              <a:off x="2074441" y="1337806"/>
              <a:ext cx="316737" cy="732294"/>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 name="Group 130">
            <a:extLst>
              <a:ext uri="{FF2B5EF4-FFF2-40B4-BE49-F238E27FC236}">
                <a16:creationId xmlns:a16="http://schemas.microsoft.com/office/drawing/2014/main" id="{3A13C552-D582-482A-A53A-4F5D41906F04}"/>
              </a:ext>
            </a:extLst>
          </p:cNvPr>
          <p:cNvGrpSpPr/>
          <p:nvPr/>
        </p:nvGrpSpPr>
        <p:grpSpPr>
          <a:xfrm>
            <a:off x="1598680" y="652062"/>
            <a:ext cx="6357706" cy="760896"/>
            <a:chOff x="1627666" y="2571750"/>
            <a:chExt cx="9467678" cy="1113664"/>
          </a:xfrm>
        </p:grpSpPr>
        <p:sp>
          <p:nvSpPr>
            <p:cNvPr id="132" name="Freeform 3">
              <a:extLst>
                <a:ext uri="{FF2B5EF4-FFF2-40B4-BE49-F238E27FC236}">
                  <a16:creationId xmlns:a16="http://schemas.microsoft.com/office/drawing/2014/main" id="{8F20D934-2A00-4813-A298-24174F1497FD}"/>
                </a:ext>
              </a:extLst>
            </p:cNvPr>
            <p:cNvSpPr/>
            <p:nvPr/>
          </p:nvSpPr>
          <p:spPr>
            <a:xfrm>
              <a:off x="1627666" y="2571751"/>
              <a:ext cx="9467678" cy="1113663"/>
            </a:xfrm>
            <a:custGeom>
              <a:avLst/>
              <a:gdLst/>
              <a:ahLst/>
              <a:cxnLst/>
              <a:rect l="l" t="t" r="r" b="b"/>
              <a:pathLst>
                <a:path w="2063458" h="2203873">
                  <a:moveTo>
                    <a:pt x="0" y="0"/>
                  </a:moveTo>
                  <a:lnTo>
                    <a:pt x="2063458" y="0"/>
                  </a:lnTo>
                  <a:lnTo>
                    <a:pt x="2063458" y="2203873"/>
                  </a:lnTo>
                  <a:lnTo>
                    <a:pt x="0" y="2203873"/>
                  </a:lnTo>
                  <a:close/>
                </a:path>
              </a:pathLst>
            </a:custGeom>
            <a:solidFill>
              <a:srgbClr val="CCFF99"/>
            </a:solidFill>
          </p:spPr>
          <p:txBody>
            <a:bodyPr/>
            <a:lstStyle/>
            <a:p>
              <a:pPr algn="ctr" defTabSz="457200">
                <a:lnSpc>
                  <a:spcPct val="135000"/>
                </a:lnSpc>
                <a:spcBef>
                  <a:spcPts val="300"/>
                </a:spcBef>
                <a:spcAft>
                  <a:spcPts val="300"/>
                </a:spcAft>
              </a:pPr>
              <a:r>
                <a:rPr lang="en-US" sz="1000" dirty="0">
                  <a:solidFill>
                    <a:srgbClr val="F2F4CF"/>
                  </a:solidFill>
                  <a:ea typeface="Times New Roman" panose="02020603050405020304" pitchFamily="18" charset="0"/>
                </a:rPr>
                <a:t>           </a:t>
              </a:r>
              <a:endParaRPr lang="en-US" sz="1000" b="1" dirty="0">
                <a:solidFill>
                  <a:srgbClr val="F2F4CF"/>
                </a:solidFill>
                <a:ea typeface="Calibri" panose="020F0502020204030204" pitchFamily="34" charset="0"/>
              </a:endParaRPr>
            </a:p>
          </p:txBody>
        </p:sp>
        <p:pic>
          <p:nvPicPr>
            <p:cNvPr id="133" name="Picture 132">
              <a:extLst>
                <a:ext uri="{FF2B5EF4-FFF2-40B4-BE49-F238E27FC236}">
                  <a16:creationId xmlns:a16="http://schemas.microsoft.com/office/drawing/2014/main" id="{0B205088-5313-4440-950C-2AA0F818D03F}"/>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Effect>
                        <a14:saturation sat="400000"/>
                      </a14:imgEffect>
                    </a14:imgLayer>
                  </a14:imgProps>
                </a:ext>
              </a:extLst>
            </a:blip>
            <a:stretch>
              <a:fillRect/>
            </a:stretch>
          </p:blipFill>
          <p:spPr>
            <a:xfrm>
              <a:off x="1627666" y="2571750"/>
              <a:ext cx="874096" cy="801335"/>
            </a:xfrm>
            <a:prstGeom prst="rect">
              <a:avLst/>
            </a:prstGeom>
          </p:spPr>
        </p:pic>
      </p:grpSp>
      <p:sp>
        <p:nvSpPr>
          <p:cNvPr id="134" name="TextBox 133">
            <a:extLst>
              <a:ext uri="{FF2B5EF4-FFF2-40B4-BE49-F238E27FC236}">
                <a16:creationId xmlns:a16="http://schemas.microsoft.com/office/drawing/2014/main" id="{CBDD229E-59F9-4AD8-99A2-A8DAAB1B78FB}"/>
              </a:ext>
            </a:extLst>
          </p:cNvPr>
          <p:cNvSpPr txBox="1"/>
          <p:nvPr/>
        </p:nvSpPr>
        <p:spPr>
          <a:xfrm>
            <a:off x="2321168" y="677112"/>
            <a:ext cx="6357706" cy="522451"/>
          </a:xfrm>
          <a:prstGeom prst="rect">
            <a:avLst/>
          </a:prstGeom>
          <a:noFill/>
        </p:spPr>
        <p:txBody>
          <a:bodyPr wrap="square" rtlCol="0">
            <a:spAutoFit/>
          </a:bodyPr>
          <a:lstStyle/>
          <a:p>
            <a:pPr algn="just" defTabSz="457200">
              <a:lnSpc>
                <a:spcPct val="130000"/>
              </a:lnSpc>
              <a:buClrTx/>
            </a:pPr>
            <a:r>
              <a:rPr lang="en-US" sz="2400" kern="1200" dirty="0" err="1">
                <a:solidFill>
                  <a:prstClr val="black"/>
                </a:solidFill>
                <a:latin typeface="Arial" panose="020B0604020202020204" pitchFamily="34" charset="0"/>
                <a:ea typeface="+mn-ea"/>
                <a:cs typeface="Arial" panose="020B0604020202020204" pitchFamily="34" charset="0"/>
              </a:rPr>
              <a:t>Góc</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là</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hình</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gồm</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hai</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tia</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chung</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gốc</a:t>
            </a:r>
            <a:r>
              <a:rPr lang="en-US" sz="2400" kern="1200" dirty="0">
                <a:solidFill>
                  <a:prstClr val="black"/>
                </a:solidFill>
                <a:latin typeface="Arial" panose="020B0604020202020204" pitchFamily="34" charset="0"/>
                <a:ea typeface="+mn-ea"/>
                <a:cs typeface="Arial" panose="020B0604020202020204" pitchFamily="34" charset="0"/>
              </a:rPr>
              <a:t>.</a:t>
            </a:r>
          </a:p>
        </p:txBody>
      </p:sp>
      <p:pic>
        <p:nvPicPr>
          <p:cNvPr id="11" name="Picture 10">
            <a:extLst>
              <a:ext uri="{FF2B5EF4-FFF2-40B4-BE49-F238E27FC236}">
                <a16:creationId xmlns:a16="http://schemas.microsoft.com/office/drawing/2014/main" id="{423D0514-9EE3-4F17-8035-1F365F71167E}"/>
              </a:ext>
            </a:extLst>
          </p:cNvPr>
          <p:cNvPicPr>
            <a:picLocks noChangeAspect="1"/>
          </p:cNvPicPr>
          <p:nvPr/>
        </p:nvPicPr>
        <p:blipFill>
          <a:blip r:embed="rId5"/>
          <a:stretch>
            <a:fillRect/>
          </a:stretch>
        </p:blipFill>
        <p:spPr>
          <a:xfrm>
            <a:off x="2942844" y="1489982"/>
            <a:ext cx="3496056" cy="1772288"/>
          </a:xfrm>
          <a:prstGeom prst="rect">
            <a:avLst/>
          </a:prstGeom>
        </p:spPr>
      </p:pic>
      <mc:AlternateContent xmlns:mc="http://schemas.openxmlformats.org/markup-compatibility/2006" xmlns:a14="http://schemas.microsoft.com/office/drawing/2010/main">
        <mc:Choice Requires="a14">
          <p:sp>
            <p:nvSpPr>
              <p:cNvPr id="138" name="Google Shape;1641;p42">
                <a:extLst>
                  <a:ext uri="{FF2B5EF4-FFF2-40B4-BE49-F238E27FC236}">
                    <a16:creationId xmlns:a16="http://schemas.microsoft.com/office/drawing/2014/main" id="{6E016247-CAAA-43A4-A8CD-5D1BFF9EA56E}"/>
                  </a:ext>
                </a:extLst>
              </p:cNvPr>
              <p:cNvSpPr txBox="1">
                <a:spLocks/>
              </p:cNvSpPr>
              <p:nvPr/>
            </p:nvSpPr>
            <p:spPr>
              <a:xfrm>
                <a:off x="1059672" y="3338412"/>
                <a:ext cx="7435722" cy="1421828"/>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rgbClr val="000000"/>
                  </a:buClr>
                  <a:buSzPts val="1400"/>
                  <a:buFont typeface="Didact Gothic"/>
                  <a:buNone/>
                  <a:defRPr sz="1200" b="0" i="0" u="none" strike="noStrike" cap="none">
                    <a:solidFill>
                      <a:srgbClr val="000000"/>
                    </a:solidFill>
                    <a:latin typeface="Arial" panose="020B0604020202020204" pitchFamily="34" charset="0"/>
                    <a:ea typeface="Didact Gothic"/>
                    <a:cs typeface="Arial" panose="020B0604020202020204" pitchFamily="34" charset="0"/>
                    <a:sym typeface="Didact Gothic"/>
                  </a:defRPr>
                </a:lvl1pPr>
                <a:lvl2pPr marL="914400" marR="0" lvl="1" indent="-317500" algn="ctr" rtl="0">
                  <a:lnSpc>
                    <a:spcPct val="100000"/>
                  </a:lnSpc>
                  <a:spcBef>
                    <a:spcPts val="1600"/>
                  </a:spcBef>
                  <a:spcAft>
                    <a:spcPts val="0"/>
                  </a:spcAft>
                  <a:buClr>
                    <a:srgbClr val="000000"/>
                  </a:buClr>
                  <a:buSzPts val="1400"/>
                  <a:buFont typeface="Didact Gothic"/>
                  <a:buNone/>
                  <a:defRPr sz="1400" b="0" i="0" u="none" strike="noStrike" cap="none">
                    <a:solidFill>
                      <a:srgbClr val="000000"/>
                    </a:solidFill>
                    <a:latin typeface="Didact Gothic"/>
                    <a:ea typeface="Didact Gothic"/>
                    <a:cs typeface="Didact Gothic"/>
                    <a:sym typeface="Didact Gothic"/>
                  </a:defRPr>
                </a:lvl2pPr>
                <a:lvl3pPr marL="1371600" marR="0" lvl="2" indent="-317500" algn="ctr" rtl="0">
                  <a:lnSpc>
                    <a:spcPct val="100000"/>
                  </a:lnSpc>
                  <a:spcBef>
                    <a:spcPts val="1600"/>
                  </a:spcBef>
                  <a:spcAft>
                    <a:spcPts val="0"/>
                  </a:spcAft>
                  <a:buClr>
                    <a:srgbClr val="000000"/>
                  </a:buClr>
                  <a:buSzPts val="1400"/>
                  <a:buFont typeface="Didact Gothic"/>
                  <a:buNone/>
                  <a:defRPr sz="1400" b="0" i="0" u="none" strike="noStrike" cap="none">
                    <a:solidFill>
                      <a:srgbClr val="000000"/>
                    </a:solidFill>
                    <a:latin typeface="Didact Gothic"/>
                    <a:ea typeface="Didact Gothic"/>
                    <a:cs typeface="Didact Gothic"/>
                    <a:sym typeface="Didact Gothic"/>
                  </a:defRPr>
                </a:lvl3pPr>
                <a:lvl4pPr marL="1828800" marR="0" lvl="3" indent="-317500" algn="ctr" rtl="0">
                  <a:lnSpc>
                    <a:spcPct val="100000"/>
                  </a:lnSpc>
                  <a:spcBef>
                    <a:spcPts val="1600"/>
                  </a:spcBef>
                  <a:spcAft>
                    <a:spcPts val="0"/>
                  </a:spcAft>
                  <a:buClr>
                    <a:srgbClr val="000000"/>
                  </a:buClr>
                  <a:buSzPts val="1400"/>
                  <a:buFont typeface="Didact Gothic"/>
                  <a:buNone/>
                  <a:defRPr sz="1400" b="0" i="0" u="none" strike="noStrike" cap="none">
                    <a:solidFill>
                      <a:srgbClr val="000000"/>
                    </a:solidFill>
                    <a:latin typeface="Didact Gothic"/>
                    <a:ea typeface="Didact Gothic"/>
                    <a:cs typeface="Didact Gothic"/>
                    <a:sym typeface="Didact Gothic"/>
                  </a:defRPr>
                </a:lvl4pPr>
                <a:lvl5pPr marL="2286000" marR="0" lvl="4" indent="-317500" algn="ctr" rtl="0">
                  <a:lnSpc>
                    <a:spcPct val="100000"/>
                  </a:lnSpc>
                  <a:spcBef>
                    <a:spcPts val="1600"/>
                  </a:spcBef>
                  <a:spcAft>
                    <a:spcPts val="0"/>
                  </a:spcAft>
                  <a:buClr>
                    <a:srgbClr val="000000"/>
                  </a:buClr>
                  <a:buSzPts val="1400"/>
                  <a:buFont typeface="Didact Gothic"/>
                  <a:buNone/>
                  <a:defRPr sz="1400" b="0" i="0" u="none" strike="noStrike" cap="none">
                    <a:solidFill>
                      <a:srgbClr val="000000"/>
                    </a:solidFill>
                    <a:latin typeface="Didact Gothic"/>
                    <a:ea typeface="Didact Gothic"/>
                    <a:cs typeface="Didact Gothic"/>
                    <a:sym typeface="Didact Gothic"/>
                  </a:defRPr>
                </a:lvl5pPr>
                <a:lvl6pPr marL="2743200" marR="0" lvl="5" indent="-317500" algn="ctr" rtl="0">
                  <a:lnSpc>
                    <a:spcPct val="100000"/>
                  </a:lnSpc>
                  <a:spcBef>
                    <a:spcPts val="1600"/>
                  </a:spcBef>
                  <a:spcAft>
                    <a:spcPts val="0"/>
                  </a:spcAft>
                  <a:buClr>
                    <a:srgbClr val="000000"/>
                  </a:buClr>
                  <a:buSzPts val="1400"/>
                  <a:buFont typeface="Didact Gothic"/>
                  <a:buNone/>
                  <a:defRPr sz="1400" b="0" i="0" u="none" strike="noStrike" cap="none">
                    <a:solidFill>
                      <a:srgbClr val="000000"/>
                    </a:solidFill>
                    <a:latin typeface="Didact Gothic"/>
                    <a:ea typeface="Didact Gothic"/>
                    <a:cs typeface="Didact Gothic"/>
                    <a:sym typeface="Didact Gothic"/>
                  </a:defRPr>
                </a:lvl6pPr>
                <a:lvl7pPr marL="3200400" marR="0" lvl="6" indent="-317500" algn="ctr" rtl="0">
                  <a:lnSpc>
                    <a:spcPct val="100000"/>
                  </a:lnSpc>
                  <a:spcBef>
                    <a:spcPts val="1600"/>
                  </a:spcBef>
                  <a:spcAft>
                    <a:spcPts val="0"/>
                  </a:spcAft>
                  <a:buClr>
                    <a:srgbClr val="000000"/>
                  </a:buClr>
                  <a:buSzPts val="1400"/>
                  <a:buFont typeface="Didact Gothic"/>
                  <a:buNone/>
                  <a:defRPr sz="1400" b="0" i="0" u="none" strike="noStrike" cap="none">
                    <a:solidFill>
                      <a:srgbClr val="000000"/>
                    </a:solidFill>
                    <a:latin typeface="Didact Gothic"/>
                    <a:ea typeface="Didact Gothic"/>
                    <a:cs typeface="Didact Gothic"/>
                    <a:sym typeface="Didact Gothic"/>
                  </a:defRPr>
                </a:lvl7pPr>
                <a:lvl8pPr marL="3657600" marR="0" lvl="7" indent="-317500" algn="ctr" rtl="0">
                  <a:lnSpc>
                    <a:spcPct val="100000"/>
                  </a:lnSpc>
                  <a:spcBef>
                    <a:spcPts val="1600"/>
                  </a:spcBef>
                  <a:spcAft>
                    <a:spcPts val="0"/>
                  </a:spcAft>
                  <a:buClr>
                    <a:srgbClr val="000000"/>
                  </a:buClr>
                  <a:buSzPts val="1400"/>
                  <a:buFont typeface="Didact Gothic"/>
                  <a:buNone/>
                  <a:defRPr sz="1400" b="0" i="0" u="none" strike="noStrike" cap="none">
                    <a:solidFill>
                      <a:srgbClr val="000000"/>
                    </a:solidFill>
                    <a:latin typeface="Didact Gothic"/>
                    <a:ea typeface="Didact Gothic"/>
                    <a:cs typeface="Didact Gothic"/>
                    <a:sym typeface="Didact Gothic"/>
                  </a:defRPr>
                </a:lvl8pPr>
                <a:lvl9pPr marL="4114800" marR="0" lvl="8" indent="-317500" algn="ctr" rtl="0">
                  <a:lnSpc>
                    <a:spcPct val="100000"/>
                  </a:lnSpc>
                  <a:spcBef>
                    <a:spcPts val="1600"/>
                  </a:spcBef>
                  <a:spcAft>
                    <a:spcPts val="1600"/>
                  </a:spcAft>
                  <a:buClr>
                    <a:srgbClr val="000000"/>
                  </a:buClr>
                  <a:buSzPts val="1400"/>
                  <a:buFont typeface="Didact Gothic"/>
                  <a:buNone/>
                  <a:defRPr sz="1400" b="0" i="0" u="none" strike="noStrike" cap="none">
                    <a:solidFill>
                      <a:srgbClr val="000000"/>
                    </a:solidFill>
                    <a:latin typeface="Didact Gothic"/>
                    <a:ea typeface="Didact Gothic"/>
                    <a:cs typeface="Didact Gothic"/>
                    <a:sym typeface="Didact Gothic"/>
                  </a:defRPr>
                </a:lvl9pPr>
              </a:lstStyle>
              <a:p>
                <a:pPr marL="482600" indent="-342900" algn="just">
                  <a:lnSpc>
                    <a:spcPct val="130000"/>
                  </a:lnSpc>
                  <a:buFont typeface="Wingdings" panose="05000000000000000000" pitchFamily="2" charset="2"/>
                  <a:buChar char="§"/>
                </a:pPr>
                <a:r>
                  <a:rPr lang="en-US" sz="2000" dirty="0" err="1"/>
                  <a:t>Góc</a:t>
                </a:r>
                <a:r>
                  <a:rPr lang="en-US" sz="2000" dirty="0"/>
                  <a:t> </a:t>
                </a:r>
                <a:r>
                  <a:rPr lang="en-US" sz="2000" dirty="0" err="1"/>
                  <a:t>xOy</a:t>
                </a:r>
                <a:r>
                  <a:rPr lang="en-US" sz="2000" dirty="0"/>
                  <a:t> (</a:t>
                </a:r>
                <a:r>
                  <a:rPr lang="en-US" sz="2000" dirty="0" err="1"/>
                  <a:t>hoặc</a:t>
                </a:r>
                <a:r>
                  <a:rPr lang="en-US" sz="2000" dirty="0"/>
                  <a:t> </a:t>
                </a:r>
                <a:r>
                  <a:rPr lang="en-US" sz="2000" dirty="0" err="1"/>
                  <a:t>góc</a:t>
                </a:r>
                <a:r>
                  <a:rPr lang="en-US" sz="2000" dirty="0"/>
                  <a:t> </a:t>
                </a:r>
                <a:r>
                  <a:rPr lang="en-US" sz="2000" dirty="0" err="1"/>
                  <a:t>yOx</a:t>
                </a:r>
                <a:r>
                  <a:rPr lang="en-US" sz="2000" dirty="0"/>
                  <a:t>) </a:t>
                </a:r>
                <a:r>
                  <a:rPr lang="en-US" sz="2000" dirty="0" err="1"/>
                  <a:t>được</a:t>
                </a:r>
                <a:r>
                  <a:rPr lang="en-US" sz="2000" dirty="0"/>
                  <a:t> </a:t>
                </a:r>
                <a:r>
                  <a:rPr lang="en-US" sz="2000" dirty="0" err="1"/>
                  <a:t>kí</a:t>
                </a:r>
                <a:r>
                  <a:rPr lang="en-US" sz="2000" dirty="0"/>
                  <a:t> </a:t>
                </a:r>
                <a:r>
                  <a:rPr lang="en-US" sz="2000" dirty="0" err="1"/>
                  <a:t>hiệu</a:t>
                </a:r>
                <a:r>
                  <a:rPr lang="en-US" sz="2000" dirty="0"/>
                  <a:t> </a:t>
                </a:r>
                <a:r>
                  <a:rPr lang="en-US" sz="2000" dirty="0" err="1"/>
                  <a:t>là</a:t>
                </a:r>
                <a:r>
                  <a:rPr lang="en-US" sz="2000" dirty="0"/>
                  <a:t> </a:t>
                </a: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rPr>
                          <m:t>𝑥𝑂𝑦</m:t>
                        </m:r>
                      </m:e>
                    </m:acc>
                  </m:oMath>
                </a14:m>
                <a:r>
                  <a:rPr lang="en-US" sz="2000" dirty="0"/>
                  <a:t> (</a:t>
                </a:r>
                <a:r>
                  <a:rPr lang="en-US" sz="2000" dirty="0" err="1"/>
                  <a:t>hoặc</a:t>
                </a:r>
                <a:r>
                  <a:rPr lang="en-US" sz="2000" dirty="0"/>
                  <a:t> </a:t>
                </a: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rPr>
                          <m:t>𝑦𝑂𝑥</m:t>
                        </m:r>
                      </m:e>
                    </m:acc>
                  </m:oMath>
                </a14:m>
                <a:r>
                  <a:rPr lang="en-US" sz="2000" i="1" dirty="0"/>
                  <a:t>).</a:t>
                </a:r>
                <a:endParaRPr lang="en-US" sz="2000" dirty="0"/>
              </a:p>
              <a:p>
                <a:pPr marL="482600" indent="-342900" algn="just">
                  <a:lnSpc>
                    <a:spcPct val="130000"/>
                  </a:lnSpc>
                  <a:buFont typeface="Wingdings" panose="05000000000000000000" pitchFamily="2" charset="2"/>
                  <a:buChar char="§"/>
                </a:pPr>
                <a:r>
                  <a:rPr lang="en-US" sz="2000" dirty="0"/>
                  <a:t> Hai </a:t>
                </a:r>
                <a:r>
                  <a:rPr lang="en-US" sz="2000" dirty="0" err="1"/>
                  <a:t>tia</a:t>
                </a:r>
                <a:r>
                  <a:rPr lang="en-US" sz="2000" dirty="0"/>
                  <a:t> </a:t>
                </a:r>
                <a:r>
                  <a:rPr lang="en-US" sz="2000" i="1" dirty="0"/>
                  <a:t>Ox</a:t>
                </a:r>
                <a:r>
                  <a:rPr lang="en-US" sz="2000" dirty="0"/>
                  <a:t> </a:t>
                </a:r>
                <a:r>
                  <a:rPr lang="en-US" sz="2000" dirty="0" err="1"/>
                  <a:t>và</a:t>
                </a:r>
                <a:r>
                  <a:rPr lang="en-US" sz="2000" dirty="0"/>
                  <a:t> </a:t>
                </a:r>
                <a:r>
                  <a:rPr lang="en-US" sz="2000" i="1" dirty="0"/>
                  <a:t>Oy</a:t>
                </a:r>
                <a:r>
                  <a:rPr lang="en-US" sz="2000" dirty="0"/>
                  <a:t> </a:t>
                </a:r>
                <a:r>
                  <a:rPr lang="en-US" sz="2000" dirty="0" err="1"/>
                  <a:t>được</a:t>
                </a:r>
                <a:r>
                  <a:rPr lang="en-US" sz="2000" dirty="0"/>
                  <a:t> </a:t>
                </a:r>
                <a:r>
                  <a:rPr lang="en-US" sz="2000" dirty="0" err="1"/>
                  <a:t>gọi</a:t>
                </a:r>
                <a:r>
                  <a:rPr lang="en-US" sz="2000" dirty="0"/>
                  <a:t> </a:t>
                </a:r>
                <a:r>
                  <a:rPr lang="en-US" sz="2000" dirty="0" err="1"/>
                  <a:t>là</a:t>
                </a:r>
                <a:r>
                  <a:rPr lang="en-US" sz="2000" dirty="0"/>
                  <a:t> </a:t>
                </a:r>
                <a:r>
                  <a:rPr lang="en-US" sz="2000" dirty="0" err="1"/>
                  <a:t>hai</a:t>
                </a:r>
                <a:r>
                  <a:rPr lang="en-US" sz="2000" dirty="0"/>
                  <a:t> </a:t>
                </a:r>
                <a:r>
                  <a:rPr lang="en-US" sz="2000" dirty="0" err="1"/>
                  <a:t>cạnh</a:t>
                </a:r>
                <a:r>
                  <a:rPr lang="en-US" sz="2000" dirty="0"/>
                  <a:t> </a:t>
                </a:r>
                <a:r>
                  <a:rPr lang="en-US" sz="2000" dirty="0" err="1"/>
                  <a:t>của</a:t>
                </a:r>
                <a:r>
                  <a:rPr lang="en-US" sz="2000" dirty="0"/>
                  <a:t> </a:t>
                </a:r>
                <a:r>
                  <a:rPr lang="en-US" sz="2000" dirty="0" err="1"/>
                  <a:t>góc</a:t>
                </a:r>
                <a:r>
                  <a:rPr lang="en-US" sz="2000" dirty="0"/>
                  <a:t>. </a:t>
                </a:r>
              </a:p>
              <a:p>
                <a:pPr marL="139700" indent="0" algn="just">
                  <a:lnSpc>
                    <a:spcPct val="130000"/>
                  </a:lnSpc>
                </a:pPr>
                <a:r>
                  <a:rPr lang="en-US" sz="2000" dirty="0" err="1"/>
                  <a:t>Gốc</a:t>
                </a:r>
                <a:r>
                  <a:rPr lang="en-US" sz="2000" dirty="0"/>
                  <a:t> </a:t>
                </a:r>
                <a:r>
                  <a:rPr lang="en-US" sz="2000" dirty="0" err="1"/>
                  <a:t>chung</a:t>
                </a:r>
                <a:r>
                  <a:rPr lang="en-US" sz="2000" dirty="0"/>
                  <a:t> </a:t>
                </a:r>
                <a:r>
                  <a:rPr lang="en-US" sz="2000" i="1" dirty="0"/>
                  <a:t>O </a:t>
                </a:r>
                <a:r>
                  <a:rPr lang="en-US" sz="2000" dirty="0" err="1"/>
                  <a:t>của</a:t>
                </a:r>
                <a:r>
                  <a:rPr lang="en-US" sz="2000" dirty="0"/>
                  <a:t> </a:t>
                </a:r>
                <a:r>
                  <a:rPr lang="en-US" sz="2000" dirty="0" err="1"/>
                  <a:t>hai</a:t>
                </a:r>
                <a:r>
                  <a:rPr lang="en-US" sz="2000" dirty="0"/>
                  <a:t> </a:t>
                </a:r>
                <a:r>
                  <a:rPr lang="en-US" sz="2000" dirty="0" err="1"/>
                  <a:t>tia</a:t>
                </a:r>
                <a:r>
                  <a:rPr lang="en-US" sz="2000" dirty="0"/>
                  <a:t> </a:t>
                </a:r>
                <a:r>
                  <a:rPr lang="en-US" sz="2000" dirty="0" err="1"/>
                  <a:t>được</a:t>
                </a:r>
                <a:r>
                  <a:rPr lang="en-US" sz="2000" dirty="0"/>
                  <a:t> </a:t>
                </a:r>
                <a:r>
                  <a:rPr lang="en-US" sz="2000" dirty="0" err="1"/>
                  <a:t>gọi</a:t>
                </a:r>
                <a:r>
                  <a:rPr lang="en-US" sz="2000" dirty="0"/>
                  <a:t> </a:t>
                </a:r>
                <a:r>
                  <a:rPr lang="en-US" sz="2000" dirty="0" err="1"/>
                  <a:t>là</a:t>
                </a:r>
                <a:r>
                  <a:rPr lang="en-US" sz="2000" dirty="0"/>
                  <a:t> </a:t>
                </a:r>
                <a:r>
                  <a:rPr lang="en-US" sz="2000" dirty="0" err="1"/>
                  <a:t>đỉnh</a:t>
                </a:r>
                <a:r>
                  <a:rPr lang="en-US" sz="2000" dirty="0"/>
                  <a:t> </a:t>
                </a:r>
                <a:r>
                  <a:rPr lang="en-US" sz="2000" dirty="0" err="1"/>
                  <a:t>của</a:t>
                </a:r>
                <a:r>
                  <a:rPr lang="en-US" sz="2000" dirty="0"/>
                  <a:t> </a:t>
                </a:r>
                <a:r>
                  <a:rPr lang="en-US" sz="2000" dirty="0" err="1"/>
                  <a:t>góc</a:t>
                </a:r>
                <a:r>
                  <a:rPr lang="en-US" sz="2000" dirty="0"/>
                  <a:t>.</a:t>
                </a:r>
              </a:p>
              <a:p>
                <a:pPr marL="0" indent="0" algn="just">
                  <a:lnSpc>
                    <a:spcPct val="130000"/>
                  </a:lnSpc>
                  <a:buClr>
                    <a:schemeClr val="hlink"/>
                  </a:buClr>
                  <a:buSzPts val="1100"/>
                  <a:buFont typeface="Arial"/>
                  <a:buNone/>
                </a:pPr>
                <a:endParaRPr lang="en-US" sz="2000" b="1" i="1" dirty="0">
                  <a:solidFill>
                    <a:srgbClr val="FF0000"/>
                  </a:solidFill>
                </a:endParaRPr>
              </a:p>
            </p:txBody>
          </p:sp>
        </mc:Choice>
        <mc:Fallback xmlns="">
          <p:sp>
            <p:nvSpPr>
              <p:cNvPr id="138" name="Google Shape;1641;p42">
                <a:extLst>
                  <a:ext uri="{FF2B5EF4-FFF2-40B4-BE49-F238E27FC236}">
                    <a16:creationId xmlns:a16="http://schemas.microsoft.com/office/drawing/2014/main" id="{6E016247-CAAA-43A4-A8CD-5D1BFF9EA56E}"/>
                  </a:ext>
                </a:extLst>
              </p:cNvPr>
              <p:cNvSpPr txBox="1">
                <a:spLocks noRot="1" noChangeAspect="1" noMove="1" noResize="1" noEditPoints="1" noAdjustHandles="1" noChangeArrowheads="1" noChangeShapeType="1" noTextEdit="1"/>
              </p:cNvSpPr>
              <p:nvPr/>
            </p:nvSpPr>
            <p:spPr>
              <a:xfrm>
                <a:off x="1059672" y="3338412"/>
                <a:ext cx="7435722" cy="1421828"/>
              </a:xfrm>
              <a:prstGeom prst="rect">
                <a:avLst/>
              </a:prstGeom>
              <a:blipFill>
                <a:blip r:embed="rId6"/>
                <a:stretch>
                  <a:fillRect r="-1718"/>
                </a:stretch>
              </a:blipFill>
              <a:ln w="9525" cap="flat" cmpd="sng">
                <a:solidFill>
                  <a:srgbClr val="000000"/>
                </a:solidFill>
                <a:prstDash val="solid"/>
                <a:round/>
                <a:headEnd type="none" w="sm" len="sm"/>
                <a:tailEnd type="none" w="sm" len="sm"/>
              </a:ln>
            </p:spPr>
            <p:txBody>
              <a:bodyPr/>
              <a:lstStyle/>
              <a:p>
                <a:r>
                  <a:rPr lang="vi-VN">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1"/>
                                        </p:tgtEl>
                                        <p:attrNameLst>
                                          <p:attrName>style.visibility</p:attrName>
                                        </p:attrNameLst>
                                      </p:cBhvr>
                                      <p:to>
                                        <p:strVal val="visible"/>
                                      </p:to>
                                    </p:set>
                                    <p:anim calcmode="lin" valueType="num">
                                      <p:cBhvr additive="base">
                                        <p:cTn id="7" dur="500" fill="hold"/>
                                        <p:tgtEl>
                                          <p:spTgt spid="131"/>
                                        </p:tgtEl>
                                        <p:attrNameLst>
                                          <p:attrName>ppt_x</p:attrName>
                                        </p:attrNameLst>
                                      </p:cBhvr>
                                      <p:tavLst>
                                        <p:tav tm="0">
                                          <p:val>
                                            <p:strVal val="#ppt_x"/>
                                          </p:val>
                                        </p:tav>
                                        <p:tav tm="100000">
                                          <p:val>
                                            <p:strVal val="#ppt_x"/>
                                          </p:val>
                                        </p:tav>
                                      </p:tavLst>
                                    </p:anim>
                                    <p:anim calcmode="lin" valueType="num">
                                      <p:cBhvr additive="base">
                                        <p:cTn id="8" dur="500" fill="hold"/>
                                        <p:tgtEl>
                                          <p:spTgt spid="13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134"/>
                                        </p:tgtEl>
                                        <p:attrNameLst>
                                          <p:attrName>style.visibility</p:attrName>
                                        </p:attrNameLst>
                                      </p:cBhvr>
                                      <p:to>
                                        <p:strVal val="visible"/>
                                      </p:to>
                                    </p:set>
                                    <p:animEffect transition="in" filter="randombar(horizontal)">
                                      <p:cBhvr>
                                        <p:cTn id="12" dur="500"/>
                                        <p:tgtEl>
                                          <p:spTgt spid="13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par>
                          <p:cTn id="18" fill="hold">
                            <p:stCondLst>
                              <p:cond delay="500"/>
                            </p:stCondLst>
                            <p:childTnLst>
                              <p:par>
                                <p:cTn id="19" presetID="2" presetClass="entr" presetSubtype="4" fill="hold" grpId="0" nodeType="afterEffect">
                                  <p:stCondLst>
                                    <p:cond delay="0"/>
                                  </p:stCondLst>
                                  <p:childTnLst>
                                    <p:set>
                                      <p:cBhvr>
                                        <p:cTn id="20" dur="1" fill="hold">
                                          <p:stCondLst>
                                            <p:cond delay="0"/>
                                          </p:stCondLst>
                                        </p:cTn>
                                        <p:tgtEl>
                                          <p:spTgt spid="138">
                                            <p:bg/>
                                          </p:spTgt>
                                        </p:tgtEl>
                                        <p:attrNameLst>
                                          <p:attrName>style.visibility</p:attrName>
                                        </p:attrNameLst>
                                      </p:cBhvr>
                                      <p:to>
                                        <p:strVal val="visible"/>
                                      </p:to>
                                    </p:set>
                                    <p:anim calcmode="lin" valueType="num">
                                      <p:cBhvr additive="base">
                                        <p:cTn id="21" dur="500" fill="hold"/>
                                        <p:tgtEl>
                                          <p:spTgt spid="138">
                                            <p:bg/>
                                          </p:spTgt>
                                        </p:tgtEl>
                                        <p:attrNameLst>
                                          <p:attrName>ppt_x</p:attrName>
                                        </p:attrNameLst>
                                      </p:cBhvr>
                                      <p:tavLst>
                                        <p:tav tm="0">
                                          <p:val>
                                            <p:strVal val="#ppt_x"/>
                                          </p:val>
                                        </p:tav>
                                        <p:tav tm="100000">
                                          <p:val>
                                            <p:strVal val="#ppt_x"/>
                                          </p:val>
                                        </p:tav>
                                      </p:tavLst>
                                    </p:anim>
                                    <p:anim calcmode="lin" valueType="num">
                                      <p:cBhvr additive="base">
                                        <p:cTn id="22" dur="500" fill="hold"/>
                                        <p:tgtEl>
                                          <p:spTgt spid="138">
                                            <p:bg/>
                                          </p:spTgt>
                                        </p:tgtEl>
                                        <p:attrNameLst>
                                          <p:attrName>ppt_y</p:attrName>
                                        </p:attrNameLst>
                                      </p:cBhvr>
                                      <p:tavLst>
                                        <p:tav tm="0">
                                          <p:val>
                                            <p:strVal val="1+#ppt_h/2"/>
                                          </p:val>
                                        </p:tav>
                                        <p:tav tm="100000">
                                          <p:val>
                                            <p:strVal val="#ppt_y"/>
                                          </p:val>
                                        </p:tav>
                                      </p:tavLst>
                                    </p:anim>
                                  </p:childTnLst>
                                </p:cTn>
                              </p:par>
                            </p:childTnLst>
                          </p:cTn>
                        </p:par>
                        <p:par>
                          <p:cTn id="23" fill="hold">
                            <p:stCondLst>
                              <p:cond delay="1000"/>
                            </p:stCondLst>
                            <p:childTnLst>
                              <p:par>
                                <p:cTn id="24" presetID="2" presetClass="entr" presetSubtype="4" fill="hold" grpId="0" nodeType="afterEffect">
                                  <p:stCondLst>
                                    <p:cond delay="0"/>
                                  </p:stCondLst>
                                  <p:childTnLst>
                                    <p:set>
                                      <p:cBhvr>
                                        <p:cTn id="25" dur="1" fill="hold">
                                          <p:stCondLst>
                                            <p:cond delay="0"/>
                                          </p:stCondLst>
                                        </p:cTn>
                                        <p:tgtEl>
                                          <p:spTgt spid="138">
                                            <p:txEl>
                                              <p:pRg st="0" end="0"/>
                                            </p:txEl>
                                          </p:spTgt>
                                        </p:tgtEl>
                                        <p:attrNameLst>
                                          <p:attrName>style.visibility</p:attrName>
                                        </p:attrNameLst>
                                      </p:cBhvr>
                                      <p:to>
                                        <p:strVal val="visible"/>
                                      </p:to>
                                    </p:set>
                                    <p:anim calcmode="lin" valueType="num">
                                      <p:cBhvr additive="base">
                                        <p:cTn id="26" dur="500" fill="hold"/>
                                        <p:tgtEl>
                                          <p:spTgt spid="138">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38">
                                            <p:txEl>
                                              <p:pRg st="0" end="0"/>
                                            </p:txEl>
                                          </p:spTgt>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138">
                                            <p:txEl>
                                              <p:pRg st="1" end="1"/>
                                            </p:txEl>
                                          </p:spTgt>
                                        </p:tgtEl>
                                        <p:attrNameLst>
                                          <p:attrName>style.visibility</p:attrName>
                                        </p:attrNameLst>
                                      </p:cBhvr>
                                      <p:to>
                                        <p:strVal val="visible"/>
                                      </p:to>
                                    </p:set>
                                    <p:anim calcmode="lin" valueType="num">
                                      <p:cBhvr additive="base">
                                        <p:cTn id="31" dur="500" fill="hold"/>
                                        <p:tgtEl>
                                          <p:spTgt spid="138">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8">
                                            <p:txEl>
                                              <p:pRg st="1" end="1"/>
                                            </p:txEl>
                                          </p:spTgt>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38">
                                            <p:txEl>
                                              <p:pRg st="2" end="2"/>
                                            </p:txEl>
                                          </p:spTgt>
                                        </p:tgtEl>
                                        <p:attrNameLst>
                                          <p:attrName>style.visibility</p:attrName>
                                        </p:attrNameLst>
                                      </p:cBhvr>
                                      <p:to>
                                        <p:strVal val="visible"/>
                                      </p:to>
                                    </p:set>
                                    <p:anim calcmode="lin" valueType="num">
                                      <p:cBhvr additive="base">
                                        <p:cTn id="36" dur="500" fill="hold"/>
                                        <p:tgtEl>
                                          <p:spTgt spid="138">
                                            <p:txEl>
                                              <p:pRg st="2" end="2"/>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3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p:bldP spid="138"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64"/>
        <p:cNvGrpSpPr/>
        <p:nvPr/>
      </p:nvGrpSpPr>
      <p:grpSpPr>
        <a:xfrm>
          <a:off x="0" y="0"/>
          <a:ext cx="0" cy="0"/>
          <a:chOff x="0" y="0"/>
          <a:chExt cx="0" cy="0"/>
        </a:xfrm>
      </p:grpSpPr>
      <p:sp>
        <p:nvSpPr>
          <p:cNvPr id="2065" name="Google Shape;2065;p45"/>
          <p:cNvSpPr txBox="1">
            <a:spLocks noGrp="1"/>
          </p:cNvSpPr>
          <p:nvPr>
            <p:ph type="subTitle" idx="2"/>
          </p:nvPr>
        </p:nvSpPr>
        <p:spPr>
          <a:xfrm>
            <a:off x="878937" y="1248766"/>
            <a:ext cx="7113463" cy="647750"/>
          </a:xfrm>
          <a:prstGeom prst="rect">
            <a:avLst/>
          </a:prstGeom>
        </p:spPr>
        <p:txBody>
          <a:bodyPr spcFirstLastPara="1" wrap="square" lIns="91425" tIns="91425" rIns="91425" bIns="91425" anchor="t" anchorCtr="0">
            <a:noAutofit/>
          </a:bodyPr>
          <a:lstStyle/>
          <a:p>
            <a:pPr marL="0" lvl="0" indent="0" algn="just" rtl="0">
              <a:lnSpc>
                <a:spcPct val="120000"/>
              </a:lnSpc>
              <a:spcBef>
                <a:spcPts val="0"/>
              </a:spcBef>
              <a:spcAft>
                <a:spcPts val="1600"/>
              </a:spcAft>
              <a:buNone/>
            </a:pPr>
            <a:r>
              <a:rPr lang="en" sz="2400" dirty="0"/>
              <a:t>Hãy đọc và viết tên các góc đỉnh A trong </a:t>
            </a:r>
            <a:r>
              <a:rPr lang="en" sz="2400" i="1" dirty="0"/>
              <a:t>Hình 69  </a:t>
            </a:r>
            <a:r>
              <a:rPr lang="en" sz="2400" dirty="0"/>
              <a:t>và cho biết các cạnh của chúng.</a:t>
            </a:r>
            <a:endParaRPr sz="2400" dirty="0"/>
          </a:p>
        </p:txBody>
      </p:sp>
      <p:sp>
        <p:nvSpPr>
          <p:cNvPr id="2066" name="Google Shape;2066;p45"/>
          <p:cNvSpPr txBox="1">
            <a:spLocks noGrp="1"/>
          </p:cNvSpPr>
          <p:nvPr>
            <p:ph type="title"/>
          </p:nvPr>
        </p:nvSpPr>
        <p:spPr>
          <a:xfrm>
            <a:off x="530917" y="500444"/>
            <a:ext cx="1988111"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b="1" dirty="0">
                <a:solidFill>
                  <a:srgbClr val="002060"/>
                </a:solidFill>
              </a:rPr>
              <a:t>Luyện tập 1</a:t>
            </a:r>
            <a:endParaRPr sz="2400" b="1" dirty="0">
              <a:solidFill>
                <a:srgbClr val="002060"/>
              </a:solidFill>
            </a:endParaRPr>
          </a:p>
        </p:txBody>
      </p:sp>
      <p:grpSp>
        <p:nvGrpSpPr>
          <p:cNvPr id="2180" name="Google Shape;2180;p45"/>
          <p:cNvGrpSpPr/>
          <p:nvPr/>
        </p:nvGrpSpPr>
        <p:grpSpPr>
          <a:xfrm>
            <a:off x="554175" y="3969452"/>
            <a:ext cx="745681" cy="929720"/>
            <a:chOff x="4561703" y="755207"/>
            <a:chExt cx="745681" cy="929720"/>
          </a:xfrm>
        </p:grpSpPr>
        <p:sp>
          <p:nvSpPr>
            <p:cNvPr id="2181" name="Google Shape;2181;p45"/>
            <p:cNvSpPr/>
            <p:nvPr/>
          </p:nvSpPr>
          <p:spPr>
            <a:xfrm rot="961257">
              <a:off x="5066127" y="781582"/>
              <a:ext cx="218584" cy="195058"/>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45"/>
            <p:cNvSpPr/>
            <p:nvPr/>
          </p:nvSpPr>
          <p:spPr>
            <a:xfrm rot="961257">
              <a:off x="5061504" y="814963"/>
              <a:ext cx="218559" cy="161032"/>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45"/>
            <p:cNvSpPr/>
            <p:nvPr/>
          </p:nvSpPr>
          <p:spPr>
            <a:xfrm rot="961257">
              <a:off x="5181938" y="793431"/>
              <a:ext cx="87729" cy="65353"/>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45"/>
            <p:cNvSpPr/>
            <p:nvPr/>
          </p:nvSpPr>
          <p:spPr>
            <a:xfrm rot="961257">
              <a:off x="4595793" y="1431045"/>
              <a:ext cx="251735" cy="223484"/>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45"/>
            <p:cNvSpPr/>
            <p:nvPr/>
          </p:nvSpPr>
          <p:spPr>
            <a:xfrm rot="961257">
              <a:off x="4618200" y="1535979"/>
              <a:ext cx="81828" cy="71303"/>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45"/>
            <p:cNvSpPr/>
            <p:nvPr/>
          </p:nvSpPr>
          <p:spPr>
            <a:xfrm rot="961257">
              <a:off x="4691453" y="1605162"/>
              <a:ext cx="15001" cy="13326"/>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45"/>
            <p:cNvSpPr/>
            <p:nvPr/>
          </p:nvSpPr>
          <p:spPr>
            <a:xfrm rot="961257">
              <a:off x="4705831" y="845526"/>
              <a:ext cx="468419" cy="780982"/>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45"/>
            <p:cNvSpPr/>
            <p:nvPr/>
          </p:nvSpPr>
          <p:spPr>
            <a:xfrm rot="961257">
              <a:off x="4785630" y="873677"/>
              <a:ext cx="308813" cy="724680"/>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45"/>
            <p:cNvSpPr/>
            <p:nvPr/>
          </p:nvSpPr>
          <p:spPr>
            <a:xfrm rot="961257">
              <a:off x="5054243" y="790483"/>
              <a:ext cx="226884" cy="168807"/>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45"/>
            <p:cNvSpPr/>
            <p:nvPr/>
          </p:nvSpPr>
          <p:spPr>
            <a:xfrm rot="961257">
              <a:off x="5175132" y="769086"/>
              <a:ext cx="95904" cy="73103"/>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45"/>
            <p:cNvSpPr/>
            <p:nvPr/>
          </p:nvSpPr>
          <p:spPr>
            <a:xfrm rot="961257">
              <a:off x="4578669" y="1476944"/>
              <a:ext cx="239885" cy="156706"/>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45"/>
            <p:cNvSpPr/>
            <p:nvPr/>
          </p:nvSpPr>
          <p:spPr>
            <a:xfrm rot="961257">
              <a:off x="4698820" y="821116"/>
              <a:ext cx="476744" cy="788682"/>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45"/>
            <p:cNvSpPr/>
            <p:nvPr/>
          </p:nvSpPr>
          <p:spPr>
            <a:xfrm rot="961257">
              <a:off x="4778994" y="849398"/>
              <a:ext cx="316763" cy="732355"/>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4" name="Google Shape;2194;p45"/>
          <p:cNvGrpSpPr/>
          <p:nvPr/>
        </p:nvGrpSpPr>
        <p:grpSpPr>
          <a:xfrm>
            <a:off x="716537" y="3294184"/>
            <a:ext cx="814400" cy="1093000"/>
            <a:chOff x="7183950" y="2430663"/>
            <a:chExt cx="814400" cy="1093000"/>
          </a:xfrm>
        </p:grpSpPr>
        <p:sp>
          <p:nvSpPr>
            <p:cNvPr id="2195" name="Google Shape;2195;p45"/>
            <p:cNvSpPr/>
            <p:nvPr/>
          </p:nvSpPr>
          <p:spPr>
            <a:xfrm flipH="1">
              <a:off x="7930475" y="3050788"/>
              <a:ext cx="23175" cy="30575"/>
            </a:xfrm>
            <a:custGeom>
              <a:avLst/>
              <a:gdLst/>
              <a:ahLst/>
              <a:cxnLst/>
              <a:rect l="l" t="t" r="r" b="b"/>
              <a:pathLst>
                <a:path w="927" h="1223" extrusionOk="0">
                  <a:moveTo>
                    <a:pt x="672" y="0"/>
                  </a:moveTo>
                  <a:cubicBezTo>
                    <a:pt x="596" y="0"/>
                    <a:pt x="521" y="40"/>
                    <a:pt x="481" y="111"/>
                  </a:cubicBezTo>
                  <a:cubicBezTo>
                    <a:pt x="332" y="370"/>
                    <a:pt x="191" y="633"/>
                    <a:pt x="56" y="901"/>
                  </a:cubicBezTo>
                  <a:cubicBezTo>
                    <a:pt x="1" y="1008"/>
                    <a:pt x="43" y="1142"/>
                    <a:pt x="154" y="1198"/>
                  </a:cubicBezTo>
                  <a:cubicBezTo>
                    <a:pt x="185" y="1214"/>
                    <a:pt x="220" y="1223"/>
                    <a:pt x="254" y="1223"/>
                  </a:cubicBezTo>
                  <a:cubicBezTo>
                    <a:pt x="334" y="1223"/>
                    <a:pt x="412" y="1179"/>
                    <a:pt x="451" y="1102"/>
                  </a:cubicBezTo>
                  <a:cubicBezTo>
                    <a:pt x="582" y="844"/>
                    <a:pt x="722" y="586"/>
                    <a:pt x="866" y="333"/>
                  </a:cubicBezTo>
                  <a:cubicBezTo>
                    <a:pt x="927" y="224"/>
                    <a:pt x="888" y="90"/>
                    <a:pt x="782" y="30"/>
                  </a:cubicBezTo>
                  <a:cubicBezTo>
                    <a:pt x="748" y="10"/>
                    <a:pt x="710" y="0"/>
                    <a:pt x="6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45"/>
            <p:cNvSpPr/>
            <p:nvPr/>
          </p:nvSpPr>
          <p:spPr>
            <a:xfrm flipH="1">
              <a:off x="7958950" y="3110688"/>
              <a:ext cx="19725" cy="32000"/>
            </a:xfrm>
            <a:custGeom>
              <a:avLst/>
              <a:gdLst/>
              <a:ahLst/>
              <a:cxnLst/>
              <a:rect l="l" t="t" r="r" b="b"/>
              <a:pathLst>
                <a:path w="789" h="1280" extrusionOk="0">
                  <a:moveTo>
                    <a:pt x="540" y="1"/>
                  </a:moveTo>
                  <a:cubicBezTo>
                    <a:pt x="451" y="1"/>
                    <a:pt x="366" y="55"/>
                    <a:pt x="332" y="144"/>
                  </a:cubicBezTo>
                  <a:cubicBezTo>
                    <a:pt x="226" y="423"/>
                    <a:pt x="128" y="706"/>
                    <a:pt x="37" y="991"/>
                  </a:cubicBezTo>
                  <a:cubicBezTo>
                    <a:pt x="0" y="1108"/>
                    <a:pt x="64" y="1232"/>
                    <a:pt x="180" y="1270"/>
                  </a:cubicBezTo>
                  <a:cubicBezTo>
                    <a:pt x="202" y="1277"/>
                    <a:pt x="226" y="1280"/>
                    <a:pt x="249" y="1280"/>
                  </a:cubicBezTo>
                  <a:cubicBezTo>
                    <a:pt x="342" y="1280"/>
                    <a:pt x="429" y="1220"/>
                    <a:pt x="458" y="1125"/>
                  </a:cubicBezTo>
                  <a:cubicBezTo>
                    <a:pt x="548" y="849"/>
                    <a:pt x="643" y="575"/>
                    <a:pt x="746" y="301"/>
                  </a:cubicBezTo>
                  <a:cubicBezTo>
                    <a:pt x="789" y="187"/>
                    <a:pt x="732" y="59"/>
                    <a:pt x="617" y="15"/>
                  </a:cubicBezTo>
                  <a:cubicBezTo>
                    <a:pt x="592" y="5"/>
                    <a:pt x="566" y="1"/>
                    <a:pt x="5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45"/>
            <p:cNvSpPr/>
            <p:nvPr/>
          </p:nvSpPr>
          <p:spPr>
            <a:xfrm flipH="1">
              <a:off x="7381975" y="2907263"/>
              <a:ext cx="24425" cy="29775"/>
            </a:xfrm>
            <a:custGeom>
              <a:avLst/>
              <a:gdLst/>
              <a:ahLst/>
              <a:cxnLst/>
              <a:rect l="l" t="t" r="r" b="b"/>
              <a:pathLst>
                <a:path w="977" h="1191" extrusionOk="0">
                  <a:moveTo>
                    <a:pt x="250" y="0"/>
                  </a:moveTo>
                  <a:cubicBezTo>
                    <a:pt x="205" y="0"/>
                    <a:pt x="160" y="14"/>
                    <a:pt x="121" y="42"/>
                  </a:cubicBezTo>
                  <a:cubicBezTo>
                    <a:pt x="22" y="113"/>
                    <a:pt x="0" y="253"/>
                    <a:pt x="71" y="350"/>
                  </a:cubicBezTo>
                  <a:cubicBezTo>
                    <a:pt x="242" y="584"/>
                    <a:pt x="395" y="827"/>
                    <a:pt x="528" y="1073"/>
                  </a:cubicBezTo>
                  <a:cubicBezTo>
                    <a:pt x="568" y="1148"/>
                    <a:pt x="644" y="1190"/>
                    <a:pt x="724" y="1190"/>
                  </a:cubicBezTo>
                  <a:cubicBezTo>
                    <a:pt x="759" y="1190"/>
                    <a:pt x="795" y="1182"/>
                    <a:pt x="829" y="1164"/>
                  </a:cubicBezTo>
                  <a:cubicBezTo>
                    <a:pt x="936" y="1105"/>
                    <a:pt x="976" y="972"/>
                    <a:pt x="918" y="864"/>
                  </a:cubicBezTo>
                  <a:cubicBezTo>
                    <a:pt x="776" y="599"/>
                    <a:pt x="610" y="341"/>
                    <a:pt x="430" y="91"/>
                  </a:cubicBezTo>
                  <a:cubicBezTo>
                    <a:pt x="386" y="32"/>
                    <a:pt x="319" y="0"/>
                    <a:pt x="250"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45"/>
            <p:cNvSpPr/>
            <p:nvPr/>
          </p:nvSpPr>
          <p:spPr>
            <a:xfrm flipH="1">
              <a:off x="7424100" y="2862163"/>
              <a:ext cx="30475" cy="24025"/>
            </a:xfrm>
            <a:custGeom>
              <a:avLst/>
              <a:gdLst/>
              <a:ahLst/>
              <a:cxnLst/>
              <a:rect l="l" t="t" r="r" b="b"/>
              <a:pathLst>
                <a:path w="1219" h="961" extrusionOk="0">
                  <a:moveTo>
                    <a:pt x="255" y="0"/>
                  </a:moveTo>
                  <a:cubicBezTo>
                    <a:pt x="181" y="0"/>
                    <a:pt x="109" y="37"/>
                    <a:pt x="67" y="103"/>
                  </a:cubicBezTo>
                  <a:cubicBezTo>
                    <a:pt x="0" y="207"/>
                    <a:pt x="33" y="343"/>
                    <a:pt x="135" y="408"/>
                  </a:cubicBezTo>
                  <a:cubicBezTo>
                    <a:pt x="373" y="557"/>
                    <a:pt x="607" y="727"/>
                    <a:pt x="830" y="910"/>
                  </a:cubicBezTo>
                  <a:cubicBezTo>
                    <a:pt x="871" y="945"/>
                    <a:pt x="921" y="961"/>
                    <a:pt x="970" y="961"/>
                  </a:cubicBezTo>
                  <a:cubicBezTo>
                    <a:pt x="1034" y="961"/>
                    <a:pt x="1098" y="934"/>
                    <a:pt x="1140" y="882"/>
                  </a:cubicBezTo>
                  <a:cubicBezTo>
                    <a:pt x="1218" y="788"/>
                    <a:pt x="1204" y="648"/>
                    <a:pt x="1111" y="570"/>
                  </a:cubicBezTo>
                  <a:cubicBezTo>
                    <a:pt x="874" y="374"/>
                    <a:pt x="626" y="195"/>
                    <a:pt x="372" y="34"/>
                  </a:cubicBezTo>
                  <a:cubicBezTo>
                    <a:pt x="335" y="11"/>
                    <a:pt x="295" y="0"/>
                    <a:pt x="25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45"/>
            <p:cNvSpPr/>
            <p:nvPr/>
          </p:nvSpPr>
          <p:spPr>
            <a:xfrm flipH="1">
              <a:off x="7419075" y="3080138"/>
              <a:ext cx="29200" cy="14175"/>
            </a:xfrm>
            <a:custGeom>
              <a:avLst/>
              <a:gdLst/>
              <a:ahLst/>
              <a:cxnLst/>
              <a:rect l="l" t="t" r="r" b="b"/>
              <a:pathLst>
                <a:path w="1168" h="567" extrusionOk="0">
                  <a:moveTo>
                    <a:pt x="1016" y="0"/>
                  </a:moveTo>
                  <a:cubicBezTo>
                    <a:pt x="785" y="84"/>
                    <a:pt x="544" y="125"/>
                    <a:pt x="300" y="125"/>
                  </a:cubicBezTo>
                  <a:lnTo>
                    <a:pt x="233" y="124"/>
                  </a:lnTo>
                  <a:cubicBezTo>
                    <a:pt x="231" y="124"/>
                    <a:pt x="230" y="124"/>
                    <a:pt x="228" y="124"/>
                  </a:cubicBezTo>
                  <a:cubicBezTo>
                    <a:pt x="110" y="124"/>
                    <a:pt x="8" y="218"/>
                    <a:pt x="5" y="336"/>
                  </a:cubicBezTo>
                  <a:cubicBezTo>
                    <a:pt x="1" y="458"/>
                    <a:pt x="97" y="561"/>
                    <a:pt x="218" y="565"/>
                  </a:cubicBezTo>
                  <a:lnTo>
                    <a:pt x="300" y="566"/>
                  </a:lnTo>
                  <a:cubicBezTo>
                    <a:pt x="591" y="566"/>
                    <a:pt x="880" y="517"/>
                    <a:pt x="1163" y="419"/>
                  </a:cubicBezTo>
                  <a:cubicBezTo>
                    <a:pt x="1165" y="419"/>
                    <a:pt x="1165" y="419"/>
                    <a:pt x="1168" y="417"/>
                  </a:cubicBezTo>
                  <a:lnTo>
                    <a:pt x="1016" y="0"/>
                  </a:ln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45"/>
            <p:cNvSpPr/>
            <p:nvPr/>
          </p:nvSpPr>
          <p:spPr>
            <a:xfrm flipH="1">
              <a:off x="7404525" y="2576538"/>
              <a:ext cx="27925" cy="26725"/>
            </a:xfrm>
            <a:custGeom>
              <a:avLst/>
              <a:gdLst/>
              <a:ahLst/>
              <a:cxnLst/>
              <a:rect l="l" t="t" r="r" b="b"/>
              <a:pathLst>
                <a:path w="1117" h="1069" extrusionOk="0">
                  <a:moveTo>
                    <a:pt x="872" y="0"/>
                  </a:moveTo>
                  <a:cubicBezTo>
                    <a:pt x="817" y="0"/>
                    <a:pt x="761" y="21"/>
                    <a:pt x="719" y="63"/>
                  </a:cubicBezTo>
                  <a:cubicBezTo>
                    <a:pt x="504" y="268"/>
                    <a:pt x="294" y="480"/>
                    <a:pt x="85" y="694"/>
                  </a:cubicBezTo>
                  <a:cubicBezTo>
                    <a:pt x="0" y="783"/>
                    <a:pt x="4" y="922"/>
                    <a:pt x="91" y="1006"/>
                  </a:cubicBezTo>
                  <a:cubicBezTo>
                    <a:pt x="133" y="1047"/>
                    <a:pt x="189" y="1068"/>
                    <a:pt x="245" y="1068"/>
                  </a:cubicBezTo>
                  <a:cubicBezTo>
                    <a:pt x="304" y="1068"/>
                    <a:pt x="360" y="1045"/>
                    <a:pt x="404" y="1000"/>
                  </a:cubicBezTo>
                  <a:cubicBezTo>
                    <a:pt x="607" y="790"/>
                    <a:pt x="814" y="584"/>
                    <a:pt x="1025" y="382"/>
                  </a:cubicBezTo>
                  <a:cubicBezTo>
                    <a:pt x="1112" y="297"/>
                    <a:pt x="1116" y="156"/>
                    <a:pt x="1031" y="68"/>
                  </a:cubicBezTo>
                  <a:cubicBezTo>
                    <a:pt x="988" y="23"/>
                    <a:pt x="930" y="0"/>
                    <a:pt x="8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45"/>
            <p:cNvSpPr/>
            <p:nvPr/>
          </p:nvSpPr>
          <p:spPr>
            <a:xfrm flipH="1">
              <a:off x="7449450" y="2625263"/>
              <a:ext cx="26125" cy="28550"/>
            </a:xfrm>
            <a:custGeom>
              <a:avLst/>
              <a:gdLst/>
              <a:ahLst/>
              <a:cxnLst/>
              <a:rect l="l" t="t" r="r" b="b"/>
              <a:pathLst>
                <a:path w="1045" h="1142" extrusionOk="0">
                  <a:moveTo>
                    <a:pt x="797" y="0"/>
                  </a:moveTo>
                  <a:cubicBezTo>
                    <a:pt x="732" y="0"/>
                    <a:pt x="668" y="28"/>
                    <a:pt x="623" y="82"/>
                  </a:cubicBezTo>
                  <a:cubicBezTo>
                    <a:pt x="435" y="312"/>
                    <a:pt x="250" y="547"/>
                    <a:pt x="73" y="787"/>
                  </a:cubicBezTo>
                  <a:cubicBezTo>
                    <a:pt x="1" y="885"/>
                    <a:pt x="21" y="1022"/>
                    <a:pt x="118" y="1097"/>
                  </a:cubicBezTo>
                  <a:cubicBezTo>
                    <a:pt x="157" y="1127"/>
                    <a:pt x="205" y="1141"/>
                    <a:pt x="250" y="1141"/>
                  </a:cubicBezTo>
                  <a:cubicBezTo>
                    <a:pt x="318" y="1141"/>
                    <a:pt x="385" y="1111"/>
                    <a:pt x="428" y="1053"/>
                  </a:cubicBezTo>
                  <a:cubicBezTo>
                    <a:pt x="603" y="818"/>
                    <a:pt x="782" y="588"/>
                    <a:pt x="966" y="363"/>
                  </a:cubicBezTo>
                  <a:cubicBezTo>
                    <a:pt x="1044" y="266"/>
                    <a:pt x="1030" y="126"/>
                    <a:pt x="935" y="49"/>
                  </a:cubicBezTo>
                  <a:cubicBezTo>
                    <a:pt x="895" y="16"/>
                    <a:pt x="846" y="0"/>
                    <a:pt x="79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45"/>
            <p:cNvSpPr/>
            <p:nvPr/>
          </p:nvSpPr>
          <p:spPr>
            <a:xfrm flipH="1">
              <a:off x="7487625" y="2679363"/>
              <a:ext cx="23600" cy="30325"/>
            </a:xfrm>
            <a:custGeom>
              <a:avLst/>
              <a:gdLst/>
              <a:ahLst/>
              <a:cxnLst/>
              <a:rect l="l" t="t" r="r" b="b"/>
              <a:pathLst>
                <a:path w="944" h="1213" extrusionOk="0">
                  <a:moveTo>
                    <a:pt x="689" y="1"/>
                  </a:moveTo>
                  <a:cubicBezTo>
                    <a:pt x="613" y="1"/>
                    <a:pt x="540" y="39"/>
                    <a:pt x="499" y="109"/>
                  </a:cubicBezTo>
                  <a:cubicBezTo>
                    <a:pt x="346" y="364"/>
                    <a:pt x="199" y="624"/>
                    <a:pt x="57" y="886"/>
                  </a:cubicBezTo>
                  <a:cubicBezTo>
                    <a:pt x="0" y="995"/>
                    <a:pt x="41" y="1127"/>
                    <a:pt x="148" y="1187"/>
                  </a:cubicBezTo>
                  <a:cubicBezTo>
                    <a:pt x="180" y="1204"/>
                    <a:pt x="216" y="1212"/>
                    <a:pt x="251" y="1212"/>
                  </a:cubicBezTo>
                  <a:cubicBezTo>
                    <a:pt x="329" y="1212"/>
                    <a:pt x="407" y="1170"/>
                    <a:pt x="447" y="1096"/>
                  </a:cubicBezTo>
                  <a:cubicBezTo>
                    <a:pt x="584" y="839"/>
                    <a:pt x="729" y="585"/>
                    <a:pt x="879" y="336"/>
                  </a:cubicBezTo>
                  <a:cubicBezTo>
                    <a:pt x="943" y="231"/>
                    <a:pt x="908" y="95"/>
                    <a:pt x="803" y="32"/>
                  </a:cubicBezTo>
                  <a:cubicBezTo>
                    <a:pt x="767" y="11"/>
                    <a:pt x="727" y="1"/>
                    <a:pt x="68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45"/>
            <p:cNvSpPr/>
            <p:nvPr/>
          </p:nvSpPr>
          <p:spPr>
            <a:xfrm flipH="1">
              <a:off x="7481925" y="2837038"/>
              <a:ext cx="33525" cy="17300"/>
            </a:xfrm>
            <a:custGeom>
              <a:avLst/>
              <a:gdLst/>
              <a:ahLst/>
              <a:cxnLst/>
              <a:rect l="l" t="t" r="r" b="b"/>
              <a:pathLst>
                <a:path w="1341" h="692" extrusionOk="0">
                  <a:moveTo>
                    <a:pt x="240" y="1"/>
                  </a:moveTo>
                  <a:cubicBezTo>
                    <a:pt x="140" y="1"/>
                    <a:pt x="52" y="69"/>
                    <a:pt x="29" y="171"/>
                  </a:cubicBezTo>
                  <a:cubicBezTo>
                    <a:pt x="0" y="288"/>
                    <a:pt x="73" y="407"/>
                    <a:pt x="192" y="437"/>
                  </a:cubicBezTo>
                  <a:cubicBezTo>
                    <a:pt x="475" y="505"/>
                    <a:pt x="753" y="586"/>
                    <a:pt x="1020" y="678"/>
                  </a:cubicBezTo>
                  <a:cubicBezTo>
                    <a:pt x="1044" y="688"/>
                    <a:pt x="1070" y="691"/>
                    <a:pt x="1092" y="691"/>
                  </a:cubicBezTo>
                  <a:cubicBezTo>
                    <a:pt x="1184" y="691"/>
                    <a:pt x="1270" y="634"/>
                    <a:pt x="1301" y="542"/>
                  </a:cubicBezTo>
                  <a:cubicBezTo>
                    <a:pt x="1340" y="427"/>
                    <a:pt x="1279" y="301"/>
                    <a:pt x="1165" y="261"/>
                  </a:cubicBezTo>
                  <a:cubicBezTo>
                    <a:pt x="885" y="164"/>
                    <a:pt x="592" y="78"/>
                    <a:pt x="294" y="8"/>
                  </a:cubicBezTo>
                  <a:cubicBezTo>
                    <a:pt x="276" y="3"/>
                    <a:pt x="258"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45"/>
            <p:cNvSpPr/>
            <p:nvPr/>
          </p:nvSpPr>
          <p:spPr>
            <a:xfrm flipH="1">
              <a:off x="7477175" y="3053663"/>
              <a:ext cx="29100" cy="25550"/>
            </a:xfrm>
            <a:custGeom>
              <a:avLst/>
              <a:gdLst/>
              <a:ahLst/>
              <a:cxnLst/>
              <a:rect l="l" t="t" r="r" b="b"/>
              <a:pathLst>
                <a:path w="1164" h="1022" extrusionOk="0">
                  <a:moveTo>
                    <a:pt x="244" y="0"/>
                  </a:moveTo>
                  <a:cubicBezTo>
                    <a:pt x="189" y="0"/>
                    <a:pt x="134" y="21"/>
                    <a:pt x="91" y="62"/>
                  </a:cubicBezTo>
                  <a:cubicBezTo>
                    <a:pt x="3" y="148"/>
                    <a:pt x="1" y="287"/>
                    <a:pt x="86" y="374"/>
                  </a:cubicBezTo>
                  <a:cubicBezTo>
                    <a:pt x="308" y="604"/>
                    <a:pt x="542" y="808"/>
                    <a:pt x="783" y="980"/>
                  </a:cubicBezTo>
                  <a:cubicBezTo>
                    <a:pt x="823" y="1008"/>
                    <a:pt x="867" y="1021"/>
                    <a:pt x="911" y="1021"/>
                  </a:cubicBezTo>
                  <a:cubicBezTo>
                    <a:pt x="981" y="1021"/>
                    <a:pt x="1049" y="988"/>
                    <a:pt x="1093" y="929"/>
                  </a:cubicBezTo>
                  <a:cubicBezTo>
                    <a:pt x="1163" y="830"/>
                    <a:pt x="1141" y="691"/>
                    <a:pt x="1042" y="620"/>
                  </a:cubicBezTo>
                  <a:cubicBezTo>
                    <a:pt x="822" y="467"/>
                    <a:pt x="606" y="279"/>
                    <a:pt x="403" y="67"/>
                  </a:cubicBezTo>
                  <a:cubicBezTo>
                    <a:pt x="360" y="23"/>
                    <a:pt x="302" y="0"/>
                    <a:pt x="244"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45"/>
            <p:cNvSpPr/>
            <p:nvPr/>
          </p:nvSpPr>
          <p:spPr>
            <a:xfrm flipH="1">
              <a:off x="7183950" y="2430663"/>
              <a:ext cx="32525" cy="20750"/>
            </a:xfrm>
            <a:custGeom>
              <a:avLst/>
              <a:gdLst/>
              <a:ahLst/>
              <a:cxnLst/>
              <a:rect l="l" t="t" r="r" b="b"/>
              <a:pathLst>
                <a:path w="1301" h="830" extrusionOk="0">
                  <a:moveTo>
                    <a:pt x="1047" y="1"/>
                  </a:moveTo>
                  <a:cubicBezTo>
                    <a:pt x="1015" y="1"/>
                    <a:pt x="983" y="8"/>
                    <a:pt x="953" y="22"/>
                  </a:cubicBezTo>
                  <a:cubicBezTo>
                    <a:pt x="685" y="151"/>
                    <a:pt x="420" y="281"/>
                    <a:pt x="153" y="411"/>
                  </a:cubicBezTo>
                  <a:cubicBezTo>
                    <a:pt x="44" y="466"/>
                    <a:pt x="0" y="600"/>
                    <a:pt x="54" y="707"/>
                  </a:cubicBezTo>
                  <a:cubicBezTo>
                    <a:pt x="94" y="785"/>
                    <a:pt x="172" y="829"/>
                    <a:pt x="253" y="829"/>
                  </a:cubicBezTo>
                  <a:cubicBezTo>
                    <a:pt x="287" y="829"/>
                    <a:pt x="321" y="822"/>
                    <a:pt x="352" y="807"/>
                  </a:cubicBezTo>
                  <a:cubicBezTo>
                    <a:pt x="614" y="676"/>
                    <a:pt x="881" y="549"/>
                    <a:pt x="1145" y="422"/>
                  </a:cubicBezTo>
                  <a:cubicBezTo>
                    <a:pt x="1252" y="371"/>
                    <a:pt x="1301" y="239"/>
                    <a:pt x="1248" y="127"/>
                  </a:cubicBezTo>
                  <a:cubicBezTo>
                    <a:pt x="1210" y="48"/>
                    <a:pt x="1130" y="1"/>
                    <a:pt x="104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45"/>
            <p:cNvSpPr/>
            <p:nvPr/>
          </p:nvSpPr>
          <p:spPr>
            <a:xfrm flipH="1">
              <a:off x="7243125" y="2460863"/>
              <a:ext cx="31825" cy="21925"/>
            </a:xfrm>
            <a:custGeom>
              <a:avLst/>
              <a:gdLst/>
              <a:ahLst/>
              <a:cxnLst/>
              <a:rect l="l" t="t" r="r" b="b"/>
              <a:pathLst>
                <a:path w="1273" h="877" extrusionOk="0">
                  <a:moveTo>
                    <a:pt x="1023" y="1"/>
                  </a:moveTo>
                  <a:cubicBezTo>
                    <a:pt x="987" y="1"/>
                    <a:pt x="950" y="9"/>
                    <a:pt x="917" y="28"/>
                  </a:cubicBezTo>
                  <a:cubicBezTo>
                    <a:pt x="659" y="172"/>
                    <a:pt x="399" y="316"/>
                    <a:pt x="143" y="465"/>
                  </a:cubicBezTo>
                  <a:cubicBezTo>
                    <a:pt x="36" y="526"/>
                    <a:pt x="1" y="662"/>
                    <a:pt x="60" y="767"/>
                  </a:cubicBezTo>
                  <a:cubicBezTo>
                    <a:pt x="101" y="838"/>
                    <a:pt x="177" y="876"/>
                    <a:pt x="252" y="876"/>
                  </a:cubicBezTo>
                  <a:cubicBezTo>
                    <a:pt x="290" y="876"/>
                    <a:pt x="328" y="868"/>
                    <a:pt x="362" y="847"/>
                  </a:cubicBezTo>
                  <a:cubicBezTo>
                    <a:pt x="615" y="699"/>
                    <a:pt x="873" y="556"/>
                    <a:pt x="1128" y="414"/>
                  </a:cubicBezTo>
                  <a:cubicBezTo>
                    <a:pt x="1235" y="356"/>
                    <a:pt x="1273" y="221"/>
                    <a:pt x="1215" y="113"/>
                  </a:cubicBezTo>
                  <a:cubicBezTo>
                    <a:pt x="1176" y="42"/>
                    <a:pt x="1100" y="1"/>
                    <a:pt x="102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45"/>
            <p:cNvSpPr/>
            <p:nvPr/>
          </p:nvSpPr>
          <p:spPr>
            <a:xfrm flipH="1">
              <a:off x="7371000" y="3032713"/>
              <a:ext cx="22525" cy="30775"/>
            </a:xfrm>
            <a:custGeom>
              <a:avLst/>
              <a:gdLst/>
              <a:ahLst/>
              <a:cxnLst/>
              <a:rect l="l" t="t" r="r" b="b"/>
              <a:pathLst>
                <a:path w="901" h="1231" extrusionOk="0">
                  <a:moveTo>
                    <a:pt x="651" y="0"/>
                  </a:moveTo>
                  <a:cubicBezTo>
                    <a:pt x="561" y="0"/>
                    <a:pt x="478" y="55"/>
                    <a:pt x="443" y="145"/>
                  </a:cubicBezTo>
                  <a:cubicBezTo>
                    <a:pt x="343" y="414"/>
                    <a:pt x="217" y="662"/>
                    <a:pt x="67" y="888"/>
                  </a:cubicBezTo>
                  <a:cubicBezTo>
                    <a:pt x="0" y="988"/>
                    <a:pt x="27" y="1127"/>
                    <a:pt x="129" y="1194"/>
                  </a:cubicBezTo>
                  <a:cubicBezTo>
                    <a:pt x="166" y="1220"/>
                    <a:pt x="209" y="1231"/>
                    <a:pt x="251" y="1231"/>
                  </a:cubicBezTo>
                  <a:cubicBezTo>
                    <a:pt x="322" y="1231"/>
                    <a:pt x="393" y="1198"/>
                    <a:pt x="436" y="1132"/>
                  </a:cubicBezTo>
                  <a:cubicBezTo>
                    <a:pt x="604" y="881"/>
                    <a:pt x="746" y="598"/>
                    <a:pt x="858" y="299"/>
                  </a:cubicBezTo>
                  <a:cubicBezTo>
                    <a:pt x="901" y="184"/>
                    <a:pt x="844" y="57"/>
                    <a:pt x="729" y="14"/>
                  </a:cubicBezTo>
                  <a:cubicBezTo>
                    <a:pt x="703" y="5"/>
                    <a:pt x="677" y="0"/>
                    <a:pt x="651"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45"/>
            <p:cNvSpPr/>
            <p:nvPr/>
          </p:nvSpPr>
          <p:spPr>
            <a:xfrm flipH="1">
              <a:off x="7364900" y="2967288"/>
              <a:ext cx="14250" cy="33025"/>
            </a:xfrm>
            <a:custGeom>
              <a:avLst/>
              <a:gdLst/>
              <a:ahLst/>
              <a:cxnLst/>
              <a:rect l="l" t="t" r="r" b="b"/>
              <a:pathLst>
                <a:path w="570" h="1321" extrusionOk="0">
                  <a:moveTo>
                    <a:pt x="239" y="1"/>
                  </a:moveTo>
                  <a:cubicBezTo>
                    <a:pt x="226" y="1"/>
                    <a:pt x="212" y="2"/>
                    <a:pt x="198" y="5"/>
                  </a:cubicBezTo>
                  <a:cubicBezTo>
                    <a:pt x="78" y="30"/>
                    <a:pt x="1" y="147"/>
                    <a:pt x="24" y="266"/>
                  </a:cubicBezTo>
                  <a:cubicBezTo>
                    <a:pt x="80" y="544"/>
                    <a:pt x="114" y="827"/>
                    <a:pt x="123" y="1105"/>
                  </a:cubicBezTo>
                  <a:cubicBezTo>
                    <a:pt x="127" y="1227"/>
                    <a:pt x="226" y="1321"/>
                    <a:pt x="346" y="1321"/>
                  </a:cubicBezTo>
                  <a:lnTo>
                    <a:pt x="353" y="1321"/>
                  </a:lnTo>
                  <a:cubicBezTo>
                    <a:pt x="475" y="1317"/>
                    <a:pt x="570" y="1214"/>
                    <a:pt x="567" y="1091"/>
                  </a:cubicBezTo>
                  <a:cubicBezTo>
                    <a:pt x="555" y="786"/>
                    <a:pt x="520" y="480"/>
                    <a:pt x="459" y="176"/>
                  </a:cubicBezTo>
                  <a:cubicBezTo>
                    <a:pt x="438" y="73"/>
                    <a:pt x="342" y="1"/>
                    <a:pt x="23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45"/>
            <p:cNvSpPr/>
            <p:nvPr/>
          </p:nvSpPr>
          <p:spPr>
            <a:xfrm flipH="1">
              <a:off x="7354250" y="2533188"/>
              <a:ext cx="29675" cy="24925"/>
            </a:xfrm>
            <a:custGeom>
              <a:avLst/>
              <a:gdLst/>
              <a:ahLst/>
              <a:cxnLst/>
              <a:rect l="l" t="t" r="r" b="b"/>
              <a:pathLst>
                <a:path w="1187" h="997" extrusionOk="0">
                  <a:moveTo>
                    <a:pt x="937" y="0"/>
                  </a:moveTo>
                  <a:cubicBezTo>
                    <a:pt x="889" y="0"/>
                    <a:pt x="841" y="16"/>
                    <a:pt x="802" y="47"/>
                  </a:cubicBezTo>
                  <a:cubicBezTo>
                    <a:pt x="568" y="230"/>
                    <a:pt x="335" y="415"/>
                    <a:pt x="107" y="605"/>
                  </a:cubicBezTo>
                  <a:cubicBezTo>
                    <a:pt x="13" y="683"/>
                    <a:pt x="1" y="824"/>
                    <a:pt x="79" y="917"/>
                  </a:cubicBezTo>
                  <a:cubicBezTo>
                    <a:pt x="122" y="971"/>
                    <a:pt x="185" y="997"/>
                    <a:pt x="249" y="997"/>
                  </a:cubicBezTo>
                  <a:cubicBezTo>
                    <a:pt x="298" y="997"/>
                    <a:pt x="349" y="981"/>
                    <a:pt x="390" y="946"/>
                  </a:cubicBezTo>
                  <a:cubicBezTo>
                    <a:pt x="616" y="759"/>
                    <a:pt x="843" y="576"/>
                    <a:pt x="1073" y="394"/>
                  </a:cubicBezTo>
                  <a:cubicBezTo>
                    <a:pt x="1169" y="320"/>
                    <a:pt x="1186" y="180"/>
                    <a:pt x="1112" y="85"/>
                  </a:cubicBezTo>
                  <a:cubicBezTo>
                    <a:pt x="1068" y="29"/>
                    <a:pt x="1002" y="0"/>
                    <a:pt x="93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45"/>
            <p:cNvSpPr/>
            <p:nvPr/>
          </p:nvSpPr>
          <p:spPr>
            <a:xfrm flipH="1">
              <a:off x="7300050" y="2494838"/>
              <a:ext cx="31025" cy="23375"/>
            </a:xfrm>
            <a:custGeom>
              <a:avLst/>
              <a:gdLst/>
              <a:ahLst/>
              <a:cxnLst/>
              <a:rect l="l" t="t" r="r" b="b"/>
              <a:pathLst>
                <a:path w="1241" h="935" extrusionOk="0">
                  <a:moveTo>
                    <a:pt x="988" y="0"/>
                  </a:moveTo>
                  <a:cubicBezTo>
                    <a:pt x="947" y="0"/>
                    <a:pt x="906" y="11"/>
                    <a:pt x="869" y="35"/>
                  </a:cubicBezTo>
                  <a:cubicBezTo>
                    <a:pt x="618" y="197"/>
                    <a:pt x="372" y="361"/>
                    <a:pt x="127" y="530"/>
                  </a:cubicBezTo>
                  <a:cubicBezTo>
                    <a:pt x="26" y="599"/>
                    <a:pt x="1" y="737"/>
                    <a:pt x="70" y="839"/>
                  </a:cubicBezTo>
                  <a:cubicBezTo>
                    <a:pt x="113" y="900"/>
                    <a:pt x="182" y="934"/>
                    <a:pt x="253" y="934"/>
                  </a:cubicBezTo>
                  <a:cubicBezTo>
                    <a:pt x="296" y="934"/>
                    <a:pt x="340" y="921"/>
                    <a:pt x="380" y="896"/>
                  </a:cubicBezTo>
                  <a:cubicBezTo>
                    <a:pt x="621" y="730"/>
                    <a:pt x="863" y="567"/>
                    <a:pt x="1110" y="408"/>
                  </a:cubicBezTo>
                  <a:cubicBezTo>
                    <a:pt x="1212" y="340"/>
                    <a:pt x="1240" y="204"/>
                    <a:pt x="1175" y="102"/>
                  </a:cubicBezTo>
                  <a:cubicBezTo>
                    <a:pt x="1132" y="35"/>
                    <a:pt x="1060" y="0"/>
                    <a:pt x="98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5"/>
            <p:cNvSpPr/>
            <p:nvPr/>
          </p:nvSpPr>
          <p:spPr>
            <a:xfrm flipH="1">
              <a:off x="7986450" y="3240138"/>
              <a:ext cx="11900" cy="33175"/>
            </a:xfrm>
            <a:custGeom>
              <a:avLst/>
              <a:gdLst/>
              <a:ahLst/>
              <a:cxnLst/>
              <a:rect l="l" t="t" r="r" b="b"/>
              <a:pathLst>
                <a:path w="476" h="1327" extrusionOk="0">
                  <a:moveTo>
                    <a:pt x="248" y="0"/>
                  </a:moveTo>
                  <a:cubicBezTo>
                    <a:pt x="132" y="0"/>
                    <a:pt x="34" y="90"/>
                    <a:pt x="27" y="209"/>
                  </a:cubicBezTo>
                  <a:cubicBezTo>
                    <a:pt x="10" y="507"/>
                    <a:pt x="2" y="804"/>
                    <a:pt x="0" y="1105"/>
                  </a:cubicBezTo>
                  <a:cubicBezTo>
                    <a:pt x="0" y="1227"/>
                    <a:pt x="100" y="1326"/>
                    <a:pt x="222" y="1326"/>
                  </a:cubicBezTo>
                  <a:cubicBezTo>
                    <a:pt x="343" y="1326"/>
                    <a:pt x="443" y="1227"/>
                    <a:pt x="443" y="1106"/>
                  </a:cubicBezTo>
                  <a:cubicBezTo>
                    <a:pt x="446" y="816"/>
                    <a:pt x="454" y="524"/>
                    <a:pt x="468" y="233"/>
                  </a:cubicBezTo>
                  <a:cubicBezTo>
                    <a:pt x="475" y="109"/>
                    <a:pt x="382" y="6"/>
                    <a:pt x="258" y="0"/>
                  </a:cubicBezTo>
                  <a:cubicBezTo>
                    <a:pt x="255" y="0"/>
                    <a:pt x="251" y="0"/>
                    <a:pt x="24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5"/>
            <p:cNvSpPr/>
            <p:nvPr/>
          </p:nvSpPr>
          <p:spPr>
            <a:xfrm flipH="1">
              <a:off x="7944275" y="3434838"/>
              <a:ext cx="21475" cy="31375"/>
            </a:xfrm>
            <a:custGeom>
              <a:avLst/>
              <a:gdLst/>
              <a:ahLst/>
              <a:cxnLst/>
              <a:rect l="l" t="t" r="r" b="b"/>
              <a:pathLst>
                <a:path w="859" h="1255" extrusionOk="0">
                  <a:moveTo>
                    <a:pt x="252" y="0"/>
                  </a:moveTo>
                  <a:cubicBezTo>
                    <a:pt x="224" y="0"/>
                    <a:pt x="195" y="6"/>
                    <a:pt x="167" y="18"/>
                  </a:cubicBezTo>
                  <a:cubicBezTo>
                    <a:pt x="53" y="63"/>
                    <a:pt x="1" y="192"/>
                    <a:pt x="46" y="305"/>
                  </a:cubicBezTo>
                  <a:cubicBezTo>
                    <a:pt x="160" y="582"/>
                    <a:pt x="280" y="856"/>
                    <a:pt x="407" y="1126"/>
                  </a:cubicBezTo>
                  <a:cubicBezTo>
                    <a:pt x="443" y="1206"/>
                    <a:pt x="524" y="1254"/>
                    <a:pt x="606" y="1254"/>
                  </a:cubicBezTo>
                  <a:cubicBezTo>
                    <a:pt x="639" y="1254"/>
                    <a:pt x="670" y="1247"/>
                    <a:pt x="700" y="1233"/>
                  </a:cubicBezTo>
                  <a:cubicBezTo>
                    <a:pt x="811" y="1182"/>
                    <a:pt x="859" y="1048"/>
                    <a:pt x="806" y="939"/>
                  </a:cubicBezTo>
                  <a:cubicBezTo>
                    <a:pt x="684" y="674"/>
                    <a:pt x="568" y="407"/>
                    <a:pt x="456" y="138"/>
                  </a:cubicBezTo>
                  <a:cubicBezTo>
                    <a:pt x="421" y="53"/>
                    <a:pt x="339" y="0"/>
                    <a:pt x="25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45"/>
            <p:cNvSpPr/>
            <p:nvPr/>
          </p:nvSpPr>
          <p:spPr>
            <a:xfrm flipH="1">
              <a:off x="7977650" y="3174313"/>
              <a:ext cx="15875" cy="32875"/>
            </a:xfrm>
            <a:custGeom>
              <a:avLst/>
              <a:gdLst/>
              <a:ahLst/>
              <a:cxnLst/>
              <a:rect l="l" t="t" r="r" b="b"/>
              <a:pathLst>
                <a:path w="635" h="1315" extrusionOk="0">
                  <a:moveTo>
                    <a:pt x="396" y="0"/>
                  </a:moveTo>
                  <a:cubicBezTo>
                    <a:pt x="293" y="0"/>
                    <a:pt x="197" y="70"/>
                    <a:pt x="177" y="176"/>
                  </a:cubicBezTo>
                  <a:cubicBezTo>
                    <a:pt x="116" y="468"/>
                    <a:pt x="64" y="763"/>
                    <a:pt x="17" y="1056"/>
                  </a:cubicBezTo>
                  <a:cubicBezTo>
                    <a:pt x="0" y="1181"/>
                    <a:pt x="84" y="1295"/>
                    <a:pt x="204" y="1313"/>
                  </a:cubicBezTo>
                  <a:cubicBezTo>
                    <a:pt x="214" y="1314"/>
                    <a:pt x="227" y="1314"/>
                    <a:pt x="237" y="1314"/>
                  </a:cubicBezTo>
                  <a:cubicBezTo>
                    <a:pt x="343" y="1314"/>
                    <a:pt x="440" y="1236"/>
                    <a:pt x="455" y="1126"/>
                  </a:cubicBezTo>
                  <a:cubicBezTo>
                    <a:pt x="499" y="839"/>
                    <a:pt x="552" y="551"/>
                    <a:pt x="610" y="266"/>
                  </a:cubicBezTo>
                  <a:cubicBezTo>
                    <a:pt x="634" y="147"/>
                    <a:pt x="559" y="31"/>
                    <a:pt x="438" y="4"/>
                  </a:cubicBezTo>
                  <a:cubicBezTo>
                    <a:pt x="424" y="1"/>
                    <a:pt x="410" y="0"/>
                    <a:pt x="3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45"/>
            <p:cNvSpPr/>
            <p:nvPr/>
          </p:nvSpPr>
          <p:spPr>
            <a:xfrm flipH="1">
              <a:off x="7967850" y="3371763"/>
              <a:ext cx="18125" cy="32425"/>
            </a:xfrm>
            <a:custGeom>
              <a:avLst/>
              <a:gdLst/>
              <a:ahLst/>
              <a:cxnLst/>
              <a:rect l="l" t="t" r="r" b="b"/>
              <a:pathLst>
                <a:path w="725" h="1297" extrusionOk="0">
                  <a:moveTo>
                    <a:pt x="243" y="0"/>
                  </a:moveTo>
                  <a:cubicBezTo>
                    <a:pt x="225" y="0"/>
                    <a:pt x="208" y="2"/>
                    <a:pt x="190" y="6"/>
                  </a:cubicBezTo>
                  <a:cubicBezTo>
                    <a:pt x="73" y="35"/>
                    <a:pt x="0" y="155"/>
                    <a:pt x="30" y="274"/>
                  </a:cubicBezTo>
                  <a:cubicBezTo>
                    <a:pt x="101" y="565"/>
                    <a:pt x="179" y="853"/>
                    <a:pt x="264" y="1139"/>
                  </a:cubicBezTo>
                  <a:cubicBezTo>
                    <a:pt x="292" y="1236"/>
                    <a:pt x="380" y="1297"/>
                    <a:pt x="477" y="1297"/>
                  </a:cubicBezTo>
                  <a:cubicBezTo>
                    <a:pt x="498" y="1297"/>
                    <a:pt x="519" y="1294"/>
                    <a:pt x="541" y="1288"/>
                  </a:cubicBezTo>
                  <a:cubicBezTo>
                    <a:pt x="657" y="1253"/>
                    <a:pt x="725" y="1131"/>
                    <a:pt x="689" y="1013"/>
                  </a:cubicBezTo>
                  <a:cubicBezTo>
                    <a:pt x="604" y="734"/>
                    <a:pt x="528" y="453"/>
                    <a:pt x="458" y="169"/>
                  </a:cubicBezTo>
                  <a:cubicBezTo>
                    <a:pt x="434" y="69"/>
                    <a:pt x="344" y="0"/>
                    <a:pt x="24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45"/>
            <p:cNvSpPr/>
            <p:nvPr/>
          </p:nvSpPr>
          <p:spPr>
            <a:xfrm flipH="1">
              <a:off x="7982350" y="3306388"/>
              <a:ext cx="14275" cy="33025"/>
            </a:xfrm>
            <a:custGeom>
              <a:avLst/>
              <a:gdLst/>
              <a:ahLst/>
              <a:cxnLst/>
              <a:rect l="l" t="t" r="r" b="b"/>
              <a:pathLst>
                <a:path w="571" h="1321" extrusionOk="0">
                  <a:moveTo>
                    <a:pt x="235" y="1"/>
                  </a:moveTo>
                  <a:cubicBezTo>
                    <a:pt x="227" y="1"/>
                    <a:pt x="219" y="1"/>
                    <a:pt x="211" y="2"/>
                  </a:cubicBezTo>
                  <a:cubicBezTo>
                    <a:pt x="89" y="12"/>
                    <a:pt x="1" y="121"/>
                    <a:pt x="11" y="243"/>
                  </a:cubicBezTo>
                  <a:cubicBezTo>
                    <a:pt x="39" y="541"/>
                    <a:pt x="75" y="837"/>
                    <a:pt x="116" y="1131"/>
                  </a:cubicBezTo>
                  <a:cubicBezTo>
                    <a:pt x="131" y="1242"/>
                    <a:pt x="225" y="1321"/>
                    <a:pt x="334" y="1321"/>
                  </a:cubicBezTo>
                  <a:cubicBezTo>
                    <a:pt x="344" y="1321"/>
                    <a:pt x="355" y="1321"/>
                    <a:pt x="365" y="1320"/>
                  </a:cubicBezTo>
                  <a:cubicBezTo>
                    <a:pt x="487" y="1303"/>
                    <a:pt x="571" y="1192"/>
                    <a:pt x="555" y="1069"/>
                  </a:cubicBezTo>
                  <a:cubicBezTo>
                    <a:pt x="514" y="781"/>
                    <a:pt x="480" y="491"/>
                    <a:pt x="452" y="201"/>
                  </a:cubicBezTo>
                  <a:cubicBezTo>
                    <a:pt x="441" y="88"/>
                    <a:pt x="344" y="1"/>
                    <a:pt x="23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45"/>
            <p:cNvSpPr/>
            <p:nvPr/>
          </p:nvSpPr>
          <p:spPr>
            <a:xfrm flipH="1">
              <a:off x="7911400" y="3494063"/>
              <a:ext cx="24600" cy="29600"/>
            </a:xfrm>
            <a:custGeom>
              <a:avLst/>
              <a:gdLst/>
              <a:ahLst/>
              <a:cxnLst/>
              <a:rect l="l" t="t" r="r" b="b"/>
              <a:pathLst>
                <a:path w="984" h="1184" extrusionOk="0">
                  <a:moveTo>
                    <a:pt x="253" y="0"/>
                  </a:moveTo>
                  <a:cubicBezTo>
                    <a:pt x="214" y="0"/>
                    <a:pt x="174" y="10"/>
                    <a:pt x="138" y="32"/>
                  </a:cubicBezTo>
                  <a:cubicBezTo>
                    <a:pt x="33" y="96"/>
                    <a:pt x="1" y="231"/>
                    <a:pt x="63" y="336"/>
                  </a:cubicBezTo>
                  <a:cubicBezTo>
                    <a:pt x="219" y="591"/>
                    <a:pt x="381" y="842"/>
                    <a:pt x="550" y="1089"/>
                  </a:cubicBezTo>
                  <a:cubicBezTo>
                    <a:pt x="592" y="1151"/>
                    <a:pt x="662" y="1184"/>
                    <a:pt x="732" y="1184"/>
                  </a:cubicBezTo>
                  <a:cubicBezTo>
                    <a:pt x="775" y="1184"/>
                    <a:pt x="819" y="1172"/>
                    <a:pt x="856" y="1146"/>
                  </a:cubicBezTo>
                  <a:cubicBezTo>
                    <a:pt x="957" y="1076"/>
                    <a:pt x="983" y="940"/>
                    <a:pt x="914" y="839"/>
                  </a:cubicBezTo>
                  <a:cubicBezTo>
                    <a:pt x="752" y="600"/>
                    <a:pt x="594" y="354"/>
                    <a:pt x="443" y="106"/>
                  </a:cubicBezTo>
                  <a:cubicBezTo>
                    <a:pt x="401" y="38"/>
                    <a:pt x="328"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45"/>
            <p:cNvSpPr/>
            <p:nvPr/>
          </p:nvSpPr>
          <p:spPr>
            <a:xfrm flipH="1">
              <a:off x="7739275" y="2872413"/>
              <a:ext cx="32175" cy="21275"/>
            </a:xfrm>
            <a:custGeom>
              <a:avLst/>
              <a:gdLst/>
              <a:ahLst/>
              <a:cxnLst/>
              <a:rect l="l" t="t" r="r" b="b"/>
              <a:pathLst>
                <a:path w="1287" h="851" extrusionOk="0">
                  <a:moveTo>
                    <a:pt x="1038" y="0"/>
                  </a:moveTo>
                  <a:cubicBezTo>
                    <a:pt x="1005" y="0"/>
                    <a:pt x="971" y="8"/>
                    <a:pt x="939" y="23"/>
                  </a:cubicBezTo>
                  <a:cubicBezTo>
                    <a:pt x="672" y="154"/>
                    <a:pt x="407" y="291"/>
                    <a:pt x="145" y="436"/>
                  </a:cubicBezTo>
                  <a:cubicBezTo>
                    <a:pt x="38" y="494"/>
                    <a:pt x="0" y="629"/>
                    <a:pt x="58" y="737"/>
                  </a:cubicBezTo>
                  <a:cubicBezTo>
                    <a:pt x="99" y="810"/>
                    <a:pt x="173" y="850"/>
                    <a:pt x="251" y="850"/>
                  </a:cubicBezTo>
                  <a:cubicBezTo>
                    <a:pt x="287" y="850"/>
                    <a:pt x="325" y="842"/>
                    <a:pt x="358" y="822"/>
                  </a:cubicBezTo>
                  <a:cubicBezTo>
                    <a:pt x="613" y="680"/>
                    <a:pt x="872" y="545"/>
                    <a:pt x="1133" y="418"/>
                  </a:cubicBezTo>
                  <a:cubicBezTo>
                    <a:pt x="1242" y="365"/>
                    <a:pt x="1286" y="232"/>
                    <a:pt x="1234" y="123"/>
                  </a:cubicBezTo>
                  <a:cubicBezTo>
                    <a:pt x="1198" y="45"/>
                    <a:pt x="1120" y="0"/>
                    <a:pt x="103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45"/>
            <p:cNvSpPr/>
            <p:nvPr/>
          </p:nvSpPr>
          <p:spPr>
            <a:xfrm flipH="1">
              <a:off x="7677700" y="2847863"/>
              <a:ext cx="33425" cy="18225"/>
            </a:xfrm>
            <a:custGeom>
              <a:avLst/>
              <a:gdLst/>
              <a:ahLst/>
              <a:cxnLst/>
              <a:rect l="l" t="t" r="r" b="b"/>
              <a:pathLst>
                <a:path w="1337" h="729" extrusionOk="0">
                  <a:moveTo>
                    <a:pt x="1086" y="0"/>
                  </a:moveTo>
                  <a:cubicBezTo>
                    <a:pt x="1065" y="0"/>
                    <a:pt x="1043" y="3"/>
                    <a:pt x="1022" y="10"/>
                  </a:cubicBezTo>
                  <a:cubicBezTo>
                    <a:pt x="737" y="99"/>
                    <a:pt x="455" y="194"/>
                    <a:pt x="175" y="299"/>
                  </a:cubicBezTo>
                  <a:cubicBezTo>
                    <a:pt x="60" y="342"/>
                    <a:pt x="1" y="469"/>
                    <a:pt x="43" y="583"/>
                  </a:cubicBezTo>
                  <a:cubicBezTo>
                    <a:pt x="77" y="672"/>
                    <a:pt x="161" y="729"/>
                    <a:pt x="252" y="729"/>
                  </a:cubicBezTo>
                  <a:cubicBezTo>
                    <a:pt x="276" y="729"/>
                    <a:pt x="303" y="725"/>
                    <a:pt x="327" y="715"/>
                  </a:cubicBezTo>
                  <a:cubicBezTo>
                    <a:pt x="601" y="613"/>
                    <a:pt x="876" y="519"/>
                    <a:pt x="1154" y="432"/>
                  </a:cubicBezTo>
                  <a:cubicBezTo>
                    <a:pt x="1270" y="397"/>
                    <a:pt x="1337" y="272"/>
                    <a:pt x="1298" y="156"/>
                  </a:cubicBezTo>
                  <a:cubicBezTo>
                    <a:pt x="1269" y="62"/>
                    <a:pt x="1182" y="0"/>
                    <a:pt x="108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45"/>
            <p:cNvSpPr/>
            <p:nvPr/>
          </p:nvSpPr>
          <p:spPr>
            <a:xfrm flipH="1">
              <a:off x="7848325" y="2947413"/>
              <a:ext cx="28000" cy="26500"/>
            </a:xfrm>
            <a:custGeom>
              <a:avLst/>
              <a:gdLst/>
              <a:ahLst/>
              <a:cxnLst/>
              <a:rect l="l" t="t" r="r" b="b"/>
              <a:pathLst>
                <a:path w="1120" h="1060" extrusionOk="0">
                  <a:moveTo>
                    <a:pt x="876" y="0"/>
                  </a:moveTo>
                  <a:cubicBezTo>
                    <a:pt x="822" y="0"/>
                    <a:pt x="768" y="20"/>
                    <a:pt x="725" y="60"/>
                  </a:cubicBezTo>
                  <a:cubicBezTo>
                    <a:pt x="508" y="264"/>
                    <a:pt x="294" y="471"/>
                    <a:pt x="86" y="685"/>
                  </a:cubicBezTo>
                  <a:cubicBezTo>
                    <a:pt x="0" y="771"/>
                    <a:pt x="2" y="912"/>
                    <a:pt x="90" y="997"/>
                  </a:cubicBezTo>
                  <a:cubicBezTo>
                    <a:pt x="132" y="1039"/>
                    <a:pt x="189" y="1059"/>
                    <a:pt x="244" y="1059"/>
                  </a:cubicBezTo>
                  <a:cubicBezTo>
                    <a:pt x="301" y="1059"/>
                    <a:pt x="359" y="1037"/>
                    <a:pt x="402" y="991"/>
                  </a:cubicBezTo>
                  <a:cubicBezTo>
                    <a:pt x="606" y="783"/>
                    <a:pt x="813" y="579"/>
                    <a:pt x="1026" y="381"/>
                  </a:cubicBezTo>
                  <a:cubicBezTo>
                    <a:pt x="1114" y="299"/>
                    <a:pt x="1119" y="159"/>
                    <a:pt x="1036" y="69"/>
                  </a:cubicBezTo>
                  <a:cubicBezTo>
                    <a:pt x="993" y="24"/>
                    <a:pt x="935" y="0"/>
                    <a:pt x="87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45"/>
            <p:cNvSpPr/>
            <p:nvPr/>
          </p:nvSpPr>
          <p:spPr>
            <a:xfrm flipH="1">
              <a:off x="7893275" y="2996013"/>
              <a:ext cx="25850" cy="28675"/>
            </a:xfrm>
            <a:custGeom>
              <a:avLst/>
              <a:gdLst/>
              <a:ahLst/>
              <a:cxnLst/>
              <a:rect l="l" t="t" r="r" b="b"/>
              <a:pathLst>
                <a:path w="1034" h="1147" extrusionOk="0">
                  <a:moveTo>
                    <a:pt x="785" y="0"/>
                  </a:moveTo>
                  <a:cubicBezTo>
                    <a:pt x="720" y="0"/>
                    <a:pt x="656" y="28"/>
                    <a:pt x="612" y="82"/>
                  </a:cubicBezTo>
                  <a:cubicBezTo>
                    <a:pt x="426" y="316"/>
                    <a:pt x="245" y="555"/>
                    <a:pt x="72" y="796"/>
                  </a:cubicBezTo>
                  <a:cubicBezTo>
                    <a:pt x="1" y="895"/>
                    <a:pt x="22" y="1033"/>
                    <a:pt x="121" y="1104"/>
                  </a:cubicBezTo>
                  <a:cubicBezTo>
                    <a:pt x="160" y="1132"/>
                    <a:pt x="206" y="1146"/>
                    <a:pt x="250" y="1146"/>
                  </a:cubicBezTo>
                  <a:cubicBezTo>
                    <a:pt x="320" y="1146"/>
                    <a:pt x="386" y="1115"/>
                    <a:pt x="429" y="1054"/>
                  </a:cubicBezTo>
                  <a:cubicBezTo>
                    <a:pt x="599" y="818"/>
                    <a:pt x="776" y="586"/>
                    <a:pt x="958" y="358"/>
                  </a:cubicBezTo>
                  <a:cubicBezTo>
                    <a:pt x="1033" y="263"/>
                    <a:pt x="1018" y="124"/>
                    <a:pt x="923" y="47"/>
                  </a:cubicBezTo>
                  <a:cubicBezTo>
                    <a:pt x="881" y="16"/>
                    <a:pt x="833" y="0"/>
                    <a:pt x="78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45"/>
            <p:cNvSpPr/>
            <p:nvPr/>
          </p:nvSpPr>
          <p:spPr>
            <a:xfrm flipH="1">
              <a:off x="7796400" y="2905888"/>
              <a:ext cx="30475" cy="24100"/>
            </a:xfrm>
            <a:custGeom>
              <a:avLst/>
              <a:gdLst/>
              <a:ahLst/>
              <a:cxnLst/>
              <a:rect l="l" t="t" r="r" b="b"/>
              <a:pathLst>
                <a:path w="1219" h="964" extrusionOk="0">
                  <a:moveTo>
                    <a:pt x="966" y="1"/>
                  </a:moveTo>
                  <a:cubicBezTo>
                    <a:pt x="923" y="1"/>
                    <a:pt x="880" y="14"/>
                    <a:pt x="842" y="40"/>
                  </a:cubicBezTo>
                  <a:cubicBezTo>
                    <a:pt x="596" y="210"/>
                    <a:pt x="354" y="383"/>
                    <a:pt x="117" y="566"/>
                  </a:cubicBezTo>
                  <a:cubicBezTo>
                    <a:pt x="19" y="640"/>
                    <a:pt x="1" y="779"/>
                    <a:pt x="76" y="877"/>
                  </a:cubicBezTo>
                  <a:cubicBezTo>
                    <a:pt x="120" y="934"/>
                    <a:pt x="185" y="963"/>
                    <a:pt x="252" y="963"/>
                  </a:cubicBezTo>
                  <a:cubicBezTo>
                    <a:pt x="298" y="963"/>
                    <a:pt x="345" y="949"/>
                    <a:pt x="386" y="918"/>
                  </a:cubicBezTo>
                  <a:cubicBezTo>
                    <a:pt x="618" y="741"/>
                    <a:pt x="854" y="570"/>
                    <a:pt x="1093" y="403"/>
                  </a:cubicBezTo>
                  <a:cubicBezTo>
                    <a:pt x="1195" y="334"/>
                    <a:pt x="1219" y="196"/>
                    <a:pt x="1149" y="95"/>
                  </a:cubicBezTo>
                  <a:cubicBezTo>
                    <a:pt x="1106" y="34"/>
                    <a:pt x="1036" y="1"/>
                    <a:pt x="966"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45"/>
            <p:cNvSpPr/>
            <p:nvPr/>
          </p:nvSpPr>
          <p:spPr>
            <a:xfrm flipH="1">
              <a:off x="7517525" y="2738588"/>
              <a:ext cx="20450" cy="31725"/>
            </a:xfrm>
            <a:custGeom>
              <a:avLst/>
              <a:gdLst/>
              <a:ahLst/>
              <a:cxnLst/>
              <a:rect l="l" t="t" r="r" b="b"/>
              <a:pathLst>
                <a:path w="818" h="1269" extrusionOk="0">
                  <a:moveTo>
                    <a:pt x="567" y="1"/>
                  </a:moveTo>
                  <a:cubicBezTo>
                    <a:pt x="481" y="1"/>
                    <a:pt x="397" y="52"/>
                    <a:pt x="361" y="138"/>
                  </a:cubicBezTo>
                  <a:cubicBezTo>
                    <a:pt x="248" y="414"/>
                    <a:pt x="141" y="692"/>
                    <a:pt x="42" y="975"/>
                  </a:cubicBezTo>
                  <a:cubicBezTo>
                    <a:pt x="1" y="1089"/>
                    <a:pt x="62" y="1216"/>
                    <a:pt x="177" y="1257"/>
                  </a:cubicBezTo>
                  <a:cubicBezTo>
                    <a:pt x="201" y="1265"/>
                    <a:pt x="226" y="1268"/>
                    <a:pt x="249" y="1268"/>
                  </a:cubicBezTo>
                  <a:cubicBezTo>
                    <a:pt x="340" y="1268"/>
                    <a:pt x="426" y="1211"/>
                    <a:pt x="459" y="1121"/>
                  </a:cubicBezTo>
                  <a:cubicBezTo>
                    <a:pt x="555" y="847"/>
                    <a:pt x="659" y="575"/>
                    <a:pt x="771" y="305"/>
                  </a:cubicBezTo>
                  <a:cubicBezTo>
                    <a:pt x="818" y="193"/>
                    <a:pt x="764" y="63"/>
                    <a:pt x="650" y="17"/>
                  </a:cubicBezTo>
                  <a:cubicBezTo>
                    <a:pt x="623" y="6"/>
                    <a:pt x="595" y="1"/>
                    <a:pt x="56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45"/>
            <p:cNvSpPr/>
            <p:nvPr/>
          </p:nvSpPr>
          <p:spPr>
            <a:xfrm flipH="1">
              <a:off x="7519650" y="2997613"/>
              <a:ext cx="21475" cy="31250"/>
            </a:xfrm>
            <a:custGeom>
              <a:avLst/>
              <a:gdLst/>
              <a:ahLst/>
              <a:cxnLst/>
              <a:rect l="l" t="t" r="r" b="b"/>
              <a:pathLst>
                <a:path w="859" h="1250" extrusionOk="0">
                  <a:moveTo>
                    <a:pt x="249" y="0"/>
                  </a:moveTo>
                  <a:cubicBezTo>
                    <a:pt x="224" y="0"/>
                    <a:pt x="199" y="5"/>
                    <a:pt x="174" y="14"/>
                  </a:cubicBezTo>
                  <a:cubicBezTo>
                    <a:pt x="57" y="57"/>
                    <a:pt x="1" y="184"/>
                    <a:pt x="42" y="298"/>
                  </a:cubicBezTo>
                  <a:lnTo>
                    <a:pt x="103" y="455"/>
                  </a:lnTo>
                  <a:cubicBezTo>
                    <a:pt x="191" y="684"/>
                    <a:pt x="297" y="910"/>
                    <a:pt x="412" y="1132"/>
                  </a:cubicBezTo>
                  <a:cubicBezTo>
                    <a:pt x="452" y="1207"/>
                    <a:pt x="530" y="1249"/>
                    <a:pt x="608" y="1249"/>
                  </a:cubicBezTo>
                  <a:cubicBezTo>
                    <a:pt x="643" y="1249"/>
                    <a:pt x="678" y="1241"/>
                    <a:pt x="710" y="1224"/>
                  </a:cubicBezTo>
                  <a:cubicBezTo>
                    <a:pt x="819" y="1167"/>
                    <a:pt x="859" y="1032"/>
                    <a:pt x="802" y="925"/>
                  </a:cubicBezTo>
                  <a:cubicBezTo>
                    <a:pt x="694" y="719"/>
                    <a:pt x="596" y="506"/>
                    <a:pt x="514" y="295"/>
                  </a:cubicBezTo>
                  <a:lnTo>
                    <a:pt x="457" y="145"/>
                  </a:lnTo>
                  <a:cubicBezTo>
                    <a:pt x="424" y="56"/>
                    <a:pt x="339" y="0"/>
                    <a:pt x="249"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45"/>
            <p:cNvSpPr/>
            <p:nvPr/>
          </p:nvSpPr>
          <p:spPr>
            <a:xfrm flipH="1">
              <a:off x="7541300" y="2933388"/>
              <a:ext cx="15800" cy="32900"/>
            </a:xfrm>
            <a:custGeom>
              <a:avLst/>
              <a:gdLst/>
              <a:ahLst/>
              <a:cxnLst/>
              <a:rect l="l" t="t" r="r" b="b"/>
              <a:pathLst>
                <a:path w="632" h="1316" extrusionOk="0">
                  <a:moveTo>
                    <a:pt x="240" y="1"/>
                  </a:moveTo>
                  <a:cubicBezTo>
                    <a:pt x="229" y="1"/>
                    <a:pt x="217" y="2"/>
                    <a:pt x="206" y="4"/>
                  </a:cubicBezTo>
                  <a:cubicBezTo>
                    <a:pt x="85" y="21"/>
                    <a:pt x="0" y="133"/>
                    <a:pt x="18" y="253"/>
                  </a:cubicBezTo>
                  <a:cubicBezTo>
                    <a:pt x="58" y="550"/>
                    <a:pt x="112" y="847"/>
                    <a:pt x="173" y="1140"/>
                  </a:cubicBezTo>
                  <a:cubicBezTo>
                    <a:pt x="197" y="1245"/>
                    <a:pt x="287" y="1315"/>
                    <a:pt x="390" y="1315"/>
                  </a:cubicBezTo>
                  <a:cubicBezTo>
                    <a:pt x="406" y="1315"/>
                    <a:pt x="421" y="1314"/>
                    <a:pt x="437" y="1310"/>
                  </a:cubicBezTo>
                  <a:cubicBezTo>
                    <a:pt x="556" y="1284"/>
                    <a:pt x="631" y="1167"/>
                    <a:pt x="607" y="1047"/>
                  </a:cubicBezTo>
                  <a:cubicBezTo>
                    <a:pt x="546" y="765"/>
                    <a:pt x="496" y="479"/>
                    <a:pt x="455" y="191"/>
                  </a:cubicBezTo>
                  <a:cubicBezTo>
                    <a:pt x="440" y="82"/>
                    <a:pt x="346"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45"/>
            <p:cNvSpPr/>
            <p:nvPr/>
          </p:nvSpPr>
          <p:spPr>
            <a:xfrm flipH="1">
              <a:off x="7538075" y="2801638"/>
              <a:ext cx="42675" cy="40025"/>
            </a:xfrm>
            <a:custGeom>
              <a:avLst/>
              <a:gdLst/>
              <a:ahLst/>
              <a:cxnLst/>
              <a:rect l="l" t="t" r="r" b="b"/>
              <a:pathLst>
                <a:path w="1707" h="1601" extrusionOk="0">
                  <a:moveTo>
                    <a:pt x="1463" y="1"/>
                  </a:moveTo>
                  <a:cubicBezTo>
                    <a:pt x="1362" y="1"/>
                    <a:pt x="1272" y="70"/>
                    <a:pt x="1248" y="171"/>
                  </a:cubicBezTo>
                  <a:cubicBezTo>
                    <a:pt x="1179" y="465"/>
                    <a:pt x="1118" y="757"/>
                    <a:pt x="1067" y="1051"/>
                  </a:cubicBezTo>
                  <a:cubicBezTo>
                    <a:pt x="1060" y="1089"/>
                    <a:pt x="1062" y="1124"/>
                    <a:pt x="1074" y="1156"/>
                  </a:cubicBezTo>
                  <a:cubicBezTo>
                    <a:pt x="828" y="1141"/>
                    <a:pt x="584" y="1134"/>
                    <a:pt x="339" y="1134"/>
                  </a:cubicBezTo>
                  <a:lnTo>
                    <a:pt x="220" y="1134"/>
                  </a:lnTo>
                  <a:cubicBezTo>
                    <a:pt x="97" y="1136"/>
                    <a:pt x="0" y="1235"/>
                    <a:pt x="2" y="1358"/>
                  </a:cubicBezTo>
                  <a:cubicBezTo>
                    <a:pt x="3" y="1479"/>
                    <a:pt x="102" y="1575"/>
                    <a:pt x="223" y="1575"/>
                  </a:cubicBezTo>
                  <a:lnTo>
                    <a:pt x="338" y="1575"/>
                  </a:lnTo>
                  <a:cubicBezTo>
                    <a:pt x="590" y="1575"/>
                    <a:pt x="841" y="1582"/>
                    <a:pt x="1094" y="1601"/>
                  </a:cubicBezTo>
                  <a:lnTo>
                    <a:pt x="1108" y="1601"/>
                  </a:lnTo>
                  <a:cubicBezTo>
                    <a:pt x="1223" y="1601"/>
                    <a:pt x="1320" y="1510"/>
                    <a:pt x="1328" y="1394"/>
                  </a:cubicBezTo>
                  <a:cubicBezTo>
                    <a:pt x="1329" y="1363"/>
                    <a:pt x="1325" y="1334"/>
                    <a:pt x="1316" y="1309"/>
                  </a:cubicBezTo>
                  <a:cubicBezTo>
                    <a:pt x="1408" y="1294"/>
                    <a:pt x="1485" y="1225"/>
                    <a:pt x="1502" y="1127"/>
                  </a:cubicBezTo>
                  <a:cubicBezTo>
                    <a:pt x="1554" y="842"/>
                    <a:pt x="1613" y="557"/>
                    <a:pt x="1678" y="273"/>
                  </a:cubicBezTo>
                  <a:cubicBezTo>
                    <a:pt x="1706" y="154"/>
                    <a:pt x="1632" y="35"/>
                    <a:pt x="1513" y="7"/>
                  </a:cubicBezTo>
                  <a:cubicBezTo>
                    <a:pt x="1496" y="3"/>
                    <a:pt x="1479" y="1"/>
                    <a:pt x="146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45"/>
            <p:cNvSpPr/>
            <p:nvPr/>
          </p:nvSpPr>
          <p:spPr>
            <a:xfrm flipH="1">
              <a:off x="7613350" y="2833313"/>
              <a:ext cx="33350" cy="14600"/>
            </a:xfrm>
            <a:custGeom>
              <a:avLst/>
              <a:gdLst/>
              <a:ahLst/>
              <a:cxnLst/>
              <a:rect l="l" t="t" r="r" b="b"/>
              <a:pathLst>
                <a:path w="1334" h="584" extrusionOk="0">
                  <a:moveTo>
                    <a:pt x="1096" y="0"/>
                  </a:moveTo>
                  <a:cubicBezTo>
                    <a:pt x="1086" y="0"/>
                    <a:pt x="1077" y="1"/>
                    <a:pt x="1067" y="2"/>
                  </a:cubicBezTo>
                  <a:cubicBezTo>
                    <a:pt x="780" y="40"/>
                    <a:pt x="494" y="88"/>
                    <a:pt x="210" y="145"/>
                  </a:cubicBezTo>
                  <a:lnTo>
                    <a:pt x="225" y="366"/>
                  </a:lnTo>
                  <a:lnTo>
                    <a:pt x="182" y="151"/>
                  </a:lnTo>
                  <a:cubicBezTo>
                    <a:pt x="61" y="174"/>
                    <a:pt x="0" y="287"/>
                    <a:pt x="23" y="408"/>
                  </a:cubicBezTo>
                  <a:cubicBezTo>
                    <a:pt x="43" y="512"/>
                    <a:pt x="147" y="583"/>
                    <a:pt x="253" y="583"/>
                  </a:cubicBezTo>
                  <a:cubicBezTo>
                    <a:pt x="270" y="583"/>
                    <a:pt x="284" y="582"/>
                    <a:pt x="298" y="581"/>
                  </a:cubicBezTo>
                  <a:cubicBezTo>
                    <a:pt x="572" y="527"/>
                    <a:pt x="849" y="478"/>
                    <a:pt x="1128" y="442"/>
                  </a:cubicBezTo>
                  <a:cubicBezTo>
                    <a:pt x="1248" y="426"/>
                    <a:pt x="1334" y="314"/>
                    <a:pt x="1316" y="192"/>
                  </a:cubicBezTo>
                  <a:cubicBezTo>
                    <a:pt x="1301" y="80"/>
                    <a:pt x="1204" y="0"/>
                    <a:pt x="10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45"/>
            <p:cNvSpPr/>
            <p:nvPr/>
          </p:nvSpPr>
          <p:spPr>
            <a:xfrm flipH="1">
              <a:off x="7548075" y="2867238"/>
              <a:ext cx="11825" cy="33150"/>
            </a:xfrm>
            <a:custGeom>
              <a:avLst/>
              <a:gdLst/>
              <a:ahLst/>
              <a:cxnLst/>
              <a:rect l="l" t="t" r="r" b="b"/>
              <a:pathLst>
                <a:path w="473" h="1326" extrusionOk="0">
                  <a:moveTo>
                    <a:pt x="257" y="1"/>
                  </a:moveTo>
                  <a:cubicBezTo>
                    <a:pt x="129" y="1"/>
                    <a:pt x="30" y="89"/>
                    <a:pt x="23" y="209"/>
                  </a:cubicBezTo>
                  <a:cubicBezTo>
                    <a:pt x="7" y="480"/>
                    <a:pt x="0" y="751"/>
                    <a:pt x="0" y="1025"/>
                  </a:cubicBezTo>
                  <a:lnTo>
                    <a:pt x="0" y="1104"/>
                  </a:lnTo>
                  <a:cubicBezTo>
                    <a:pt x="0" y="1226"/>
                    <a:pt x="99" y="1325"/>
                    <a:pt x="221" y="1325"/>
                  </a:cubicBezTo>
                  <a:cubicBezTo>
                    <a:pt x="222" y="1325"/>
                    <a:pt x="223" y="1325"/>
                    <a:pt x="224" y="1325"/>
                  </a:cubicBezTo>
                  <a:cubicBezTo>
                    <a:pt x="346" y="1325"/>
                    <a:pt x="442" y="1226"/>
                    <a:pt x="442" y="1105"/>
                  </a:cubicBezTo>
                  <a:lnTo>
                    <a:pt x="442" y="1022"/>
                  </a:lnTo>
                  <a:cubicBezTo>
                    <a:pt x="442" y="759"/>
                    <a:pt x="450" y="497"/>
                    <a:pt x="465" y="235"/>
                  </a:cubicBezTo>
                  <a:cubicBezTo>
                    <a:pt x="472" y="113"/>
                    <a:pt x="379" y="8"/>
                    <a:pt x="25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8" name="Google Shape;2228;p45"/>
          <p:cNvGrpSpPr/>
          <p:nvPr/>
        </p:nvGrpSpPr>
        <p:grpSpPr>
          <a:xfrm>
            <a:off x="8210870" y="610031"/>
            <a:ext cx="373125" cy="345125"/>
            <a:chOff x="5541325" y="1410988"/>
            <a:chExt cx="373125" cy="345125"/>
          </a:xfrm>
        </p:grpSpPr>
        <p:sp>
          <p:nvSpPr>
            <p:cNvPr id="2229" name="Google Shape;2229;p45"/>
            <p:cNvSpPr/>
            <p:nvPr/>
          </p:nvSpPr>
          <p:spPr>
            <a:xfrm>
              <a:off x="5541325" y="1415388"/>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45"/>
            <p:cNvSpPr/>
            <p:nvPr/>
          </p:nvSpPr>
          <p:spPr>
            <a:xfrm>
              <a:off x="5558975" y="1410988"/>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Picture 4">
            <a:extLst>
              <a:ext uri="{FF2B5EF4-FFF2-40B4-BE49-F238E27FC236}">
                <a16:creationId xmlns:a16="http://schemas.microsoft.com/office/drawing/2014/main" id="{4EFBE32F-2194-4C00-89A9-8EE3933358E9}"/>
              </a:ext>
            </a:extLst>
          </p:cNvPr>
          <p:cNvPicPr>
            <a:picLocks noChangeAspect="1"/>
          </p:cNvPicPr>
          <p:nvPr/>
        </p:nvPicPr>
        <p:blipFill>
          <a:blip r:embed="rId3"/>
          <a:stretch>
            <a:fillRect/>
          </a:stretch>
        </p:blipFill>
        <p:spPr>
          <a:xfrm>
            <a:off x="801384" y="2343299"/>
            <a:ext cx="3977178" cy="2179427"/>
          </a:xfrm>
          <a:prstGeom prst="rect">
            <a:avLst/>
          </a:prstGeom>
        </p:spPr>
      </p:pic>
      <p:sp>
        <p:nvSpPr>
          <p:cNvPr id="242" name="TextBox 241">
            <a:extLst>
              <a:ext uri="{FF2B5EF4-FFF2-40B4-BE49-F238E27FC236}">
                <a16:creationId xmlns:a16="http://schemas.microsoft.com/office/drawing/2014/main" id="{D15B0DFE-DE44-42B2-A240-EC3665B52458}"/>
              </a:ext>
            </a:extLst>
          </p:cNvPr>
          <p:cNvSpPr txBox="1"/>
          <p:nvPr/>
        </p:nvSpPr>
        <p:spPr>
          <a:xfrm>
            <a:off x="4486265" y="2586072"/>
            <a:ext cx="4354994" cy="1397242"/>
          </a:xfrm>
          <a:prstGeom prst="rect">
            <a:avLst/>
          </a:prstGeom>
          <a:noFill/>
        </p:spPr>
        <p:txBody>
          <a:bodyPr wrap="square">
            <a:spAutoFit/>
          </a:bodyPr>
          <a:lstStyle/>
          <a:p>
            <a:pPr marL="0" marR="0" algn="just">
              <a:lnSpc>
                <a:spcPct val="120000"/>
              </a:lnSpc>
              <a:spcBef>
                <a:spcPts val="600"/>
              </a:spcBef>
              <a:spcAft>
                <a:spcPts val="600"/>
              </a:spcAft>
            </a:pPr>
            <a:r>
              <a:rPr lang="en-US" sz="2000" b="1" dirty="0">
                <a:solidFill>
                  <a:srgbClr val="000000"/>
                </a:solidFill>
                <a:effectLst/>
                <a:latin typeface="+mn-lt"/>
                <a:ea typeface="Calibri" panose="020F0502020204030204" pitchFamily="34" charset="0"/>
              </a:rPr>
              <a:t>- </a:t>
            </a:r>
            <a:r>
              <a:rPr lang="en-US" sz="2000" b="1" dirty="0" err="1">
                <a:solidFill>
                  <a:srgbClr val="000000"/>
                </a:solidFill>
                <a:effectLst/>
                <a:latin typeface="+mn-lt"/>
                <a:ea typeface="Calibri" panose="020F0502020204030204" pitchFamily="34" charset="0"/>
              </a:rPr>
              <a:t>Góc</a:t>
            </a:r>
            <a:r>
              <a:rPr lang="en-US" sz="2000" b="1" dirty="0">
                <a:solidFill>
                  <a:srgbClr val="000000"/>
                </a:solidFill>
                <a:effectLst/>
                <a:latin typeface="+mn-lt"/>
                <a:ea typeface="Calibri" panose="020F0502020204030204" pitchFamily="34" charset="0"/>
              </a:rPr>
              <a:t> </a:t>
            </a:r>
            <a:r>
              <a:rPr lang="en-US" sz="2000" b="1" dirty="0" err="1">
                <a:solidFill>
                  <a:srgbClr val="000000"/>
                </a:solidFill>
                <a:effectLst/>
                <a:latin typeface="+mn-lt"/>
                <a:ea typeface="Calibri" panose="020F0502020204030204" pitchFamily="34" charset="0"/>
              </a:rPr>
              <a:t>BAx</a:t>
            </a:r>
            <a:r>
              <a:rPr lang="en-US" sz="2000" b="1" dirty="0">
                <a:solidFill>
                  <a:srgbClr val="000000"/>
                </a:solidFill>
                <a:effectLst/>
                <a:latin typeface="+mn-lt"/>
                <a:ea typeface="Calibri" panose="020F0502020204030204" pitchFamily="34" charset="0"/>
              </a:rPr>
              <a:t> </a:t>
            </a:r>
            <a:r>
              <a:rPr lang="en-US" sz="2000" b="1" dirty="0" err="1">
                <a:solidFill>
                  <a:srgbClr val="000000"/>
                </a:solidFill>
                <a:effectLst/>
                <a:latin typeface="+mn-lt"/>
                <a:ea typeface="Calibri" panose="020F0502020204030204" pitchFamily="34" charset="0"/>
              </a:rPr>
              <a:t>có</a:t>
            </a:r>
            <a:r>
              <a:rPr lang="en-US" sz="2000" b="1" dirty="0">
                <a:solidFill>
                  <a:srgbClr val="000000"/>
                </a:solidFill>
                <a:effectLst/>
                <a:latin typeface="+mn-lt"/>
                <a:ea typeface="Calibri" panose="020F0502020204030204" pitchFamily="34" charset="0"/>
              </a:rPr>
              <a:t> </a:t>
            </a:r>
            <a:r>
              <a:rPr lang="en-US" sz="2000" b="1" dirty="0" err="1">
                <a:solidFill>
                  <a:srgbClr val="000000"/>
                </a:solidFill>
                <a:effectLst/>
                <a:latin typeface="+mn-lt"/>
                <a:ea typeface="Calibri" panose="020F0502020204030204" pitchFamily="34" charset="0"/>
              </a:rPr>
              <a:t>hai</a:t>
            </a:r>
            <a:r>
              <a:rPr lang="en-US" sz="2000" b="1" dirty="0">
                <a:solidFill>
                  <a:srgbClr val="000000"/>
                </a:solidFill>
                <a:effectLst/>
                <a:latin typeface="+mn-lt"/>
                <a:ea typeface="Calibri" panose="020F0502020204030204" pitchFamily="34" charset="0"/>
              </a:rPr>
              <a:t> </a:t>
            </a:r>
            <a:r>
              <a:rPr lang="en-US" sz="2000" b="1" dirty="0" err="1">
                <a:solidFill>
                  <a:srgbClr val="000000"/>
                </a:solidFill>
                <a:effectLst/>
                <a:latin typeface="+mn-lt"/>
                <a:ea typeface="Calibri" panose="020F0502020204030204" pitchFamily="34" charset="0"/>
              </a:rPr>
              <a:t>cạnh</a:t>
            </a:r>
            <a:r>
              <a:rPr lang="en-US" sz="2000" b="1" dirty="0">
                <a:solidFill>
                  <a:srgbClr val="000000"/>
                </a:solidFill>
                <a:effectLst/>
                <a:latin typeface="+mn-lt"/>
                <a:ea typeface="Calibri" panose="020F0502020204030204" pitchFamily="34" charset="0"/>
              </a:rPr>
              <a:t> AB </a:t>
            </a:r>
            <a:r>
              <a:rPr lang="en-US" sz="2000" b="1" dirty="0" err="1">
                <a:solidFill>
                  <a:srgbClr val="000000"/>
                </a:solidFill>
                <a:effectLst/>
                <a:latin typeface="+mn-lt"/>
                <a:ea typeface="Calibri" panose="020F0502020204030204" pitchFamily="34" charset="0"/>
              </a:rPr>
              <a:t>và</a:t>
            </a:r>
            <a:r>
              <a:rPr lang="en-US" sz="2000" b="1" dirty="0">
                <a:solidFill>
                  <a:srgbClr val="000000"/>
                </a:solidFill>
                <a:effectLst/>
                <a:latin typeface="+mn-lt"/>
                <a:ea typeface="Calibri" panose="020F0502020204030204" pitchFamily="34" charset="0"/>
              </a:rPr>
              <a:t> Ax.</a:t>
            </a:r>
          </a:p>
          <a:p>
            <a:pPr marL="0" marR="0" algn="just">
              <a:lnSpc>
                <a:spcPct val="120000"/>
              </a:lnSpc>
              <a:spcBef>
                <a:spcPts val="600"/>
              </a:spcBef>
              <a:spcAft>
                <a:spcPts val="600"/>
              </a:spcAft>
            </a:pPr>
            <a:r>
              <a:rPr lang="en-US" sz="2000" b="1" dirty="0">
                <a:solidFill>
                  <a:srgbClr val="000000"/>
                </a:solidFill>
                <a:effectLst/>
                <a:latin typeface="+mn-lt"/>
                <a:ea typeface="Calibri" panose="020F0502020204030204" pitchFamily="34" charset="0"/>
              </a:rPr>
              <a:t>- </a:t>
            </a:r>
            <a:r>
              <a:rPr lang="en-US" sz="2000" b="1" dirty="0" err="1">
                <a:solidFill>
                  <a:srgbClr val="000000"/>
                </a:solidFill>
                <a:effectLst/>
                <a:latin typeface="+mn-lt"/>
                <a:ea typeface="Calibri" panose="020F0502020204030204" pitchFamily="34" charset="0"/>
              </a:rPr>
              <a:t>Góc</a:t>
            </a:r>
            <a:r>
              <a:rPr lang="en-US" sz="2000" b="1" dirty="0">
                <a:solidFill>
                  <a:srgbClr val="000000"/>
                </a:solidFill>
                <a:effectLst/>
                <a:latin typeface="+mn-lt"/>
                <a:ea typeface="Calibri" panose="020F0502020204030204" pitchFamily="34" charset="0"/>
              </a:rPr>
              <a:t> </a:t>
            </a:r>
            <a:r>
              <a:rPr lang="en-US" sz="2000" b="1" dirty="0" err="1">
                <a:solidFill>
                  <a:srgbClr val="000000"/>
                </a:solidFill>
                <a:effectLst/>
                <a:latin typeface="+mn-lt"/>
                <a:ea typeface="Calibri" panose="020F0502020204030204" pitchFamily="34" charset="0"/>
              </a:rPr>
              <a:t>CAx</a:t>
            </a:r>
            <a:r>
              <a:rPr lang="en-US" sz="2000" b="1" dirty="0">
                <a:solidFill>
                  <a:srgbClr val="000000"/>
                </a:solidFill>
                <a:effectLst/>
                <a:latin typeface="+mn-lt"/>
                <a:ea typeface="Calibri" panose="020F0502020204030204" pitchFamily="34" charset="0"/>
              </a:rPr>
              <a:t> </a:t>
            </a:r>
            <a:r>
              <a:rPr lang="en-US" sz="2000" b="1" dirty="0" err="1">
                <a:solidFill>
                  <a:srgbClr val="000000"/>
                </a:solidFill>
                <a:effectLst/>
                <a:latin typeface="+mn-lt"/>
                <a:ea typeface="Calibri" panose="020F0502020204030204" pitchFamily="34" charset="0"/>
              </a:rPr>
              <a:t>có</a:t>
            </a:r>
            <a:r>
              <a:rPr lang="en-US" sz="2000" b="1" dirty="0">
                <a:solidFill>
                  <a:srgbClr val="000000"/>
                </a:solidFill>
                <a:effectLst/>
                <a:latin typeface="+mn-lt"/>
                <a:ea typeface="Calibri" panose="020F0502020204030204" pitchFamily="34" charset="0"/>
              </a:rPr>
              <a:t> </a:t>
            </a:r>
            <a:r>
              <a:rPr lang="en-US" sz="2000" b="1" dirty="0" err="1">
                <a:solidFill>
                  <a:srgbClr val="000000"/>
                </a:solidFill>
                <a:effectLst/>
                <a:latin typeface="+mn-lt"/>
                <a:ea typeface="Calibri" panose="020F0502020204030204" pitchFamily="34" charset="0"/>
              </a:rPr>
              <a:t>hai</a:t>
            </a:r>
            <a:r>
              <a:rPr lang="en-US" sz="2000" b="1" dirty="0">
                <a:solidFill>
                  <a:srgbClr val="000000"/>
                </a:solidFill>
                <a:effectLst/>
                <a:latin typeface="+mn-lt"/>
                <a:ea typeface="Calibri" panose="020F0502020204030204" pitchFamily="34" charset="0"/>
              </a:rPr>
              <a:t> </a:t>
            </a:r>
            <a:r>
              <a:rPr lang="en-US" sz="2000" b="1" dirty="0" err="1">
                <a:solidFill>
                  <a:srgbClr val="000000"/>
                </a:solidFill>
                <a:effectLst/>
                <a:latin typeface="+mn-lt"/>
                <a:ea typeface="Calibri" panose="020F0502020204030204" pitchFamily="34" charset="0"/>
              </a:rPr>
              <a:t>cạnh</a:t>
            </a:r>
            <a:r>
              <a:rPr lang="en-US" sz="2000" b="1" dirty="0">
                <a:solidFill>
                  <a:srgbClr val="000000"/>
                </a:solidFill>
                <a:effectLst/>
                <a:latin typeface="+mn-lt"/>
                <a:ea typeface="Calibri" panose="020F0502020204030204" pitchFamily="34" charset="0"/>
              </a:rPr>
              <a:t> AC </a:t>
            </a:r>
            <a:r>
              <a:rPr lang="en-US" sz="2000" b="1" dirty="0" err="1">
                <a:solidFill>
                  <a:srgbClr val="000000"/>
                </a:solidFill>
                <a:effectLst/>
                <a:latin typeface="+mn-lt"/>
                <a:ea typeface="Calibri" panose="020F0502020204030204" pitchFamily="34" charset="0"/>
              </a:rPr>
              <a:t>và</a:t>
            </a:r>
            <a:r>
              <a:rPr lang="en-US" sz="2000" b="1" dirty="0">
                <a:solidFill>
                  <a:srgbClr val="000000"/>
                </a:solidFill>
                <a:effectLst/>
                <a:latin typeface="+mn-lt"/>
                <a:ea typeface="Calibri" panose="020F0502020204030204" pitchFamily="34" charset="0"/>
              </a:rPr>
              <a:t> Ax.</a:t>
            </a:r>
          </a:p>
          <a:p>
            <a:pPr>
              <a:lnSpc>
                <a:spcPct val="120000"/>
              </a:lnSpc>
            </a:pPr>
            <a:r>
              <a:rPr lang="en-US" sz="2000" b="1" dirty="0">
                <a:solidFill>
                  <a:srgbClr val="000000"/>
                </a:solidFill>
                <a:effectLst/>
                <a:latin typeface="+mn-lt"/>
                <a:ea typeface="Calibri" panose="020F0502020204030204" pitchFamily="34" charset="0"/>
              </a:rPr>
              <a:t>- </a:t>
            </a:r>
            <a:r>
              <a:rPr lang="en-US" sz="2000" b="1" dirty="0" err="1">
                <a:solidFill>
                  <a:srgbClr val="000000"/>
                </a:solidFill>
                <a:effectLst/>
                <a:latin typeface="+mn-lt"/>
                <a:ea typeface="Calibri" panose="020F0502020204030204" pitchFamily="34" charset="0"/>
              </a:rPr>
              <a:t>Góc</a:t>
            </a:r>
            <a:r>
              <a:rPr lang="en-US" sz="2000" b="1" dirty="0">
                <a:solidFill>
                  <a:srgbClr val="000000"/>
                </a:solidFill>
                <a:effectLst/>
                <a:latin typeface="+mn-lt"/>
                <a:ea typeface="Calibri" panose="020F0502020204030204" pitchFamily="34" charset="0"/>
              </a:rPr>
              <a:t> BAC </a:t>
            </a:r>
            <a:r>
              <a:rPr lang="en-US" sz="2000" b="1" dirty="0" err="1">
                <a:solidFill>
                  <a:srgbClr val="000000"/>
                </a:solidFill>
                <a:effectLst/>
                <a:latin typeface="+mn-lt"/>
                <a:ea typeface="Calibri" panose="020F0502020204030204" pitchFamily="34" charset="0"/>
              </a:rPr>
              <a:t>có</a:t>
            </a:r>
            <a:r>
              <a:rPr lang="en-US" sz="2000" b="1" dirty="0">
                <a:solidFill>
                  <a:srgbClr val="000000"/>
                </a:solidFill>
                <a:effectLst/>
                <a:latin typeface="+mn-lt"/>
                <a:ea typeface="Calibri" panose="020F0502020204030204" pitchFamily="34" charset="0"/>
              </a:rPr>
              <a:t> </a:t>
            </a:r>
            <a:r>
              <a:rPr lang="en-US" sz="2000" b="1" dirty="0" err="1">
                <a:solidFill>
                  <a:srgbClr val="000000"/>
                </a:solidFill>
                <a:effectLst/>
                <a:latin typeface="+mn-lt"/>
                <a:ea typeface="Calibri" panose="020F0502020204030204" pitchFamily="34" charset="0"/>
              </a:rPr>
              <a:t>hai</a:t>
            </a:r>
            <a:r>
              <a:rPr lang="en-US" sz="2000" b="1" dirty="0">
                <a:solidFill>
                  <a:srgbClr val="000000"/>
                </a:solidFill>
                <a:effectLst/>
                <a:latin typeface="+mn-lt"/>
                <a:ea typeface="Calibri" panose="020F0502020204030204" pitchFamily="34" charset="0"/>
              </a:rPr>
              <a:t> </a:t>
            </a:r>
            <a:r>
              <a:rPr lang="en-US" sz="2000" b="1" dirty="0" err="1">
                <a:solidFill>
                  <a:srgbClr val="000000"/>
                </a:solidFill>
                <a:effectLst/>
                <a:latin typeface="+mn-lt"/>
                <a:ea typeface="Calibri" panose="020F0502020204030204" pitchFamily="34" charset="0"/>
              </a:rPr>
              <a:t>cạnh</a:t>
            </a:r>
            <a:r>
              <a:rPr lang="en-US" sz="2000" b="1" dirty="0">
                <a:solidFill>
                  <a:srgbClr val="000000"/>
                </a:solidFill>
                <a:effectLst/>
                <a:latin typeface="+mn-lt"/>
                <a:ea typeface="Calibri" panose="020F0502020204030204" pitchFamily="34" charset="0"/>
              </a:rPr>
              <a:t> AB </a:t>
            </a:r>
            <a:r>
              <a:rPr lang="en-US" sz="2000" b="1" dirty="0" err="1">
                <a:solidFill>
                  <a:srgbClr val="000000"/>
                </a:solidFill>
                <a:effectLst/>
                <a:latin typeface="+mn-lt"/>
                <a:ea typeface="Calibri" panose="020F0502020204030204" pitchFamily="34" charset="0"/>
              </a:rPr>
              <a:t>và</a:t>
            </a:r>
            <a:r>
              <a:rPr lang="en-US" sz="2000" b="1" dirty="0">
                <a:solidFill>
                  <a:srgbClr val="000000"/>
                </a:solidFill>
                <a:effectLst/>
                <a:latin typeface="+mn-lt"/>
                <a:ea typeface="Calibri" panose="020F0502020204030204" pitchFamily="34" charset="0"/>
              </a:rPr>
              <a:t> AC.</a:t>
            </a:r>
            <a:endParaRPr lang="vi-VN" sz="2000" b="1"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066"/>
                                        </p:tgtEl>
                                        <p:attrNameLst>
                                          <p:attrName>style.visibility</p:attrName>
                                        </p:attrNameLst>
                                      </p:cBhvr>
                                      <p:to>
                                        <p:strVal val="visible"/>
                                      </p:to>
                                    </p:set>
                                    <p:anim calcmode="lin" valueType="num">
                                      <p:cBhvr additive="base">
                                        <p:cTn id="7" dur="500" fill="hold"/>
                                        <p:tgtEl>
                                          <p:spTgt spid="2066"/>
                                        </p:tgtEl>
                                        <p:attrNameLst>
                                          <p:attrName>ppt_x</p:attrName>
                                        </p:attrNameLst>
                                      </p:cBhvr>
                                      <p:tavLst>
                                        <p:tav tm="0">
                                          <p:val>
                                            <p:strVal val="#ppt_x"/>
                                          </p:val>
                                        </p:tav>
                                        <p:tav tm="100000">
                                          <p:val>
                                            <p:strVal val="#ppt_x"/>
                                          </p:val>
                                        </p:tav>
                                      </p:tavLst>
                                    </p:anim>
                                    <p:anim calcmode="lin" valueType="num">
                                      <p:cBhvr additive="base">
                                        <p:cTn id="8" dur="500" fill="hold"/>
                                        <p:tgtEl>
                                          <p:spTgt spid="206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065">
                                            <p:txEl>
                                              <p:pRg st="0" end="0"/>
                                            </p:txEl>
                                          </p:spTgt>
                                        </p:tgtEl>
                                        <p:attrNameLst>
                                          <p:attrName>style.visibility</p:attrName>
                                        </p:attrNameLst>
                                      </p:cBhvr>
                                      <p:to>
                                        <p:strVal val="visible"/>
                                      </p:to>
                                    </p:set>
                                    <p:anim calcmode="lin" valueType="num">
                                      <p:cBhvr additive="base">
                                        <p:cTn id="12" dur="500" fill="hold"/>
                                        <p:tgtEl>
                                          <p:spTgt spid="206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065">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42">
                                            <p:txEl>
                                              <p:pRg st="0" end="0"/>
                                            </p:txEl>
                                          </p:spTgt>
                                        </p:tgtEl>
                                        <p:attrNameLst>
                                          <p:attrName>style.visibility</p:attrName>
                                        </p:attrNameLst>
                                      </p:cBhvr>
                                      <p:to>
                                        <p:strVal val="visible"/>
                                      </p:to>
                                    </p:set>
                                    <p:anim calcmode="lin" valueType="num">
                                      <p:cBhvr additive="base">
                                        <p:cTn id="23" dur="500" fill="hold"/>
                                        <p:tgtEl>
                                          <p:spTgt spid="242">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4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42">
                                            <p:txEl>
                                              <p:pRg st="1" end="1"/>
                                            </p:txEl>
                                          </p:spTgt>
                                        </p:tgtEl>
                                        <p:attrNameLst>
                                          <p:attrName>style.visibility</p:attrName>
                                        </p:attrNameLst>
                                      </p:cBhvr>
                                      <p:to>
                                        <p:strVal val="visible"/>
                                      </p:to>
                                    </p:set>
                                    <p:anim calcmode="lin" valueType="num">
                                      <p:cBhvr additive="base">
                                        <p:cTn id="29" dur="500" fill="hold"/>
                                        <p:tgtEl>
                                          <p:spTgt spid="242">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4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42">
                                            <p:txEl>
                                              <p:pRg st="2" end="2"/>
                                            </p:txEl>
                                          </p:spTgt>
                                        </p:tgtEl>
                                        <p:attrNameLst>
                                          <p:attrName>style.visibility</p:attrName>
                                        </p:attrNameLst>
                                      </p:cBhvr>
                                      <p:to>
                                        <p:strVal val="visible"/>
                                      </p:to>
                                    </p:set>
                                    <p:anim calcmode="lin" valueType="num">
                                      <p:cBhvr additive="base">
                                        <p:cTn id="35" dur="500" fill="hold"/>
                                        <p:tgtEl>
                                          <p:spTgt spid="242">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4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 grpId="0" build="p"/>
      <p:bldP spid="2066" grpId="0" animBg="1"/>
      <p:bldP spid="242"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52"/>
        <p:cNvGrpSpPr/>
        <p:nvPr/>
      </p:nvGrpSpPr>
      <p:grpSpPr>
        <a:xfrm>
          <a:off x="0" y="0"/>
          <a:ext cx="0" cy="0"/>
          <a:chOff x="0" y="0"/>
          <a:chExt cx="0" cy="0"/>
        </a:xfrm>
      </p:grpSpPr>
      <p:sp>
        <p:nvSpPr>
          <p:cNvPr id="2753" name="Google Shape;2753;p49"/>
          <p:cNvSpPr/>
          <p:nvPr/>
        </p:nvSpPr>
        <p:spPr>
          <a:xfrm>
            <a:off x="3790792" y="991034"/>
            <a:ext cx="1084500" cy="1084500"/>
          </a:xfrm>
          <a:prstGeom prst="ellipse">
            <a:avLst/>
          </a:prstGeom>
          <a:solidFill>
            <a:srgbClr val="FFFFFF"/>
          </a:solidFill>
          <a:ln w="9525" cap="flat" cmpd="sng">
            <a:solidFill>
              <a:srgbClr val="000000"/>
            </a:solidFill>
            <a:prstDash val="solid"/>
            <a:round/>
            <a:headEnd type="none" w="sm" len="sm"/>
            <a:tailEnd type="none" w="sm" len="sm"/>
          </a:ln>
          <a:effectLst>
            <a:outerShdw dist="47625" dir="3120000" algn="bl" rotWithShape="0">
              <a:schemeClr val="accent6"/>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49"/>
          <p:cNvSpPr txBox="1">
            <a:spLocks noGrp="1"/>
          </p:cNvSpPr>
          <p:nvPr>
            <p:ph type="title"/>
          </p:nvPr>
        </p:nvSpPr>
        <p:spPr>
          <a:xfrm>
            <a:off x="2217575" y="2797450"/>
            <a:ext cx="4476300" cy="1084500"/>
          </a:xfrm>
          <a:prstGeom prst="rect">
            <a:avLst/>
          </a:prstGeom>
        </p:spPr>
        <p:txBody>
          <a:bodyPr spcFirstLastPara="1" wrap="square" lIns="91425" tIns="91425" rIns="91425" bIns="91425" anchor="ctr" anchorCtr="0">
            <a:noAutofit/>
          </a:bodyPr>
          <a:lstStyle/>
          <a:p>
            <a:pPr marL="0" lvl="0" indent="0" algn="ctr" rtl="0">
              <a:lnSpc>
                <a:spcPct val="130000"/>
              </a:lnSpc>
              <a:spcBef>
                <a:spcPts val="0"/>
              </a:spcBef>
              <a:spcAft>
                <a:spcPts val="0"/>
              </a:spcAft>
              <a:buNone/>
            </a:pPr>
            <a:r>
              <a:rPr lang="en" sz="4000" b="1" dirty="0">
                <a:solidFill>
                  <a:schemeClr val="lt1"/>
                </a:solidFill>
              </a:rPr>
              <a:t>ĐIỂM NẰM TRONG GÓC</a:t>
            </a:r>
            <a:endParaRPr sz="4000" b="1" dirty="0">
              <a:solidFill>
                <a:schemeClr val="lt1"/>
              </a:solidFill>
            </a:endParaRPr>
          </a:p>
        </p:txBody>
      </p:sp>
      <p:sp>
        <p:nvSpPr>
          <p:cNvPr id="2755" name="Google Shape;2755;p49"/>
          <p:cNvSpPr txBox="1">
            <a:spLocks noGrp="1"/>
          </p:cNvSpPr>
          <p:nvPr>
            <p:ph type="title" idx="2"/>
          </p:nvPr>
        </p:nvSpPr>
        <p:spPr>
          <a:xfrm>
            <a:off x="3790791" y="1112397"/>
            <a:ext cx="1084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cxnSp>
        <p:nvCxnSpPr>
          <p:cNvPr id="2757" name="Google Shape;2757;p49"/>
          <p:cNvCxnSpPr>
            <a:cxnSpLocks/>
          </p:cNvCxnSpPr>
          <p:nvPr/>
        </p:nvCxnSpPr>
        <p:spPr>
          <a:xfrm flipV="1">
            <a:off x="4318256" y="2068811"/>
            <a:ext cx="1" cy="442127"/>
          </a:xfrm>
          <a:prstGeom prst="straightConnector1">
            <a:avLst/>
          </a:prstGeom>
          <a:noFill/>
          <a:ln w="9525" cap="flat" cmpd="sng">
            <a:solidFill>
              <a:srgbClr val="000000"/>
            </a:solidFill>
            <a:prstDash val="solid"/>
            <a:round/>
            <a:headEnd type="none" w="med" len="med"/>
            <a:tailEnd type="none" w="med" len="med"/>
          </a:ln>
        </p:spPr>
      </p:cxnSp>
      <p:grpSp>
        <p:nvGrpSpPr>
          <p:cNvPr id="2796" name="Google Shape;2796;p49"/>
          <p:cNvGrpSpPr/>
          <p:nvPr/>
        </p:nvGrpSpPr>
        <p:grpSpPr>
          <a:xfrm>
            <a:off x="6621063" y="452161"/>
            <a:ext cx="938687" cy="1282275"/>
            <a:chOff x="3887313" y="800213"/>
            <a:chExt cx="1369379" cy="1927387"/>
          </a:xfrm>
        </p:grpSpPr>
        <p:sp>
          <p:nvSpPr>
            <p:cNvPr id="2797" name="Google Shape;2797;p49"/>
            <p:cNvSpPr/>
            <p:nvPr/>
          </p:nvSpPr>
          <p:spPr>
            <a:xfrm>
              <a:off x="4403890" y="2066729"/>
              <a:ext cx="394004" cy="230352"/>
            </a:xfrm>
            <a:custGeom>
              <a:avLst/>
              <a:gdLst/>
              <a:ahLst/>
              <a:cxnLst/>
              <a:rect l="l" t="t" r="r" b="b"/>
              <a:pathLst>
                <a:path w="11513" h="6731" extrusionOk="0">
                  <a:moveTo>
                    <a:pt x="5774" y="1"/>
                  </a:moveTo>
                  <a:cubicBezTo>
                    <a:pt x="3703" y="1"/>
                    <a:pt x="1828" y="290"/>
                    <a:pt x="131" y="796"/>
                  </a:cubicBezTo>
                  <a:cubicBezTo>
                    <a:pt x="1" y="2556"/>
                    <a:pt x="310" y="6501"/>
                    <a:pt x="5633" y="6722"/>
                  </a:cubicBezTo>
                  <a:cubicBezTo>
                    <a:pt x="5768" y="6728"/>
                    <a:pt x="5901" y="6730"/>
                    <a:pt x="6030" y="6730"/>
                  </a:cubicBezTo>
                  <a:cubicBezTo>
                    <a:pt x="11002" y="6730"/>
                    <a:pt x="11512" y="2671"/>
                    <a:pt x="11490" y="839"/>
                  </a:cubicBezTo>
                  <a:cubicBezTo>
                    <a:pt x="9801" y="304"/>
                    <a:pt x="7905" y="1"/>
                    <a:pt x="577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49"/>
            <p:cNvSpPr/>
            <p:nvPr/>
          </p:nvSpPr>
          <p:spPr>
            <a:xfrm>
              <a:off x="3887313" y="2093867"/>
              <a:ext cx="1369379" cy="633732"/>
            </a:xfrm>
            <a:custGeom>
              <a:avLst/>
              <a:gdLst/>
              <a:ahLst/>
              <a:cxnLst/>
              <a:rect l="l" t="t" r="r" b="b"/>
              <a:pathLst>
                <a:path w="40014" h="18518" extrusionOk="0">
                  <a:moveTo>
                    <a:pt x="15226" y="1"/>
                  </a:moveTo>
                  <a:lnTo>
                    <a:pt x="15226" y="1"/>
                  </a:lnTo>
                  <a:cubicBezTo>
                    <a:pt x="3032" y="3640"/>
                    <a:pt x="0" y="18518"/>
                    <a:pt x="0" y="18518"/>
                  </a:cubicBezTo>
                  <a:lnTo>
                    <a:pt x="40013" y="18518"/>
                  </a:lnTo>
                  <a:cubicBezTo>
                    <a:pt x="40013" y="18518"/>
                    <a:pt x="38323" y="3759"/>
                    <a:pt x="26585" y="45"/>
                  </a:cubicBezTo>
                  <a:lnTo>
                    <a:pt x="26585" y="45"/>
                  </a:lnTo>
                  <a:cubicBezTo>
                    <a:pt x="26607" y="1878"/>
                    <a:pt x="26097" y="5936"/>
                    <a:pt x="21124" y="5936"/>
                  </a:cubicBezTo>
                  <a:cubicBezTo>
                    <a:pt x="20994" y="5936"/>
                    <a:pt x="20862" y="5933"/>
                    <a:pt x="20726" y="5928"/>
                  </a:cubicBezTo>
                  <a:cubicBezTo>
                    <a:pt x="15405" y="5708"/>
                    <a:pt x="15096" y="1762"/>
                    <a:pt x="152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49"/>
            <p:cNvSpPr/>
            <p:nvPr/>
          </p:nvSpPr>
          <p:spPr>
            <a:xfrm>
              <a:off x="4086928" y="1003525"/>
              <a:ext cx="1012404" cy="489519"/>
            </a:xfrm>
            <a:custGeom>
              <a:avLst/>
              <a:gdLst/>
              <a:ahLst/>
              <a:cxnLst/>
              <a:rect l="l" t="t" r="r" b="b"/>
              <a:pathLst>
                <a:path w="29583" h="14304" extrusionOk="0">
                  <a:moveTo>
                    <a:pt x="13620" y="1"/>
                  </a:moveTo>
                  <a:cubicBezTo>
                    <a:pt x="11432" y="1"/>
                    <a:pt x="9852" y="180"/>
                    <a:pt x="9808" y="180"/>
                  </a:cubicBezTo>
                  <a:cubicBezTo>
                    <a:pt x="9696" y="180"/>
                    <a:pt x="3894" y="4531"/>
                    <a:pt x="3894" y="4531"/>
                  </a:cubicBezTo>
                  <a:cubicBezTo>
                    <a:pt x="3894" y="4531"/>
                    <a:pt x="0" y="8533"/>
                    <a:pt x="3894" y="12562"/>
                  </a:cubicBezTo>
                  <a:cubicBezTo>
                    <a:pt x="5150" y="13863"/>
                    <a:pt x="7976" y="14303"/>
                    <a:pt x="11228" y="14303"/>
                  </a:cubicBezTo>
                  <a:cubicBezTo>
                    <a:pt x="18054" y="14303"/>
                    <a:pt x="26757" y="12362"/>
                    <a:pt x="26757" y="12362"/>
                  </a:cubicBezTo>
                  <a:cubicBezTo>
                    <a:pt x="26757" y="12362"/>
                    <a:pt x="29582" y="6820"/>
                    <a:pt x="25039" y="2890"/>
                  </a:cubicBezTo>
                  <a:cubicBezTo>
                    <a:pt x="22237" y="465"/>
                    <a:pt x="17141" y="1"/>
                    <a:pt x="136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49"/>
            <p:cNvSpPr/>
            <p:nvPr/>
          </p:nvSpPr>
          <p:spPr>
            <a:xfrm>
              <a:off x="4073479" y="1376303"/>
              <a:ext cx="215123" cy="215157"/>
            </a:xfrm>
            <a:custGeom>
              <a:avLst/>
              <a:gdLst/>
              <a:ahLst/>
              <a:cxnLst/>
              <a:rect l="l" t="t" r="r" b="b"/>
              <a:pathLst>
                <a:path w="6286" h="6287" extrusionOk="0">
                  <a:moveTo>
                    <a:pt x="3144" y="0"/>
                  </a:moveTo>
                  <a:cubicBezTo>
                    <a:pt x="1407" y="0"/>
                    <a:pt x="1" y="1408"/>
                    <a:pt x="1" y="3143"/>
                  </a:cubicBezTo>
                  <a:cubicBezTo>
                    <a:pt x="1" y="4879"/>
                    <a:pt x="1407" y="6287"/>
                    <a:pt x="3144" y="6287"/>
                  </a:cubicBezTo>
                  <a:cubicBezTo>
                    <a:pt x="4880" y="6287"/>
                    <a:pt x="6286" y="4879"/>
                    <a:pt x="6286" y="3143"/>
                  </a:cubicBezTo>
                  <a:cubicBezTo>
                    <a:pt x="6286" y="1408"/>
                    <a:pt x="4880" y="0"/>
                    <a:pt x="3144" y="0"/>
                  </a:cubicBezTo>
                  <a:close/>
                </a:path>
              </a:pathLst>
            </a:custGeom>
            <a:solidFill>
              <a:srgbClr val="EAA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49"/>
            <p:cNvSpPr/>
            <p:nvPr/>
          </p:nvSpPr>
          <p:spPr>
            <a:xfrm>
              <a:off x="4871839" y="1376303"/>
              <a:ext cx="215191" cy="215157"/>
            </a:xfrm>
            <a:custGeom>
              <a:avLst/>
              <a:gdLst/>
              <a:ahLst/>
              <a:cxnLst/>
              <a:rect l="l" t="t" r="r" b="b"/>
              <a:pathLst>
                <a:path w="6288" h="6287" extrusionOk="0">
                  <a:moveTo>
                    <a:pt x="3144" y="0"/>
                  </a:moveTo>
                  <a:cubicBezTo>
                    <a:pt x="1408" y="0"/>
                    <a:pt x="1" y="1408"/>
                    <a:pt x="1" y="3143"/>
                  </a:cubicBezTo>
                  <a:cubicBezTo>
                    <a:pt x="1" y="4879"/>
                    <a:pt x="1408" y="6287"/>
                    <a:pt x="3144" y="6287"/>
                  </a:cubicBezTo>
                  <a:cubicBezTo>
                    <a:pt x="4879" y="6287"/>
                    <a:pt x="6287" y="4879"/>
                    <a:pt x="6287" y="3143"/>
                  </a:cubicBezTo>
                  <a:cubicBezTo>
                    <a:pt x="6287" y="1408"/>
                    <a:pt x="4879" y="0"/>
                    <a:pt x="3144" y="0"/>
                  </a:cubicBezTo>
                  <a:close/>
                </a:path>
              </a:pathLst>
            </a:custGeom>
            <a:solidFill>
              <a:srgbClr val="EAA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49"/>
            <p:cNvSpPr/>
            <p:nvPr/>
          </p:nvSpPr>
          <p:spPr>
            <a:xfrm>
              <a:off x="4483935" y="1635363"/>
              <a:ext cx="235143" cy="374805"/>
            </a:xfrm>
            <a:custGeom>
              <a:avLst/>
              <a:gdLst/>
              <a:ahLst/>
              <a:cxnLst/>
              <a:rect l="l" t="t" r="r" b="b"/>
              <a:pathLst>
                <a:path w="6871" h="10952" extrusionOk="0">
                  <a:moveTo>
                    <a:pt x="6340" y="0"/>
                  </a:moveTo>
                  <a:lnTo>
                    <a:pt x="891" y="749"/>
                  </a:lnTo>
                  <a:lnTo>
                    <a:pt x="1" y="10951"/>
                  </a:lnTo>
                  <a:cubicBezTo>
                    <a:pt x="1799" y="10735"/>
                    <a:pt x="4728" y="9910"/>
                    <a:pt x="6870" y="6980"/>
                  </a:cubicBezTo>
                  <a:lnTo>
                    <a:pt x="634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49"/>
            <p:cNvSpPr/>
            <p:nvPr/>
          </p:nvSpPr>
          <p:spPr>
            <a:xfrm>
              <a:off x="4207697" y="930084"/>
              <a:ext cx="751663" cy="902618"/>
            </a:xfrm>
            <a:custGeom>
              <a:avLst/>
              <a:gdLst/>
              <a:ahLst/>
              <a:cxnLst/>
              <a:rect l="l" t="t" r="r" b="b"/>
              <a:pathLst>
                <a:path w="21964" h="26375" extrusionOk="0">
                  <a:moveTo>
                    <a:pt x="11715" y="0"/>
                  </a:moveTo>
                  <a:cubicBezTo>
                    <a:pt x="9504" y="0"/>
                    <a:pt x="62" y="729"/>
                    <a:pt x="102" y="13193"/>
                  </a:cubicBezTo>
                  <a:cubicBezTo>
                    <a:pt x="1" y="14863"/>
                    <a:pt x="75" y="15364"/>
                    <a:pt x="259" y="17030"/>
                  </a:cubicBezTo>
                  <a:cubicBezTo>
                    <a:pt x="624" y="20325"/>
                    <a:pt x="2200" y="23196"/>
                    <a:pt x="5192" y="24791"/>
                  </a:cubicBezTo>
                  <a:cubicBezTo>
                    <a:pt x="7046" y="25780"/>
                    <a:pt x="9314" y="26374"/>
                    <a:pt x="11530" y="26374"/>
                  </a:cubicBezTo>
                  <a:cubicBezTo>
                    <a:pt x="12902" y="26374"/>
                    <a:pt x="14253" y="26147"/>
                    <a:pt x="15473" y="25645"/>
                  </a:cubicBezTo>
                  <a:cubicBezTo>
                    <a:pt x="17947" y="24627"/>
                    <a:pt x="19855" y="22811"/>
                    <a:pt x="20837" y="20365"/>
                  </a:cubicBezTo>
                  <a:cubicBezTo>
                    <a:pt x="21952" y="17577"/>
                    <a:pt x="21963" y="14012"/>
                    <a:pt x="21814" y="11000"/>
                  </a:cubicBezTo>
                  <a:cubicBezTo>
                    <a:pt x="21272" y="169"/>
                    <a:pt x="12691" y="13"/>
                    <a:pt x="12197" y="13"/>
                  </a:cubicBezTo>
                  <a:cubicBezTo>
                    <a:pt x="12182" y="13"/>
                    <a:pt x="12174" y="13"/>
                    <a:pt x="12174" y="13"/>
                  </a:cubicBezTo>
                  <a:cubicBezTo>
                    <a:pt x="12174" y="13"/>
                    <a:pt x="12008" y="0"/>
                    <a:pt x="11715" y="0"/>
                  </a:cubicBezTo>
                  <a:close/>
                </a:path>
              </a:pathLst>
            </a:custGeom>
            <a:solidFill>
              <a:srgbClr val="EAA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49"/>
            <p:cNvSpPr/>
            <p:nvPr/>
          </p:nvSpPr>
          <p:spPr>
            <a:xfrm>
              <a:off x="4470520" y="1874265"/>
              <a:ext cx="268818" cy="382163"/>
            </a:xfrm>
            <a:custGeom>
              <a:avLst/>
              <a:gdLst/>
              <a:ahLst/>
              <a:cxnLst/>
              <a:rect l="l" t="t" r="r" b="b"/>
              <a:pathLst>
                <a:path w="7855" h="11167" extrusionOk="0">
                  <a:moveTo>
                    <a:pt x="7265" y="0"/>
                  </a:moveTo>
                  <a:cubicBezTo>
                    <a:pt x="5120" y="2929"/>
                    <a:pt x="2191" y="3754"/>
                    <a:pt x="393" y="3970"/>
                  </a:cubicBezTo>
                  <a:lnTo>
                    <a:pt x="1" y="8460"/>
                  </a:lnTo>
                  <a:cubicBezTo>
                    <a:pt x="1" y="8460"/>
                    <a:pt x="160" y="10705"/>
                    <a:pt x="3794" y="11132"/>
                  </a:cubicBezTo>
                  <a:cubicBezTo>
                    <a:pt x="3988" y="11155"/>
                    <a:pt x="4173" y="11166"/>
                    <a:pt x="4349" y="11166"/>
                  </a:cubicBezTo>
                  <a:cubicBezTo>
                    <a:pt x="7471" y="11166"/>
                    <a:pt x="7854" y="7767"/>
                    <a:pt x="7854" y="7767"/>
                  </a:cubicBezTo>
                  <a:lnTo>
                    <a:pt x="7265" y="0"/>
                  </a:lnTo>
                  <a:close/>
                </a:path>
              </a:pathLst>
            </a:custGeom>
            <a:solidFill>
              <a:srgbClr val="EAA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49"/>
            <p:cNvSpPr/>
            <p:nvPr/>
          </p:nvSpPr>
          <p:spPr>
            <a:xfrm>
              <a:off x="4393008" y="1420107"/>
              <a:ext cx="38261" cy="76419"/>
            </a:xfrm>
            <a:custGeom>
              <a:avLst/>
              <a:gdLst/>
              <a:ahLst/>
              <a:cxnLst/>
              <a:rect l="l" t="t" r="r" b="b"/>
              <a:pathLst>
                <a:path w="1118" h="2233" extrusionOk="0">
                  <a:moveTo>
                    <a:pt x="560" y="1"/>
                  </a:moveTo>
                  <a:cubicBezTo>
                    <a:pt x="250" y="1"/>
                    <a:pt x="1" y="501"/>
                    <a:pt x="1" y="1116"/>
                  </a:cubicBezTo>
                  <a:cubicBezTo>
                    <a:pt x="1" y="1734"/>
                    <a:pt x="250" y="2233"/>
                    <a:pt x="560" y="2233"/>
                  </a:cubicBezTo>
                  <a:cubicBezTo>
                    <a:pt x="868" y="2233"/>
                    <a:pt x="1118" y="1734"/>
                    <a:pt x="1118" y="1116"/>
                  </a:cubicBezTo>
                  <a:cubicBezTo>
                    <a:pt x="1118" y="501"/>
                    <a:pt x="868" y="1"/>
                    <a:pt x="5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49"/>
            <p:cNvSpPr/>
            <p:nvPr/>
          </p:nvSpPr>
          <p:spPr>
            <a:xfrm>
              <a:off x="4746279" y="1426575"/>
              <a:ext cx="38192" cy="76419"/>
            </a:xfrm>
            <a:custGeom>
              <a:avLst/>
              <a:gdLst/>
              <a:ahLst/>
              <a:cxnLst/>
              <a:rect l="l" t="t" r="r" b="b"/>
              <a:pathLst>
                <a:path w="1116" h="2233" extrusionOk="0">
                  <a:moveTo>
                    <a:pt x="558" y="0"/>
                  </a:moveTo>
                  <a:cubicBezTo>
                    <a:pt x="250" y="0"/>
                    <a:pt x="0" y="502"/>
                    <a:pt x="0" y="1117"/>
                  </a:cubicBezTo>
                  <a:cubicBezTo>
                    <a:pt x="0" y="1733"/>
                    <a:pt x="250" y="2232"/>
                    <a:pt x="558" y="2232"/>
                  </a:cubicBezTo>
                  <a:cubicBezTo>
                    <a:pt x="866" y="2232"/>
                    <a:pt x="1115" y="1733"/>
                    <a:pt x="1115" y="1117"/>
                  </a:cubicBezTo>
                  <a:cubicBezTo>
                    <a:pt x="1115" y="502"/>
                    <a:pt x="866" y="3"/>
                    <a:pt x="5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49"/>
            <p:cNvSpPr/>
            <p:nvPr/>
          </p:nvSpPr>
          <p:spPr>
            <a:xfrm>
              <a:off x="4533043" y="1573284"/>
              <a:ext cx="105268" cy="30937"/>
            </a:xfrm>
            <a:custGeom>
              <a:avLst/>
              <a:gdLst/>
              <a:ahLst/>
              <a:cxnLst/>
              <a:rect l="l" t="t" r="r" b="b"/>
              <a:pathLst>
                <a:path w="3076" h="904" extrusionOk="0">
                  <a:moveTo>
                    <a:pt x="3075" y="0"/>
                  </a:moveTo>
                  <a:lnTo>
                    <a:pt x="3075" y="0"/>
                  </a:lnTo>
                  <a:cubicBezTo>
                    <a:pt x="2831" y="176"/>
                    <a:pt x="2600" y="347"/>
                    <a:pt x="2344" y="452"/>
                  </a:cubicBezTo>
                  <a:cubicBezTo>
                    <a:pt x="2125" y="553"/>
                    <a:pt x="1893" y="605"/>
                    <a:pt x="1660" y="605"/>
                  </a:cubicBezTo>
                  <a:cubicBezTo>
                    <a:pt x="1626" y="605"/>
                    <a:pt x="1593" y="604"/>
                    <a:pt x="1559" y="602"/>
                  </a:cubicBezTo>
                  <a:cubicBezTo>
                    <a:pt x="1291" y="593"/>
                    <a:pt x="1026" y="519"/>
                    <a:pt x="765" y="412"/>
                  </a:cubicBezTo>
                  <a:cubicBezTo>
                    <a:pt x="507" y="302"/>
                    <a:pt x="249" y="168"/>
                    <a:pt x="0" y="3"/>
                  </a:cubicBezTo>
                  <a:lnTo>
                    <a:pt x="0" y="3"/>
                  </a:lnTo>
                  <a:cubicBezTo>
                    <a:pt x="337" y="494"/>
                    <a:pt x="900" y="867"/>
                    <a:pt x="1546" y="901"/>
                  </a:cubicBezTo>
                  <a:cubicBezTo>
                    <a:pt x="1572" y="903"/>
                    <a:pt x="1598" y="903"/>
                    <a:pt x="1624" y="903"/>
                  </a:cubicBezTo>
                  <a:cubicBezTo>
                    <a:pt x="1918" y="903"/>
                    <a:pt x="2215" y="821"/>
                    <a:pt x="2453" y="659"/>
                  </a:cubicBezTo>
                  <a:cubicBezTo>
                    <a:pt x="2593" y="588"/>
                    <a:pt x="2697" y="468"/>
                    <a:pt x="2810" y="367"/>
                  </a:cubicBezTo>
                  <a:cubicBezTo>
                    <a:pt x="2908" y="250"/>
                    <a:pt x="2995" y="126"/>
                    <a:pt x="307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49"/>
            <p:cNvSpPr/>
            <p:nvPr/>
          </p:nvSpPr>
          <p:spPr>
            <a:xfrm>
              <a:off x="4352900" y="1520754"/>
              <a:ext cx="80320" cy="80320"/>
            </a:xfrm>
            <a:custGeom>
              <a:avLst/>
              <a:gdLst/>
              <a:ahLst/>
              <a:cxnLst/>
              <a:rect l="l" t="t" r="r" b="b"/>
              <a:pathLst>
                <a:path w="2347" h="2347" extrusionOk="0">
                  <a:moveTo>
                    <a:pt x="1173" y="1"/>
                  </a:moveTo>
                  <a:cubicBezTo>
                    <a:pt x="525" y="1"/>
                    <a:pt x="1" y="525"/>
                    <a:pt x="1" y="1174"/>
                  </a:cubicBezTo>
                  <a:cubicBezTo>
                    <a:pt x="1" y="1822"/>
                    <a:pt x="525" y="2347"/>
                    <a:pt x="1173" y="2347"/>
                  </a:cubicBezTo>
                  <a:cubicBezTo>
                    <a:pt x="1822" y="2347"/>
                    <a:pt x="2347" y="1822"/>
                    <a:pt x="2347" y="1174"/>
                  </a:cubicBezTo>
                  <a:cubicBezTo>
                    <a:pt x="2347" y="525"/>
                    <a:pt x="1822" y="1"/>
                    <a:pt x="11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49"/>
            <p:cNvSpPr/>
            <p:nvPr/>
          </p:nvSpPr>
          <p:spPr>
            <a:xfrm>
              <a:off x="4725233" y="1533210"/>
              <a:ext cx="80320" cy="80320"/>
            </a:xfrm>
            <a:custGeom>
              <a:avLst/>
              <a:gdLst/>
              <a:ahLst/>
              <a:cxnLst/>
              <a:rect l="l" t="t" r="r" b="b"/>
              <a:pathLst>
                <a:path w="2347" h="2347" extrusionOk="0">
                  <a:moveTo>
                    <a:pt x="1173" y="0"/>
                  </a:moveTo>
                  <a:cubicBezTo>
                    <a:pt x="525" y="0"/>
                    <a:pt x="1" y="525"/>
                    <a:pt x="1" y="1174"/>
                  </a:cubicBezTo>
                  <a:cubicBezTo>
                    <a:pt x="1" y="1821"/>
                    <a:pt x="525" y="2346"/>
                    <a:pt x="1173" y="2346"/>
                  </a:cubicBezTo>
                  <a:cubicBezTo>
                    <a:pt x="1820" y="2346"/>
                    <a:pt x="2347" y="1821"/>
                    <a:pt x="2347" y="1174"/>
                  </a:cubicBezTo>
                  <a:cubicBezTo>
                    <a:pt x="2347" y="525"/>
                    <a:pt x="1820" y="0"/>
                    <a:pt x="11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49"/>
            <p:cNvSpPr/>
            <p:nvPr/>
          </p:nvSpPr>
          <p:spPr>
            <a:xfrm>
              <a:off x="4050413" y="800213"/>
              <a:ext cx="950017" cy="555876"/>
            </a:xfrm>
            <a:custGeom>
              <a:avLst/>
              <a:gdLst/>
              <a:ahLst/>
              <a:cxnLst/>
              <a:rect l="l" t="t" r="r" b="b"/>
              <a:pathLst>
                <a:path w="27760" h="16243" extrusionOk="0">
                  <a:moveTo>
                    <a:pt x="10866" y="0"/>
                  </a:moveTo>
                  <a:cubicBezTo>
                    <a:pt x="10770" y="0"/>
                    <a:pt x="10673" y="4"/>
                    <a:pt x="10572" y="12"/>
                  </a:cubicBezTo>
                  <a:cubicBezTo>
                    <a:pt x="7927" y="217"/>
                    <a:pt x="7583" y="2840"/>
                    <a:pt x="7583" y="2840"/>
                  </a:cubicBezTo>
                  <a:cubicBezTo>
                    <a:pt x="7583" y="2840"/>
                    <a:pt x="6662" y="1419"/>
                    <a:pt x="5127" y="1419"/>
                  </a:cubicBezTo>
                  <a:cubicBezTo>
                    <a:pt x="4473" y="1419"/>
                    <a:pt x="3708" y="1677"/>
                    <a:pt x="2856" y="2412"/>
                  </a:cubicBezTo>
                  <a:cubicBezTo>
                    <a:pt x="0" y="4872"/>
                    <a:pt x="3818" y="7984"/>
                    <a:pt x="3818" y="7984"/>
                  </a:cubicBezTo>
                  <a:cubicBezTo>
                    <a:pt x="3818" y="7984"/>
                    <a:pt x="2144" y="10084"/>
                    <a:pt x="3271" y="12954"/>
                  </a:cubicBezTo>
                  <a:cubicBezTo>
                    <a:pt x="3729" y="14123"/>
                    <a:pt x="4668" y="14470"/>
                    <a:pt x="5620" y="14470"/>
                  </a:cubicBezTo>
                  <a:cubicBezTo>
                    <a:pt x="6033" y="14470"/>
                    <a:pt x="6448" y="14404"/>
                    <a:pt x="6827" y="14313"/>
                  </a:cubicBezTo>
                  <a:cubicBezTo>
                    <a:pt x="7727" y="14095"/>
                    <a:pt x="8496" y="13517"/>
                    <a:pt x="8964" y="12717"/>
                  </a:cubicBezTo>
                  <a:cubicBezTo>
                    <a:pt x="9787" y="11315"/>
                    <a:pt x="11151" y="9899"/>
                    <a:pt x="13253" y="8966"/>
                  </a:cubicBezTo>
                  <a:cubicBezTo>
                    <a:pt x="13866" y="8695"/>
                    <a:pt x="14520" y="8548"/>
                    <a:pt x="15171" y="8548"/>
                  </a:cubicBezTo>
                  <a:cubicBezTo>
                    <a:pt x="15781" y="8548"/>
                    <a:pt x="16388" y="8677"/>
                    <a:pt x="16959" y="8953"/>
                  </a:cubicBezTo>
                  <a:cubicBezTo>
                    <a:pt x="17461" y="9196"/>
                    <a:pt x="17907" y="9535"/>
                    <a:pt x="18293" y="9935"/>
                  </a:cubicBezTo>
                  <a:cubicBezTo>
                    <a:pt x="18874" y="10535"/>
                    <a:pt x="19128" y="11356"/>
                    <a:pt x="19651" y="12000"/>
                  </a:cubicBezTo>
                  <a:cubicBezTo>
                    <a:pt x="19972" y="12395"/>
                    <a:pt x="20386" y="12727"/>
                    <a:pt x="20875" y="12867"/>
                  </a:cubicBezTo>
                  <a:cubicBezTo>
                    <a:pt x="21083" y="12926"/>
                    <a:pt x="21277" y="12953"/>
                    <a:pt x="21457" y="12953"/>
                  </a:cubicBezTo>
                  <a:cubicBezTo>
                    <a:pt x="23042" y="12953"/>
                    <a:pt x="23609" y="10844"/>
                    <a:pt x="23721" y="9501"/>
                  </a:cubicBezTo>
                  <a:cubicBezTo>
                    <a:pt x="23756" y="9499"/>
                    <a:pt x="23791" y="9497"/>
                    <a:pt x="23824" y="9497"/>
                  </a:cubicBezTo>
                  <a:cubicBezTo>
                    <a:pt x="26350" y="9497"/>
                    <a:pt x="26462" y="16106"/>
                    <a:pt x="27151" y="16240"/>
                  </a:cubicBezTo>
                  <a:cubicBezTo>
                    <a:pt x="27163" y="16242"/>
                    <a:pt x="27175" y="16243"/>
                    <a:pt x="27188" y="16243"/>
                  </a:cubicBezTo>
                  <a:cubicBezTo>
                    <a:pt x="27448" y="16243"/>
                    <a:pt x="27760" y="15733"/>
                    <a:pt x="27545" y="15093"/>
                  </a:cubicBezTo>
                  <a:cubicBezTo>
                    <a:pt x="27210" y="14093"/>
                    <a:pt x="26782" y="12296"/>
                    <a:pt x="27151" y="10340"/>
                  </a:cubicBezTo>
                  <a:cubicBezTo>
                    <a:pt x="27710" y="7366"/>
                    <a:pt x="26479" y="4443"/>
                    <a:pt x="23864" y="3886"/>
                  </a:cubicBezTo>
                  <a:cubicBezTo>
                    <a:pt x="23554" y="3820"/>
                    <a:pt x="23266" y="3794"/>
                    <a:pt x="23003" y="3794"/>
                  </a:cubicBezTo>
                  <a:cubicBezTo>
                    <a:pt x="21894" y="3794"/>
                    <a:pt x="21233" y="4267"/>
                    <a:pt x="21233" y="4267"/>
                  </a:cubicBezTo>
                  <a:cubicBezTo>
                    <a:pt x="21233" y="4267"/>
                    <a:pt x="21782" y="1090"/>
                    <a:pt x="18707" y="475"/>
                  </a:cubicBezTo>
                  <a:cubicBezTo>
                    <a:pt x="18376" y="409"/>
                    <a:pt x="18063" y="379"/>
                    <a:pt x="17769" y="379"/>
                  </a:cubicBezTo>
                  <a:cubicBezTo>
                    <a:pt x="15320" y="379"/>
                    <a:pt x="14105" y="2412"/>
                    <a:pt x="14105" y="2412"/>
                  </a:cubicBezTo>
                  <a:cubicBezTo>
                    <a:pt x="14105" y="2412"/>
                    <a:pt x="13284" y="0"/>
                    <a:pt x="108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49"/>
            <p:cNvSpPr/>
            <p:nvPr/>
          </p:nvSpPr>
          <p:spPr>
            <a:xfrm>
              <a:off x="4705452" y="1327195"/>
              <a:ext cx="135590" cy="49246"/>
            </a:xfrm>
            <a:custGeom>
              <a:avLst/>
              <a:gdLst/>
              <a:ahLst/>
              <a:cxnLst/>
              <a:rect l="l" t="t" r="r" b="b"/>
              <a:pathLst>
                <a:path w="3962" h="1439" extrusionOk="0">
                  <a:moveTo>
                    <a:pt x="2118" y="0"/>
                  </a:moveTo>
                  <a:cubicBezTo>
                    <a:pt x="2039" y="0"/>
                    <a:pt x="1960" y="5"/>
                    <a:pt x="1882" y="13"/>
                  </a:cubicBezTo>
                  <a:cubicBezTo>
                    <a:pt x="1450" y="58"/>
                    <a:pt x="1045" y="230"/>
                    <a:pt x="721" y="480"/>
                  </a:cubicBezTo>
                  <a:cubicBezTo>
                    <a:pt x="400" y="734"/>
                    <a:pt x="132" y="1049"/>
                    <a:pt x="1" y="1438"/>
                  </a:cubicBezTo>
                  <a:cubicBezTo>
                    <a:pt x="737" y="1127"/>
                    <a:pt x="1350" y="869"/>
                    <a:pt x="1969" y="813"/>
                  </a:cubicBezTo>
                  <a:cubicBezTo>
                    <a:pt x="2083" y="801"/>
                    <a:pt x="2198" y="794"/>
                    <a:pt x="2315" y="794"/>
                  </a:cubicBezTo>
                  <a:cubicBezTo>
                    <a:pt x="2507" y="794"/>
                    <a:pt x="2704" y="813"/>
                    <a:pt x="2905" y="858"/>
                  </a:cubicBezTo>
                  <a:cubicBezTo>
                    <a:pt x="3235" y="906"/>
                    <a:pt x="3562" y="1036"/>
                    <a:pt x="3961" y="1140"/>
                  </a:cubicBezTo>
                  <a:cubicBezTo>
                    <a:pt x="3870" y="963"/>
                    <a:pt x="3756" y="792"/>
                    <a:pt x="3619" y="642"/>
                  </a:cubicBezTo>
                  <a:cubicBezTo>
                    <a:pt x="3468" y="508"/>
                    <a:pt x="3321" y="356"/>
                    <a:pt x="3128" y="266"/>
                  </a:cubicBezTo>
                  <a:cubicBezTo>
                    <a:pt x="2833" y="90"/>
                    <a:pt x="2475" y="0"/>
                    <a:pt x="21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49"/>
            <p:cNvSpPr/>
            <p:nvPr/>
          </p:nvSpPr>
          <p:spPr>
            <a:xfrm>
              <a:off x="4324598" y="1315251"/>
              <a:ext cx="145959" cy="50923"/>
            </a:xfrm>
            <a:custGeom>
              <a:avLst/>
              <a:gdLst/>
              <a:ahLst/>
              <a:cxnLst/>
              <a:rect l="l" t="t" r="r" b="b"/>
              <a:pathLst>
                <a:path w="4265" h="1488" extrusionOk="0">
                  <a:moveTo>
                    <a:pt x="2318" y="0"/>
                  </a:moveTo>
                  <a:cubicBezTo>
                    <a:pt x="2292" y="0"/>
                    <a:pt x="2266" y="1"/>
                    <a:pt x="2239" y="2"/>
                  </a:cubicBezTo>
                  <a:cubicBezTo>
                    <a:pt x="1775" y="4"/>
                    <a:pt x="1350" y="164"/>
                    <a:pt x="965" y="357"/>
                  </a:cubicBezTo>
                  <a:cubicBezTo>
                    <a:pt x="781" y="469"/>
                    <a:pt x="601" y="591"/>
                    <a:pt x="437" y="722"/>
                  </a:cubicBezTo>
                  <a:cubicBezTo>
                    <a:pt x="281" y="871"/>
                    <a:pt x="129" y="1018"/>
                    <a:pt x="0" y="1192"/>
                  </a:cubicBezTo>
                  <a:cubicBezTo>
                    <a:pt x="221" y="1171"/>
                    <a:pt x="420" y="1121"/>
                    <a:pt x="615" y="1075"/>
                  </a:cubicBezTo>
                  <a:cubicBezTo>
                    <a:pt x="809" y="1028"/>
                    <a:pt x="1006" y="1000"/>
                    <a:pt x="1187" y="949"/>
                  </a:cubicBezTo>
                  <a:cubicBezTo>
                    <a:pt x="1562" y="886"/>
                    <a:pt x="1917" y="806"/>
                    <a:pt x="2261" y="806"/>
                  </a:cubicBezTo>
                  <a:cubicBezTo>
                    <a:pt x="2305" y="804"/>
                    <a:pt x="2349" y="803"/>
                    <a:pt x="2393" y="803"/>
                  </a:cubicBezTo>
                  <a:cubicBezTo>
                    <a:pt x="3027" y="803"/>
                    <a:pt x="3627" y="990"/>
                    <a:pt x="4265" y="1488"/>
                  </a:cubicBezTo>
                  <a:cubicBezTo>
                    <a:pt x="4213" y="1048"/>
                    <a:pt x="3935" y="653"/>
                    <a:pt x="3561" y="379"/>
                  </a:cubicBezTo>
                  <a:cubicBezTo>
                    <a:pt x="3204" y="123"/>
                    <a:pt x="2751" y="0"/>
                    <a:pt x="23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49"/>
            <p:cNvSpPr/>
            <p:nvPr/>
          </p:nvSpPr>
          <p:spPr>
            <a:xfrm>
              <a:off x="4202871" y="1336503"/>
              <a:ext cx="300097" cy="222207"/>
            </a:xfrm>
            <a:custGeom>
              <a:avLst/>
              <a:gdLst/>
              <a:ahLst/>
              <a:cxnLst/>
              <a:rect l="l" t="t" r="r" b="b"/>
              <a:pathLst>
                <a:path w="8769" h="6493" extrusionOk="0">
                  <a:moveTo>
                    <a:pt x="8365" y="403"/>
                  </a:moveTo>
                  <a:lnTo>
                    <a:pt x="8365" y="6091"/>
                  </a:lnTo>
                  <a:lnTo>
                    <a:pt x="401" y="6091"/>
                  </a:lnTo>
                  <a:lnTo>
                    <a:pt x="401" y="403"/>
                  </a:lnTo>
                  <a:close/>
                  <a:moveTo>
                    <a:pt x="1" y="1"/>
                  </a:moveTo>
                  <a:lnTo>
                    <a:pt x="1" y="6493"/>
                  </a:lnTo>
                  <a:lnTo>
                    <a:pt x="8769" y="6493"/>
                  </a:lnTo>
                  <a:lnTo>
                    <a:pt x="87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49"/>
            <p:cNvSpPr/>
            <p:nvPr/>
          </p:nvSpPr>
          <p:spPr>
            <a:xfrm>
              <a:off x="4665002" y="1343313"/>
              <a:ext cx="298352" cy="222138"/>
            </a:xfrm>
            <a:custGeom>
              <a:avLst/>
              <a:gdLst/>
              <a:ahLst/>
              <a:cxnLst/>
              <a:rect l="l" t="t" r="r" b="b"/>
              <a:pathLst>
                <a:path w="8718" h="6491" extrusionOk="0">
                  <a:moveTo>
                    <a:pt x="8315" y="401"/>
                  </a:moveTo>
                  <a:lnTo>
                    <a:pt x="8315" y="6090"/>
                  </a:lnTo>
                  <a:lnTo>
                    <a:pt x="401" y="6090"/>
                  </a:lnTo>
                  <a:lnTo>
                    <a:pt x="401" y="401"/>
                  </a:lnTo>
                  <a:close/>
                  <a:moveTo>
                    <a:pt x="1" y="0"/>
                  </a:moveTo>
                  <a:lnTo>
                    <a:pt x="1" y="6490"/>
                  </a:lnTo>
                  <a:lnTo>
                    <a:pt x="8717" y="6490"/>
                  </a:lnTo>
                  <a:lnTo>
                    <a:pt x="87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49"/>
            <p:cNvSpPr/>
            <p:nvPr/>
          </p:nvSpPr>
          <p:spPr>
            <a:xfrm>
              <a:off x="4541492" y="1340333"/>
              <a:ext cx="84976" cy="201813"/>
            </a:xfrm>
            <a:custGeom>
              <a:avLst/>
              <a:gdLst/>
              <a:ahLst/>
              <a:cxnLst/>
              <a:rect l="l" t="t" r="r" b="b"/>
              <a:pathLst>
                <a:path w="1181" h="2805" extrusionOk="0">
                  <a:moveTo>
                    <a:pt x="590" y="1"/>
                  </a:moveTo>
                  <a:cubicBezTo>
                    <a:pt x="265" y="1"/>
                    <a:pt x="1" y="1220"/>
                    <a:pt x="1" y="1993"/>
                  </a:cubicBezTo>
                  <a:cubicBezTo>
                    <a:pt x="1" y="2767"/>
                    <a:pt x="265" y="2804"/>
                    <a:pt x="590" y="2804"/>
                  </a:cubicBezTo>
                  <a:cubicBezTo>
                    <a:pt x="916" y="2804"/>
                    <a:pt x="1181" y="2767"/>
                    <a:pt x="1181" y="1993"/>
                  </a:cubicBezTo>
                  <a:cubicBezTo>
                    <a:pt x="1181" y="1220"/>
                    <a:pt x="916" y="1"/>
                    <a:pt x="5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49"/>
            <p:cNvSpPr/>
            <p:nvPr/>
          </p:nvSpPr>
          <p:spPr>
            <a:xfrm>
              <a:off x="4492045" y="1427054"/>
              <a:ext cx="184528" cy="43428"/>
            </a:xfrm>
            <a:custGeom>
              <a:avLst/>
              <a:gdLst/>
              <a:ahLst/>
              <a:cxnLst/>
              <a:rect l="l" t="t" r="r" b="b"/>
              <a:pathLst>
                <a:path w="5392" h="1269" extrusionOk="0">
                  <a:moveTo>
                    <a:pt x="2957" y="0"/>
                  </a:moveTo>
                  <a:cubicBezTo>
                    <a:pt x="1377" y="0"/>
                    <a:pt x="20" y="925"/>
                    <a:pt x="0" y="939"/>
                  </a:cubicBezTo>
                  <a:lnTo>
                    <a:pt x="230" y="1268"/>
                  </a:lnTo>
                  <a:cubicBezTo>
                    <a:pt x="306" y="1215"/>
                    <a:pt x="1523" y="389"/>
                    <a:pt x="2932" y="389"/>
                  </a:cubicBezTo>
                  <a:cubicBezTo>
                    <a:pt x="3653" y="389"/>
                    <a:pt x="4424" y="605"/>
                    <a:pt x="5117" y="1251"/>
                  </a:cubicBezTo>
                  <a:lnTo>
                    <a:pt x="5391" y="956"/>
                  </a:lnTo>
                  <a:cubicBezTo>
                    <a:pt x="4619" y="239"/>
                    <a:pt x="3759" y="0"/>
                    <a:pt x="29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57" name="Google Shape;2857;p49"/>
          <p:cNvGrpSpPr/>
          <p:nvPr/>
        </p:nvGrpSpPr>
        <p:grpSpPr>
          <a:xfrm>
            <a:off x="654250" y="2075913"/>
            <a:ext cx="1134950" cy="991675"/>
            <a:chOff x="654250" y="2075913"/>
            <a:chExt cx="1134950" cy="991675"/>
          </a:xfrm>
        </p:grpSpPr>
        <p:sp>
          <p:nvSpPr>
            <p:cNvPr id="2858" name="Google Shape;2858;p49"/>
            <p:cNvSpPr/>
            <p:nvPr/>
          </p:nvSpPr>
          <p:spPr>
            <a:xfrm>
              <a:off x="655450" y="2087188"/>
              <a:ext cx="1133750" cy="979825"/>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49"/>
            <p:cNvSpPr/>
            <p:nvPr/>
          </p:nvSpPr>
          <p:spPr>
            <a:xfrm>
              <a:off x="673425" y="2075913"/>
              <a:ext cx="1093150" cy="987675"/>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49"/>
            <p:cNvSpPr/>
            <p:nvPr/>
          </p:nvSpPr>
          <p:spPr>
            <a:xfrm>
              <a:off x="654250" y="2368463"/>
              <a:ext cx="972275" cy="698650"/>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49"/>
            <p:cNvSpPr/>
            <p:nvPr/>
          </p:nvSpPr>
          <p:spPr>
            <a:xfrm>
              <a:off x="658650" y="2352863"/>
              <a:ext cx="40850" cy="53200"/>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49"/>
            <p:cNvSpPr/>
            <p:nvPr/>
          </p:nvSpPr>
          <p:spPr>
            <a:xfrm>
              <a:off x="708800" y="2388163"/>
              <a:ext cx="40800" cy="53150"/>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49"/>
            <p:cNvSpPr/>
            <p:nvPr/>
          </p:nvSpPr>
          <p:spPr>
            <a:xfrm>
              <a:off x="675350" y="2382088"/>
              <a:ext cx="28525" cy="35700"/>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49"/>
            <p:cNvSpPr/>
            <p:nvPr/>
          </p:nvSpPr>
          <p:spPr>
            <a:xfrm>
              <a:off x="690600" y="2392838"/>
              <a:ext cx="28575" cy="35725"/>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49"/>
            <p:cNvSpPr/>
            <p:nvPr/>
          </p:nvSpPr>
          <p:spPr>
            <a:xfrm>
              <a:off x="758150" y="2422988"/>
              <a:ext cx="40850" cy="53175"/>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49"/>
            <p:cNvSpPr/>
            <p:nvPr/>
          </p:nvSpPr>
          <p:spPr>
            <a:xfrm>
              <a:off x="724750" y="2416888"/>
              <a:ext cx="28575" cy="35725"/>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49"/>
            <p:cNvSpPr/>
            <p:nvPr/>
          </p:nvSpPr>
          <p:spPr>
            <a:xfrm>
              <a:off x="740000" y="2427613"/>
              <a:ext cx="28550" cy="35725"/>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49"/>
            <p:cNvSpPr/>
            <p:nvPr/>
          </p:nvSpPr>
          <p:spPr>
            <a:xfrm>
              <a:off x="807600" y="2457763"/>
              <a:ext cx="40850" cy="53175"/>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49"/>
            <p:cNvSpPr/>
            <p:nvPr/>
          </p:nvSpPr>
          <p:spPr>
            <a:xfrm>
              <a:off x="774150" y="2451688"/>
              <a:ext cx="28575" cy="35725"/>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49"/>
            <p:cNvSpPr/>
            <p:nvPr/>
          </p:nvSpPr>
          <p:spPr>
            <a:xfrm>
              <a:off x="789425" y="2462413"/>
              <a:ext cx="28550" cy="35700"/>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49"/>
            <p:cNvSpPr/>
            <p:nvPr/>
          </p:nvSpPr>
          <p:spPr>
            <a:xfrm>
              <a:off x="857000" y="2492538"/>
              <a:ext cx="40825" cy="53200"/>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49"/>
            <p:cNvSpPr/>
            <p:nvPr/>
          </p:nvSpPr>
          <p:spPr>
            <a:xfrm>
              <a:off x="823525" y="2486463"/>
              <a:ext cx="28575" cy="35725"/>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49"/>
            <p:cNvSpPr/>
            <p:nvPr/>
          </p:nvSpPr>
          <p:spPr>
            <a:xfrm>
              <a:off x="838825" y="2497163"/>
              <a:ext cx="28550" cy="35750"/>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49"/>
            <p:cNvSpPr/>
            <p:nvPr/>
          </p:nvSpPr>
          <p:spPr>
            <a:xfrm>
              <a:off x="906375" y="2527363"/>
              <a:ext cx="40850" cy="53175"/>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49"/>
            <p:cNvSpPr/>
            <p:nvPr/>
          </p:nvSpPr>
          <p:spPr>
            <a:xfrm>
              <a:off x="872975" y="2521263"/>
              <a:ext cx="28550" cy="35725"/>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49"/>
            <p:cNvSpPr/>
            <p:nvPr/>
          </p:nvSpPr>
          <p:spPr>
            <a:xfrm>
              <a:off x="888250" y="2532013"/>
              <a:ext cx="28525" cy="35725"/>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49"/>
            <p:cNvSpPr/>
            <p:nvPr/>
          </p:nvSpPr>
          <p:spPr>
            <a:xfrm>
              <a:off x="955800" y="2562163"/>
              <a:ext cx="40825" cy="53125"/>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49"/>
            <p:cNvSpPr/>
            <p:nvPr/>
          </p:nvSpPr>
          <p:spPr>
            <a:xfrm>
              <a:off x="922375" y="2556038"/>
              <a:ext cx="28525" cy="35750"/>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49"/>
            <p:cNvSpPr/>
            <p:nvPr/>
          </p:nvSpPr>
          <p:spPr>
            <a:xfrm>
              <a:off x="937625" y="2566788"/>
              <a:ext cx="28550" cy="35750"/>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49"/>
            <p:cNvSpPr/>
            <p:nvPr/>
          </p:nvSpPr>
          <p:spPr>
            <a:xfrm>
              <a:off x="1005175" y="2596888"/>
              <a:ext cx="40850" cy="53175"/>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49"/>
            <p:cNvSpPr/>
            <p:nvPr/>
          </p:nvSpPr>
          <p:spPr>
            <a:xfrm>
              <a:off x="971775" y="2590813"/>
              <a:ext cx="28550" cy="35725"/>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49"/>
            <p:cNvSpPr/>
            <p:nvPr/>
          </p:nvSpPr>
          <p:spPr>
            <a:xfrm>
              <a:off x="987025" y="2601588"/>
              <a:ext cx="28525" cy="35725"/>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49"/>
            <p:cNvSpPr/>
            <p:nvPr/>
          </p:nvSpPr>
          <p:spPr>
            <a:xfrm>
              <a:off x="1054600" y="2631663"/>
              <a:ext cx="40850" cy="53200"/>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49"/>
            <p:cNvSpPr/>
            <p:nvPr/>
          </p:nvSpPr>
          <p:spPr>
            <a:xfrm>
              <a:off x="1021175" y="2625613"/>
              <a:ext cx="28550" cy="35725"/>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49"/>
            <p:cNvSpPr/>
            <p:nvPr/>
          </p:nvSpPr>
          <p:spPr>
            <a:xfrm>
              <a:off x="1036425" y="2636363"/>
              <a:ext cx="28550" cy="35725"/>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49"/>
            <p:cNvSpPr/>
            <p:nvPr/>
          </p:nvSpPr>
          <p:spPr>
            <a:xfrm>
              <a:off x="1104000" y="2666488"/>
              <a:ext cx="40825" cy="53200"/>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49"/>
            <p:cNvSpPr/>
            <p:nvPr/>
          </p:nvSpPr>
          <p:spPr>
            <a:xfrm>
              <a:off x="1070600" y="2660438"/>
              <a:ext cx="28525" cy="35725"/>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49"/>
            <p:cNvSpPr/>
            <p:nvPr/>
          </p:nvSpPr>
          <p:spPr>
            <a:xfrm>
              <a:off x="1085825" y="2671138"/>
              <a:ext cx="28575" cy="35725"/>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49"/>
            <p:cNvSpPr/>
            <p:nvPr/>
          </p:nvSpPr>
          <p:spPr>
            <a:xfrm>
              <a:off x="1153375" y="2701288"/>
              <a:ext cx="40825" cy="53175"/>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49"/>
            <p:cNvSpPr/>
            <p:nvPr/>
          </p:nvSpPr>
          <p:spPr>
            <a:xfrm>
              <a:off x="1119975" y="2695213"/>
              <a:ext cx="28575" cy="35725"/>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49"/>
            <p:cNvSpPr/>
            <p:nvPr/>
          </p:nvSpPr>
          <p:spPr>
            <a:xfrm>
              <a:off x="1135250" y="2705938"/>
              <a:ext cx="28550" cy="35725"/>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49"/>
            <p:cNvSpPr/>
            <p:nvPr/>
          </p:nvSpPr>
          <p:spPr>
            <a:xfrm>
              <a:off x="1202800" y="2736063"/>
              <a:ext cx="40825" cy="53175"/>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49"/>
            <p:cNvSpPr/>
            <p:nvPr/>
          </p:nvSpPr>
          <p:spPr>
            <a:xfrm>
              <a:off x="1169375" y="2729988"/>
              <a:ext cx="28525" cy="35750"/>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49"/>
            <p:cNvSpPr/>
            <p:nvPr/>
          </p:nvSpPr>
          <p:spPr>
            <a:xfrm>
              <a:off x="1184625" y="2740763"/>
              <a:ext cx="28575" cy="35725"/>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49"/>
            <p:cNvSpPr/>
            <p:nvPr/>
          </p:nvSpPr>
          <p:spPr>
            <a:xfrm>
              <a:off x="1252175" y="2770863"/>
              <a:ext cx="40850" cy="53175"/>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49"/>
            <p:cNvSpPr/>
            <p:nvPr/>
          </p:nvSpPr>
          <p:spPr>
            <a:xfrm>
              <a:off x="1218775" y="2764763"/>
              <a:ext cx="28575" cy="35725"/>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49"/>
            <p:cNvSpPr/>
            <p:nvPr/>
          </p:nvSpPr>
          <p:spPr>
            <a:xfrm>
              <a:off x="1234025" y="2775538"/>
              <a:ext cx="28525" cy="35750"/>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49"/>
            <p:cNvSpPr/>
            <p:nvPr/>
          </p:nvSpPr>
          <p:spPr>
            <a:xfrm>
              <a:off x="1301575" y="2805688"/>
              <a:ext cx="40825" cy="53150"/>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49"/>
            <p:cNvSpPr/>
            <p:nvPr/>
          </p:nvSpPr>
          <p:spPr>
            <a:xfrm>
              <a:off x="1268175" y="2799563"/>
              <a:ext cx="28575" cy="35725"/>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49"/>
            <p:cNvSpPr/>
            <p:nvPr/>
          </p:nvSpPr>
          <p:spPr>
            <a:xfrm>
              <a:off x="1283425" y="2810313"/>
              <a:ext cx="28575" cy="35725"/>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49"/>
            <p:cNvSpPr/>
            <p:nvPr/>
          </p:nvSpPr>
          <p:spPr>
            <a:xfrm>
              <a:off x="1351025" y="2840413"/>
              <a:ext cx="40800" cy="53200"/>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49"/>
            <p:cNvSpPr/>
            <p:nvPr/>
          </p:nvSpPr>
          <p:spPr>
            <a:xfrm>
              <a:off x="1317550" y="2834338"/>
              <a:ext cx="28550" cy="35750"/>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49"/>
            <p:cNvSpPr/>
            <p:nvPr/>
          </p:nvSpPr>
          <p:spPr>
            <a:xfrm>
              <a:off x="1332825" y="2845088"/>
              <a:ext cx="28575" cy="35750"/>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49"/>
            <p:cNvSpPr/>
            <p:nvPr/>
          </p:nvSpPr>
          <p:spPr>
            <a:xfrm>
              <a:off x="1400375" y="2875238"/>
              <a:ext cx="40850" cy="53200"/>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49"/>
            <p:cNvSpPr/>
            <p:nvPr/>
          </p:nvSpPr>
          <p:spPr>
            <a:xfrm>
              <a:off x="1366975" y="2869138"/>
              <a:ext cx="28575" cy="35725"/>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49"/>
            <p:cNvSpPr/>
            <p:nvPr/>
          </p:nvSpPr>
          <p:spPr>
            <a:xfrm>
              <a:off x="1382275" y="2879888"/>
              <a:ext cx="28525" cy="35725"/>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49"/>
            <p:cNvSpPr/>
            <p:nvPr/>
          </p:nvSpPr>
          <p:spPr>
            <a:xfrm>
              <a:off x="1449825" y="2910038"/>
              <a:ext cx="40800" cy="53175"/>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49"/>
            <p:cNvSpPr/>
            <p:nvPr/>
          </p:nvSpPr>
          <p:spPr>
            <a:xfrm>
              <a:off x="1416375" y="2903963"/>
              <a:ext cx="28550" cy="35725"/>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49"/>
            <p:cNvSpPr/>
            <p:nvPr/>
          </p:nvSpPr>
          <p:spPr>
            <a:xfrm>
              <a:off x="1431625" y="2914663"/>
              <a:ext cx="28575" cy="35750"/>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49"/>
            <p:cNvSpPr/>
            <p:nvPr/>
          </p:nvSpPr>
          <p:spPr>
            <a:xfrm>
              <a:off x="1499175" y="2944813"/>
              <a:ext cx="40850" cy="53175"/>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49"/>
            <p:cNvSpPr/>
            <p:nvPr/>
          </p:nvSpPr>
          <p:spPr>
            <a:xfrm>
              <a:off x="1465775" y="2938738"/>
              <a:ext cx="28575" cy="35725"/>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49"/>
            <p:cNvSpPr/>
            <p:nvPr/>
          </p:nvSpPr>
          <p:spPr>
            <a:xfrm>
              <a:off x="1481050" y="2949463"/>
              <a:ext cx="28525" cy="35700"/>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49"/>
            <p:cNvSpPr/>
            <p:nvPr/>
          </p:nvSpPr>
          <p:spPr>
            <a:xfrm>
              <a:off x="1548575" y="2979588"/>
              <a:ext cx="40825" cy="53200"/>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49"/>
            <p:cNvSpPr/>
            <p:nvPr/>
          </p:nvSpPr>
          <p:spPr>
            <a:xfrm>
              <a:off x="1515175" y="2973513"/>
              <a:ext cx="28575" cy="35725"/>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49"/>
            <p:cNvSpPr/>
            <p:nvPr/>
          </p:nvSpPr>
          <p:spPr>
            <a:xfrm>
              <a:off x="1530450" y="2984288"/>
              <a:ext cx="28550" cy="35700"/>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49"/>
            <p:cNvSpPr/>
            <p:nvPr/>
          </p:nvSpPr>
          <p:spPr>
            <a:xfrm>
              <a:off x="1598025" y="3014413"/>
              <a:ext cx="40825" cy="53175"/>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49"/>
            <p:cNvSpPr/>
            <p:nvPr/>
          </p:nvSpPr>
          <p:spPr>
            <a:xfrm>
              <a:off x="1564550" y="3008313"/>
              <a:ext cx="28575" cy="35725"/>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49"/>
            <p:cNvSpPr/>
            <p:nvPr/>
          </p:nvSpPr>
          <p:spPr>
            <a:xfrm>
              <a:off x="1579850" y="3019063"/>
              <a:ext cx="28550" cy="35725"/>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49"/>
            <p:cNvSpPr/>
            <p:nvPr/>
          </p:nvSpPr>
          <p:spPr>
            <a:xfrm>
              <a:off x="1248325" y="2539613"/>
              <a:ext cx="32625" cy="41525"/>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49"/>
            <p:cNvSpPr/>
            <p:nvPr/>
          </p:nvSpPr>
          <p:spPr>
            <a:xfrm>
              <a:off x="1243275" y="2544563"/>
              <a:ext cx="42675" cy="31575"/>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1" name="Google Shape;2921;p49"/>
          <p:cNvGrpSpPr/>
          <p:nvPr/>
        </p:nvGrpSpPr>
        <p:grpSpPr>
          <a:xfrm>
            <a:off x="7559750" y="1690838"/>
            <a:ext cx="814400" cy="1093000"/>
            <a:chOff x="7559750" y="1690838"/>
            <a:chExt cx="814400" cy="1093000"/>
          </a:xfrm>
        </p:grpSpPr>
        <p:sp>
          <p:nvSpPr>
            <p:cNvPr id="2922" name="Google Shape;2922;p49"/>
            <p:cNvSpPr/>
            <p:nvPr/>
          </p:nvSpPr>
          <p:spPr>
            <a:xfrm>
              <a:off x="7604450" y="2310963"/>
              <a:ext cx="23175" cy="30575"/>
            </a:xfrm>
            <a:custGeom>
              <a:avLst/>
              <a:gdLst/>
              <a:ahLst/>
              <a:cxnLst/>
              <a:rect l="l" t="t" r="r" b="b"/>
              <a:pathLst>
                <a:path w="927" h="1223" extrusionOk="0">
                  <a:moveTo>
                    <a:pt x="672" y="0"/>
                  </a:moveTo>
                  <a:cubicBezTo>
                    <a:pt x="596" y="0"/>
                    <a:pt x="521" y="40"/>
                    <a:pt x="481" y="111"/>
                  </a:cubicBezTo>
                  <a:cubicBezTo>
                    <a:pt x="332" y="370"/>
                    <a:pt x="191" y="633"/>
                    <a:pt x="56" y="901"/>
                  </a:cubicBezTo>
                  <a:cubicBezTo>
                    <a:pt x="1" y="1008"/>
                    <a:pt x="43" y="1142"/>
                    <a:pt x="154" y="1198"/>
                  </a:cubicBezTo>
                  <a:cubicBezTo>
                    <a:pt x="185" y="1214"/>
                    <a:pt x="220" y="1223"/>
                    <a:pt x="254" y="1223"/>
                  </a:cubicBezTo>
                  <a:cubicBezTo>
                    <a:pt x="334" y="1223"/>
                    <a:pt x="412" y="1179"/>
                    <a:pt x="451" y="1102"/>
                  </a:cubicBezTo>
                  <a:cubicBezTo>
                    <a:pt x="582" y="844"/>
                    <a:pt x="722" y="586"/>
                    <a:pt x="866" y="333"/>
                  </a:cubicBezTo>
                  <a:cubicBezTo>
                    <a:pt x="927" y="224"/>
                    <a:pt x="888" y="90"/>
                    <a:pt x="782" y="30"/>
                  </a:cubicBezTo>
                  <a:cubicBezTo>
                    <a:pt x="748" y="10"/>
                    <a:pt x="710" y="0"/>
                    <a:pt x="6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49"/>
            <p:cNvSpPr/>
            <p:nvPr/>
          </p:nvSpPr>
          <p:spPr>
            <a:xfrm>
              <a:off x="7579425" y="2370863"/>
              <a:ext cx="19725" cy="32000"/>
            </a:xfrm>
            <a:custGeom>
              <a:avLst/>
              <a:gdLst/>
              <a:ahLst/>
              <a:cxnLst/>
              <a:rect l="l" t="t" r="r" b="b"/>
              <a:pathLst>
                <a:path w="789" h="1280" extrusionOk="0">
                  <a:moveTo>
                    <a:pt x="540" y="1"/>
                  </a:moveTo>
                  <a:cubicBezTo>
                    <a:pt x="451" y="1"/>
                    <a:pt x="366" y="55"/>
                    <a:pt x="332" y="144"/>
                  </a:cubicBezTo>
                  <a:cubicBezTo>
                    <a:pt x="226" y="423"/>
                    <a:pt x="128" y="706"/>
                    <a:pt x="37" y="991"/>
                  </a:cubicBezTo>
                  <a:cubicBezTo>
                    <a:pt x="0" y="1108"/>
                    <a:pt x="64" y="1232"/>
                    <a:pt x="180" y="1270"/>
                  </a:cubicBezTo>
                  <a:cubicBezTo>
                    <a:pt x="202" y="1277"/>
                    <a:pt x="226" y="1280"/>
                    <a:pt x="249" y="1280"/>
                  </a:cubicBezTo>
                  <a:cubicBezTo>
                    <a:pt x="342" y="1280"/>
                    <a:pt x="429" y="1220"/>
                    <a:pt x="458" y="1125"/>
                  </a:cubicBezTo>
                  <a:cubicBezTo>
                    <a:pt x="548" y="849"/>
                    <a:pt x="643" y="575"/>
                    <a:pt x="746" y="301"/>
                  </a:cubicBezTo>
                  <a:cubicBezTo>
                    <a:pt x="789" y="187"/>
                    <a:pt x="732" y="59"/>
                    <a:pt x="617" y="15"/>
                  </a:cubicBezTo>
                  <a:cubicBezTo>
                    <a:pt x="592" y="5"/>
                    <a:pt x="566" y="1"/>
                    <a:pt x="5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49"/>
            <p:cNvSpPr/>
            <p:nvPr/>
          </p:nvSpPr>
          <p:spPr>
            <a:xfrm>
              <a:off x="8151700" y="2167438"/>
              <a:ext cx="24425" cy="29775"/>
            </a:xfrm>
            <a:custGeom>
              <a:avLst/>
              <a:gdLst/>
              <a:ahLst/>
              <a:cxnLst/>
              <a:rect l="l" t="t" r="r" b="b"/>
              <a:pathLst>
                <a:path w="977" h="1191" extrusionOk="0">
                  <a:moveTo>
                    <a:pt x="250" y="0"/>
                  </a:moveTo>
                  <a:cubicBezTo>
                    <a:pt x="205" y="0"/>
                    <a:pt x="160" y="14"/>
                    <a:pt x="121" y="42"/>
                  </a:cubicBezTo>
                  <a:cubicBezTo>
                    <a:pt x="22" y="113"/>
                    <a:pt x="0" y="253"/>
                    <a:pt x="71" y="350"/>
                  </a:cubicBezTo>
                  <a:cubicBezTo>
                    <a:pt x="242" y="584"/>
                    <a:pt x="395" y="827"/>
                    <a:pt x="528" y="1073"/>
                  </a:cubicBezTo>
                  <a:cubicBezTo>
                    <a:pt x="568" y="1148"/>
                    <a:pt x="644" y="1190"/>
                    <a:pt x="724" y="1190"/>
                  </a:cubicBezTo>
                  <a:cubicBezTo>
                    <a:pt x="759" y="1190"/>
                    <a:pt x="795" y="1182"/>
                    <a:pt x="829" y="1164"/>
                  </a:cubicBezTo>
                  <a:cubicBezTo>
                    <a:pt x="936" y="1105"/>
                    <a:pt x="976" y="972"/>
                    <a:pt x="918" y="864"/>
                  </a:cubicBezTo>
                  <a:cubicBezTo>
                    <a:pt x="776" y="599"/>
                    <a:pt x="610" y="341"/>
                    <a:pt x="430" y="91"/>
                  </a:cubicBezTo>
                  <a:cubicBezTo>
                    <a:pt x="386" y="32"/>
                    <a:pt x="319" y="0"/>
                    <a:pt x="250"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49"/>
            <p:cNvSpPr/>
            <p:nvPr/>
          </p:nvSpPr>
          <p:spPr>
            <a:xfrm>
              <a:off x="8103525" y="2122338"/>
              <a:ext cx="30475" cy="24025"/>
            </a:xfrm>
            <a:custGeom>
              <a:avLst/>
              <a:gdLst/>
              <a:ahLst/>
              <a:cxnLst/>
              <a:rect l="l" t="t" r="r" b="b"/>
              <a:pathLst>
                <a:path w="1219" h="961" extrusionOk="0">
                  <a:moveTo>
                    <a:pt x="255" y="0"/>
                  </a:moveTo>
                  <a:cubicBezTo>
                    <a:pt x="181" y="0"/>
                    <a:pt x="109" y="37"/>
                    <a:pt x="67" y="103"/>
                  </a:cubicBezTo>
                  <a:cubicBezTo>
                    <a:pt x="0" y="207"/>
                    <a:pt x="33" y="343"/>
                    <a:pt x="135" y="408"/>
                  </a:cubicBezTo>
                  <a:cubicBezTo>
                    <a:pt x="373" y="557"/>
                    <a:pt x="607" y="727"/>
                    <a:pt x="830" y="910"/>
                  </a:cubicBezTo>
                  <a:cubicBezTo>
                    <a:pt x="871" y="945"/>
                    <a:pt x="921" y="961"/>
                    <a:pt x="970" y="961"/>
                  </a:cubicBezTo>
                  <a:cubicBezTo>
                    <a:pt x="1034" y="961"/>
                    <a:pt x="1098" y="934"/>
                    <a:pt x="1140" y="882"/>
                  </a:cubicBezTo>
                  <a:cubicBezTo>
                    <a:pt x="1218" y="788"/>
                    <a:pt x="1204" y="648"/>
                    <a:pt x="1111" y="570"/>
                  </a:cubicBezTo>
                  <a:cubicBezTo>
                    <a:pt x="874" y="374"/>
                    <a:pt x="626" y="195"/>
                    <a:pt x="372" y="34"/>
                  </a:cubicBezTo>
                  <a:cubicBezTo>
                    <a:pt x="335" y="11"/>
                    <a:pt x="295" y="0"/>
                    <a:pt x="25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49"/>
            <p:cNvSpPr/>
            <p:nvPr/>
          </p:nvSpPr>
          <p:spPr>
            <a:xfrm>
              <a:off x="8109825" y="2340313"/>
              <a:ext cx="29200" cy="14175"/>
            </a:xfrm>
            <a:custGeom>
              <a:avLst/>
              <a:gdLst/>
              <a:ahLst/>
              <a:cxnLst/>
              <a:rect l="l" t="t" r="r" b="b"/>
              <a:pathLst>
                <a:path w="1168" h="567" extrusionOk="0">
                  <a:moveTo>
                    <a:pt x="1016" y="0"/>
                  </a:moveTo>
                  <a:cubicBezTo>
                    <a:pt x="785" y="84"/>
                    <a:pt x="544" y="125"/>
                    <a:pt x="300" y="125"/>
                  </a:cubicBezTo>
                  <a:lnTo>
                    <a:pt x="233" y="124"/>
                  </a:lnTo>
                  <a:cubicBezTo>
                    <a:pt x="231" y="124"/>
                    <a:pt x="230" y="124"/>
                    <a:pt x="228" y="124"/>
                  </a:cubicBezTo>
                  <a:cubicBezTo>
                    <a:pt x="110" y="124"/>
                    <a:pt x="8" y="218"/>
                    <a:pt x="5" y="336"/>
                  </a:cubicBezTo>
                  <a:cubicBezTo>
                    <a:pt x="1" y="458"/>
                    <a:pt x="97" y="561"/>
                    <a:pt x="218" y="565"/>
                  </a:cubicBezTo>
                  <a:lnTo>
                    <a:pt x="300" y="566"/>
                  </a:lnTo>
                  <a:cubicBezTo>
                    <a:pt x="591" y="566"/>
                    <a:pt x="880" y="517"/>
                    <a:pt x="1163" y="419"/>
                  </a:cubicBezTo>
                  <a:cubicBezTo>
                    <a:pt x="1165" y="419"/>
                    <a:pt x="1165" y="419"/>
                    <a:pt x="1168" y="417"/>
                  </a:cubicBezTo>
                  <a:lnTo>
                    <a:pt x="1016" y="0"/>
                  </a:ln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49"/>
            <p:cNvSpPr/>
            <p:nvPr/>
          </p:nvSpPr>
          <p:spPr>
            <a:xfrm>
              <a:off x="8125650" y="1836713"/>
              <a:ext cx="27925" cy="26725"/>
            </a:xfrm>
            <a:custGeom>
              <a:avLst/>
              <a:gdLst/>
              <a:ahLst/>
              <a:cxnLst/>
              <a:rect l="l" t="t" r="r" b="b"/>
              <a:pathLst>
                <a:path w="1117" h="1069" extrusionOk="0">
                  <a:moveTo>
                    <a:pt x="872" y="0"/>
                  </a:moveTo>
                  <a:cubicBezTo>
                    <a:pt x="817" y="0"/>
                    <a:pt x="761" y="21"/>
                    <a:pt x="719" y="63"/>
                  </a:cubicBezTo>
                  <a:cubicBezTo>
                    <a:pt x="504" y="268"/>
                    <a:pt x="294" y="480"/>
                    <a:pt x="85" y="694"/>
                  </a:cubicBezTo>
                  <a:cubicBezTo>
                    <a:pt x="0" y="783"/>
                    <a:pt x="4" y="922"/>
                    <a:pt x="91" y="1006"/>
                  </a:cubicBezTo>
                  <a:cubicBezTo>
                    <a:pt x="133" y="1047"/>
                    <a:pt x="189" y="1068"/>
                    <a:pt x="245" y="1068"/>
                  </a:cubicBezTo>
                  <a:cubicBezTo>
                    <a:pt x="304" y="1068"/>
                    <a:pt x="360" y="1045"/>
                    <a:pt x="404" y="1000"/>
                  </a:cubicBezTo>
                  <a:cubicBezTo>
                    <a:pt x="607" y="790"/>
                    <a:pt x="814" y="584"/>
                    <a:pt x="1025" y="382"/>
                  </a:cubicBezTo>
                  <a:cubicBezTo>
                    <a:pt x="1112" y="297"/>
                    <a:pt x="1116" y="156"/>
                    <a:pt x="1031" y="68"/>
                  </a:cubicBezTo>
                  <a:cubicBezTo>
                    <a:pt x="988" y="23"/>
                    <a:pt x="930" y="0"/>
                    <a:pt x="8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49"/>
            <p:cNvSpPr/>
            <p:nvPr/>
          </p:nvSpPr>
          <p:spPr>
            <a:xfrm>
              <a:off x="8082525" y="1885438"/>
              <a:ext cx="26125" cy="28550"/>
            </a:xfrm>
            <a:custGeom>
              <a:avLst/>
              <a:gdLst/>
              <a:ahLst/>
              <a:cxnLst/>
              <a:rect l="l" t="t" r="r" b="b"/>
              <a:pathLst>
                <a:path w="1045" h="1142" extrusionOk="0">
                  <a:moveTo>
                    <a:pt x="797" y="0"/>
                  </a:moveTo>
                  <a:cubicBezTo>
                    <a:pt x="732" y="0"/>
                    <a:pt x="668" y="28"/>
                    <a:pt x="623" y="82"/>
                  </a:cubicBezTo>
                  <a:cubicBezTo>
                    <a:pt x="435" y="312"/>
                    <a:pt x="250" y="547"/>
                    <a:pt x="73" y="787"/>
                  </a:cubicBezTo>
                  <a:cubicBezTo>
                    <a:pt x="1" y="885"/>
                    <a:pt x="21" y="1022"/>
                    <a:pt x="118" y="1097"/>
                  </a:cubicBezTo>
                  <a:cubicBezTo>
                    <a:pt x="157" y="1127"/>
                    <a:pt x="205" y="1141"/>
                    <a:pt x="250" y="1141"/>
                  </a:cubicBezTo>
                  <a:cubicBezTo>
                    <a:pt x="318" y="1141"/>
                    <a:pt x="385" y="1111"/>
                    <a:pt x="428" y="1053"/>
                  </a:cubicBezTo>
                  <a:cubicBezTo>
                    <a:pt x="603" y="818"/>
                    <a:pt x="782" y="588"/>
                    <a:pt x="966" y="363"/>
                  </a:cubicBezTo>
                  <a:cubicBezTo>
                    <a:pt x="1044" y="266"/>
                    <a:pt x="1030" y="126"/>
                    <a:pt x="935" y="49"/>
                  </a:cubicBezTo>
                  <a:cubicBezTo>
                    <a:pt x="895" y="16"/>
                    <a:pt x="846" y="0"/>
                    <a:pt x="79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49"/>
            <p:cNvSpPr/>
            <p:nvPr/>
          </p:nvSpPr>
          <p:spPr>
            <a:xfrm>
              <a:off x="8046875" y="1939538"/>
              <a:ext cx="23600" cy="30325"/>
            </a:xfrm>
            <a:custGeom>
              <a:avLst/>
              <a:gdLst/>
              <a:ahLst/>
              <a:cxnLst/>
              <a:rect l="l" t="t" r="r" b="b"/>
              <a:pathLst>
                <a:path w="944" h="1213" extrusionOk="0">
                  <a:moveTo>
                    <a:pt x="689" y="1"/>
                  </a:moveTo>
                  <a:cubicBezTo>
                    <a:pt x="613" y="1"/>
                    <a:pt x="540" y="39"/>
                    <a:pt x="499" y="109"/>
                  </a:cubicBezTo>
                  <a:cubicBezTo>
                    <a:pt x="346" y="364"/>
                    <a:pt x="199" y="624"/>
                    <a:pt x="57" y="886"/>
                  </a:cubicBezTo>
                  <a:cubicBezTo>
                    <a:pt x="0" y="995"/>
                    <a:pt x="41" y="1127"/>
                    <a:pt x="148" y="1187"/>
                  </a:cubicBezTo>
                  <a:cubicBezTo>
                    <a:pt x="180" y="1204"/>
                    <a:pt x="216" y="1212"/>
                    <a:pt x="251" y="1212"/>
                  </a:cubicBezTo>
                  <a:cubicBezTo>
                    <a:pt x="329" y="1212"/>
                    <a:pt x="407" y="1170"/>
                    <a:pt x="447" y="1096"/>
                  </a:cubicBezTo>
                  <a:cubicBezTo>
                    <a:pt x="584" y="839"/>
                    <a:pt x="729" y="585"/>
                    <a:pt x="879" y="336"/>
                  </a:cubicBezTo>
                  <a:cubicBezTo>
                    <a:pt x="943" y="231"/>
                    <a:pt x="908" y="95"/>
                    <a:pt x="803" y="32"/>
                  </a:cubicBezTo>
                  <a:cubicBezTo>
                    <a:pt x="767" y="11"/>
                    <a:pt x="727" y="1"/>
                    <a:pt x="68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49"/>
            <p:cNvSpPr/>
            <p:nvPr/>
          </p:nvSpPr>
          <p:spPr>
            <a:xfrm>
              <a:off x="8042650" y="2097213"/>
              <a:ext cx="33525" cy="17300"/>
            </a:xfrm>
            <a:custGeom>
              <a:avLst/>
              <a:gdLst/>
              <a:ahLst/>
              <a:cxnLst/>
              <a:rect l="l" t="t" r="r" b="b"/>
              <a:pathLst>
                <a:path w="1341" h="692" extrusionOk="0">
                  <a:moveTo>
                    <a:pt x="240" y="1"/>
                  </a:moveTo>
                  <a:cubicBezTo>
                    <a:pt x="140" y="1"/>
                    <a:pt x="52" y="69"/>
                    <a:pt x="29" y="171"/>
                  </a:cubicBezTo>
                  <a:cubicBezTo>
                    <a:pt x="0" y="288"/>
                    <a:pt x="73" y="407"/>
                    <a:pt x="192" y="437"/>
                  </a:cubicBezTo>
                  <a:cubicBezTo>
                    <a:pt x="475" y="505"/>
                    <a:pt x="753" y="586"/>
                    <a:pt x="1020" y="678"/>
                  </a:cubicBezTo>
                  <a:cubicBezTo>
                    <a:pt x="1044" y="688"/>
                    <a:pt x="1070" y="691"/>
                    <a:pt x="1092" y="691"/>
                  </a:cubicBezTo>
                  <a:cubicBezTo>
                    <a:pt x="1184" y="691"/>
                    <a:pt x="1270" y="634"/>
                    <a:pt x="1301" y="542"/>
                  </a:cubicBezTo>
                  <a:cubicBezTo>
                    <a:pt x="1340" y="427"/>
                    <a:pt x="1279" y="301"/>
                    <a:pt x="1165" y="261"/>
                  </a:cubicBezTo>
                  <a:cubicBezTo>
                    <a:pt x="885" y="164"/>
                    <a:pt x="592" y="78"/>
                    <a:pt x="294" y="8"/>
                  </a:cubicBezTo>
                  <a:cubicBezTo>
                    <a:pt x="276" y="3"/>
                    <a:pt x="258"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49"/>
            <p:cNvSpPr/>
            <p:nvPr/>
          </p:nvSpPr>
          <p:spPr>
            <a:xfrm>
              <a:off x="8051825" y="2313838"/>
              <a:ext cx="29100" cy="25550"/>
            </a:xfrm>
            <a:custGeom>
              <a:avLst/>
              <a:gdLst/>
              <a:ahLst/>
              <a:cxnLst/>
              <a:rect l="l" t="t" r="r" b="b"/>
              <a:pathLst>
                <a:path w="1164" h="1022" extrusionOk="0">
                  <a:moveTo>
                    <a:pt x="244" y="0"/>
                  </a:moveTo>
                  <a:cubicBezTo>
                    <a:pt x="189" y="0"/>
                    <a:pt x="134" y="21"/>
                    <a:pt x="91" y="62"/>
                  </a:cubicBezTo>
                  <a:cubicBezTo>
                    <a:pt x="3" y="148"/>
                    <a:pt x="1" y="287"/>
                    <a:pt x="86" y="374"/>
                  </a:cubicBezTo>
                  <a:cubicBezTo>
                    <a:pt x="308" y="604"/>
                    <a:pt x="542" y="808"/>
                    <a:pt x="783" y="980"/>
                  </a:cubicBezTo>
                  <a:cubicBezTo>
                    <a:pt x="823" y="1008"/>
                    <a:pt x="867" y="1021"/>
                    <a:pt x="911" y="1021"/>
                  </a:cubicBezTo>
                  <a:cubicBezTo>
                    <a:pt x="981" y="1021"/>
                    <a:pt x="1049" y="988"/>
                    <a:pt x="1093" y="929"/>
                  </a:cubicBezTo>
                  <a:cubicBezTo>
                    <a:pt x="1163" y="830"/>
                    <a:pt x="1141" y="691"/>
                    <a:pt x="1042" y="620"/>
                  </a:cubicBezTo>
                  <a:cubicBezTo>
                    <a:pt x="822" y="467"/>
                    <a:pt x="606" y="279"/>
                    <a:pt x="403" y="67"/>
                  </a:cubicBezTo>
                  <a:cubicBezTo>
                    <a:pt x="360" y="23"/>
                    <a:pt x="302" y="0"/>
                    <a:pt x="244"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49"/>
            <p:cNvSpPr/>
            <p:nvPr/>
          </p:nvSpPr>
          <p:spPr>
            <a:xfrm>
              <a:off x="8341625" y="1690838"/>
              <a:ext cx="32525" cy="20750"/>
            </a:xfrm>
            <a:custGeom>
              <a:avLst/>
              <a:gdLst/>
              <a:ahLst/>
              <a:cxnLst/>
              <a:rect l="l" t="t" r="r" b="b"/>
              <a:pathLst>
                <a:path w="1301" h="830" extrusionOk="0">
                  <a:moveTo>
                    <a:pt x="1047" y="1"/>
                  </a:moveTo>
                  <a:cubicBezTo>
                    <a:pt x="1015" y="1"/>
                    <a:pt x="983" y="8"/>
                    <a:pt x="953" y="22"/>
                  </a:cubicBezTo>
                  <a:cubicBezTo>
                    <a:pt x="685" y="151"/>
                    <a:pt x="420" y="281"/>
                    <a:pt x="153" y="411"/>
                  </a:cubicBezTo>
                  <a:cubicBezTo>
                    <a:pt x="44" y="466"/>
                    <a:pt x="0" y="600"/>
                    <a:pt x="54" y="707"/>
                  </a:cubicBezTo>
                  <a:cubicBezTo>
                    <a:pt x="94" y="785"/>
                    <a:pt x="172" y="829"/>
                    <a:pt x="253" y="829"/>
                  </a:cubicBezTo>
                  <a:cubicBezTo>
                    <a:pt x="287" y="829"/>
                    <a:pt x="321" y="822"/>
                    <a:pt x="352" y="807"/>
                  </a:cubicBezTo>
                  <a:cubicBezTo>
                    <a:pt x="614" y="676"/>
                    <a:pt x="881" y="549"/>
                    <a:pt x="1145" y="422"/>
                  </a:cubicBezTo>
                  <a:cubicBezTo>
                    <a:pt x="1252" y="371"/>
                    <a:pt x="1301" y="239"/>
                    <a:pt x="1248" y="127"/>
                  </a:cubicBezTo>
                  <a:cubicBezTo>
                    <a:pt x="1210" y="48"/>
                    <a:pt x="1130" y="1"/>
                    <a:pt x="104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49"/>
            <p:cNvSpPr/>
            <p:nvPr/>
          </p:nvSpPr>
          <p:spPr>
            <a:xfrm>
              <a:off x="8283150" y="1721038"/>
              <a:ext cx="31825" cy="21925"/>
            </a:xfrm>
            <a:custGeom>
              <a:avLst/>
              <a:gdLst/>
              <a:ahLst/>
              <a:cxnLst/>
              <a:rect l="l" t="t" r="r" b="b"/>
              <a:pathLst>
                <a:path w="1273" h="877" extrusionOk="0">
                  <a:moveTo>
                    <a:pt x="1023" y="1"/>
                  </a:moveTo>
                  <a:cubicBezTo>
                    <a:pt x="987" y="1"/>
                    <a:pt x="950" y="9"/>
                    <a:pt x="917" y="28"/>
                  </a:cubicBezTo>
                  <a:cubicBezTo>
                    <a:pt x="659" y="172"/>
                    <a:pt x="399" y="316"/>
                    <a:pt x="143" y="465"/>
                  </a:cubicBezTo>
                  <a:cubicBezTo>
                    <a:pt x="36" y="526"/>
                    <a:pt x="1" y="662"/>
                    <a:pt x="60" y="767"/>
                  </a:cubicBezTo>
                  <a:cubicBezTo>
                    <a:pt x="101" y="838"/>
                    <a:pt x="177" y="876"/>
                    <a:pt x="252" y="876"/>
                  </a:cubicBezTo>
                  <a:cubicBezTo>
                    <a:pt x="290" y="876"/>
                    <a:pt x="328" y="868"/>
                    <a:pt x="362" y="847"/>
                  </a:cubicBezTo>
                  <a:cubicBezTo>
                    <a:pt x="615" y="699"/>
                    <a:pt x="873" y="556"/>
                    <a:pt x="1128" y="414"/>
                  </a:cubicBezTo>
                  <a:cubicBezTo>
                    <a:pt x="1235" y="356"/>
                    <a:pt x="1273" y="221"/>
                    <a:pt x="1215" y="113"/>
                  </a:cubicBezTo>
                  <a:cubicBezTo>
                    <a:pt x="1176" y="42"/>
                    <a:pt x="1100" y="1"/>
                    <a:pt x="102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49"/>
            <p:cNvSpPr/>
            <p:nvPr/>
          </p:nvSpPr>
          <p:spPr>
            <a:xfrm>
              <a:off x="8164575" y="2292888"/>
              <a:ext cx="22525" cy="30775"/>
            </a:xfrm>
            <a:custGeom>
              <a:avLst/>
              <a:gdLst/>
              <a:ahLst/>
              <a:cxnLst/>
              <a:rect l="l" t="t" r="r" b="b"/>
              <a:pathLst>
                <a:path w="901" h="1231" extrusionOk="0">
                  <a:moveTo>
                    <a:pt x="651" y="0"/>
                  </a:moveTo>
                  <a:cubicBezTo>
                    <a:pt x="561" y="0"/>
                    <a:pt x="478" y="55"/>
                    <a:pt x="443" y="145"/>
                  </a:cubicBezTo>
                  <a:cubicBezTo>
                    <a:pt x="343" y="414"/>
                    <a:pt x="217" y="662"/>
                    <a:pt x="67" y="888"/>
                  </a:cubicBezTo>
                  <a:cubicBezTo>
                    <a:pt x="0" y="988"/>
                    <a:pt x="27" y="1127"/>
                    <a:pt x="129" y="1194"/>
                  </a:cubicBezTo>
                  <a:cubicBezTo>
                    <a:pt x="166" y="1220"/>
                    <a:pt x="209" y="1231"/>
                    <a:pt x="251" y="1231"/>
                  </a:cubicBezTo>
                  <a:cubicBezTo>
                    <a:pt x="322" y="1231"/>
                    <a:pt x="393" y="1198"/>
                    <a:pt x="436" y="1132"/>
                  </a:cubicBezTo>
                  <a:cubicBezTo>
                    <a:pt x="604" y="881"/>
                    <a:pt x="746" y="598"/>
                    <a:pt x="858" y="299"/>
                  </a:cubicBezTo>
                  <a:cubicBezTo>
                    <a:pt x="901" y="184"/>
                    <a:pt x="844" y="57"/>
                    <a:pt x="729" y="14"/>
                  </a:cubicBezTo>
                  <a:cubicBezTo>
                    <a:pt x="703" y="5"/>
                    <a:pt x="677" y="0"/>
                    <a:pt x="651"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49"/>
            <p:cNvSpPr/>
            <p:nvPr/>
          </p:nvSpPr>
          <p:spPr>
            <a:xfrm>
              <a:off x="8178950" y="2227463"/>
              <a:ext cx="14250" cy="33025"/>
            </a:xfrm>
            <a:custGeom>
              <a:avLst/>
              <a:gdLst/>
              <a:ahLst/>
              <a:cxnLst/>
              <a:rect l="l" t="t" r="r" b="b"/>
              <a:pathLst>
                <a:path w="570" h="1321" extrusionOk="0">
                  <a:moveTo>
                    <a:pt x="239" y="1"/>
                  </a:moveTo>
                  <a:cubicBezTo>
                    <a:pt x="226" y="1"/>
                    <a:pt x="212" y="2"/>
                    <a:pt x="198" y="5"/>
                  </a:cubicBezTo>
                  <a:cubicBezTo>
                    <a:pt x="78" y="30"/>
                    <a:pt x="1" y="147"/>
                    <a:pt x="24" y="266"/>
                  </a:cubicBezTo>
                  <a:cubicBezTo>
                    <a:pt x="80" y="544"/>
                    <a:pt x="114" y="827"/>
                    <a:pt x="123" y="1105"/>
                  </a:cubicBezTo>
                  <a:cubicBezTo>
                    <a:pt x="127" y="1227"/>
                    <a:pt x="226" y="1321"/>
                    <a:pt x="346" y="1321"/>
                  </a:cubicBezTo>
                  <a:lnTo>
                    <a:pt x="353" y="1321"/>
                  </a:lnTo>
                  <a:cubicBezTo>
                    <a:pt x="475" y="1317"/>
                    <a:pt x="570" y="1214"/>
                    <a:pt x="567" y="1091"/>
                  </a:cubicBezTo>
                  <a:cubicBezTo>
                    <a:pt x="555" y="786"/>
                    <a:pt x="520" y="480"/>
                    <a:pt x="459" y="176"/>
                  </a:cubicBezTo>
                  <a:cubicBezTo>
                    <a:pt x="438" y="73"/>
                    <a:pt x="342" y="1"/>
                    <a:pt x="23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49"/>
            <p:cNvSpPr/>
            <p:nvPr/>
          </p:nvSpPr>
          <p:spPr>
            <a:xfrm>
              <a:off x="8174175" y="1793363"/>
              <a:ext cx="29675" cy="24925"/>
            </a:xfrm>
            <a:custGeom>
              <a:avLst/>
              <a:gdLst/>
              <a:ahLst/>
              <a:cxnLst/>
              <a:rect l="l" t="t" r="r" b="b"/>
              <a:pathLst>
                <a:path w="1187" h="997" extrusionOk="0">
                  <a:moveTo>
                    <a:pt x="937" y="0"/>
                  </a:moveTo>
                  <a:cubicBezTo>
                    <a:pt x="889" y="0"/>
                    <a:pt x="841" y="16"/>
                    <a:pt x="802" y="47"/>
                  </a:cubicBezTo>
                  <a:cubicBezTo>
                    <a:pt x="568" y="230"/>
                    <a:pt x="335" y="415"/>
                    <a:pt x="107" y="605"/>
                  </a:cubicBezTo>
                  <a:cubicBezTo>
                    <a:pt x="13" y="683"/>
                    <a:pt x="1" y="824"/>
                    <a:pt x="79" y="917"/>
                  </a:cubicBezTo>
                  <a:cubicBezTo>
                    <a:pt x="122" y="971"/>
                    <a:pt x="185" y="997"/>
                    <a:pt x="249" y="997"/>
                  </a:cubicBezTo>
                  <a:cubicBezTo>
                    <a:pt x="298" y="997"/>
                    <a:pt x="349" y="981"/>
                    <a:pt x="390" y="946"/>
                  </a:cubicBezTo>
                  <a:cubicBezTo>
                    <a:pt x="616" y="759"/>
                    <a:pt x="843" y="576"/>
                    <a:pt x="1073" y="394"/>
                  </a:cubicBezTo>
                  <a:cubicBezTo>
                    <a:pt x="1169" y="320"/>
                    <a:pt x="1186" y="180"/>
                    <a:pt x="1112" y="85"/>
                  </a:cubicBezTo>
                  <a:cubicBezTo>
                    <a:pt x="1068" y="29"/>
                    <a:pt x="1002" y="0"/>
                    <a:pt x="93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49"/>
            <p:cNvSpPr/>
            <p:nvPr/>
          </p:nvSpPr>
          <p:spPr>
            <a:xfrm>
              <a:off x="8227025" y="1755013"/>
              <a:ext cx="31025" cy="23375"/>
            </a:xfrm>
            <a:custGeom>
              <a:avLst/>
              <a:gdLst/>
              <a:ahLst/>
              <a:cxnLst/>
              <a:rect l="l" t="t" r="r" b="b"/>
              <a:pathLst>
                <a:path w="1241" h="935" extrusionOk="0">
                  <a:moveTo>
                    <a:pt x="988" y="0"/>
                  </a:moveTo>
                  <a:cubicBezTo>
                    <a:pt x="947" y="0"/>
                    <a:pt x="906" y="11"/>
                    <a:pt x="869" y="35"/>
                  </a:cubicBezTo>
                  <a:cubicBezTo>
                    <a:pt x="618" y="197"/>
                    <a:pt x="372" y="361"/>
                    <a:pt x="127" y="530"/>
                  </a:cubicBezTo>
                  <a:cubicBezTo>
                    <a:pt x="26" y="599"/>
                    <a:pt x="1" y="737"/>
                    <a:pt x="70" y="839"/>
                  </a:cubicBezTo>
                  <a:cubicBezTo>
                    <a:pt x="113" y="900"/>
                    <a:pt x="182" y="934"/>
                    <a:pt x="253" y="934"/>
                  </a:cubicBezTo>
                  <a:cubicBezTo>
                    <a:pt x="296" y="934"/>
                    <a:pt x="340" y="921"/>
                    <a:pt x="380" y="896"/>
                  </a:cubicBezTo>
                  <a:cubicBezTo>
                    <a:pt x="621" y="730"/>
                    <a:pt x="863" y="567"/>
                    <a:pt x="1110" y="408"/>
                  </a:cubicBezTo>
                  <a:cubicBezTo>
                    <a:pt x="1212" y="340"/>
                    <a:pt x="1240" y="204"/>
                    <a:pt x="1175" y="102"/>
                  </a:cubicBezTo>
                  <a:cubicBezTo>
                    <a:pt x="1132" y="35"/>
                    <a:pt x="1060" y="0"/>
                    <a:pt x="98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49"/>
            <p:cNvSpPr/>
            <p:nvPr/>
          </p:nvSpPr>
          <p:spPr>
            <a:xfrm>
              <a:off x="7559750" y="2500313"/>
              <a:ext cx="11900" cy="33175"/>
            </a:xfrm>
            <a:custGeom>
              <a:avLst/>
              <a:gdLst/>
              <a:ahLst/>
              <a:cxnLst/>
              <a:rect l="l" t="t" r="r" b="b"/>
              <a:pathLst>
                <a:path w="476" h="1327" extrusionOk="0">
                  <a:moveTo>
                    <a:pt x="248" y="0"/>
                  </a:moveTo>
                  <a:cubicBezTo>
                    <a:pt x="132" y="0"/>
                    <a:pt x="34" y="90"/>
                    <a:pt x="27" y="209"/>
                  </a:cubicBezTo>
                  <a:cubicBezTo>
                    <a:pt x="10" y="507"/>
                    <a:pt x="2" y="804"/>
                    <a:pt x="0" y="1105"/>
                  </a:cubicBezTo>
                  <a:cubicBezTo>
                    <a:pt x="0" y="1227"/>
                    <a:pt x="100" y="1326"/>
                    <a:pt x="222" y="1326"/>
                  </a:cubicBezTo>
                  <a:cubicBezTo>
                    <a:pt x="343" y="1326"/>
                    <a:pt x="443" y="1227"/>
                    <a:pt x="443" y="1106"/>
                  </a:cubicBezTo>
                  <a:cubicBezTo>
                    <a:pt x="446" y="816"/>
                    <a:pt x="454" y="524"/>
                    <a:pt x="468" y="233"/>
                  </a:cubicBezTo>
                  <a:cubicBezTo>
                    <a:pt x="475" y="109"/>
                    <a:pt x="382" y="6"/>
                    <a:pt x="258" y="0"/>
                  </a:cubicBezTo>
                  <a:cubicBezTo>
                    <a:pt x="255" y="0"/>
                    <a:pt x="251" y="0"/>
                    <a:pt x="24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49"/>
            <p:cNvSpPr/>
            <p:nvPr/>
          </p:nvSpPr>
          <p:spPr>
            <a:xfrm>
              <a:off x="7592350" y="2695013"/>
              <a:ext cx="21475" cy="31375"/>
            </a:xfrm>
            <a:custGeom>
              <a:avLst/>
              <a:gdLst/>
              <a:ahLst/>
              <a:cxnLst/>
              <a:rect l="l" t="t" r="r" b="b"/>
              <a:pathLst>
                <a:path w="859" h="1255" extrusionOk="0">
                  <a:moveTo>
                    <a:pt x="252" y="0"/>
                  </a:moveTo>
                  <a:cubicBezTo>
                    <a:pt x="224" y="0"/>
                    <a:pt x="195" y="6"/>
                    <a:pt x="167" y="18"/>
                  </a:cubicBezTo>
                  <a:cubicBezTo>
                    <a:pt x="53" y="63"/>
                    <a:pt x="1" y="192"/>
                    <a:pt x="46" y="305"/>
                  </a:cubicBezTo>
                  <a:cubicBezTo>
                    <a:pt x="160" y="582"/>
                    <a:pt x="280" y="856"/>
                    <a:pt x="407" y="1126"/>
                  </a:cubicBezTo>
                  <a:cubicBezTo>
                    <a:pt x="443" y="1206"/>
                    <a:pt x="524" y="1254"/>
                    <a:pt x="606" y="1254"/>
                  </a:cubicBezTo>
                  <a:cubicBezTo>
                    <a:pt x="639" y="1254"/>
                    <a:pt x="670" y="1247"/>
                    <a:pt x="700" y="1233"/>
                  </a:cubicBezTo>
                  <a:cubicBezTo>
                    <a:pt x="811" y="1182"/>
                    <a:pt x="859" y="1048"/>
                    <a:pt x="806" y="939"/>
                  </a:cubicBezTo>
                  <a:cubicBezTo>
                    <a:pt x="684" y="674"/>
                    <a:pt x="568" y="407"/>
                    <a:pt x="456" y="138"/>
                  </a:cubicBezTo>
                  <a:cubicBezTo>
                    <a:pt x="421" y="53"/>
                    <a:pt x="339" y="0"/>
                    <a:pt x="25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49"/>
            <p:cNvSpPr/>
            <p:nvPr/>
          </p:nvSpPr>
          <p:spPr>
            <a:xfrm>
              <a:off x="7564575" y="2434488"/>
              <a:ext cx="15875" cy="32875"/>
            </a:xfrm>
            <a:custGeom>
              <a:avLst/>
              <a:gdLst/>
              <a:ahLst/>
              <a:cxnLst/>
              <a:rect l="l" t="t" r="r" b="b"/>
              <a:pathLst>
                <a:path w="635" h="1315" extrusionOk="0">
                  <a:moveTo>
                    <a:pt x="396" y="0"/>
                  </a:moveTo>
                  <a:cubicBezTo>
                    <a:pt x="293" y="0"/>
                    <a:pt x="197" y="70"/>
                    <a:pt x="177" y="176"/>
                  </a:cubicBezTo>
                  <a:cubicBezTo>
                    <a:pt x="116" y="468"/>
                    <a:pt x="64" y="763"/>
                    <a:pt x="17" y="1056"/>
                  </a:cubicBezTo>
                  <a:cubicBezTo>
                    <a:pt x="0" y="1181"/>
                    <a:pt x="84" y="1295"/>
                    <a:pt x="204" y="1313"/>
                  </a:cubicBezTo>
                  <a:cubicBezTo>
                    <a:pt x="214" y="1314"/>
                    <a:pt x="227" y="1314"/>
                    <a:pt x="237" y="1314"/>
                  </a:cubicBezTo>
                  <a:cubicBezTo>
                    <a:pt x="343" y="1314"/>
                    <a:pt x="440" y="1236"/>
                    <a:pt x="455" y="1126"/>
                  </a:cubicBezTo>
                  <a:cubicBezTo>
                    <a:pt x="499" y="839"/>
                    <a:pt x="552" y="551"/>
                    <a:pt x="610" y="266"/>
                  </a:cubicBezTo>
                  <a:cubicBezTo>
                    <a:pt x="634" y="147"/>
                    <a:pt x="559" y="31"/>
                    <a:pt x="438" y="4"/>
                  </a:cubicBezTo>
                  <a:cubicBezTo>
                    <a:pt x="424" y="1"/>
                    <a:pt x="410" y="0"/>
                    <a:pt x="3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49"/>
            <p:cNvSpPr/>
            <p:nvPr/>
          </p:nvSpPr>
          <p:spPr>
            <a:xfrm>
              <a:off x="7572125" y="2631938"/>
              <a:ext cx="18125" cy="32425"/>
            </a:xfrm>
            <a:custGeom>
              <a:avLst/>
              <a:gdLst/>
              <a:ahLst/>
              <a:cxnLst/>
              <a:rect l="l" t="t" r="r" b="b"/>
              <a:pathLst>
                <a:path w="725" h="1297" extrusionOk="0">
                  <a:moveTo>
                    <a:pt x="243" y="0"/>
                  </a:moveTo>
                  <a:cubicBezTo>
                    <a:pt x="225" y="0"/>
                    <a:pt x="208" y="2"/>
                    <a:pt x="190" y="6"/>
                  </a:cubicBezTo>
                  <a:cubicBezTo>
                    <a:pt x="73" y="35"/>
                    <a:pt x="0" y="155"/>
                    <a:pt x="30" y="274"/>
                  </a:cubicBezTo>
                  <a:cubicBezTo>
                    <a:pt x="101" y="565"/>
                    <a:pt x="179" y="853"/>
                    <a:pt x="264" y="1139"/>
                  </a:cubicBezTo>
                  <a:cubicBezTo>
                    <a:pt x="292" y="1236"/>
                    <a:pt x="380" y="1297"/>
                    <a:pt x="477" y="1297"/>
                  </a:cubicBezTo>
                  <a:cubicBezTo>
                    <a:pt x="498" y="1297"/>
                    <a:pt x="519" y="1294"/>
                    <a:pt x="541" y="1288"/>
                  </a:cubicBezTo>
                  <a:cubicBezTo>
                    <a:pt x="657" y="1253"/>
                    <a:pt x="725" y="1131"/>
                    <a:pt x="689" y="1013"/>
                  </a:cubicBezTo>
                  <a:cubicBezTo>
                    <a:pt x="604" y="734"/>
                    <a:pt x="528" y="453"/>
                    <a:pt x="458" y="169"/>
                  </a:cubicBezTo>
                  <a:cubicBezTo>
                    <a:pt x="434" y="69"/>
                    <a:pt x="344" y="0"/>
                    <a:pt x="24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49"/>
            <p:cNvSpPr/>
            <p:nvPr/>
          </p:nvSpPr>
          <p:spPr>
            <a:xfrm>
              <a:off x="7561475" y="2566563"/>
              <a:ext cx="14275" cy="33025"/>
            </a:xfrm>
            <a:custGeom>
              <a:avLst/>
              <a:gdLst/>
              <a:ahLst/>
              <a:cxnLst/>
              <a:rect l="l" t="t" r="r" b="b"/>
              <a:pathLst>
                <a:path w="571" h="1321" extrusionOk="0">
                  <a:moveTo>
                    <a:pt x="235" y="1"/>
                  </a:moveTo>
                  <a:cubicBezTo>
                    <a:pt x="227" y="1"/>
                    <a:pt x="219" y="1"/>
                    <a:pt x="211" y="2"/>
                  </a:cubicBezTo>
                  <a:cubicBezTo>
                    <a:pt x="89" y="12"/>
                    <a:pt x="1" y="121"/>
                    <a:pt x="11" y="243"/>
                  </a:cubicBezTo>
                  <a:cubicBezTo>
                    <a:pt x="39" y="541"/>
                    <a:pt x="75" y="837"/>
                    <a:pt x="116" y="1131"/>
                  </a:cubicBezTo>
                  <a:cubicBezTo>
                    <a:pt x="131" y="1242"/>
                    <a:pt x="225" y="1321"/>
                    <a:pt x="334" y="1321"/>
                  </a:cubicBezTo>
                  <a:cubicBezTo>
                    <a:pt x="344" y="1321"/>
                    <a:pt x="355" y="1321"/>
                    <a:pt x="365" y="1320"/>
                  </a:cubicBezTo>
                  <a:cubicBezTo>
                    <a:pt x="487" y="1303"/>
                    <a:pt x="571" y="1192"/>
                    <a:pt x="555" y="1069"/>
                  </a:cubicBezTo>
                  <a:cubicBezTo>
                    <a:pt x="514" y="781"/>
                    <a:pt x="480" y="491"/>
                    <a:pt x="452" y="201"/>
                  </a:cubicBezTo>
                  <a:cubicBezTo>
                    <a:pt x="441" y="88"/>
                    <a:pt x="344" y="1"/>
                    <a:pt x="23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49"/>
            <p:cNvSpPr/>
            <p:nvPr/>
          </p:nvSpPr>
          <p:spPr>
            <a:xfrm>
              <a:off x="7622100" y="2754238"/>
              <a:ext cx="24600" cy="29600"/>
            </a:xfrm>
            <a:custGeom>
              <a:avLst/>
              <a:gdLst/>
              <a:ahLst/>
              <a:cxnLst/>
              <a:rect l="l" t="t" r="r" b="b"/>
              <a:pathLst>
                <a:path w="984" h="1184" extrusionOk="0">
                  <a:moveTo>
                    <a:pt x="253" y="0"/>
                  </a:moveTo>
                  <a:cubicBezTo>
                    <a:pt x="214" y="0"/>
                    <a:pt x="174" y="10"/>
                    <a:pt x="138" y="32"/>
                  </a:cubicBezTo>
                  <a:cubicBezTo>
                    <a:pt x="33" y="96"/>
                    <a:pt x="1" y="231"/>
                    <a:pt x="63" y="336"/>
                  </a:cubicBezTo>
                  <a:cubicBezTo>
                    <a:pt x="219" y="591"/>
                    <a:pt x="381" y="842"/>
                    <a:pt x="550" y="1089"/>
                  </a:cubicBezTo>
                  <a:cubicBezTo>
                    <a:pt x="592" y="1151"/>
                    <a:pt x="662" y="1184"/>
                    <a:pt x="732" y="1184"/>
                  </a:cubicBezTo>
                  <a:cubicBezTo>
                    <a:pt x="775" y="1184"/>
                    <a:pt x="819" y="1172"/>
                    <a:pt x="856" y="1146"/>
                  </a:cubicBezTo>
                  <a:cubicBezTo>
                    <a:pt x="957" y="1076"/>
                    <a:pt x="983" y="940"/>
                    <a:pt x="914" y="839"/>
                  </a:cubicBezTo>
                  <a:cubicBezTo>
                    <a:pt x="752" y="600"/>
                    <a:pt x="594" y="354"/>
                    <a:pt x="443" y="106"/>
                  </a:cubicBezTo>
                  <a:cubicBezTo>
                    <a:pt x="401" y="38"/>
                    <a:pt x="328"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49"/>
            <p:cNvSpPr/>
            <p:nvPr/>
          </p:nvSpPr>
          <p:spPr>
            <a:xfrm>
              <a:off x="7786650" y="2132588"/>
              <a:ext cx="32175" cy="21275"/>
            </a:xfrm>
            <a:custGeom>
              <a:avLst/>
              <a:gdLst/>
              <a:ahLst/>
              <a:cxnLst/>
              <a:rect l="l" t="t" r="r" b="b"/>
              <a:pathLst>
                <a:path w="1287" h="851" extrusionOk="0">
                  <a:moveTo>
                    <a:pt x="1038" y="0"/>
                  </a:moveTo>
                  <a:cubicBezTo>
                    <a:pt x="1005" y="0"/>
                    <a:pt x="971" y="8"/>
                    <a:pt x="939" y="23"/>
                  </a:cubicBezTo>
                  <a:cubicBezTo>
                    <a:pt x="672" y="154"/>
                    <a:pt x="407" y="291"/>
                    <a:pt x="145" y="436"/>
                  </a:cubicBezTo>
                  <a:cubicBezTo>
                    <a:pt x="38" y="494"/>
                    <a:pt x="0" y="629"/>
                    <a:pt x="58" y="737"/>
                  </a:cubicBezTo>
                  <a:cubicBezTo>
                    <a:pt x="99" y="810"/>
                    <a:pt x="173" y="850"/>
                    <a:pt x="251" y="850"/>
                  </a:cubicBezTo>
                  <a:cubicBezTo>
                    <a:pt x="287" y="850"/>
                    <a:pt x="325" y="842"/>
                    <a:pt x="358" y="822"/>
                  </a:cubicBezTo>
                  <a:cubicBezTo>
                    <a:pt x="613" y="680"/>
                    <a:pt x="872" y="545"/>
                    <a:pt x="1133" y="418"/>
                  </a:cubicBezTo>
                  <a:cubicBezTo>
                    <a:pt x="1242" y="365"/>
                    <a:pt x="1286" y="232"/>
                    <a:pt x="1234" y="123"/>
                  </a:cubicBezTo>
                  <a:cubicBezTo>
                    <a:pt x="1198" y="45"/>
                    <a:pt x="1120" y="0"/>
                    <a:pt x="103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49"/>
            <p:cNvSpPr/>
            <p:nvPr/>
          </p:nvSpPr>
          <p:spPr>
            <a:xfrm>
              <a:off x="7846975" y="2108038"/>
              <a:ext cx="33425" cy="18225"/>
            </a:xfrm>
            <a:custGeom>
              <a:avLst/>
              <a:gdLst/>
              <a:ahLst/>
              <a:cxnLst/>
              <a:rect l="l" t="t" r="r" b="b"/>
              <a:pathLst>
                <a:path w="1337" h="729" extrusionOk="0">
                  <a:moveTo>
                    <a:pt x="1086" y="0"/>
                  </a:moveTo>
                  <a:cubicBezTo>
                    <a:pt x="1065" y="0"/>
                    <a:pt x="1043" y="3"/>
                    <a:pt x="1022" y="10"/>
                  </a:cubicBezTo>
                  <a:cubicBezTo>
                    <a:pt x="737" y="99"/>
                    <a:pt x="455" y="194"/>
                    <a:pt x="175" y="299"/>
                  </a:cubicBezTo>
                  <a:cubicBezTo>
                    <a:pt x="60" y="342"/>
                    <a:pt x="1" y="469"/>
                    <a:pt x="43" y="583"/>
                  </a:cubicBezTo>
                  <a:cubicBezTo>
                    <a:pt x="77" y="672"/>
                    <a:pt x="161" y="729"/>
                    <a:pt x="252" y="729"/>
                  </a:cubicBezTo>
                  <a:cubicBezTo>
                    <a:pt x="276" y="729"/>
                    <a:pt x="303" y="725"/>
                    <a:pt x="327" y="715"/>
                  </a:cubicBezTo>
                  <a:cubicBezTo>
                    <a:pt x="601" y="613"/>
                    <a:pt x="876" y="519"/>
                    <a:pt x="1154" y="432"/>
                  </a:cubicBezTo>
                  <a:cubicBezTo>
                    <a:pt x="1270" y="397"/>
                    <a:pt x="1337" y="272"/>
                    <a:pt x="1298" y="156"/>
                  </a:cubicBezTo>
                  <a:cubicBezTo>
                    <a:pt x="1269" y="62"/>
                    <a:pt x="1182" y="0"/>
                    <a:pt x="108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49"/>
            <p:cNvSpPr/>
            <p:nvPr/>
          </p:nvSpPr>
          <p:spPr>
            <a:xfrm>
              <a:off x="7681775" y="2207588"/>
              <a:ext cx="28000" cy="26500"/>
            </a:xfrm>
            <a:custGeom>
              <a:avLst/>
              <a:gdLst/>
              <a:ahLst/>
              <a:cxnLst/>
              <a:rect l="l" t="t" r="r" b="b"/>
              <a:pathLst>
                <a:path w="1120" h="1060" extrusionOk="0">
                  <a:moveTo>
                    <a:pt x="876" y="0"/>
                  </a:moveTo>
                  <a:cubicBezTo>
                    <a:pt x="822" y="0"/>
                    <a:pt x="768" y="20"/>
                    <a:pt x="725" y="60"/>
                  </a:cubicBezTo>
                  <a:cubicBezTo>
                    <a:pt x="508" y="264"/>
                    <a:pt x="294" y="471"/>
                    <a:pt x="86" y="685"/>
                  </a:cubicBezTo>
                  <a:cubicBezTo>
                    <a:pt x="0" y="771"/>
                    <a:pt x="2" y="912"/>
                    <a:pt x="90" y="997"/>
                  </a:cubicBezTo>
                  <a:cubicBezTo>
                    <a:pt x="132" y="1039"/>
                    <a:pt x="189" y="1059"/>
                    <a:pt x="244" y="1059"/>
                  </a:cubicBezTo>
                  <a:cubicBezTo>
                    <a:pt x="301" y="1059"/>
                    <a:pt x="359" y="1037"/>
                    <a:pt x="402" y="991"/>
                  </a:cubicBezTo>
                  <a:cubicBezTo>
                    <a:pt x="606" y="783"/>
                    <a:pt x="813" y="579"/>
                    <a:pt x="1026" y="381"/>
                  </a:cubicBezTo>
                  <a:cubicBezTo>
                    <a:pt x="1114" y="299"/>
                    <a:pt x="1119" y="159"/>
                    <a:pt x="1036" y="69"/>
                  </a:cubicBezTo>
                  <a:cubicBezTo>
                    <a:pt x="993" y="24"/>
                    <a:pt x="935" y="0"/>
                    <a:pt x="87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49"/>
            <p:cNvSpPr/>
            <p:nvPr/>
          </p:nvSpPr>
          <p:spPr>
            <a:xfrm>
              <a:off x="7638975" y="2256188"/>
              <a:ext cx="25850" cy="28675"/>
            </a:xfrm>
            <a:custGeom>
              <a:avLst/>
              <a:gdLst/>
              <a:ahLst/>
              <a:cxnLst/>
              <a:rect l="l" t="t" r="r" b="b"/>
              <a:pathLst>
                <a:path w="1034" h="1147" extrusionOk="0">
                  <a:moveTo>
                    <a:pt x="785" y="0"/>
                  </a:moveTo>
                  <a:cubicBezTo>
                    <a:pt x="720" y="0"/>
                    <a:pt x="656" y="28"/>
                    <a:pt x="612" y="82"/>
                  </a:cubicBezTo>
                  <a:cubicBezTo>
                    <a:pt x="426" y="316"/>
                    <a:pt x="245" y="555"/>
                    <a:pt x="72" y="796"/>
                  </a:cubicBezTo>
                  <a:cubicBezTo>
                    <a:pt x="1" y="895"/>
                    <a:pt x="22" y="1033"/>
                    <a:pt x="121" y="1104"/>
                  </a:cubicBezTo>
                  <a:cubicBezTo>
                    <a:pt x="160" y="1132"/>
                    <a:pt x="206" y="1146"/>
                    <a:pt x="250" y="1146"/>
                  </a:cubicBezTo>
                  <a:cubicBezTo>
                    <a:pt x="320" y="1146"/>
                    <a:pt x="386" y="1115"/>
                    <a:pt x="429" y="1054"/>
                  </a:cubicBezTo>
                  <a:cubicBezTo>
                    <a:pt x="599" y="818"/>
                    <a:pt x="776" y="586"/>
                    <a:pt x="958" y="358"/>
                  </a:cubicBezTo>
                  <a:cubicBezTo>
                    <a:pt x="1033" y="263"/>
                    <a:pt x="1018" y="124"/>
                    <a:pt x="923" y="47"/>
                  </a:cubicBezTo>
                  <a:cubicBezTo>
                    <a:pt x="881" y="16"/>
                    <a:pt x="833" y="0"/>
                    <a:pt x="78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49"/>
            <p:cNvSpPr/>
            <p:nvPr/>
          </p:nvSpPr>
          <p:spPr>
            <a:xfrm>
              <a:off x="7731225" y="2166063"/>
              <a:ext cx="30475" cy="24100"/>
            </a:xfrm>
            <a:custGeom>
              <a:avLst/>
              <a:gdLst/>
              <a:ahLst/>
              <a:cxnLst/>
              <a:rect l="l" t="t" r="r" b="b"/>
              <a:pathLst>
                <a:path w="1219" h="964" extrusionOk="0">
                  <a:moveTo>
                    <a:pt x="966" y="1"/>
                  </a:moveTo>
                  <a:cubicBezTo>
                    <a:pt x="923" y="1"/>
                    <a:pt x="880" y="14"/>
                    <a:pt x="842" y="40"/>
                  </a:cubicBezTo>
                  <a:cubicBezTo>
                    <a:pt x="596" y="210"/>
                    <a:pt x="354" y="383"/>
                    <a:pt x="117" y="566"/>
                  </a:cubicBezTo>
                  <a:cubicBezTo>
                    <a:pt x="19" y="640"/>
                    <a:pt x="1" y="779"/>
                    <a:pt x="76" y="877"/>
                  </a:cubicBezTo>
                  <a:cubicBezTo>
                    <a:pt x="120" y="934"/>
                    <a:pt x="185" y="963"/>
                    <a:pt x="252" y="963"/>
                  </a:cubicBezTo>
                  <a:cubicBezTo>
                    <a:pt x="298" y="963"/>
                    <a:pt x="345" y="949"/>
                    <a:pt x="386" y="918"/>
                  </a:cubicBezTo>
                  <a:cubicBezTo>
                    <a:pt x="618" y="741"/>
                    <a:pt x="854" y="570"/>
                    <a:pt x="1093" y="403"/>
                  </a:cubicBezTo>
                  <a:cubicBezTo>
                    <a:pt x="1195" y="334"/>
                    <a:pt x="1219" y="196"/>
                    <a:pt x="1149" y="95"/>
                  </a:cubicBezTo>
                  <a:cubicBezTo>
                    <a:pt x="1106" y="34"/>
                    <a:pt x="1036" y="1"/>
                    <a:pt x="966"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49"/>
            <p:cNvSpPr/>
            <p:nvPr/>
          </p:nvSpPr>
          <p:spPr>
            <a:xfrm>
              <a:off x="8020125" y="1998763"/>
              <a:ext cx="20450" cy="31725"/>
            </a:xfrm>
            <a:custGeom>
              <a:avLst/>
              <a:gdLst/>
              <a:ahLst/>
              <a:cxnLst/>
              <a:rect l="l" t="t" r="r" b="b"/>
              <a:pathLst>
                <a:path w="818" h="1269" extrusionOk="0">
                  <a:moveTo>
                    <a:pt x="567" y="1"/>
                  </a:moveTo>
                  <a:cubicBezTo>
                    <a:pt x="481" y="1"/>
                    <a:pt x="397" y="52"/>
                    <a:pt x="361" y="138"/>
                  </a:cubicBezTo>
                  <a:cubicBezTo>
                    <a:pt x="248" y="414"/>
                    <a:pt x="141" y="692"/>
                    <a:pt x="42" y="975"/>
                  </a:cubicBezTo>
                  <a:cubicBezTo>
                    <a:pt x="1" y="1089"/>
                    <a:pt x="62" y="1216"/>
                    <a:pt x="177" y="1257"/>
                  </a:cubicBezTo>
                  <a:cubicBezTo>
                    <a:pt x="201" y="1265"/>
                    <a:pt x="226" y="1268"/>
                    <a:pt x="249" y="1268"/>
                  </a:cubicBezTo>
                  <a:cubicBezTo>
                    <a:pt x="340" y="1268"/>
                    <a:pt x="426" y="1211"/>
                    <a:pt x="459" y="1121"/>
                  </a:cubicBezTo>
                  <a:cubicBezTo>
                    <a:pt x="555" y="847"/>
                    <a:pt x="659" y="575"/>
                    <a:pt x="771" y="305"/>
                  </a:cubicBezTo>
                  <a:cubicBezTo>
                    <a:pt x="818" y="193"/>
                    <a:pt x="764" y="63"/>
                    <a:pt x="650" y="17"/>
                  </a:cubicBezTo>
                  <a:cubicBezTo>
                    <a:pt x="623" y="6"/>
                    <a:pt x="595" y="1"/>
                    <a:pt x="56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49"/>
            <p:cNvSpPr/>
            <p:nvPr/>
          </p:nvSpPr>
          <p:spPr>
            <a:xfrm>
              <a:off x="8016975" y="2257788"/>
              <a:ext cx="21475" cy="31250"/>
            </a:xfrm>
            <a:custGeom>
              <a:avLst/>
              <a:gdLst/>
              <a:ahLst/>
              <a:cxnLst/>
              <a:rect l="l" t="t" r="r" b="b"/>
              <a:pathLst>
                <a:path w="859" h="1250" extrusionOk="0">
                  <a:moveTo>
                    <a:pt x="249" y="0"/>
                  </a:moveTo>
                  <a:cubicBezTo>
                    <a:pt x="224" y="0"/>
                    <a:pt x="199" y="5"/>
                    <a:pt x="174" y="14"/>
                  </a:cubicBezTo>
                  <a:cubicBezTo>
                    <a:pt x="57" y="57"/>
                    <a:pt x="1" y="184"/>
                    <a:pt x="42" y="298"/>
                  </a:cubicBezTo>
                  <a:lnTo>
                    <a:pt x="103" y="455"/>
                  </a:lnTo>
                  <a:cubicBezTo>
                    <a:pt x="191" y="684"/>
                    <a:pt x="297" y="910"/>
                    <a:pt x="412" y="1132"/>
                  </a:cubicBezTo>
                  <a:cubicBezTo>
                    <a:pt x="452" y="1207"/>
                    <a:pt x="530" y="1249"/>
                    <a:pt x="608" y="1249"/>
                  </a:cubicBezTo>
                  <a:cubicBezTo>
                    <a:pt x="643" y="1249"/>
                    <a:pt x="678" y="1241"/>
                    <a:pt x="710" y="1224"/>
                  </a:cubicBezTo>
                  <a:cubicBezTo>
                    <a:pt x="819" y="1167"/>
                    <a:pt x="859" y="1032"/>
                    <a:pt x="802" y="925"/>
                  </a:cubicBezTo>
                  <a:cubicBezTo>
                    <a:pt x="694" y="719"/>
                    <a:pt x="596" y="506"/>
                    <a:pt x="514" y="295"/>
                  </a:cubicBezTo>
                  <a:lnTo>
                    <a:pt x="457" y="145"/>
                  </a:lnTo>
                  <a:cubicBezTo>
                    <a:pt x="424" y="56"/>
                    <a:pt x="339" y="0"/>
                    <a:pt x="249"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49"/>
            <p:cNvSpPr/>
            <p:nvPr/>
          </p:nvSpPr>
          <p:spPr>
            <a:xfrm>
              <a:off x="8001000" y="2193563"/>
              <a:ext cx="15800" cy="32900"/>
            </a:xfrm>
            <a:custGeom>
              <a:avLst/>
              <a:gdLst/>
              <a:ahLst/>
              <a:cxnLst/>
              <a:rect l="l" t="t" r="r" b="b"/>
              <a:pathLst>
                <a:path w="632" h="1316" extrusionOk="0">
                  <a:moveTo>
                    <a:pt x="240" y="1"/>
                  </a:moveTo>
                  <a:cubicBezTo>
                    <a:pt x="229" y="1"/>
                    <a:pt x="217" y="2"/>
                    <a:pt x="206" y="4"/>
                  </a:cubicBezTo>
                  <a:cubicBezTo>
                    <a:pt x="85" y="21"/>
                    <a:pt x="0" y="133"/>
                    <a:pt x="18" y="253"/>
                  </a:cubicBezTo>
                  <a:cubicBezTo>
                    <a:pt x="58" y="550"/>
                    <a:pt x="112" y="847"/>
                    <a:pt x="173" y="1140"/>
                  </a:cubicBezTo>
                  <a:cubicBezTo>
                    <a:pt x="197" y="1245"/>
                    <a:pt x="287" y="1315"/>
                    <a:pt x="390" y="1315"/>
                  </a:cubicBezTo>
                  <a:cubicBezTo>
                    <a:pt x="406" y="1315"/>
                    <a:pt x="421" y="1314"/>
                    <a:pt x="437" y="1310"/>
                  </a:cubicBezTo>
                  <a:cubicBezTo>
                    <a:pt x="556" y="1284"/>
                    <a:pt x="631" y="1167"/>
                    <a:pt x="607" y="1047"/>
                  </a:cubicBezTo>
                  <a:cubicBezTo>
                    <a:pt x="546" y="765"/>
                    <a:pt x="496" y="479"/>
                    <a:pt x="455" y="191"/>
                  </a:cubicBezTo>
                  <a:cubicBezTo>
                    <a:pt x="440" y="82"/>
                    <a:pt x="346"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49"/>
            <p:cNvSpPr/>
            <p:nvPr/>
          </p:nvSpPr>
          <p:spPr>
            <a:xfrm>
              <a:off x="7977350" y="2061813"/>
              <a:ext cx="42675" cy="40025"/>
            </a:xfrm>
            <a:custGeom>
              <a:avLst/>
              <a:gdLst/>
              <a:ahLst/>
              <a:cxnLst/>
              <a:rect l="l" t="t" r="r" b="b"/>
              <a:pathLst>
                <a:path w="1707" h="1601" extrusionOk="0">
                  <a:moveTo>
                    <a:pt x="1463" y="1"/>
                  </a:moveTo>
                  <a:cubicBezTo>
                    <a:pt x="1362" y="1"/>
                    <a:pt x="1272" y="70"/>
                    <a:pt x="1248" y="171"/>
                  </a:cubicBezTo>
                  <a:cubicBezTo>
                    <a:pt x="1179" y="465"/>
                    <a:pt x="1118" y="757"/>
                    <a:pt x="1067" y="1051"/>
                  </a:cubicBezTo>
                  <a:cubicBezTo>
                    <a:pt x="1060" y="1089"/>
                    <a:pt x="1062" y="1124"/>
                    <a:pt x="1074" y="1156"/>
                  </a:cubicBezTo>
                  <a:cubicBezTo>
                    <a:pt x="828" y="1141"/>
                    <a:pt x="584" y="1134"/>
                    <a:pt x="339" y="1134"/>
                  </a:cubicBezTo>
                  <a:lnTo>
                    <a:pt x="220" y="1134"/>
                  </a:lnTo>
                  <a:cubicBezTo>
                    <a:pt x="97" y="1136"/>
                    <a:pt x="0" y="1235"/>
                    <a:pt x="2" y="1358"/>
                  </a:cubicBezTo>
                  <a:cubicBezTo>
                    <a:pt x="3" y="1479"/>
                    <a:pt x="102" y="1575"/>
                    <a:pt x="223" y="1575"/>
                  </a:cubicBezTo>
                  <a:lnTo>
                    <a:pt x="338" y="1575"/>
                  </a:lnTo>
                  <a:cubicBezTo>
                    <a:pt x="590" y="1575"/>
                    <a:pt x="841" y="1582"/>
                    <a:pt x="1094" y="1601"/>
                  </a:cubicBezTo>
                  <a:lnTo>
                    <a:pt x="1108" y="1601"/>
                  </a:lnTo>
                  <a:cubicBezTo>
                    <a:pt x="1223" y="1601"/>
                    <a:pt x="1320" y="1510"/>
                    <a:pt x="1328" y="1394"/>
                  </a:cubicBezTo>
                  <a:cubicBezTo>
                    <a:pt x="1329" y="1363"/>
                    <a:pt x="1325" y="1334"/>
                    <a:pt x="1316" y="1309"/>
                  </a:cubicBezTo>
                  <a:cubicBezTo>
                    <a:pt x="1408" y="1294"/>
                    <a:pt x="1485" y="1225"/>
                    <a:pt x="1502" y="1127"/>
                  </a:cubicBezTo>
                  <a:cubicBezTo>
                    <a:pt x="1554" y="842"/>
                    <a:pt x="1613" y="557"/>
                    <a:pt x="1678" y="273"/>
                  </a:cubicBezTo>
                  <a:cubicBezTo>
                    <a:pt x="1706" y="154"/>
                    <a:pt x="1632" y="35"/>
                    <a:pt x="1513" y="7"/>
                  </a:cubicBezTo>
                  <a:cubicBezTo>
                    <a:pt x="1496" y="3"/>
                    <a:pt x="1479" y="1"/>
                    <a:pt x="146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49"/>
            <p:cNvSpPr/>
            <p:nvPr/>
          </p:nvSpPr>
          <p:spPr>
            <a:xfrm>
              <a:off x="7911400" y="2093488"/>
              <a:ext cx="33350" cy="14600"/>
            </a:xfrm>
            <a:custGeom>
              <a:avLst/>
              <a:gdLst/>
              <a:ahLst/>
              <a:cxnLst/>
              <a:rect l="l" t="t" r="r" b="b"/>
              <a:pathLst>
                <a:path w="1334" h="584" extrusionOk="0">
                  <a:moveTo>
                    <a:pt x="1096" y="0"/>
                  </a:moveTo>
                  <a:cubicBezTo>
                    <a:pt x="1086" y="0"/>
                    <a:pt x="1077" y="1"/>
                    <a:pt x="1067" y="2"/>
                  </a:cubicBezTo>
                  <a:cubicBezTo>
                    <a:pt x="780" y="40"/>
                    <a:pt x="494" y="88"/>
                    <a:pt x="210" y="145"/>
                  </a:cubicBezTo>
                  <a:lnTo>
                    <a:pt x="225" y="366"/>
                  </a:lnTo>
                  <a:lnTo>
                    <a:pt x="182" y="151"/>
                  </a:lnTo>
                  <a:cubicBezTo>
                    <a:pt x="61" y="174"/>
                    <a:pt x="0" y="287"/>
                    <a:pt x="23" y="408"/>
                  </a:cubicBezTo>
                  <a:cubicBezTo>
                    <a:pt x="43" y="512"/>
                    <a:pt x="147" y="583"/>
                    <a:pt x="253" y="583"/>
                  </a:cubicBezTo>
                  <a:cubicBezTo>
                    <a:pt x="270" y="583"/>
                    <a:pt x="284" y="582"/>
                    <a:pt x="298" y="581"/>
                  </a:cubicBezTo>
                  <a:cubicBezTo>
                    <a:pt x="572" y="527"/>
                    <a:pt x="849" y="478"/>
                    <a:pt x="1128" y="442"/>
                  </a:cubicBezTo>
                  <a:cubicBezTo>
                    <a:pt x="1248" y="426"/>
                    <a:pt x="1334" y="314"/>
                    <a:pt x="1316" y="192"/>
                  </a:cubicBezTo>
                  <a:cubicBezTo>
                    <a:pt x="1301" y="80"/>
                    <a:pt x="1204" y="0"/>
                    <a:pt x="10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49"/>
            <p:cNvSpPr/>
            <p:nvPr/>
          </p:nvSpPr>
          <p:spPr>
            <a:xfrm>
              <a:off x="7998200" y="2127413"/>
              <a:ext cx="11825" cy="33150"/>
            </a:xfrm>
            <a:custGeom>
              <a:avLst/>
              <a:gdLst/>
              <a:ahLst/>
              <a:cxnLst/>
              <a:rect l="l" t="t" r="r" b="b"/>
              <a:pathLst>
                <a:path w="473" h="1326" extrusionOk="0">
                  <a:moveTo>
                    <a:pt x="257" y="1"/>
                  </a:moveTo>
                  <a:cubicBezTo>
                    <a:pt x="129" y="1"/>
                    <a:pt x="30" y="89"/>
                    <a:pt x="23" y="209"/>
                  </a:cubicBezTo>
                  <a:cubicBezTo>
                    <a:pt x="7" y="480"/>
                    <a:pt x="0" y="751"/>
                    <a:pt x="0" y="1025"/>
                  </a:cubicBezTo>
                  <a:lnTo>
                    <a:pt x="0" y="1104"/>
                  </a:lnTo>
                  <a:cubicBezTo>
                    <a:pt x="0" y="1226"/>
                    <a:pt x="99" y="1325"/>
                    <a:pt x="221" y="1325"/>
                  </a:cubicBezTo>
                  <a:cubicBezTo>
                    <a:pt x="222" y="1325"/>
                    <a:pt x="223" y="1325"/>
                    <a:pt x="224" y="1325"/>
                  </a:cubicBezTo>
                  <a:cubicBezTo>
                    <a:pt x="346" y="1325"/>
                    <a:pt x="442" y="1226"/>
                    <a:pt x="442" y="1105"/>
                  </a:cubicBezTo>
                  <a:lnTo>
                    <a:pt x="442" y="1022"/>
                  </a:lnTo>
                  <a:cubicBezTo>
                    <a:pt x="442" y="759"/>
                    <a:pt x="450" y="497"/>
                    <a:pt x="465" y="235"/>
                  </a:cubicBezTo>
                  <a:cubicBezTo>
                    <a:pt x="472" y="113"/>
                    <a:pt x="379" y="8"/>
                    <a:pt x="25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5" name="Google Shape;2955;p49"/>
          <p:cNvGrpSpPr/>
          <p:nvPr/>
        </p:nvGrpSpPr>
        <p:grpSpPr>
          <a:xfrm>
            <a:off x="469863" y="3691475"/>
            <a:ext cx="373125" cy="345125"/>
            <a:chOff x="469863" y="3691475"/>
            <a:chExt cx="373125" cy="345125"/>
          </a:xfrm>
        </p:grpSpPr>
        <p:sp>
          <p:nvSpPr>
            <p:cNvPr id="2956" name="Google Shape;2956;p49"/>
            <p:cNvSpPr/>
            <p:nvPr/>
          </p:nvSpPr>
          <p:spPr>
            <a:xfrm>
              <a:off x="469863" y="3695875"/>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49"/>
            <p:cNvSpPr/>
            <p:nvPr/>
          </p:nvSpPr>
          <p:spPr>
            <a:xfrm>
              <a:off x="487513" y="3691475"/>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8" name="Google Shape;2958;p49"/>
          <p:cNvGrpSpPr/>
          <p:nvPr/>
        </p:nvGrpSpPr>
        <p:grpSpPr>
          <a:xfrm>
            <a:off x="8423988" y="918375"/>
            <a:ext cx="373125" cy="345125"/>
            <a:chOff x="8271588" y="765975"/>
            <a:chExt cx="373125" cy="345125"/>
          </a:xfrm>
        </p:grpSpPr>
        <p:sp>
          <p:nvSpPr>
            <p:cNvPr id="2959" name="Google Shape;2959;p49"/>
            <p:cNvSpPr/>
            <p:nvPr/>
          </p:nvSpPr>
          <p:spPr>
            <a:xfrm>
              <a:off x="8271588" y="770375"/>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49"/>
            <p:cNvSpPr/>
            <p:nvPr/>
          </p:nvSpPr>
          <p:spPr>
            <a:xfrm>
              <a:off x="8289238" y="765975"/>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theme/theme1.xml><?xml version="1.0" encoding="utf-8"?>
<a:theme xmlns:a="http://schemas.openxmlformats.org/drawingml/2006/main" name="Math Mystery Escape Room by Slidesgo">
  <a:themeElements>
    <a:clrScheme name="Simple Light">
      <a:dk1>
        <a:srgbClr val="629CAE"/>
      </a:dk1>
      <a:lt1>
        <a:srgbClr val="72B5CA"/>
      </a:lt1>
      <a:dk2>
        <a:srgbClr val="A8E1F2"/>
      </a:dk2>
      <a:lt2>
        <a:srgbClr val="9F7494"/>
      </a:lt2>
      <a:accent1>
        <a:srgbClr val="B885AB"/>
      </a:accent1>
      <a:accent2>
        <a:srgbClr val="E6C7DE"/>
      </a:accent2>
      <a:accent3>
        <a:srgbClr val="C44253"/>
      </a:accent3>
      <a:accent4>
        <a:srgbClr val="FF657D"/>
      </a:accent4>
      <a:accent5>
        <a:srgbClr val="FAC539"/>
      </a:accent5>
      <a:accent6>
        <a:srgbClr val="FFE15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sz="2000" b="1" dirty="0" smtClean="0">
            <a:solidFill>
              <a:srgbClr val="002060"/>
            </a:solidFill>
          </a:defRPr>
        </a:defPPr>
      </a:lstStyle>
    </a:txDef>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TotalTime>
  <Words>809</Words>
  <Application>Microsoft Office PowerPoint</Application>
  <PresentationFormat>On-screen Show (16:9)</PresentationFormat>
  <Paragraphs>65</Paragraphs>
  <Slides>22</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Didact Gothic</vt:lpstr>
      <vt:lpstr>Cambria Math</vt:lpstr>
      <vt:lpstr>Bebas Neue</vt:lpstr>
      <vt:lpstr>Symbol</vt:lpstr>
      <vt:lpstr>Bahiana</vt:lpstr>
      <vt:lpstr>Wingdings</vt:lpstr>
      <vt:lpstr>Math Mystery Escape Room by Slidesgo</vt:lpstr>
      <vt:lpstr>CHÀO MỪNG CÁC EM ĐẾN VỚI TIẾT HỌC!</vt:lpstr>
      <vt:lpstr>KHỞI ĐỘNG</vt:lpstr>
      <vt:lpstr>BÀI 5. GÓC (4  tiết)</vt:lpstr>
      <vt:lpstr>KHÁI NIỆM GÓC</vt:lpstr>
      <vt:lpstr>KHÁI NIỆM GÓC</vt:lpstr>
      <vt:lpstr>PowerPoint Presentation</vt:lpstr>
      <vt:lpstr>PowerPoint Presentation</vt:lpstr>
      <vt:lpstr>Luyện tập 1</vt:lpstr>
      <vt:lpstr>ĐIỂM NẰM TRONG GÓC</vt:lpstr>
      <vt:lpstr>HĐ2.  a) Vẽ góc xOy. Lấy điểm A thuộc tia Ox, điểm B thuộc tia Oy (A, B khác 0). Sau đó, tô màu phần mặt phẳng giới hạn bởi hai tia Ox và Oy mà chứa đoạn thẳng AB như hình 72 b) Vẽ một điểm M nằm trong phần được tô màu.</vt:lpstr>
      <vt:lpstr>PowerPoint Presentation</vt:lpstr>
      <vt:lpstr>Luyện tập 2. </vt:lpstr>
      <vt:lpstr>SỐ ĐO  CỦA GÓC</vt:lpstr>
      <vt:lpstr>HĐ3.  a) Hãy quan sát thước đo góc và cho biết thước đo góc có đặc điểm gì? b) Dùng thước đo góc để xác định số đo góc xOy trong Hình 77a.</vt:lpstr>
      <vt:lpstr>HĐ3.  a) Hãy quan sát thước đo góc và cho biết thước đo góc có đặc điểm gì? b) Dùng thước đo góc để xác định số đo góc xOy trong Hình 77a.</vt:lpstr>
      <vt:lpstr>Cách đo góc xOy</vt:lpstr>
      <vt:lpstr>PowerPoint Presentation</vt:lpstr>
      <vt:lpstr>Luyện tập 3. Dùng thước đo góc để đo góc quyển sách toán của em.</vt:lpstr>
      <vt:lpstr>Dùng thước đo góc để vẽ góc xOy có số đo bằng 70o</vt:lpstr>
      <vt:lpstr>PowerPoint Presentation</vt:lpstr>
      <vt:lpstr>PowerPoint Presentation</vt:lpstr>
      <vt:lpstr>HĐ4. Sử dụng thước đo góc để đo các góc trong hình 80 và so sánh số đo góc  của chúng.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 mystery Escape room</dc:title>
  <dc:creator>LaptopAZ.vn</dc:creator>
  <cp:lastModifiedBy>Diu Bui</cp:lastModifiedBy>
  <cp:revision>6</cp:revision>
  <dcterms:modified xsi:type="dcterms:W3CDTF">2022-10-31T15:37:19Z</dcterms:modified>
</cp:coreProperties>
</file>