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20"/>
  </p:notesMasterIdLst>
  <p:sldIdLst>
    <p:sldId id="281" r:id="rId2"/>
    <p:sldId id="257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2" r:id="rId14"/>
    <p:sldId id="323" r:id="rId15"/>
    <p:sldId id="329" r:id="rId16"/>
    <p:sldId id="324" r:id="rId17"/>
    <p:sldId id="325" r:id="rId18"/>
    <p:sldId id="327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569">
          <p15:clr>
            <a:srgbClr val="9AA0A6"/>
          </p15:clr>
        </p15:guide>
        <p15:guide id="3" orient="horz" pos="26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74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4FB883-B1EA-4FD9-8384-C8383197044D}">
  <a:tblStyle styleId="{AA4FB883-B1EA-4FD9-8384-C838319704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255" autoAdjust="0"/>
  </p:normalViewPr>
  <p:slideViewPr>
    <p:cSldViewPr snapToGrid="0">
      <p:cViewPr varScale="1">
        <p:scale>
          <a:sx n="83" d="100"/>
          <a:sy n="83" d="100"/>
        </p:scale>
        <p:origin x="920" y="40"/>
      </p:cViewPr>
      <p:guideLst>
        <p:guide orient="horz" pos="618"/>
        <p:guide orient="horz" pos="2569"/>
        <p:guide orient="horz" pos="2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29940f2c441508b" providerId="LiveId" clId="{156413CF-69FF-4438-B3CD-0E08A35998F5}"/>
    <pc:docChg chg="custSel delSld modSld">
      <pc:chgData name="" userId="429940f2c441508b" providerId="LiveId" clId="{156413CF-69FF-4438-B3CD-0E08A35998F5}" dt="2022-10-31T13:40:10.649" v="8" actId="2696"/>
      <pc:docMkLst>
        <pc:docMk/>
      </pc:docMkLst>
      <pc:sldChg chg="del">
        <pc:chgData name="" userId="429940f2c441508b" providerId="LiveId" clId="{156413CF-69FF-4438-B3CD-0E08A35998F5}" dt="2022-10-31T13:39:18.911" v="4" actId="2696"/>
        <pc:sldMkLst>
          <pc:docMk/>
          <pc:sldMk cId="0" sldId="267"/>
        </pc:sldMkLst>
      </pc:sldChg>
      <pc:sldChg chg="del">
        <pc:chgData name="" userId="429940f2c441508b" providerId="LiveId" clId="{156413CF-69FF-4438-B3CD-0E08A35998F5}" dt="2022-10-31T13:39:16.657" v="0" actId="2696"/>
        <pc:sldMkLst>
          <pc:docMk/>
          <pc:sldMk cId="477241223" sldId="306"/>
        </pc:sldMkLst>
      </pc:sldChg>
      <pc:sldChg chg="del">
        <pc:chgData name="" userId="429940f2c441508b" providerId="LiveId" clId="{156413CF-69FF-4438-B3CD-0E08A35998F5}" dt="2022-10-31T13:39:17.409" v="2" actId="2696"/>
        <pc:sldMkLst>
          <pc:docMk/>
          <pc:sldMk cId="3620529956" sldId="307"/>
        </pc:sldMkLst>
      </pc:sldChg>
      <pc:sldChg chg="del">
        <pc:chgData name="" userId="429940f2c441508b" providerId="LiveId" clId="{156413CF-69FF-4438-B3CD-0E08A35998F5}" dt="2022-10-31T13:39:18.038" v="3" actId="2696"/>
        <pc:sldMkLst>
          <pc:docMk/>
          <pc:sldMk cId="91695956" sldId="308"/>
        </pc:sldMkLst>
      </pc:sldChg>
      <pc:sldChg chg="del">
        <pc:chgData name="" userId="429940f2c441508b" providerId="LiveId" clId="{156413CF-69FF-4438-B3CD-0E08A35998F5}" dt="2022-10-31T13:39:21.256" v="5" actId="2696"/>
        <pc:sldMkLst>
          <pc:docMk/>
          <pc:sldMk cId="253619133" sldId="309"/>
        </pc:sldMkLst>
      </pc:sldChg>
      <pc:sldChg chg="delSp delAnim">
        <pc:chgData name="" userId="429940f2c441508b" providerId="LiveId" clId="{156413CF-69FF-4438-B3CD-0E08A35998F5}" dt="2022-10-31T13:40:02.412" v="7" actId="478"/>
        <pc:sldMkLst>
          <pc:docMk/>
          <pc:sldMk cId="1249278746" sldId="324"/>
        </pc:sldMkLst>
        <pc:spChg chg="del">
          <ac:chgData name="" userId="429940f2c441508b" providerId="LiveId" clId="{156413CF-69FF-4438-B3CD-0E08A35998F5}" dt="2022-10-31T13:40:02.412" v="7" actId="478"/>
          <ac:spMkLst>
            <pc:docMk/>
            <pc:sldMk cId="1249278746" sldId="324"/>
            <ac:spMk id="4" creationId="{00000000-0000-0000-0000-000000000000}"/>
          </ac:spMkLst>
        </pc:spChg>
        <pc:spChg chg="del">
          <ac:chgData name="" userId="429940f2c441508b" providerId="LiveId" clId="{156413CF-69FF-4438-B3CD-0E08A35998F5}" dt="2022-10-31T13:39:57.550" v="6" actId="478"/>
          <ac:spMkLst>
            <pc:docMk/>
            <pc:sldMk cId="1249278746" sldId="324"/>
            <ac:spMk id="4152" creationId="{00000000-0000-0000-0000-000000000000}"/>
          </ac:spMkLst>
        </pc:spChg>
      </pc:sldChg>
      <pc:sldChg chg="del">
        <pc:chgData name="" userId="429940f2c441508b" providerId="LiveId" clId="{156413CF-69FF-4438-B3CD-0E08A35998F5}" dt="2022-10-31T13:40:10.649" v="8" actId="2696"/>
        <pc:sldMkLst>
          <pc:docMk/>
          <pc:sldMk cId="62694754" sldId="328"/>
        </pc:sldMkLst>
      </pc:sldChg>
      <pc:sldMasterChg chg="delSldLayout">
        <pc:chgData name="" userId="429940f2c441508b" providerId="LiveId" clId="{156413CF-69FF-4438-B3CD-0E08A35998F5}" dt="2022-10-31T13:39:16.666" v="1" actId="2696"/>
        <pc:sldMasterMkLst>
          <pc:docMk/>
          <pc:sldMasterMk cId="0" sldId="2147483682"/>
        </pc:sldMasterMkLst>
        <pc:sldLayoutChg chg="del">
          <pc:chgData name="" userId="429940f2c441508b" providerId="LiveId" clId="{156413CF-69FF-4438-B3CD-0E08A35998F5}" dt="2022-10-31T13:39:16.666" v="1" actId="2696"/>
          <pc:sldLayoutMkLst>
            <pc:docMk/>
            <pc:sldMasterMk cId="0" sldId="2147483682"/>
            <pc:sldLayoutMk cId="3908929235" sldId="2147483684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0414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Google Shape;4131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2" name="Google Shape;4132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" name="Google Shape;352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6" name="Google Shape;352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Google Shape;3566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7" name="Google Shape;3567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6" name="Google Shape;3576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Google Shape;4136;g9a5448116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7" name="Google Shape;4137;g9a5448116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g9a54481165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g9a54481165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2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5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9"/>
          <p:cNvSpPr/>
          <p:nvPr/>
        </p:nvSpPr>
        <p:spPr>
          <a:xfrm rot="-4500010">
            <a:off x="7735601" y="-1079198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9" name="Google Shape;1729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30" name="Google Shape;1730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31" name="Google Shape;1731;p9"/>
          <p:cNvGrpSpPr/>
          <p:nvPr/>
        </p:nvGrpSpPr>
        <p:grpSpPr>
          <a:xfrm flipH="1">
            <a:off x="-139526" y="3021117"/>
            <a:ext cx="2416620" cy="2242772"/>
            <a:chOff x="1810200" y="2024225"/>
            <a:chExt cx="465675" cy="432175"/>
          </a:xfrm>
        </p:grpSpPr>
        <p:sp>
          <p:nvSpPr>
            <p:cNvPr id="1732" name="Google Shape;1732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7" name="Google Shape;1787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8" name="Google Shape;1788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A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8" name="Google Shape;1818;p9"/>
          <p:cNvSpPr/>
          <p:nvPr/>
        </p:nvSpPr>
        <p:spPr>
          <a:xfrm>
            <a:off x="150775" y="2702915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125172" y="2966498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9"/>
          <p:cNvSpPr/>
          <p:nvPr/>
        </p:nvSpPr>
        <p:spPr>
          <a:xfrm>
            <a:off x="1779884" y="1415945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2" name="Google Shape;1822;p9"/>
          <p:cNvGrpSpPr/>
          <p:nvPr/>
        </p:nvGrpSpPr>
        <p:grpSpPr>
          <a:xfrm>
            <a:off x="8070946" y="3069631"/>
            <a:ext cx="1606980" cy="2271789"/>
            <a:chOff x="581498" y="885400"/>
            <a:chExt cx="494516" cy="699098"/>
          </a:xfrm>
        </p:grpSpPr>
        <p:sp>
          <p:nvSpPr>
            <p:cNvPr id="1823" name="Google Shape;1823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4" name="Google Shape;1834;p9"/>
          <p:cNvGrpSpPr/>
          <p:nvPr/>
        </p:nvGrpSpPr>
        <p:grpSpPr>
          <a:xfrm>
            <a:off x="8106339" y="4021870"/>
            <a:ext cx="1210840" cy="1568321"/>
            <a:chOff x="5879975" y="3227400"/>
            <a:chExt cx="234350" cy="303550"/>
          </a:xfrm>
        </p:grpSpPr>
        <p:sp>
          <p:nvSpPr>
            <p:cNvPr id="1835" name="Google Shape;1835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9"/>
          <p:cNvGrpSpPr/>
          <p:nvPr/>
        </p:nvGrpSpPr>
        <p:grpSpPr>
          <a:xfrm>
            <a:off x="7818242" y="-340262"/>
            <a:ext cx="2034053" cy="2133265"/>
            <a:chOff x="7818240" y="-340263"/>
            <a:chExt cx="2034053" cy="2133265"/>
          </a:xfrm>
        </p:grpSpPr>
        <p:sp>
          <p:nvSpPr>
            <p:cNvPr id="1848" name="Google Shape;1848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3" name="Google Shape;1853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8" name="Google Shape;1858;p9"/>
          <p:cNvSpPr/>
          <p:nvPr/>
        </p:nvSpPr>
        <p:spPr>
          <a:xfrm>
            <a:off x="7654875" y="539996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9" name="Google Shape;1859;p9"/>
          <p:cNvGrpSpPr/>
          <p:nvPr/>
        </p:nvGrpSpPr>
        <p:grpSpPr>
          <a:xfrm>
            <a:off x="8223575" y="1091721"/>
            <a:ext cx="252717" cy="244784"/>
            <a:chOff x="8065323" y="1624045"/>
            <a:chExt cx="252717" cy="244784"/>
          </a:xfrm>
        </p:grpSpPr>
        <p:sp>
          <p:nvSpPr>
            <p:cNvPr id="1860" name="Google Shape;1860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42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p15"/>
          <p:cNvSpPr txBox="1">
            <a:spLocks noGrp="1"/>
          </p:cNvSpPr>
          <p:nvPr>
            <p:ph type="subTitle" idx="1"/>
          </p:nvPr>
        </p:nvSpPr>
        <p:spPr>
          <a:xfrm>
            <a:off x="1804625" y="3754803"/>
            <a:ext cx="27675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0" name="Google Shape;2140;p15"/>
          <p:cNvSpPr txBox="1">
            <a:spLocks noGrp="1"/>
          </p:cNvSpPr>
          <p:nvPr>
            <p:ph type="title"/>
          </p:nvPr>
        </p:nvSpPr>
        <p:spPr>
          <a:xfrm>
            <a:off x="1804625" y="2502800"/>
            <a:ext cx="2767500" cy="13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41" name="Google Shape;2141;p15"/>
          <p:cNvSpPr/>
          <p:nvPr/>
        </p:nvSpPr>
        <p:spPr>
          <a:xfrm rot="7742116">
            <a:off x="-1068688" y="-809092"/>
            <a:ext cx="3985717" cy="2134183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15"/>
          <p:cNvSpPr/>
          <p:nvPr/>
        </p:nvSpPr>
        <p:spPr>
          <a:xfrm rot="5400000">
            <a:off x="4064997" y="1559256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15"/>
          <p:cNvSpPr/>
          <p:nvPr/>
        </p:nvSpPr>
        <p:spPr>
          <a:xfrm rot="5400000">
            <a:off x="3802580" y="1696484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15"/>
          <p:cNvSpPr/>
          <p:nvPr/>
        </p:nvSpPr>
        <p:spPr>
          <a:xfrm rot="5400000">
            <a:off x="3339476" y="42041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15"/>
          <p:cNvSpPr/>
          <p:nvPr/>
        </p:nvSpPr>
        <p:spPr>
          <a:xfrm rot="5400000" flipH="1">
            <a:off x="2309080" y="977115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15"/>
          <p:cNvSpPr/>
          <p:nvPr/>
        </p:nvSpPr>
        <p:spPr>
          <a:xfrm rot="5400000">
            <a:off x="2597472" y="1319931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7" name="Google Shape;2147;p15"/>
          <p:cNvGrpSpPr/>
          <p:nvPr/>
        </p:nvGrpSpPr>
        <p:grpSpPr>
          <a:xfrm>
            <a:off x="1583002" y="199073"/>
            <a:ext cx="446304" cy="481146"/>
            <a:chOff x="7769968" y="3326773"/>
            <a:chExt cx="1079332" cy="1163594"/>
          </a:xfrm>
        </p:grpSpPr>
        <p:sp>
          <p:nvSpPr>
            <p:cNvPr id="2148" name="Google Shape;2148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8" name="Google Shape;2158;p15"/>
          <p:cNvSpPr/>
          <p:nvPr/>
        </p:nvSpPr>
        <p:spPr>
          <a:xfrm>
            <a:off x="1360743" y="1230763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15"/>
          <p:cNvSpPr/>
          <p:nvPr/>
        </p:nvSpPr>
        <p:spPr>
          <a:xfrm>
            <a:off x="4572788" y="487800"/>
            <a:ext cx="4167900" cy="416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15"/>
          <p:cNvGrpSpPr/>
          <p:nvPr/>
        </p:nvGrpSpPr>
        <p:grpSpPr>
          <a:xfrm>
            <a:off x="447681" y="1934783"/>
            <a:ext cx="1033840" cy="2668714"/>
            <a:chOff x="2014958" y="1510123"/>
            <a:chExt cx="797101" cy="2057605"/>
          </a:xfrm>
        </p:grpSpPr>
        <p:sp>
          <p:nvSpPr>
            <p:cNvPr id="2161" name="Google Shape;2161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88B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E1C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E1C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E1C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E1C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E1C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E1C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590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4489850" y="1441125"/>
            <a:ext cx="36801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7625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296537" y="125188"/>
            <a:ext cx="1551786" cy="1043330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7452833" y="109838"/>
            <a:ext cx="1525066" cy="1089987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178625" y="4149011"/>
            <a:ext cx="2539604" cy="1045366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54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p31"/>
          <p:cNvSpPr/>
          <p:nvPr/>
        </p:nvSpPr>
        <p:spPr>
          <a:xfrm>
            <a:off x="1597888" y="1335301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4" name="Google Shape;3264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5" name="Google Shape;3265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503298" y="4735300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5466830" y="4716249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3623441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163117" y="2901856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197512" y="2806602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6353795" y="3048363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6420220" y="3041451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968201" y="4024932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1374216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7726646" y="1204973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553137" y="216091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4635576" y="431384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4385387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507285" y="2273193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244510" y="2611804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1462758" y="3136706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1552114" y="3165704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626877" y="3528009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31"/>
          <p:cNvSpPr/>
          <p:nvPr/>
        </p:nvSpPr>
        <p:spPr>
          <a:xfrm>
            <a:off x="674927" y="344185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31"/>
          <p:cNvSpPr/>
          <p:nvPr/>
        </p:nvSpPr>
        <p:spPr>
          <a:xfrm>
            <a:off x="735283" y="3528009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8" name="Google Shape;3288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9" name="Google Shape;3289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2" name="Google Shape;3312;p31"/>
          <p:cNvSpPr/>
          <p:nvPr/>
        </p:nvSpPr>
        <p:spPr>
          <a:xfrm>
            <a:off x="8368140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8301713" y="3515027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076785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6526772" y="1268361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1374234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7176863" y="1160632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2676795" y="247873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-216592" y="1960942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4195476" y="249222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7977678" y="174497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8002798" y="1866193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8111035" y="1757788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741625" y="785515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821030" y="664971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3890321" y="826651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/>
          <p:nvPr/>
        </p:nvSpPr>
        <p:spPr>
          <a:xfrm>
            <a:off x="531624" y="2930854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5601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BE9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8"/>
          <p:cNvGrpSpPr/>
          <p:nvPr/>
        </p:nvGrpSpPr>
        <p:grpSpPr>
          <a:xfrm>
            <a:off x="3478236" y="3296581"/>
            <a:ext cx="1376489" cy="1381587"/>
            <a:chOff x="3478236" y="3296581"/>
            <a:chExt cx="1376489" cy="1381587"/>
          </a:xfrm>
        </p:grpSpPr>
        <p:sp>
          <p:nvSpPr>
            <p:cNvPr id="969" name="Google Shape;969;p8"/>
            <p:cNvSpPr/>
            <p:nvPr/>
          </p:nvSpPr>
          <p:spPr>
            <a:xfrm>
              <a:off x="3595107" y="3995488"/>
              <a:ext cx="18" cy="2564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3515434" y="3724565"/>
              <a:ext cx="2564" cy="7672"/>
            </a:xfrm>
            <a:custGeom>
              <a:avLst/>
              <a:gdLst/>
              <a:ahLst/>
              <a:cxnLst/>
              <a:rect l="l" t="t" r="r" b="b"/>
              <a:pathLst>
                <a:path w="139" h="416" extrusionOk="0">
                  <a:moveTo>
                    <a:pt x="138" y="415"/>
                  </a:moveTo>
                  <a:cubicBezTo>
                    <a:pt x="138" y="277"/>
                    <a:pt x="0" y="139"/>
                    <a:pt x="0" y="0"/>
                  </a:cubicBezTo>
                  <a:cubicBezTo>
                    <a:pt x="0" y="139"/>
                    <a:pt x="138" y="277"/>
                    <a:pt x="138" y="415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3507134" y="3697787"/>
              <a:ext cx="18" cy="5127"/>
            </a:xfrm>
            <a:custGeom>
              <a:avLst/>
              <a:gdLst/>
              <a:ahLst/>
              <a:cxnLst/>
              <a:rect l="l" t="t" r="r" b="b"/>
              <a:pathLst>
                <a:path w="1" h="278" extrusionOk="0">
                  <a:moveTo>
                    <a:pt x="1" y="1"/>
                  </a:moveTo>
                  <a:lnTo>
                    <a:pt x="1" y="2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3525633" y="3756434"/>
              <a:ext cx="3191" cy="7672"/>
            </a:xfrm>
            <a:custGeom>
              <a:avLst/>
              <a:gdLst/>
              <a:ahLst/>
              <a:cxnLst/>
              <a:rect l="l" t="t" r="r" b="b"/>
              <a:pathLst>
                <a:path w="173" h="416" extrusionOk="0">
                  <a:moveTo>
                    <a:pt x="173" y="415"/>
                  </a:moveTo>
                  <a:cubicBezTo>
                    <a:pt x="173" y="277"/>
                    <a:pt x="0" y="139"/>
                    <a:pt x="0" y="1"/>
                  </a:cubicBezTo>
                  <a:cubicBezTo>
                    <a:pt x="0" y="139"/>
                    <a:pt x="173" y="277"/>
                    <a:pt x="173" y="415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3584281" y="3963620"/>
              <a:ext cx="18" cy="5109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0"/>
                  </a:move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3496935" y="3668463"/>
              <a:ext cx="76528" cy="13408"/>
            </a:xfrm>
            <a:custGeom>
              <a:avLst/>
              <a:gdLst/>
              <a:ahLst/>
              <a:cxnLst/>
              <a:rect l="l" t="t" r="r" b="b"/>
              <a:pathLst>
                <a:path w="4149" h="727" extrusionOk="0">
                  <a:moveTo>
                    <a:pt x="3734" y="1"/>
                  </a:moveTo>
                  <a:cubicBezTo>
                    <a:pt x="2981" y="183"/>
                    <a:pt x="2213" y="381"/>
                    <a:pt x="1449" y="534"/>
                  </a:cubicBezTo>
                  <a:lnTo>
                    <a:pt x="1449" y="534"/>
                  </a:lnTo>
                  <a:cubicBezTo>
                    <a:pt x="2385" y="381"/>
                    <a:pt x="3304" y="183"/>
                    <a:pt x="4148" y="1"/>
                  </a:cubicBezTo>
                  <a:close/>
                  <a:moveTo>
                    <a:pt x="1449" y="534"/>
                  </a:moveTo>
                  <a:cubicBezTo>
                    <a:pt x="968" y="613"/>
                    <a:pt x="482" y="680"/>
                    <a:pt x="1" y="727"/>
                  </a:cubicBezTo>
                  <a:lnTo>
                    <a:pt x="277" y="727"/>
                  </a:lnTo>
                  <a:cubicBezTo>
                    <a:pt x="665" y="680"/>
                    <a:pt x="1057" y="613"/>
                    <a:pt x="1449" y="534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3592562" y="352757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3605306" y="3533315"/>
              <a:ext cx="3209" cy="2582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3605306" y="355181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8" name="Google Shape;978;p8"/>
            <p:cNvGrpSpPr/>
            <p:nvPr/>
          </p:nvGrpSpPr>
          <p:grpSpPr>
            <a:xfrm>
              <a:off x="3478236" y="3296581"/>
              <a:ext cx="1376489" cy="1381587"/>
              <a:chOff x="3972921" y="3209840"/>
              <a:chExt cx="1340301" cy="1345527"/>
            </a:xfrm>
          </p:grpSpPr>
          <p:sp>
            <p:nvSpPr>
              <p:cNvPr id="979" name="Google Shape;979;p8"/>
              <p:cNvSpPr/>
              <p:nvPr/>
            </p:nvSpPr>
            <p:spPr>
              <a:xfrm>
                <a:off x="3972921" y="3589766"/>
                <a:ext cx="1340301" cy="965601"/>
              </a:xfrm>
              <a:custGeom>
                <a:avLst/>
                <a:gdLst/>
                <a:ahLst/>
                <a:cxnLst/>
                <a:rect l="l" t="t" r="r" b="b"/>
                <a:pathLst>
                  <a:path w="74627" h="53764" extrusionOk="0">
                    <a:moveTo>
                      <a:pt x="2040" y="0"/>
                    </a:moveTo>
                    <a:cubicBezTo>
                      <a:pt x="1452" y="0"/>
                      <a:pt x="1038" y="138"/>
                      <a:pt x="588" y="449"/>
                    </a:cubicBezTo>
                    <a:cubicBezTo>
                      <a:pt x="174" y="1002"/>
                      <a:pt x="1" y="1728"/>
                      <a:pt x="174" y="2316"/>
                    </a:cubicBezTo>
                    <a:cubicBezTo>
                      <a:pt x="3457" y="14137"/>
                      <a:pt x="7087" y="25924"/>
                      <a:pt x="11096" y="37469"/>
                    </a:cubicBezTo>
                    <a:cubicBezTo>
                      <a:pt x="11545" y="39024"/>
                      <a:pt x="11960" y="40614"/>
                      <a:pt x="12548" y="42066"/>
                    </a:cubicBezTo>
                    <a:cubicBezTo>
                      <a:pt x="13135" y="44070"/>
                      <a:pt x="13689" y="45937"/>
                      <a:pt x="14414" y="47665"/>
                    </a:cubicBezTo>
                    <a:cubicBezTo>
                      <a:pt x="15140" y="49255"/>
                      <a:pt x="15866" y="50983"/>
                      <a:pt x="17145" y="52159"/>
                    </a:cubicBezTo>
                    <a:cubicBezTo>
                      <a:pt x="18458" y="53438"/>
                      <a:pt x="20325" y="53714"/>
                      <a:pt x="21915" y="53714"/>
                    </a:cubicBezTo>
                    <a:cubicBezTo>
                      <a:pt x="22344" y="53749"/>
                      <a:pt x="22768" y="53764"/>
                      <a:pt x="23189" y="53764"/>
                    </a:cubicBezTo>
                    <a:cubicBezTo>
                      <a:pt x="24872" y="53764"/>
                      <a:pt x="26498" y="53521"/>
                      <a:pt x="28102" y="53299"/>
                    </a:cubicBezTo>
                    <a:cubicBezTo>
                      <a:pt x="29830" y="53023"/>
                      <a:pt x="31420" y="52712"/>
                      <a:pt x="33149" y="52435"/>
                    </a:cubicBezTo>
                    <a:cubicBezTo>
                      <a:pt x="34428" y="52297"/>
                      <a:pt x="35741" y="52297"/>
                      <a:pt x="37020" y="52159"/>
                    </a:cubicBezTo>
                    <a:cubicBezTo>
                      <a:pt x="38886" y="51986"/>
                      <a:pt x="40615" y="51986"/>
                      <a:pt x="42516" y="51848"/>
                    </a:cubicBezTo>
                    <a:cubicBezTo>
                      <a:pt x="45972" y="51571"/>
                      <a:pt x="49429" y="51122"/>
                      <a:pt x="52885" y="49981"/>
                    </a:cubicBezTo>
                    <a:cubicBezTo>
                      <a:pt x="54441" y="49393"/>
                      <a:pt x="56031" y="48529"/>
                      <a:pt x="57483" y="47527"/>
                    </a:cubicBezTo>
                    <a:cubicBezTo>
                      <a:pt x="58347" y="46974"/>
                      <a:pt x="59073" y="46386"/>
                      <a:pt x="59798" y="45799"/>
                    </a:cubicBezTo>
                    <a:cubicBezTo>
                      <a:pt x="60351" y="45073"/>
                      <a:pt x="61077" y="44520"/>
                      <a:pt x="61665" y="43794"/>
                    </a:cubicBezTo>
                    <a:cubicBezTo>
                      <a:pt x="63808" y="41616"/>
                      <a:pt x="65986" y="39335"/>
                      <a:pt x="67714" y="36881"/>
                    </a:cubicBezTo>
                    <a:cubicBezTo>
                      <a:pt x="69580" y="36604"/>
                      <a:pt x="71309" y="36155"/>
                      <a:pt x="73175" y="35879"/>
                    </a:cubicBezTo>
                    <a:cubicBezTo>
                      <a:pt x="73901" y="35740"/>
                      <a:pt x="74489" y="34876"/>
                      <a:pt x="74489" y="34012"/>
                    </a:cubicBezTo>
                    <a:cubicBezTo>
                      <a:pt x="74627" y="33286"/>
                      <a:pt x="74316" y="32422"/>
                      <a:pt x="74039" y="31696"/>
                    </a:cubicBezTo>
                    <a:cubicBezTo>
                      <a:pt x="73763" y="30970"/>
                      <a:pt x="73175" y="30383"/>
                      <a:pt x="72588" y="29830"/>
                    </a:cubicBezTo>
                    <a:cubicBezTo>
                      <a:pt x="72173" y="29519"/>
                      <a:pt x="71723" y="29242"/>
                      <a:pt x="71170" y="29242"/>
                    </a:cubicBezTo>
                    <a:cubicBezTo>
                      <a:pt x="70721" y="29242"/>
                      <a:pt x="70168" y="29519"/>
                      <a:pt x="69857" y="29830"/>
                    </a:cubicBezTo>
                    <a:cubicBezTo>
                      <a:pt x="69131" y="30556"/>
                      <a:pt x="68993" y="31834"/>
                      <a:pt x="69857" y="32560"/>
                    </a:cubicBezTo>
                    <a:cubicBezTo>
                      <a:pt x="69719" y="32699"/>
                      <a:pt x="69580" y="32699"/>
                      <a:pt x="69442" y="32699"/>
                    </a:cubicBezTo>
                    <a:cubicBezTo>
                      <a:pt x="69304" y="32284"/>
                      <a:pt x="68993" y="31973"/>
                      <a:pt x="68578" y="31696"/>
                    </a:cubicBezTo>
                    <a:cubicBezTo>
                      <a:pt x="68311" y="31558"/>
                      <a:pt x="68015" y="31491"/>
                      <a:pt x="67717" y="31491"/>
                    </a:cubicBezTo>
                    <a:cubicBezTo>
                      <a:pt x="67048" y="31491"/>
                      <a:pt x="66368" y="31824"/>
                      <a:pt x="65986" y="32422"/>
                    </a:cubicBezTo>
                    <a:cubicBezTo>
                      <a:pt x="65847" y="32837"/>
                      <a:pt x="65536" y="33148"/>
                      <a:pt x="65398" y="33563"/>
                    </a:cubicBezTo>
                    <a:cubicBezTo>
                      <a:pt x="65121" y="33701"/>
                      <a:pt x="64983" y="34012"/>
                      <a:pt x="64810" y="34150"/>
                    </a:cubicBezTo>
                    <a:cubicBezTo>
                      <a:pt x="64672" y="34289"/>
                      <a:pt x="64672" y="34427"/>
                      <a:pt x="64672" y="34565"/>
                    </a:cubicBezTo>
                    <a:cubicBezTo>
                      <a:pt x="64396" y="34876"/>
                      <a:pt x="64119" y="35291"/>
                      <a:pt x="63946" y="35567"/>
                    </a:cubicBezTo>
                    <a:cubicBezTo>
                      <a:pt x="62806" y="37019"/>
                      <a:pt x="61527" y="38471"/>
                      <a:pt x="60213" y="39888"/>
                    </a:cubicBezTo>
                    <a:cubicBezTo>
                      <a:pt x="58934" y="41202"/>
                      <a:pt x="57621" y="42653"/>
                      <a:pt x="56031" y="43932"/>
                    </a:cubicBezTo>
                    <a:cubicBezTo>
                      <a:pt x="54890" y="44796"/>
                      <a:pt x="53750" y="45384"/>
                      <a:pt x="52436" y="45937"/>
                    </a:cubicBezTo>
                    <a:cubicBezTo>
                      <a:pt x="50293" y="46801"/>
                      <a:pt x="47977" y="47389"/>
                      <a:pt x="45661" y="47665"/>
                    </a:cubicBezTo>
                    <a:cubicBezTo>
                      <a:pt x="42066" y="48115"/>
                      <a:pt x="38610" y="48253"/>
                      <a:pt x="35015" y="48391"/>
                    </a:cubicBezTo>
                    <a:cubicBezTo>
                      <a:pt x="32146" y="48702"/>
                      <a:pt x="29381" y="49255"/>
                      <a:pt x="26650" y="49566"/>
                    </a:cubicBezTo>
                    <a:cubicBezTo>
                      <a:pt x="25284" y="49769"/>
                      <a:pt x="23918" y="49897"/>
                      <a:pt x="22551" y="49897"/>
                    </a:cubicBezTo>
                    <a:cubicBezTo>
                      <a:pt x="22051" y="49897"/>
                      <a:pt x="21551" y="49880"/>
                      <a:pt x="21051" y="49843"/>
                    </a:cubicBezTo>
                    <a:cubicBezTo>
                      <a:pt x="20602" y="49843"/>
                      <a:pt x="20325" y="49705"/>
                      <a:pt x="20048" y="49566"/>
                    </a:cubicBezTo>
                    <a:lnTo>
                      <a:pt x="19737" y="49566"/>
                    </a:lnTo>
                    <a:cubicBezTo>
                      <a:pt x="19737" y="49393"/>
                      <a:pt x="19599" y="49255"/>
                      <a:pt x="19461" y="49117"/>
                    </a:cubicBezTo>
                    <a:cubicBezTo>
                      <a:pt x="18873" y="48253"/>
                      <a:pt x="18458" y="47389"/>
                      <a:pt x="18009" y="46525"/>
                    </a:cubicBezTo>
                    <a:cubicBezTo>
                      <a:pt x="17007" y="43932"/>
                      <a:pt x="16281" y="41340"/>
                      <a:pt x="15417" y="38609"/>
                    </a:cubicBezTo>
                    <a:cubicBezTo>
                      <a:pt x="15002" y="37157"/>
                      <a:pt x="14553" y="35879"/>
                      <a:pt x="14000" y="34427"/>
                    </a:cubicBezTo>
                    <a:cubicBezTo>
                      <a:pt x="13274" y="32284"/>
                      <a:pt x="12548" y="29968"/>
                      <a:pt x="11822" y="27790"/>
                    </a:cubicBezTo>
                    <a:cubicBezTo>
                      <a:pt x="9368" y="20186"/>
                      <a:pt x="7087" y="12685"/>
                      <a:pt x="4909" y="5047"/>
                    </a:cubicBezTo>
                    <a:lnTo>
                      <a:pt x="4909" y="5047"/>
                    </a:lnTo>
                    <a:cubicBezTo>
                      <a:pt x="5047" y="5185"/>
                      <a:pt x="5358" y="5323"/>
                      <a:pt x="5497" y="5496"/>
                    </a:cubicBezTo>
                    <a:cubicBezTo>
                      <a:pt x="5635" y="5496"/>
                      <a:pt x="5635" y="5634"/>
                      <a:pt x="5773" y="5634"/>
                    </a:cubicBezTo>
                    <a:cubicBezTo>
                      <a:pt x="6222" y="6049"/>
                      <a:pt x="6499" y="6187"/>
                      <a:pt x="7087" y="6187"/>
                    </a:cubicBezTo>
                    <a:cubicBezTo>
                      <a:pt x="7640" y="6187"/>
                      <a:pt x="8089" y="6049"/>
                      <a:pt x="8504" y="5634"/>
                    </a:cubicBezTo>
                    <a:cubicBezTo>
                      <a:pt x="8815" y="5323"/>
                      <a:pt x="8953" y="4770"/>
                      <a:pt x="8953" y="4321"/>
                    </a:cubicBezTo>
                    <a:cubicBezTo>
                      <a:pt x="8953" y="3906"/>
                      <a:pt x="8815" y="3318"/>
                      <a:pt x="8504" y="2904"/>
                    </a:cubicBezTo>
                    <a:cubicBezTo>
                      <a:pt x="6775" y="1452"/>
                      <a:pt x="4771" y="449"/>
                      <a:pt x="24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4081561" y="3432077"/>
                <a:ext cx="129761" cy="229295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12767" extrusionOk="0">
                    <a:moveTo>
                      <a:pt x="1452" y="1"/>
                    </a:moveTo>
                    <a:cubicBezTo>
                      <a:pt x="1038" y="139"/>
                      <a:pt x="588" y="450"/>
                      <a:pt x="312" y="865"/>
                    </a:cubicBezTo>
                    <a:cubicBezTo>
                      <a:pt x="1" y="1452"/>
                      <a:pt x="1" y="1867"/>
                      <a:pt x="173" y="2455"/>
                    </a:cubicBezTo>
                    <a:cubicBezTo>
                      <a:pt x="726" y="5773"/>
                      <a:pt x="2040" y="8780"/>
                      <a:pt x="3630" y="11822"/>
                    </a:cubicBezTo>
                    <a:cubicBezTo>
                      <a:pt x="3903" y="12481"/>
                      <a:pt x="4565" y="12767"/>
                      <a:pt x="5232" y="12767"/>
                    </a:cubicBezTo>
                    <a:cubicBezTo>
                      <a:pt x="5579" y="12767"/>
                      <a:pt x="5927" y="12690"/>
                      <a:pt x="6222" y="12548"/>
                    </a:cubicBezTo>
                    <a:cubicBezTo>
                      <a:pt x="6637" y="12237"/>
                      <a:pt x="6914" y="11822"/>
                      <a:pt x="7086" y="11372"/>
                    </a:cubicBezTo>
                    <a:cubicBezTo>
                      <a:pt x="7225" y="10819"/>
                      <a:pt x="7086" y="10370"/>
                      <a:pt x="6775" y="9955"/>
                    </a:cubicBezTo>
                    <a:cubicBezTo>
                      <a:pt x="6361" y="8918"/>
                      <a:pt x="5911" y="8054"/>
                      <a:pt x="5496" y="7052"/>
                    </a:cubicBezTo>
                    <a:cubicBezTo>
                      <a:pt x="4771" y="5185"/>
                      <a:pt x="4183" y="3319"/>
                      <a:pt x="3768" y="1314"/>
                    </a:cubicBezTo>
                    <a:cubicBezTo>
                      <a:pt x="3768" y="865"/>
                      <a:pt x="3319" y="450"/>
                      <a:pt x="2904" y="277"/>
                    </a:cubicBezTo>
                    <a:cubicBezTo>
                      <a:pt x="2593" y="1"/>
                      <a:pt x="2316" y="1"/>
                      <a:pt x="2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4353476" y="4166461"/>
                <a:ext cx="2496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13" extrusionOk="0">
                    <a:moveTo>
                      <a:pt x="138" y="312"/>
                    </a:moveTo>
                    <a:cubicBezTo>
                      <a:pt x="0" y="312"/>
                      <a:pt x="0" y="174"/>
                      <a:pt x="0" y="1"/>
                    </a:cubicBezTo>
                    <a:cubicBezTo>
                      <a:pt x="0" y="174"/>
                      <a:pt x="0" y="312"/>
                      <a:pt x="138" y="312"/>
                    </a:cubicBez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4810989" y="4280687"/>
                <a:ext cx="21121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40" extrusionOk="0">
                    <a:moveTo>
                      <a:pt x="1176" y="1"/>
                    </a:moveTo>
                    <a:lnTo>
                      <a:pt x="1176" y="1"/>
                    </a:lnTo>
                    <a:cubicBezTo>
                      <a:pt x="865" y="139"/>
                      <a:pt x="450" y="139"/>
                      <a:pt x="1" y="139"/>
                    </a:cubicBezTo>
                    <a:lnTo>
                      <a:pt x="1038" y="139"/>
                    </a:lnTo>
                    <a:lnTo>
                      <a:pt x="1176" y="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4154192" y="3669831"/>
                <a:ext cx="18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1" h="313" extrusionOk="0">
                    <a:moveTo>
                      <a:pt x="1" y="1"/>
                    </a:moveTo>
                    <a:lnTo>
                      <a:pt x="1" y="312"/>
                    </a:lnTo>
                    <a:lnTo>
                      <a:pt x="1" y="312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4400028" y="4262691"/>
                <a:ext cx="4993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5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277"/>
                      <a:pt x="277" y="415"/>
                      <a:pt x="277" y="554"/>
                    </a:cubicBezTo>
                    <a:cubicBezTo>
                      <a:pt x="277" y="277"/>
                      <a:pt x="139" y="139"/>
                      <a:pt x="1" y="1"/>
                    </a:cubicBez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4407482" y="4272623"/>
                <a:ext cx="18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4756983" y="4288140"/>
                <a:ext cx="4975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" extrusionOk="0">
                    <a:moveTo>
                      <a:pt x="277" y="1"/>
                    </a:moveTo>
                    <a:lnTo>
                      <a:pt x="0" y="1"/>
                    </a:ln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4311880" y="4073357"/>
                <a:ext cx="18" cy="5604"/>
              </a:xfrm>
              <a:custGeom>
                <a:avLst/>
                <a:gdLst/>
                <a:ahLst/>
                <a:cxnLst/>
                <a:rect l="l" t="t" r="r" b="b"/>
                <a:pathLst>
                  <a:path w="1" h="312" extrusionOk="0">
                    <a:moveTo>
                      <a:pt x="0" y="311"/>
                    </a:moveTo>
                    <a:lnTo>
                      <a:pt x="0" y="0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4249793" y="392870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8"/>
              <p:cNvSpPr/>
              <p:nvPr/>
            </p:nvSpPr>
            <p:spPr>
              <a:xfrm>
                <a:off x="4239861" y="3897672"/>
                <a:ext cx="9950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729" extrusionOk="0">
                    <a:moveTo>
                      <a:pt x="1" y="0"/>
                    </a:moveTo>
                    <a:cubicBezTo>
                      <a:pt x="139" y="588"/>
                      <a:pt x="416" y="1141"/>
                      <a:pt x="554" y="1729"/>
                    </a:cubicBezTo>
                    <a:lnTo>
                      <a:pt x="554" y="1729"/>
                    </a:lnTo>
                    <a:cubicBezTo>
                      <a:pt x="416" y="1141"/>
                      <a:pt x="139" y="588"/>
                      <a:pt x="1" y="0"/>
                    </a:cubicBez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8"/>
              <p:cNvSpPr/>
              <p:nvPr/>
            </p:nvSpPr>
            <p:spPr>
              <a:xfrm>
                <a:off x="4860648" y="4296222"/>
                <a:ext cx="4993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" extrusionOk="0">
                    <a:moveTo>
                      <a:pt x="277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4280846" y="4003815"/>
                <a:ext cx="18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1" h="140" extrusionOk="0">
                    <a:moveTo>
                      <a:pt x="0" y="139"/>
                    </a:moveTo>
                    <a:lnTo>
                      <a:pt x="0" y="1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4925214" y="4283183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4208826" y="3820067"/>
                <a:ext cx="4975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727" extrusionOk="0">
                    <a:moveTo>
                      <a:pt x="0" y="1"/>
                    </a:moveTo>
                    <a:lnTo>
                      <a:pt x="139" y="588"/>
                    </a:lnTo>
                    <a:cubicBezTo>
                      <a:pt x="139" y="588"/>
                      <a:pt x="139" y="727"/>
                      <a:pt x="277" y="7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5049372" y="4247191"/>
                <a:ext cx="2496" cy="495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76" extrusionOk="0">
                    <a:moveTo>
                      <a:pt x="139" y="1"/>
                    </a:moveTo>
                    <a:cubicBezTo>
                      <a:pt x="138" y="138"/>
                      <a:pt x="1" y="138"/>
                      <a:pt x="1" y="276"/>
                    </a:cubicBezTo>
                    <a:cubicBezTo>
                      <a:pt x="1" y="276"/>
                      <a:pt x="138" y="138"/>
                      <a:pt x="139" y="1"/>
                    </a:cubicBez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4886116" y="4283183"/>
                <a:ext cx="39117" cy="745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415" extrusionOk="0">
                    <a:moveTo>
                      <a:pt x="2178" y="0"/>
                    </a:moveTo>
                    <a:cubicBezTo>
                      <a:pt x="2068" y="0"/>
                      <a:pt x="1937" y="0"/>
                      <a:pt x="1819" y="68"/>
                    </a:cubicBezTo>
                    <a:lnTo>
                      <a:pt x="1819" y="68"/>
                    </a:lnTo>
                    <a:cubicBezTo>
                      <a:pt x="1939" y="46"/>
                      <a:pt x="2058" y="23"/>
                      <a:pt x="2178" y="0"/>
                    </a:cubicBezTo>
                    <a:close/>
                    <a:moveTo>
                      <a:pt x="1819" y="68"/>
                    </a:moveTo>
                    <a:cubicBezTo>
                      <a:pt x="1663" y="98"/>
                      <a:pt x="1506" y="128"/>
                      <a:pt x="1349" y="158"/>
                    </a:cubicBezTo>
                    <a:lnTo>
                      <a:pt x="1349" y="158"/>
                    </a:lnTo>
                    <a:cubicBezTo>
                      <a:pt x="1477" y="145"/>
                      <a:pt x="1604" y="138"/>
                      <a:pt x="1728" y="138"/>
                    </a:cubicBezTo>
                    <a:cubicBezTo>
                      <a:pt x="1757" y="109"/>
                      <a:pt x="1788" y="87"/>
                      <a:pt x="1819" y="68"/>
                    </a:cubicBezTo>
                    <a:close/>
                    <a:moveTo>
                      <a:pt x="1349" y="158"/>
                    </a:moveTo>
                    <a:cubicBezTo>
                      <a:pt x="910" y="201"/>
                      <a:pt x="455" y="308"/>
                      <a:pt x="0" y="415"/>
                    </a:cubicBezTo>
                    <a:cubicBezTo>
                      <a:pt x="450" y="329"/>
                      <a:pt x="900" y="244"/>
                      <a:pt x="1349" y="158"/>
                    </a:cubicBez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4311880" y="407894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5000341" y="4309243"/>
                <a:ext cx="7453" cy="1803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004" extrusionOk="0">
                    <a:moveTo>
                      <a:pt x="415" y="1"/>
                    </a:moveTo>
                    <a:cubicBezTo>
                      <a:pt x="277" y="277"/>
                      <a:pt x="138" y="416"/>
                      <a:pt x="138" y="554"/>
                    </a:cubicBezTo>
                    <a:cubicBezTo>
                      <a:pt x="0" y="554"/>
                      <a:pt x="0" y="692"/>
                      <a:pt x="0" y="692"/>
                    </a:cubicBezTo>
                    <a:lnTo>
                      <a:pt x="0" y="1003"/>
                    </a:lnTo>
                    <a:cubicBezTo>
                      <a:pt x="138" y="692"/>
                      <a:pt x="277" y="416"/>
                      <a:pt x="415" y="139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4896658" y="4254627"/>
                <a:ext cx="4993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39" extrusionOk="0">
                    <a:moveTo>
                      <a:pt x="277" y="0"/>
                    </a:moveTo>
                    <a:cubicBezTo>
                      <a:pt x="139" y="138"/>
                      <a:pt x="1" y="138"/>
                      <a:pt x="1" y="138"/>
                    </a:cubicBezTo>
                    <a:cubicBezTo>
                      <a:pt x="139" y="138"/>
                      <a:pt x="139" y="138"/>
                      <a:pt x="277" y="0"/>
                    </a:cubicBez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4337958" y="4132948"/>
                <a:ext cx="2496" cy="5604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12" extrusionOk="0">
                    <a:moveTo>
                      <a:pt x="0" y="0"/>
                    </a:moveTo>
                    <a:cubicBezTo>
                      <a:pt x="0" y="139"/>
                      <a:pt x="0" y="312"/>
                      <a:pt x="138" y="312"/>
                    </a:cubicBezTo>
                    <a:cubicBezTo>
                      <a:pt x="0" y="312"/>
                      <a:pt x="0" y="139"/>
                      <a:pt x="0" y="0"/>
                    </a:cubicBez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4345394" y="4154051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4994738" y="4239109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4938253" y="4249652"/>
                <a:ext cx="9950" cy="18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" extrusionOk="0">
                    <a:moveTo>
                      <a:pt x="1" y="1"/>
                    </a:moveTo>
                    <a:lnTo>
                      <a:pt x="554" y="1"/>
                    </a:lnTo>
                    <a:lnTo>
                      <a:pt x="55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4857559" y="4257105"/>
                <a:ext cx="36638" cy="56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12" extrusionOk="0">
                    <a:moveTo>
                      <a:pt x="0" y="312"/>
                    </a:moveTo>
                    <a:cubicBezTo>
                      <a:pt x="726" y="139"/>
                      <a:pt x="1314" y="139"/>
                      <a:pt x="2039" y="0"/>
                    </a:cubicBezTo>
                    <a:lnTo>
                      <a:pt x="2039" y="0"/>
                    </a:lnTo>
                    <a:cubicBezTo>
                      <a:pt x="1314" y="139"/>
                      <a:pt x="726" y="139"/>
                      <a:pt x="0" y="312"/>
                    </a:cubicBez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4779954" y="4285662"/>
                <a:ext cx="3125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" extrusionOk="0">
                    <a:moveTo>
                      <a:pt x="0" y="0"/>
                    </a:move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4930189" y="4440854"/>
                <a:ext cx="18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139"/>
                    </a:moveTo>
                    <a:lnTo>
                      <a:pt x="0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4422999" y="4270144"/>
                <a:ext cx="3125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39" extrusionOk="0">
                    <a:moveTo>
                      <a:pt x="0" y="0"/>
                    </a:moveTo>
                    <a:lnTo>
                      <a:pt x="0" y="139"/>
                    </a:lnTo>
                    <a:lnTo>
                      <a:pt x="173" y="139"/>
                    </a:lnTo>
                    <a:cubicBezTo>
                      <a:pt x="173" y="139"/>
                      <a:pt x="0" y="139"/>
                      <a:pt x="0" y="0"/>
                    </a:cubicBez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4927693" y="4435897"/>
                <a:ext cx="251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" extrusionOk="0">
                    <a:moveTo>
                      <a:pt x="139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4283324" y="4433401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9D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067386" y="4285662"/>
                <a:ext cx="18014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314" extrusionOk="0">
                    <a:moveTo>
                      <a:pt x="864" y="0"/>
                    </a:moveTo>
                    <a:cubicBezTo>
                      <a:pt x="726" y="0"/>
                      <a:pt x="588" y="139"/>
                      <a:pt x="588" y="277"/>
                    </a:cubicBezTo>
                    <a:cubicBezTo>
                      <a:pt x="415" y="450"/>
                      <a:pt x="277" y="450"/>
                      <a:pt x="277" y="588"/>
                    </a:cubicBezTo>
                    <a:cubicBezTo>
                      <a:pt x="138" y="726"/>
                      <a:pt x="0" y="865"/>
                      <a:pt x="0" y="1003"/>
                    </a:cubicBezTo>
                    <a:lnTo>
                      <a:pt x="0" y="1314"/>
                    </a:lnTo>
                    <a:cubicBezTo>
                      <a:pt x="277" y="865"/>
                      <a:pt x="588" y="450"/>
                      <a:pt x="1002" y="139"/>
                    </a:cubicBez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5098421" y="4257105"/>
                <a:ext cx="13057" cy="1553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865" extrusionOk="0">
                    <a:moveTo>
                      <a:pt x="726" y="0"/>
                    </a:moveTo>
                    <a:lnTo>
                      <a:pt x="726" y="0"/>
                    </a:lnTo>
                    <a:cubicBezTo>
                      <a:pt x="415" y="139"/>
                      <a:pt x="277" y="450"/>
                      <a:pt x="0" y="726"/>
                    </a:cubicBezTo>
                    <a:lnTo>
                      <a:pt x="0" y="865"/>
                    </a:lnTo>
                    <a:cubicBezTo>
                      <a:pt x="139" y="588"/>
                      <a:pt x="415" y="312"/>
                      <a:pt x="726" y="0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5033855" y="4321672"/>
                <a:ext cx="20510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314" extrusionOk="0">
                    <a:moveTo>
                      <a:pt x="1003" y="0"/>
                    </a:moveTo>
                    <a:lnTo>
                      <a:pt x="865" y="173"/>
                    </a:lnTo>
                    <a:cubicBezTo>
                      <a:pt x="554" y="450"/>
                      <a:pt x="277" y="588"/>
                      <a:pt x="1" y="726"/>
                    </a:cubicBezTo>
                    <a:lnTo>
                      <a:pt x="1" y="1314"/>
                    </a:lnTo>
                    <a:cubicBezTo>
                      <a:pt x="415" y="864"/>
                      <a:pt x="726" y="450"/>
                      <a:pt x="1141" y="0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4950664" y="4433401"/>
                <a:ext cx="3125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40" extrusionOk="0">
                    <a:moveTo>
                      <a:pt x="1" y="139"/>
                    </a:moveTo>
                    <a:lnTo>
                      <a:pt x="1" y="139"/>
                    </a:lnTo>
                    <a:lnTo>
                      <a:pt x="174" y="1"/>
                    </a:lnTo>
                    <a:lnTo>
                      <a:pt x="1" y="139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4953771" y="4430312"/>
                <a:ext cx="2496" cy="310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73" extrusionOk="0">
                    <a:moveTo>
                      <a:pt x="139" y="0"/>
                    </a:moveTo>
                    <a:cubicBezTo>
                      <a:pt x="1" y="0"/>
                      <a:pt x="1" y="173"/>
                      <a:pt x="1" y="173"/>
                    </a:cubicBez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5010273" y="4352706"/>
                <a:ext cx="13039" cy="1864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8" extrusionOk="0">
                    <a:moveTo>
                      <a:pt x="588" y="0"/>
                    </a:moveTo>
                    <a:cubicBezTo>
                      <a:pt x="311" y="312"/>
                      <a:pt x="138" y="726"/>
                      <a:pt x="0" y="1037"/>
                    </a:cubicBezTo>
                    <a:cubicBezTo>
                      <a:pt x="311" y="726"/>
                      <a:pt x="449" y="450"/>
                      <a:pt x="726" y="312"/>
                    </a:cubicBezTo>
                    <a:cubicBezTo>
                      <a:pt x="588" y="173"/>
                      <a:pt x="588" y="173"/>
                      <a:pt x="588" y="0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5124499" y="4223574"/>
                <a:ext cx="12428" cy="1803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004" extrusionOk="0">
                    <a:moveTo>
                      <a:pt x="691" y="1"/>
                    </a:moveTo>
                    <a:lnTo>
                      <a:pt x="691" y="1"/>
                    </a:lnTo>
                    <a:cubicBezTo>
                      <a:pt x="691" y="1"/>
                      <a:pt x="553" y="139"/>
                      <a:pt x="415" y="139"/>
                    </a:cubicBezTo>
                    <a:cubicBezTo>
                      <a:pt x="277" y="450"/>
                      <a:pt x="138" y="727"/>
                      <a:pt x="0" y="865"/>
                    </a:cubicBezTo>
                    <a:lnTo>
                      <a:pt x="0" y="1003"/>
                    </a:lnTo>
                    <a:cubicBezTo>
                      <a:pt x="277" y="727"/>
                      <a:pt x="553" y="450"/>
                      <a:pt x="691" y="1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4930189" y="437628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4943228" y="4360770"/>
                <a:ext cx="18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1" h="140" extrusionOk="0">
                    <a:moveTo>
                      <a:pt x="0" y="1"/>
                    </a:moveTo>
                    <a:lnTo>
                      <a:pt x="0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4940732" y="4327257"/>
                <a:ext cx="2514" cy="1553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1" y="0"/>
                    </a:moveTo>
                    <a:lnTo>
                      <a:pt x="1" y="139"/>
                    </a:lnTo>
                    <a:cubicBezTo>
                      <a:pt x="139" y="415"/>
                      <a:pt x="139" y="553"/>
                      <a:pt x="139" y="864"/>
                    </a:cubicBezTo>
                    <a:lnTo>
                      <a:pt x="139" y="139"/>
                    </a:lnTo>
                    <a:cubicBezTo>
                      <a:pt x="139" y="139"/>
                      <a:pt x="139" y="0"/>
                      <a:pt x="1" y="0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4938253" y="424965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4927693" y="4378784"/>
                <a:ext cx="7471" cy="6456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595" extrusionOk="0">
                    <a:moveTo>
                      <a:pt x="139" y="0"/>
                    </a:moveTo>
                    <a:lnTo>
                      <a:pt x="139" y="277"/>
                    </a:lnTo>
                    <a:cubicBezTo>
                      <a:pt x="139" y="588"/>
                      <a:pt x="1" y="864"/>
                      <a:pt x="1" y="1141"/>
                    </a:cubicBezTo>
                    <a:lnTo>
                      <a:pt x="1" y="1314"/>
                    </a:lnTo>
                    <a:lnTo>
                      <a:pt x="1" y="1452"/>
                    </a:lnTo>
                    <a:lnTo>
                      <a:pt x="1" y="1590"/>
                    </a:lnTo>
                    <a:lnTo>
                      <a:pt x="1" y="1867"/>
                    </a:lnTo>
                    <a:lnTo>
                      <a:pt x="1" y="2731"/>
                    </a:lnTo>
                    <a:lnTo>
                      <a:pt x="1" y="2869"/>
                    </a:lnTo>
                    <a:lnTo>
                      <a:pt x="1" y="3180"/>
                    </a:lnTo>
                    <a:lnTo>
                      <a:pt x="139" y="3180"/>
                    </a:lnTo>
                    <a:lnTo>
                      <a:pt x="139" y="3457"/>
                    </a:lnTo>
                    <a:lnTo>
                      <a:pt x="139" y="3595"/>
                    </a:lnTo>
                    <a:lnTo>
                      <a:pt x="416" y="3595"/>
                    </a:lnTo>
                    <a:cubicBezTo>
                      <a:pt x="277" y="2316"/>
                      <a:pt x="139" y="1141"/>
                      <a:pt x="139" y="0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4950664" y="44358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5012752" y="4228549"/>
                <a:ext cx="34160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50" extrusionOk="0">
                    <a:moveTo>
                      <a:pt x="1901" y="1"/>
                    </a:moveTo>
                    <a:cubicBezTo>
                      <a:pt x="1314" y="173"/>
                      <a:pt x="864" y="173"/>
                      <a:pt x="311" y="312"/>
                    </a:cubicBezTo>
                    <a:cubicBezTo>
                      <a:pt x="211" y="312"/>
                      <a:pt x="184" y="384"/>
                      <a:pt x="110" y="424"/>
                    </a:cubicBezTo>
                    <a:lnTo>
                      <a:pt x="110" y="424"/>
                    </a:lnTo>
                    <a:cubicBezTo>
                      <a:pt x="676" y="294"/>
                      <a:pt x="1350" y="163"/>
                      <a:pt x="1901" y="1"/>
                    </a:cubicBezTo>
                    <a:close/>
                    <a:moveTo>
                      <a:pt x="110" y="424"/>
                    </a:moveTo>
                    <a:cubicBezTo>
                      <a:pt x="73" y="433"/>
                      <a:pt x="36" y="441"/>
                      <a:pt x="0" y="450"/>
                    </a:cubicBezTo>
                    <a:cubicBezTo>
                      <a:pt x="48" y="450"/>
                      <a:pt x="82" y="439"/>
                      <a:pt x="110" y="424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4969288" y="4239109"/>
                <a:ext cx="25467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277" extrusionOk="0">
                    <a:moveTo>
                      <a:pt x="1280" y="0"/>
                    </a:moveTo>
                    <a:cubicBezTo>
                      <a:pt x="1144" y="45"/>
                      <a:pt x="1005" y="90"/>
                      <a:pt x="865" y="131"/>
                    </a:cubicBezTo>
                    <a:lnTo>
                      <a:pt x="865" y="131"/>
                    </a:lnTo>
                    <a:cubicBezTo>
                      <a:pt x="1076" y="118"/>
                      <a:pt x="1247" y="85"/>
                      <a:pt x="1418" y="0"/>
                    </a:cubicBezTo>
                    <a:close/>
                    <a:moveTo>
                      <a:pt x="865" y="131"/>
                    </a:moveTo>
                    <a:cubicBezTo>
                      <a:pt x="734" y="138"/>
                      <a:pt x="587" y="138"/>
                      <a:pt x="416" y="138"/>
                    </a:cubicBezTo>
                    <a:cubicBezTo>
                      <a:pt x="321" y="233"/>
                      <a:pt x="227" y="263"/>
                      <a:pt x="132" y="272"/>
                    </a:cubicBezTo>
                    <a:lnTo>
                      <a:pt x="132" y="272"/>
                    </a:lnTo>
                    <a:cubicBezTo>
                      <a:pt x="372" y="257"/>
                      <a:pt x="620" y="201"/>
                      <a:pt x="865" y="131"/>
                    </a:cubicBezTo>
                    <a:close/>
                    <a:moveTo>
                      <a:pt x="132" y="272"/>
                    </a:moveTo>
                    <a:cubicBezTo>
                      <a:pt x="88" y="275"/>
                      <a:pt x="44" y="277"/>
                      <a:pt x="1" y="277"/>
                    </a:cubicBezTo>
                    <a:cubicBezTo>
                      <a:pt x="45" y="277"/>
                      <a:pt x="88" y="277"/>
                      <a:pt x="132" y="272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5031376" y="4241588"/>
                <a:ext cx="20492" cy="93141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5186" extrusionOk="0">
                    <a:moveTo>
                      <a:pt x="1141" y="313"/>
                    </a:moveTo>
                    <a:cubicBezTo>
                      <a:pt x="1140" y="450"/>
                      <a:pt x="1003" y="588"/>
                      <a:pt x="1003" y="588"/>
                    </a:cubicBezTo>
                    <a:cubicBezTo>
                      <a:pt x="1003" y="450"/>
                      <a:pt x="1140" y="450"/>
                      <a:pt x="1141" y="313"/>
                    </a:cubicBezTo>
                    <a:close/>
                    <a:moveTo>
                      <a:pt x="1141" y="0"/>
                    </a:moveTo>
                    <a:cubicBezTo>
                      <a:pt x="864" y="139"/>
                      <a:pt x="553" y="139"/>
                      <a:pt x="277" y="311"/>
                    </a:cubicBezTo>
                    <a:lnTo>
                      <a:pt x="139" y="311"/>
                    </a:lnTo>
                    <a:cubicBezTo>
                      <a:pt x="0" y="1867"/>
                      <a:pt x="0" y="3595"/>
                      <a:pt x="139" y="5185"/>
                    </a:cubicBezTo>
                    <a:cubicBezTo>
                      <a:pt x="415" y="5047"/>
                      <a:pt x="692" y="4909"/>
                      <a:pt x="1003" y="4632"/>
                    </a:cubicBezTo>
                    <a:lnTo>
                      <a:pt x="1141" y="4459"/>
                    </a:lnTo>
                    <a:lnTo>
                      <a:pt x="1141" y="4183"/>
                    </a:lnTo>
                    <a:cubicBezTo>
                      <a:pt x="1003" y="2904"/>
                      <a:pt x="1141" y="1590"/>
                      <a:pt x="1141" y="311"/>
                    </a:cubicBez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4969288" y="4257105"/>
                <a:ext cx="20510" cy="15025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366" extrusionOk="0">
                    <a:moveTo>
                      <a:pt x="865" y="0"/>
                    </a:moveTo>
                    <a:cubicBezTo>
                      <a:pt x="554" y="0"/>
                      <a:pt x="416" y="139"/>
                      <a:pt x="139" y="139"/>
                    </a:cubicBezTo>
                    <a:cubicBezTo>
                      <a:pt x="1" y="1590"/>
                      <a:pt x="1" y="3042"/>
                      <a:pt x="139" y="4459"/>
                    </a:cubicBezTo>
                    <a:cubicBezTo>
                      <a:pt x="277" y="5773"/>
                      <a:pt x="416" y="7052"/>
                      <a:pt x="416" y="8365"/>
                    </a:cubicBezTo>
                    <a:cubicBezTo>
                      <a:pt x="554" y="8227"/>
                      <a:pt x="692" y="8089"/>
                      <a:pt x="1003" y="7778"/>
                    </a:cubicBezTo>
                    <a:lnTo>
                      <a:pt x="1141" y="7639"/>
                    </a:lnTo>
                    <a:cubicBezTo>
                      <a:pt x="1003" y="7501"/>
                      <a:pt x="865" y="7363"/>
                      <a:pt x="865" y="7225"/>
                    </a:cubicBezTo>
                    <a:cubicBezTo>
                      <a:pt x="865" y="4770"/>
                      <a:pt x="692" y="2455"/>
                      <a:pt x="865" y="0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5124499" y="4226070"/>
                <a:ext cx="7453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27" extrusionOk="0">
                    <a:moveTo>
                      <a:pt x="0" y="0"/>
                    </a:moveTo>
                    <a:lnTo>
                      <a:pt x="0" y="726"/>
                    </a:lnTo>
                    <a:cubicBezTo>
                      <a:pt x="138" y="588"/>
                      <a:pt x="277" y="311"/>
                      <a:pt x="415" y="0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4997234" y="4249652"/>
                <a:ext cx="23599" cy="131629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7329" extrusionOk="0">
                    <a:moveTo>
                      <a:pt x="1175" y="1"/>
                    </a:moveTo>
                    <a:lnTo>
                      <a:pt x="1175" y="1"/>
                    </a:lnTo>
                    <a:cubicBezTo>
                      <a:pt x="864" y="139"/>
                      <a:pt x="450" y="139"/>
                      <a:pt x="173" y="277"/>
                    </a:cubicBezTo>
                    <a:cubicBezTo>
                      <a:pt x="0" y="1591"/>
                      <a:pt x="173" y="2870"/>
                      <a:pt x="173" y="4010"/>
                    </a:cubicBezTo>
                    <a:cubicBezTo>
                      <a:pt x="173" y="4010"/>
                      <a:pt x="173" y="3872"/>
                      <a:pt x="311" y="3872"/>
                    </a:cubicBezTo>
                    <a:cubicBezTo>
                      <a:pt x="311" y="3734"/>
                      <a:pt x="450" y="3595"/>
                      <a:pt x="588" y="3319"/>
                    </a:cubicBezTo>
                    <a:lnTo>
                      <a:pt x="588" y="3457"/>
                    </a:lnTo>
                    <a:cubicBezTo>
                      <a:pt x="450" y="3734"/>
                      <a:pt x="311" y="4010"/>
                      <a:pt x="173" y="4321"/>
                    </a:cubicBezTo>
                    <a:lnTo>
                      <a:pt x="173" y="7328"/>
                    </a:lnTo>
                    <a:lnTo>
                      <a:pt x="726" y="6775"/>
                    </a:lnTo>
                    <a:cubicBezTo>
                      <a:pt x="864" y="6464"/>
                      <a:pt x="1037" y="6050"/>
                      <a:pt x="1314" y="5738"/>
                    </a:cubicBezTo>
                    <a:cubicBezTo>
                      <a:pt x="1175" y="5738"/>
                      <a:pt x="1175" y="5738"/>
                      <a:pt x="1175" y="5600"/>
                    </a:cubicBezTo>
                    <a:cubicBezTo>
                      <a:pt x="1037" y="3734"/>
                      <a:pt x="1037" y="1867"/>
                      <a:pt x="1175" y="1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5067386" y="4236613"/>
                <a:ext cx="15535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734" extrusionOk="0">
                    <a:moveTo>
                      <a:pt x="726" y="1"/>
                    </a:moveTo>
                    <a:cubicBezTo>
                      <a:pt x="588" y="1"/>
                      <a:pt x="277" y="139"/>
                      <a:pt x="0" y="139"/>
                    </a:cubicBezTo>
                    <a:lnTo>
                      <a:pt x="0" y="3734"/>
                    </a:lnTo>
                    <a:cubicBezTo>
                      <a:pt x="0" y="3596"/>
                      <a:pt x="138" y="3457"/>
                      <a:pt x="277" y="3319"/>
                    </a:cubicBezTo>
                    <a:cubicBezTo>
                      <a:pt x="277" y="3181"/>
                      <a:pt x="415" y="3181"/>
                      <a:pt x="588" y="3008"/>
                    </a:cubicBezTo>
                    <a:cubicBezTo>
                      <a:pt x="588" y="2870"/>
                      <a:pt x="726" y="2731"/>
                      <a:pt x="864" y="2731"/>
                    </a:cubicBezTo>
                    <a:lnTo>
                      <a:pt x="864" y="2593"/>
                    </a:lnTo>
                    <a:cubicBezTo>
                      <a:pt x="726" y="1729"/>
                      <a:pt x="726" y="865"/>
                      <a:pt x="726" y="1"/>
                    </a:cubicBez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5095942" y="4228549"/>
                <a:ext cx="15535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317" extrusionOk="0">
                    <a:moveTo>
                      <a:pt x="726" y="0"/>
                    </a:moveTo>
                    <a:cubicBezTo>
                      <a:pt x="415" y="173"/>
                      <a:pt x="277" y="173"/>
                      <a:pt x="138" y="173"/>
                    </a:cubicBezTo>
                    <a:cubicBezTo>
                      <a:pt x="0" y="865"/>
                      <a:pt x="0" y="1590"/>
                      <a:pt x="138" y="2316"/>
                    </a:cubicBezTo>
                    <a:cubicBezTo>
                      <a:pt x="415" y="2040"/>
                      <a:pt x="553" y="1729"/>
                      <a:pt x="864" y="1590"/>
                    </a:cubicBezTo>
                    <a:cubicBezTo>
                      <a:pt x="726" y="1452"/>
                      <a:pt x="726" y="1314"/>
                      <a:pt x="726" y="1176"/>
                    </a:cubicBez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4940732" y="4278208"/>
                <a:ext cx="22989" cy="157707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8781" extrusionOk="0">
                    <a:moveTo>
                      <a:pt x="727" y="1"/>
                    </a:moveTo>
                    <a:cubicBezTo>
                      <a:pt x="554" y="1"/>
                      <a:pt x="277" y="1"/>
                      <a:pt x="1" y="139"/>
                    </a:cubicBezTo>
                    <a:lnTo>
                      <a:pt x="1" y="2731"/>
                    </a:lnTo>
                    <a:cubicBezTo>
                      <a:pt x="139" y="2731"/>
                      <a:pt x="139" y="2870"/>
                      <a:pt x="139" y="2870"/>
                    </a:cubicBezTo>
                    <a:lnTo>
                      <a:pt x="139" y="3595"/>
                    </a:lnTo>
                    <a:lnTo>
                      <a:pt x="139" y="4598"/>
                    </a:lnTo>
                    <a:lnTo>
                      <a:pt x="139" y="4736"/>
                    </a:lnTo>
                    <a:cubicBezTo>
                      <a:pt x="277" y="6050"/>
                      <a:pt x="416" y="7467"/>
                      <a:pt x="554" y="8780"/>
                    </a:cubicBezTo>
                    <a:lnTo>
                      <a:pt x="727" y="8642"/>
                    </a:lnTo>
                    <a:cubicBezTo>
                      <a:pt x="727" y="8642"/>
                      <a:pt x="727" y="8469"/>
                      <a:pt x="865" y="8469"/>
                    </a:cubicBezTo>
                    <a:lnTo>
                      <a:pt x="1280" y="8054"/>
                    </a:lnTo>
                    <a:cubicBezTo>
                      <a:pt x="1141" y="7916"/>
                      <a:pt x="1141" y="7778"/>
                      <a:pt x="1141" y="7605"/>
                    </a:cubicBezTo>
                    <a:cubicBezTo>
                      <a:pt x="1141" y="6188"/>
                      <a:pt x="1003" y="4736"/>
                      <a:pt x="865" y="3146"/>
                    </a:cubicBezTo>
                    <a:cubicBezTo>
                      <a:pt x="727" y="2420"/>
                      <a:pt x="727" y="1729"/>
                      <a:pt x="727" y="865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EFE3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4069151" y="3675435"/>
                <a:ext cx="9314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729" extrusionOk="0">
                    <a:moveTo>
                      <a:pt x="4736" y="0"/>
                    </a:moveTo>
                    <a:cubicBezTo>
                      <a:pt x="4010" y="0"/>
                      <a:pt x="3284" y="138"/>
                      <a:pt x="2593" y="277"/>
                    </a:cubicBezTo>
                    <a:lnTo>
                      <a:pt x="2420" y="277"/>
                    </a:lnTo>
                    <a:cubicBezTo>
                      <a:pt x="1867" y="415"/>
                      <a:pt x="1279" y="415"/>
                      <a:pt x="553" y="553"/>
                    </a:cubicBezTo>
                    <a:cubicBezTo>
                      <a:pt x="415" y="553"/>
                      <a:pt x="277" y="553"/>
                      <a:pt x="277" y="726"/>
                    </a:cubicBezTo>
                    <a:cubicBezTo>
                      <a:pt x="139" y="726"/>
                      <a:pt x="0" y="864"/>
                      <a:pt x="0" y="1141"/>
                    </a:cubicBezTo>
                    <a:cubicBezTo>
                      <a:pt x="0" y="1279"/>
                      <a:pt x="139" y="1417"/>
                      <a:pt x="277" y="1417"/>
                    </a:cubicBezTo>
                    <a:cubicBezTo>
                      <a:pt x="277" y="1590"/>
                      <a:pt x="415" y="1728"/>
                      <a:pt x="553" y="1728"/>
                    </a:cubicBezTo>
                    <a:cubicBezTo>
                      <a:pt x="2143" y="1417"/>
                      <a:pt x="3733" y="1279"/>
                      <a:pt x="5185" y="1002"/>
                    </a:cubicBezTo>
                    <a:cubicBezTo>
                      <a:pt x="5012" y="726"/>
                      <a:pt x="4874" y="277"/>
                      <a:pt x="4736" y="0"/>
                    </a:cubicBez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4187723" y="3768539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4094600" y="3747436"/>
                <a:ext cx="93141" cy="4409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2455" extrusionOk="0">
                    <a:moveTo>
                      <a:pt x="4770" y="1"/>
                    </a:moveTo>
                    <a:cubicBezTo>
                      <a:pt x="3768" y="312"/>
                      <a:pt x="2904" y="450"/>
                      <a:pt x="2040" y="726"/>
                    </a:cubicBezTo>
                    <a:cubicBezTo>
                      <a:pt x="1452" y="865"/>
                      <a:pt x="1003" y="1038"/>
                      <a:pt x="450" y="1314"/>
                    </a:cubicBezTo>
                    <a:cubicBezTo>
                      <a:pt x="139" y="1314"/>
                      <a:pt x="0" y="1729"/>
                      <a:pt x="0" y="2040"/>
                    </a:cubicBezTo>
                    <a:cubicBezTo>
                      <a:pt x="139" y="2040"/>
                      <a:pt x="139" y="2040"/>
                      <a:pt x="139" y="2178"/>
                    </a:cubicBezTo>
                    <a:cubicBezTo>
                      <a:pt x="312" y="2316"/>
                      <a:pt x="450" y="2455"/>
                      <a:pt x="588" y="2455"/>
                    </a:cubicBezTo>
                    <a:cubicBezTo>
                      <a:pt x="588" y="2455"/>
                      <a:pt x="726" y="2455"/>
                      <a:pt x="726" y="2316"/>
                    </a:cubicBezTo>
                    <a:cubicBezTo>
                      <a:pt x="1176" y="2316"/>
                      <a:pt x="1452" y="2178"/>
                      <a:pt x="1729" y="2040"/>
                    </a:cubicBezTo>
                    <a:cubicBezTo>
                      <a:pt x="2731" y="1729"/>
                      <a:pt x="3906" y="1452"/>
                      <a:pt x="5185" y="1176"/>
                    </a:cubicBezTo>
                    <a:cubicBezTo>
                      <a:pt x="5047" y="865"/>
                      <a:pt x="4909" y="450"/>
                      <a:pt x="4770" y="1"/>
                    </a:cubicBez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4125635" y="3833106"/>
                <a:ext cx="95619" cy="38506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144" extrusionOk="0">
                    <a:moveTo>
                      <a:pt x="4909" y="1"/>
                    </a:moveTo>
                    <a:cubicBezTo>
                      <a:pt x="3319" y="277"/>
                      <a:pt x="1867" y="726"/>
                      <a:pt x="450" y="1003"/>
                    </a:cubicBezTo>
                    <a:cubicBezTo>
                      <a:pt x="312" y="1141"/>
                      <a:pt x="312" y="1141"/>
                      <a:pt x="139" y="1141"/>
                    </a:cubicBezTo>
                    <a:cubicBezTo>
                      <a:pt x="139" y="1279"/>
                      <a:pt x="139" y="1279"/>
                      <a:pt x="1" y="1279"/>
                    </a:cubicBezTo>
                    <a:lnTo>
                      <a:pt x="1" y="1729"/>
                    </a:lnTo>
                    <a:cubicBezTo>
                      <a:pt x="1" y="1867"/>
                      <a:pt x="1" y="1867"/>
                      <a:pt x="139" y="2005"/>
                    </a:cubicBezTo>
                    <a:cubicBezTo>
                      <a:pt x="139" y="2144"/>
                      <a:pt x="450" y="2144"/>
                      <a:pt x="588" y="2144"/>
                    </a:cubicBezTo>
                    <a:lnTo>
                      <a:pt x="727" y="2144"/>
                    </a:lnTo>
                    <a:cubicBezTo>
                      <a:pt x="1867" y="1867"/>
                      <a:pt x="3042" y="1591"/>
                      <a:pt x="4045" y="1279"/>
                    </a:cubicBezTo>
                    <a:cubicBezTo>
                      <a:pt x="4446" y="1279"/>
                      <a:pt x="4879" y="1150"/>
                      <a:pt x="5283" y="1017"/>
                    </a:cubicBezTo>
                    <a:lnTo>
                      <a:pt x="5283" y="1017"/>
                    </a:lnTo>
                    <a:cubicBezTo>
                      <a:pt x="5296" y="1058"/>
                      <a:pt x="5310" y="1100"/>
                      <a:pt x="5324" y="1141"/>
                    </a:cubicBezTo>
                    <a:lnTo>
                      <a:pt x="5324" y="1003"/>
                    </a:lnTo>
                    <a:cubicBezTo>
                      <a:pt x="5310" y="1007"/>
                      <a:pt x="5296" y="1012"/>
                      <a:pt x="5283" y="1017"/>
                    </a:cubicBezTo>
                    <a:lnTo>
                      <a:pt x="5283" y="1017"/>
                    </a:lnTo>
                    <a:cubicBezTo>
                      <a:pt x="5158" y="639"/>
                      <a:pt x="5034" y="250"/>
                      <a:pt x="4909" y="1"/>
                    </a:cubicBez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4164752" y="3928707"/>
                <a:ext cx="95619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453" extrusionOk="0">
                    <a:moveTo>
                      <a:pt x="4736" y="1"/>
                    </a:moveTo>
                    <a:cubicBezTo>
                      <a:pt x="3146" y="139"/>
                      <a:pt x="1867" y="277"/>
                      <a:pt x="553" y="277"/>
                    </a:cubicBezTo>
                    <a:cubicBezTo>
                      <a:pt x="277" y="277"/>
                      <a:pt x="0" y="588"/>
                      <a:pt x="0" y="865"/>
                    </a:cubicBezTo>
                    <a:cubicBezTo>
                      <a:pt x="0" y="1141"/>
                      <a:pt x="277" y="1452"/>
                      <a:pt x="553" y="1452"/>
                    </a:cubicBezTo>
                    <a:lnTo>
                      <a:pt x="1590" y="1452"/>
                    </a:lnTo>
                    <a:cubicBezTo>
                      <a:pt x="2593" y="1314"/>
                      <a:pt x="3733" y="1314"/>
                      <a:pt x="4874" y="1141"/>
                    </a:cubicBezTo>
                    <a:cubicBezTo>
                      <a:pt x="5047" y="1141"/>
                      <a:pt x="5185" y="1003"/>
                      <a:pt x="5323" y="1003"/>
                    </a:cubicBezTo>
                    <a:cubicBezTo>
                      <a:pt x="5185" y="726"/>
                      <a:pt x="4874" y="277"/>
                      <a:pt x="4736" y="1"/>
                    </a:cubicBez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4249793" y="392870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4291388" y="402430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4195787" y="4006312"/>
                <a:ext cx="95619" cy="26078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452" extrusionOk="0">
                    <a:moveTo>
                      <a:pt x="4736" y="0"/>
                    </a:moveTo>
                    <a:cubicBezTo>
                      <a:pt x="3319" y="138"/>
                      <a:pt x="1867" y="277"/>
                      <a:pt x="554" y="277"/>
                    </a:cubicBezTo>
                    <a:cubicBezTo>
                      <a:pt x="139" y="277"/>
                      <a:pt x="1" y="588"/>
                      <a:pt x="1" y="864"/>
                    </a:cubicBezTo>
                    <a:cubicBezTo>
                      <a:pt x="1" y="1141"/>
                      <a:pt x="139" y="1452"/>
                      <a:pt x="554" y="1452"/>
                    </a:cubicBezTo>
                    <a:lnTo>
                      <a:pt x="1729" y="1452"/>
                    </a:lnTo>
                    <a:cubicBezTo>
                      <a:pt x="2593" y="1314"/>
                      <a:pt x="3595" y="1314"/>
                      <a:pt x="4598" y="1141"/>
                    </a:cubicBezTo>
                    <a:cubicBezTo>
                      <a:pt x="4736" y="1141"/>
                      <a:pt x="5047" y="1141"/>
                      <a:pt x="5324" y="1003"/>
                    </a:cubicBezTo>
                    <a:cubicBezTo>
                      <a:pt x="5185" y="726"/>
                      <a:pt x="5047" y="277"/>
                      <a:pt x="4736" y="0"/>
                    </a:cubicBez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4322423" y="40994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4231797" y="4078942"/>
                <a:ext cx="90644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1867" extrusionOk="0">
                    <a:moveTo>
                      <a:pt x="4459" y="0"/>
                    </a:moveTo>
                    <a:cubicBezTo>
                      <a:pt x="3180" y="277"/>
                      <a:pt x="1729" y="553"/>
                      <a:pt x="450" y="726"/>
                    </a:cubicBezTo>
                    <a:cubicBezTo>
                      <a:pt x="450" y="726"/>
                      <a:pt x="277" y="726"/>
                      <a:pt x="277" y="864"/>
                    </a:cubicBezTo>
                    <a:cubicBezTo>
                      <a:pt x="139" y="864"/>
                      <a:pt x="139" y="1003"/>
                      <a:pt x="139" y="1003"/>
                    </a:cubicBezTo>
                    <a:cubicBezTo>
                      <a:pt x="0" y="1141"/>
                      <a:pt x="0" y="1279"/>
                      <a:pt x="0" y="1417"/>
                    </a:cubicBezTo>
                    <a:cubicBezTo>
                      <a:pt x="139" y="1590"/>
                      <a:pt x="139" y="1729"/>
                      <a:pt x="277" y="1729"/>
                    </a:cubicBezTo>
                    <a:cubicBezTo>
                      <a:pt x="277" y="1867"/>
                      <a:pt x="277" y="1867"/>
                      <a:pt x="450" y="1867"/>
                    </a:cubicBezTo>
                    <a:lnTo>
                      <a:pt x="726" y="1867"/>
                    </a:lnTo>
                    <a:cubicBezTo>
                      <a:pt x="2178" y="1590"/>
                      <a:pt x="3595" y="1417"/>
                      <a:pt x="5047" y="1141"/>
                    </a:cubicBezTo>
                    <a:cubicBezTo>
                      <a:pt x="4909" y="726"/>
                      <a:pt x="4598" y="415"/>
                      <a:pt x="4459" y="0"/>
                    </a:cubicBez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4265310" y="4172065"/>
                <a:ext cx="98726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1729" extrusionOk="0">
                    <a:moveTo>
                      <a:pt x="5047" y="0"/>
                    </a:moveTo>
                    <a:cubicBezTo>
                      <a:pt x="4771" y="138"/>
                      <a:pt x="4460" y="138"/>
                      <a:pt x="4183" y="138"/>
                    </a:cubicBezTo>
                    <a:cubicBezTo>
                      <a:pt x="2904" y="277"/>
                      <a:pt x="1591" y="415"/>
                      <a:pt x="589" y="553"/>
                    </a:cubicBezTo>
                    <a:cubicBezTo>
                      <a:pt x="139" y="553"/>
                      <a:pt x="1" y="726"/>
                      <a:pt x="1" y="1141"/>
                    </a:cubicBezTo>
                    <a:cubicBezTo>
                      <a:pt x="1" y="1417"/>
                      <a:pt x="139" y="1728"/>
                      <a:pt x="589" y="1728"/>
                    </a:cubicBezTo>
                    <a:cubicBezTo>
                      <a:pt x="2178" y="1590"/>
                      <a:pt x="3596" y="1417"/>
                      <a:pt x="5047" y="1141"/>
                    </a:cubicBezTo>
                    <a:lnTo>
                      <a:pt x="5497" y="1141"/>
                    </a:lnTo>
                    <a:cubicBezTo>
                      <a:pt x="5324" y="726"/>
                      <a:pt x="5186" y="415"/>
                      <a:pt x="5047" y="0"/>
                    </a:cubicBez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4433559" y="4290619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4451555" y="4278208"/>
                <a:ext cx="15535" cy="1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" extrusionOk="0">
                    <a:moveTo>
                      <a:pt x="865" y="1"/>
                    </a:moveTo>
                    <a:lnTo>
                      <a:pt x="726" y="1"/>
                    </a:lnTo>
                    <a:lnTo>
                      <a:pt x="45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4475137" y="4278208"/>
                <a:ext cx="25485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" extrusionOk="0">
                    <a:moveTo>
                      <a:pt x="1418" y="1"/>
                    </a:moveTo>
                    <a:lnTo>
                      <a:pt x="1418" y="1"/>
                    </a:lnTo>
                    <a:lnTo>
                      <a:pt x="13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4422999" y="4272623"/>
                <a:ext cx="5604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39" extrusionOk="0">
                    <a:moveTo>
                      <a:pt x="0" y="1"/>
                    </a:moveTo>
                    <a:cubicBezTo>
                      <a:pt x="0" y="1"/>
                      <a:pt x="0" y="139"/>
                      <a:pt x="173" y="139"/>
                    </a:cubicBezTo>
                    <a:lnTo>
                      <a:pt x="312" y="139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4306906" y="4272623"/>
                <a:ext cx="124175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1453" extrusionOk="0">
                    <a:moveTo>
                      <a:pt x="5600" y="1"/>
                    </a:moveTo>
                    <a:lnTo>
                      <a:pt x="5600" y="139"/>
                    </a:lnTo>
                    <a:cubicBezTo>
                      <a:pt x="4321" y="139"/>
                      <a:pt x="3181" y="312"/>
                      <a:pt x="2144" y="312"/>
                    </a:cubicBezTo>
                    <a:lnTo>
                      <a:pt x="588" y="312"/>
                    </a:lnTo>
                    <a:cubicBezTo>
                      <a:pt x="277" y="312"/>
                      <a:pt x="1" y="450"/>
                      <a:pt x="1" y="865"/>
                    </a:cubicBezTo>
                    <a:cubicBezTo>
                      <a:pt x="1" y="1176"/>
                      <a:pt x="277" y="1314"/>
                      <a:pt x="588" y="1452"/>
                    </a:cubicBezTo>
                    <a:lnTo>
                      <a:pt x="2144" y="1452"/>
                    </a:lnTo>
                    <a:cubicBezTo>
                      <a:pt x="3596" y="1452"/>
                      <a:pt x="5186" y="1314"/>
                      <a:pt x="6914" y="1003"/>
                    </a:cubicBezTo>
                    <a:lnTo>
                      <a:pt x="6464" y="1003"/>
                    </a:lnTo>
                    <a:cubicBezTo>
                      <a:pt x="6326" y="1003"/>
                      <a:pt x="6326" y="1003"/>
                      <a:pt x="6188" y="865"/>
                    </a:cubicBezTo>
                    <a:lnTo>
                      <a:pt x="6050" y="865"/>
                    </a:lnTo>
                    <a:cubicBezTo>
                      <a:pt x="5911" y="865"/>
                      <a:pt x="5911" y="726"/>
                      <a:pt x="5773" y="588"/>
                    </a:cubicBezTo>
                    <a:cubicBezTo>
                      <a:pt x="5773" y="450"/>
                      <a:pt x="5600" y="312"/>
                      <a:pt x="5600" y="1"/>
                    </a:cubicBez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4340437" y="4267666"/>
                <a:ext cx="584796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32561" h="5911" extrusionOk="0">
                    <a:moveTo>
                      <a:pt x="32561" y="0"/>
                    </a:moveTo>
                    <a:cubicBezTo>
                      <a:pt x="30971" y="277"/>
                      <a:pt x="29242" y="588"/>
                      <a:pt x="27652" y="726"/>
                    </a:cubicBezTo>
                    <a:lnTo>
                      <a:pt x="27376" y="726"/>
                    </a:lnTo>
                    <a:lnTo>
                      <a:pt x="26373" y="1002"/>
                    </a:lnTo>
                    <a:lnTo>
                      <a:pt x="25648" y="1141"/>
                    </a:lnTo>
                    <a:cubicBezTo>
                      <a:pt x="23919" y="1590"/>
                      <a:pt x="22053" y="1867"/>
                      <a:pt x="20325" y="2316"/>
                    </a:cubicBezTo>
                    <a:cubicBezTo>
                      <a:pt x="17732" y="2869"/>
                      <a:pt x="14967" y="3457"/>
                      <a:pt x="12236" y="3871"/>
                    </a:cubicBezTo>
                    <a:cubicBezTo>
                      <a:pt x="11683" y="3871"/>
                      <a:pt x="10957" y="4044"/>
                      <a:pt x="10370" y="4182"/>
                    </a:cubicBezTo>
                    <a:lnTo>
                      <a:pt x="10232" y="4182"/>
                    </a:lnTo>
                    <a:cubicBezTo>
                      <a:pt x="6913" y="4597"/>
                      <a:pt x="3906" y="4735"/>
                      <a:pt x="1003" y="4735"/>
                    </a:cubicBezTo>
                    <a:lnTo>
                      <a:pt x="588" y="4735"/>
                    </a:lnTo>
                    <a:cubicBezTo>
                      <a:pt x="277" y="4735"/>
                      <a:pt x="0" y="5047"/>
                      <a:pt x="0" y="5323"/>
                    </a:cubicBezTo>
                    <a:cubicBezTo>
                      <a:pt x="0" y="5600"/>
                      <a:pt x="277" y="5911"/>
                      <a:pt x="588" y="5911"/>
                    </a:cubicBezTo>
                    <a:lnTo>
                      <a:pt x="1003" y="5911"/>
                    </a:lnTo>
                    <a:cubicBezTo>
                      <a:pt x="5323" y="5911"/>
                      <a:pt x="9367" y="5461"/>
                      <a:pt x="13550" y="4735"/>
                    </a:cubicBezTo>
                    <a:cubicBezTo>
                      <a:pt x="16695" y="4321"/>
                      <a:pt x="19875" y="3595"/>
                      <a:pt x="22917" y="2869"/>
                    </a:cubicBezTo>
                    <a:cubicBezTo>
                      <a:pt x="23919" y="2731"/>
                      <a:pt x="24922" y="2454"/>
                      <a:pt x="25924" y="2316"/>
                    </a:cubicBezTo>
                    <a:lnTo>
                      <a:pt x="26201" y="2143"/>
                    </a:lnTo>
                    <a:cubicBezTo>
                      <a:pt x="27065" y="2005"/>
                      <a:pt x="28102" y="1867"/>
                      <a:pt x="28966" y="1590"/>
                    </a:cubicBezTo>
                    <a:lnTo>
                      <a:pt x="29242" y="1590"/>
                    </a:lnTo>
                    <a:cubicBezTo>
                      <a:pt x="29657" y="1452"/>
                      <a:pt x="30107" y="1452"/>
                      <a:pt x="30383" y="1279"/>
                    </a:cubicBezTo>
                    <a:cubicBezTo>
                      <a:pt x="30971" y="1141"/>
                      <a:pt x="31558" y="1002"/>
                      <a:pt x="32111" y="1002"/>
                    </a:cubicBezTo>
                    <a:cubicBezTo>
                      <a:pt x="32250" y="864"/>
                      <a:pt x="32422" y="864"/>
                      <a:pt x="32561" y="864"/>
                    </a:cubicBezTo>
                    <a:lnTo>
                      <a:pt x="32561" y="138"/>
                    </a:lnTo>
                    <a:lnTo>
                      <a:pt x="32561" y="0"/>
                    </a:ln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4940732" y="4262691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865" y="1"/>
                    </a:moveTo>
                    <a:cubicBezTo>
                      <a:pt x="554" y="1"/>
                      <a:pt x="277" y="139"/>
                      <a:pt x="1" y="139"/>
                    </a:cubicBezTo>
                    <a:lnTo>
                      <a:pt x="1" y="415"/>
                    </a:lnTo>
                    <a:lnTo>
                      <a:pt x="1" y="1003"/>
                    </a:lnTo>
                    <a:cubicBezTo>
                      <a:pt x="277" y="865"/>
                      <a:pt x="554" y="865"/>
                      <a:pt x="727" y="865"/>
                    </a:cubicBezTo>
                    <a:cubicBezTo>
                      <a:pt x="865" y="554"/>
                      <a:pt x="865" y="277"/>
                      <a:pt x="865" y="1"/>
                    </a:cubicBezTo>
                    <a:close/>
                  </a:path>
                </a:pathLst>
              </a:custGeom>
              <a:solidFill>
                <a:srgbClr val="E1D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4208826" y="3455676"/>
                <a:ext cx="90033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13" extrusionOk="0">
                    <a:moveTo>
                      <a:pt x="277" y="0"/>
                    </a:moveTo>
                    <a:lnTo>
                      <a:pt x="3146" y="0"/>
                    </a:lnTo>
                    <a:lnTo>
                      <a:pt x="4874" y="0"/>
                    </a:lnTo>
                    <a:lnTo>
                      <a:pt x="4874" y="0"/>
                    </a:lnTo>
                    <a:lnTo>
                      <a:pt x="5012" y="0"/>
                    </a:lnTo>
                    <a:lnTo>
                      <a:pt x="4874" y="0"/>
                    </a:lnTo>
                    <a:lnTo>
                      <a:pt x="4874" y="0"/>
                    </a:lnTo>
                    <a:lnTo>
                      <a:pt x="3146" y="0"/>
                    </a:lnTo>
                    <a:lnTo>
                      <a:pt x="27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4252289" y="3297359"/>
                <a:ext cx="3107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51" extrusionOk="0">
                    <a:moveTo>
                      <a:pt x="0" y="1"/>
                    </a:moveTo>
                    <a:cubicBezTo>
                      <a:pt x="0" y="174"/>
                      <a:pt x="173" y="312"/>
                      <a:pt x="173" y="450"/>
                    </a:cubicBezTo>
                    <a:lnTo>
                      <a:pt x="173" y="450"/>
                    </a:lnTo>
                    <a:cubicBezTo>
                      <a:pt x="173" y="312"/>
                      <a:pt x="0" y="174"/>
                      <a:pt x="0" y="1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5015859" y="3409106"/>
                <a:ext cx="31053" cy="7762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4322" extrusionOk="0"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556"/>
                      <a:pt x="1141" y="3008"/>
                      <a:pt x="1728" y="4321"/>
                    </a:cubicBezTo>
                    <a:cubicBezTo>
                      <a:pt x="1141" y="3008"/>
                      <a:pt x="553" y="1418"/>
                      <a:pt x="0" y="1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4298842" y="3455676"/>
                <a:ext cx="3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4" extrusionOk="0">
                    <a:moveTo>
                      <a:pt x="173" y="0"/>
                    </a:moveTo>
                    <a:lnTo>
                      <a:pt x="173" y="0"/>
                    </a:lnTo>
                    <a:lnTo>
                      <a:pt x="17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4244836" y="3271910"/>
                <a:ext cx="2496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554" extrusionOk="0">
                    <a:moveTo>
                      <a:pt x="0" y="1"/>
                    </a:moveTo>
                    <a:lnTo>
                      <a:pt x="0" y="277"/>
                    </a:lnTo>
                    <a:cubicBezTo>
                      <a:pt x="138" y="415"/>
                      <a:pt x="139" y="553"/>
                      <a:pt x="139" y="554"/>
                    </a:cubicBezTo>
                    <a:lnTo>
                      <a:pt x="139" y="554"/>
                    </a:lnTo>
                    <a:cubicBezTo>
                      <a:pt x="139" y="416"/>
                      <a:pt x="0" y="277"/>
                      <a:pt x="0" y="1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4707934" y="3209840"/>
                <a:ext cx="162664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057" h="554" extrusionOk="0">
                    <a:moveTo>
                      <a:pt x="1" y="0"/>
                    </a:moveTo>
                    <a:cubicBezTo>
                      <a:pt x="1280" y="0"/>
                      <a:pt x="2455" y="0"/>
                      <a:pt x="3596" y="139"/>
                    </a:cubicBezTo>
                    <a:cubicBezTo>
                      <a:pt x="5462" y="139"/>
                      <a:pt x="7329" y="415"/>
                      <a:pt x="9057" y="553"/>
                    </a:cubicBezTo>
                    <a:cubicBezTo>
                      <a:pt x="7467" y="277"/>
                      <a:pt x="5739" y="139"/>
                      <a:pt x="3734" y="0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5158012" y="4200621"/>
                <a:ext cx="33549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277" extrusionOk="0">
                    <a:moveTo>
                      <a:pt x="1591" y="0"/>
                    </a:moveTo>
                    <a:cubicBezTo>
                      <a:pt x="1429" y="38"/>
                      <a:pt x="1268" y="76"/>
                      <a:pt x="1110" y="111"/>
                    </a:cubicBezTo>
                    <a:cubicBezTo>
                      <a:pt x="1347" y="84"/>
                      <a:pt x="1597" y="51"/>
                      <a:pt x="1867" y="0"/>
                    </a:cubicBezTo>
                    <a:close/>
                    <a:moveTo>
                      <a:pt x="1110" y="111"/>
                    </a:moveTo>
                    <a:cubicBezTo>
                      <a:pt x="710" y="157"/>
                      <a:pt x="348" y="190"/>
                      <a:pt x="1" y="277"/>
                    </a:cubicBezTo>
                    <a:cubicBezTo>
                      <a:pt x="301" y="277"/>
                      <a:pt x="693" y="204"/>
                      <a:pt x="1110" y="111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4857559" y="4262691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5059304" y="4223574"/>
                <a:ext cx="3125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40" extrusionOk="0">
                    <a:moveTo>
                      <a:pt x="174" y="1"/>
                    </a:moveTo>
                    <a:cubicBezTo>
                      <a:pt x="1" y="1"/>
                      <a:pt x="1" y="1"/>
                      <a:pt x="1" y="139"/>
                    </a:cubicBezTo>
                    <a:cubicBezTo>
                      <a:pt x="1" y="1"/>
                      <a:pt x="174" y="1"/>
                      <a:pt x="174" y="1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4992259" y="3307919"/>
                <a:ext cx="134736" cy="349520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9461" extrusionOk="0">
                    <a:moveTo>
                      <a:pt x="1" y="1"/>
                    </a:moveTo>
                    <a:cubicBezTo>
                      <a:pt x="588" y="1314"/>
                      <a:pt x="1003" y="2731"/>
                      <a:pt x="1591" y="4183"/>
                    </a:cubicBezTo>
                    <a:cubicBezTo>
                      <a:pt x="3042" y="7639"/>
                      <a:pt x="4321" y="11096"/>
                      <a:pt x="5773" y="14691"/>
                    </a:cubicBezTo>
                    <a:cubicBezTo>
                      <a:pt x="6326" y="16281"/>
                      <a:pt x="6914" y="17871"/>
                      <a:pt x="7501" y="19461"/>
                    </a:cubicBezTo>
                    <a:cubicBezTo>
                      <a:pt x="6326" y="15555"/>
                      <a:pt x="5047" y="11960"/>
                      <a:pt x="3595" y="8227"/>
                    </a:cubicBezTo>
                    <a:cubicBezTo>
                      <a:pt x="2455" y="5185"/>
                      <a:pt x="1314" y="2455"/>
                      <a:pt x="1" y="1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4260353" y="3320958"/>
                <a:ext cx="2496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77" extrusionOk="0">
                    <a:moveTo>
                      <a:pt x="139" y="277"/>
                    </a:moveTo>
                    <a:cubicBezTo>
                      <a:pt x="0" y="139"/>
                      <a:pt x="0" y="0"/>
                      <a:pt x="0" y="0"/>
                    </a:cubicBezTo>
                    <a:cubicBezTo>
                      <a:pt x="0" y="0"/>
                      <a:pt x="0" y="139"/>
                      <a:pt x="139" y="277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4446580" y="4278208"/>
                <a:ext cx="235312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102" h="139" extrusionOk="0">
                    <a:moveTo>
                      <a:pt x="1" y="1"/>
                    </a:moveTo>
                    <a:cubicBezTo>
                      <a:pt x="1276" y="1"/>
                      <a:pt x="2700" y="38"/>
                      <a:pt x="4181" y="74"/>
                    </a:cubicBezTo>
                    <a:lnTo>
                      <a:pt x="4181" y="74"/>
                    </a:lnTo>
                    <a:cubicBezTo>
                      <a:pt x="3784" y="55"/>
                      <a:pt x="3392" y="31"/>
                      <a:pt x="3008" y="1"/>
                    </a:cubicBezTo>
                    <a:close/>
                    <a:moveTo>
                      <a:pt x="12375" y="1"/>
                    </a:moveTo>
                    <a:cubicBezTo>
                      <a:pt x="12265" y="56"/>
                      <a:pt x="12154" y="89"/>
                      <a:pt x="12050" y="109"/>
                    </a:cubicBezTo>
                    <a:lnTo>
                      <a:pt x="12050" y="109"/>
                    </a:lnTo>
                    <a:cubicBezTo>
                      <a:pt x="12363" y="68"/>
                      <a:pt x="12690" y="1"/>
                      <a:pt x="13101" y="1"/>
                    </a:cubicBezTo>
                    <a:close/>
                    <a:moveTo>
                      <a:pt x="4181" y="74"/>
                    </a:moveTo>
                    <a:cubicBezTo>
                      <a:pt x="5572" y="139"/>
                      <a:pt x="7021" y="139"/>
                      <a:pt x="8366" y="139"/>
                    </a:cubicBezTo>
                    <a:cubicBezTo>
                      <a:pt x="6971" y="139"/>
                      <a:pt x="5551" y="107"/>
                      <a:pt x="4181" y="74"/>
                    </a:cubicBezTo>
                    <a:close/>
                    <a:moveTo>
                      <a:pt x="12050" y="109"/>
                    </a:moveTo>
                    <a:cubicBezTo>
                      <a:pt x="11916" y="126"/>
                      <a:pt x="11784" y="139"/>
                      <a:pt x="11649" y="139"/>
                    </a:cubicBezTo>
                    <a:cubicBezTo>
                      <a:pt x="11753" y="139"/>
                      <a:pt x="11894" y="139"/>
                      <a:pt x="12050" y="109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4788018" y="4262691"/>
                <a:ext cx="69559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416" extrusionOk="0">
                    <a:moveTo>
                      <a:pt x="3872" y="1"/>
                    </a:moveTo>
                    <a:lnTo>
                      <a:pt x="3872" y="1"/>
                    </a:lnTo>
                    <a:cubicBezTo>
                      <a:pt x="2593" y="139"/>
                      <a:pt x="1280" y="277"/>
                      <a:pt x="1" y="415"/>
                    </a:cubicBezTo>
                    <a:cubicBezTo>
                      <a:pt x="588" y="415"/>
                      <a:pt x="1141" y="277"/>
                      <a:pt x="1591" y="277"/>
                    </a:cubicBezTo>
                    <a:cubicBezTo>
                      <a:pt x="2317" y="139"/>
                      <a:pt x="3008" y="139"/>
                      <a:pt x="3872" y="1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4976742" y="4239109"/>
                <a:ext cx="20510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39" extrusionOk="0">
                    <a:moveTo>
                      <a:pt x="1003" y="0"/>
                    </a:moveTo>
                    <a:cubicBezTo>
                      <a:pt x="999" y="2"/>
                      <a:pt x="995" y="4"/>
                      <a:pt x="991" y="6"/>
                    </a:cubicBezTo>
                    <a:lnTo>
                      <a:pt x="991" y="6"/>
                    </a:lnTo>
                    <a:cubicBezTo>
                      <a:pt x="1039" y="2"/>
                      <a:pt x="1089" y="0"/>
                      <a:pt x="1141" y="0"/>
                    </a:cubicBezTo>
                    <a:close/>
                    <a:moveTo>
                      <a:pt x="991" y="6"/>
                    </a:moveTo>
                    <a:cubicBezTo>
                      <a:pt x="654" y="33"/>
                      <a:pt x="393" y="138"/>
                      <a:pt x="1" y="138"/>
                    </a:cubicBezTo>
                    <a:cubicBezTo>
                      <a:pt x="443" y="138"/>
                      <a:pt x="718" y="138"/>
                      <a:pt x="991" y="6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4857559" y="4257105"/>
                <a:ext cx="36638" cy="56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12" extrusionOk="0">
                    <a:moveTo>
                      <a:pt x="0" y="312"/>
                    </a:moveTo>
                    <a:cubicBezTo>
                      <a:pt x="726" y="139"/>
                      <a:pt x="1314" y="139"/>
                      <a:pt x="2039" y="0"/>
                    </a:cubicBezTo>
                    <a:cubicBezTo>
                      <a:pt x="1314" y="139"/>
                      <a:pt x="726" y="139"/>
                      <a:pt x="0" y="312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4938253" y="4247173"/>
                <a:ext cx="9950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39" extrusionOk="0">
                    <a:moveTo>
                      <a:pt x="554" y="0"/>
                    </a:moveTo>
                    <a:cubicBezTo>
                      <a:pt x="415" y="139"/>
                      <a:pt x="277" y="139"/>
                      <a:pt x="1" y="139"/>
                    </a:cubicBezTo>
                    <a:lnTo>
                      <a:pt x="554" y="139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4896658" y="4254627"/>
                <a:ext cx="7471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39" extrusionOk="0">
                    <a:moveTo>
                      <a:pt x="277" y="0"/>
                    </a:moveTo>
                    <a:cubicBezTo>
                      <a:pt x="139" y="138"/>
                      <a:pt x="139" y="138"/>
                      <a:pt x="1" y="138"/>
                    </a:cubicBezTo>
                    <a:lnTo>
                      <a:pt x="139" y="138"/>
                    </a:lnTo>
                    <a:cubicBezTo>
                      <a:pt x="277" y="138"/>
                      <a:pt x="277" y="0"/>
                      <a:pt x="415" y="0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5111460" y="4213031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5018337" y="4226070"/>
                <a:ext cx="31053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450" extrusionOk="0">
                    <a:moveTo>
                      <a:pt x="1729" y="0"/>
                    </a:moveTo>
                    <a:lnTo>
                      <a:pt x="1729" y="0"/>
                    </a:lnTo>
                    <a:cubicBezTo>
                      <a:pt x="1141" y="138"/>
                      <a:pt x="553" y="311"/>
                      <a:pt x="0" y="450"/>
                    </a:cubicBezTo>
                    <a:cubicBezTo>
                      <a:pt x="553" y="311"/>
                      <a:pt x="1003" y="311"/>
                      <a:pt x="1590" y="138"/>
                    </a:cubicBezTo>
                    <a:cubicBezTo>
                      <a:pt x="1590" y="138"/>
                      <a:pt x="1729" y="138"/>
                      <a:pt x="1729" y="0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5090339" y="4213031"/>
                <a:ext cx="18642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74" extrusionOk="0">
                    <a:moveTo>
                      <a:pt x="1038" y="0"/>
                    </a:moveTo>
                    <a:lnTo>
                      <a:pt x="1038" y="0"/>
                    </a:lnTo>
                    <a:cubicBezTo>
                      <a:pt x="727" y="173"/>
                      <a:pt x="450" y="173"/>
                      <a:pt x="174" y="173"/>
                    </a:cubicBezTo>
                    <a:lnTo>
                      <a:pt x="174" y="173"/>
                    </a:lnTo>
                    <a:lnTo>
                      <a:pt x="1" y="173"/>
                    </a:lnTo>
                    <a:lnTo>
                      <a:pt x="174" y="173"/>
                    </a:lnTo>
                    <a:cubicBezTo>
                      <a:pt x="450" y="173"/>
                      <a:pt x="727" y="173"/>
                      <a:pt x="1038" y="0"/>
                    </a:cubicBezTo>
                    <a:lnTo>
                      <a:pt x="1038" y="0"/>
                    </a:ln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5098421" y="4228549"/>
                <a:ext cx="1056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4" extrusionOk="0">
                    <a:moveTo>
                      <a:pt x="588" y="0"/>
                    </a:moveTo>
                    <a:cubicBezTo>
                      <a:pt x="477" y="0"/>
                      <a:pt x="379" y="72"/>
                      <a:pt x="325" y="123"/>
                    </a:cubicBezTo>
                    <a:lnTo>
                      <a:pt x="325" y="123"/>
                    </a:lnTo>
                    <a:cubicBezTo>
                      <a:pt x="397" y="98"/>
                      <a:pt x="483" y="59"/>
                      <a:pt x="588" y="0"/>
                    </a:cubicBezTo>
                    <a:close/>
                    <a:moveTo>
                      <a:pt x="325" y="123"/>
                    </a:moveTo>
                    <a:cubicBezTo>
                      <a:pt x="183" y="173"/>
                      <a:pt x="92" y="173"/>
                      <a:pt x="0" y="173"/>
                    </a:cubicBezTo>
                    <a:lnTo>
                      <a:pt x="277" y="173"/>
                    </a:lnTo>
                    <a:cubicBezTo>
                      <a:pt x="277" y="173"/>
                      <a:pt x="294" y="151"/>
                      <a:pt x="325" y="123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5067386" y="4236613"/>
                <a:ext cx="13039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40" extrusionOk="0">
                    <a:moveTo>
                      <a:pt x="726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277" y="139"/>
                      <a:pt x="588" y="1"/>
                      <a:pt x="726" y="1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4094600" y="3458155"/>
                <a:ext cx="28574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4598" extrusionOk="0">
                    <a:moveTo>
                      <a:pt x="0" y="0"/>
                    </a:moveTo>
                    <a:cubicBezTo>
                      <a:pt x="278" y="669"/>
                      <a:pt x="555" y="1376"/>
                      <a:pt x="814" y="2103"/>
                    </a:cubicBezTo>
                    <a:lnTo>
                      <a:pt x="814" y="2103"/>
                    </a:lnTo>
                    <a:cubicBezTo>
                      <a:pt x="644" y="1583"/>
                      <a:pt x="475" y="1071"/>
                      <a:pt x="312" y="553"/>
                    </a:cubicBezTo>
                    <a:cubicBezTo>
                      <a:pt x="312" y="415"/>
                      <a:pt x="139" y="139"/>
                      <a:pt x="139" y="0"/>
                    </a:cubicBezTo>
                    <a:close/>
                    <a:moveTo>
                      <a:pt x="814" y="2103"/>
                    </a:moveTo>
                    <a:cubicBezTo>
                      <a:pt x="1075" y="2902"/>
                      <a:pt x="1339" y="3718"/>
                      <a:pt x="1590" y="4597"/>
                    </a:cubicBezTo>
                    <a:cubicBezTo>
                      <a:pt x="1371" y="3758"/>
                      <a:pt x="1104" y="2918"/>
                      <a:pt x="814" y="2103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4138674" y="3628865"/>
                <a:ext cx="121697" cy="32035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78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84" y="784"/>
                      <a:pt x="573" y="1568"/>
                      <a:pt x="865" y="2353"/>
                    </a:cubicBezTo>
                    <a:lnTo>
                      <a:pt x="865" y="2353"/>
                    </a:lnTo>
                    <a:lnTo>
                      <a:pt x="865" y="2282"/>
                    </a:lnTo>
                    <a:cubicBezTo>
                      <a:pt x="588" y="1591"/>
                      <a:pt x="277" y="727"/>
                      <a:pt x="1" y="1"/>
                    </a:cubicBezTo>
                    <a:close/>
                    <a:moveTo>
                      <a:pt x="865" y="2353"/>
                    </a:moveTo>
                    <a:lnTo>
                      <a:pt x="865" y="2593"/>
                    </a:lnTo>
                    <a:cubicBezTo>
                      <a:pt x="1003" y="2870"/>
                      <a:pt x="1141" y="3319"/>
                      <a:pt x="1314" y="3595"/>
                    </a:cubicBezTo>
                    <a:cubicBezTo>
                      <a:pt x="1591" y="4321"/>
                      <a:pt x="1729" y="5185"/>
                      <a:pt x="2005" y="5911"/>
                    </a:cubicBezTo>
                    <a:cubicBezTo>
                      <a:pt x="2178" y="6188"/>
                      <a:pt x="2316" y="6464"/>
                      <a:pt x="2316" y="6603"/>
                    </a:cubicBezTo>
                    <a:cubicBezTo>
                      <a:pt x="2455" y="7052"/>
                      <a:pt x="2593" y="7467"/>
                      <a:pt x="2731" y="7778"/>
                    </a:cubicBezTo>
                    <a:cubicBezTo>
                      <a:pt x="3042" y="8642"/>
                      <a:pt x="3457" y="9506"/>
                      <a:pt x="3734" y="10370"/>
                    </a:cubicBezTo>
                    <a:lnTo>
                      <a:pt x="3906" y="10647"/>
                    </a:lnTo>
                    <a:lnTo>
                      <a:pt x="4045" y="11234"/>
                    </a:lnTo>
                    <a:cubicBezTo>
                      <a:pt x="4045" y="11234"/>
                      <a:pt x="4045" y="11373"/>
                      <a:pt x="4183" y="11373"/>
                    </a:cubicBezTo>
                    <a:cubicBezTo>
                      <a:pt x="4321" y="11649"/>
                      <a:pt x="4460" y="12098"/>
                      <a:pt x="4598" y="12513"/>
                    </a:cubicBezTo>
                    <a:lnTo>
                      <a:pt x="4598" y="12375"/>
                    </a:lnTo>
                    <a:lnTo>
                      <a:pt x="5047" y="13827"/>
                    </a:lnTo>
                    <a:cubicBezTo>
                      <a:pt x="5185" y="14241"/>
                      <a:pt x="5462" y="14691"/>
                      <a:pt x="5635" y="14967"/>
                    </a:cubicBezTo>
                    <a:cubicBezTo>
                      <a:pt x="5773" y="15555"/>
                      <a:pt x="6050" y="16108"/>
                      <a:pt x="6188" y="16696"/>
                    </a:cubicBezTo>
                    <a:cubicBezTo>
                      <a:pt x="6289" y="16897"/>
                      <a:pt x="6482" y="17191"/>
                      <a:pt x="6632" y="17443"/>
                    </a:cubicBezTo>
                    <a:lnTo>
                      <a:pt x="6632" y="17443"/>
                    </a:lnTo>
                    <a:cubicBezTo>
                      <a:pt x="5954" y="15586"/>
                      <a:pt x="5267" y="13833"/>
                      <a:pt x="4460" y="11960"/>
                    </a:cubicBezTo>
                    <a:cubicBezTo>
                      <a:pt x="3319" y="8817"/>
                      <a:pt x="2067" y="5585"/>
                      <a:pt x="865" y="2353"/>
                    </a:cubicBezTo>
                    <a:close/>
                    <a:moveTo>
                      <a:pt x="6632" y="17443"/>
                    </a:moveTo>
                    <a:lnTo>
                      <a:pt x="6632" y="17443"/>
                    </a:lnTo>
                    <a:cubicBezTo>
                      <a:pt x="6680" y="17573"/>
                      <a:pt x="6728" y="17704"/>
                      <a:pt x="6775" y="17836"/>
                    </a:cubicBezTo>
                    <a:lnTo>
                      <a:pt x="6775" y="17698"/>
                    </a:lnTo>
                    <a:cubicBezTo>
                      <a:pt x="6738" y="17623"/>
                      <a:pt x="6688" y="17536"/>
                      <a:pt x="6632" y="17443"/>
                    </a:cubicBezTo>
                    <a:close/>
                  </a:path>
                </a:pathLst>
              </a:custGeom>
              <a:solidFill>
                <a:srgbClr val="F2E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4208826" y="3336476"/>
                <a:ext cx="18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139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4198266" y="3437052"/>
                <a:ext cx="18" cy="3107"/>
              </a:xfrm>
              <a:custGeom>
                <a:avLst/>
                <a:gdLst/>
                <a:ahLst/>
                <a:cxnLst/>
                <a:rect l="l" t="t" r="r" b="b"/>
                <a:pathLst>
                  <a:path w="1" h="173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0"/>
                    </a:lnTo>
                    <a:lnTo>
                      <a:pt x="1" y="17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4195787" y="3419038"/>
                <a:ext cx="18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1" y="1"/>
                    </a:moveTo>
                    <a:lnTo>
                      <a:pt x="1" y="13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4273392" y="3396067"/>
                <a:ext cx="4975" cy="1553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65" extrusionOk="0">
                    <a:moveTo>
                      <a:pt x="0" y="1"/>
                    </a:moveTo>
                    <a:cubicBezTo>
                      <a:pt x="139" y="277"/>
                      <a:pt x="139" y="554"/>
                      <a:pt x="277" y="865"/>
                    </a:cubicBezTo>
                    <a:cubicBezTo>
                      <a:pt x="139" y="554"/>
                      <a:pt x="139" y="277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4252289" y="3401042"/>
                <a:ext cx="18" cy="3911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78" extrusionOk="0">
                    <a:moveTo>
                      <a:pt x="0" y="2178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4280846" y="3419038"/>
                <a:ext cx="8082" cy="2112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1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3" y="304"/>
                      <a:pt x="202" y="529"/>
                      <a:pt x="306" y="781"/>
                    </a:cubicBezTo>
                    <a:lnTo>
                      <a:pt x="306" y="781"/>
                    </a:lnTo>
                    <a:cubicBezTo>
                      <a:pt x="276" y="532"/>
                      <a:pt x="124" y="280"/>
                      <a:pt x="0" y="1"/>
                    </a:cubicBezTo>
                    <a:close/>
                    <a:moveTo>
                      <a:pt x="306" y="781"/>
                    </a:moveTo>
                    <a:cubicBezTo>
                      <a:pt x="309" y="809"/>
                      <a:pt x="311" y="837"/>
                      <a:pt x="311" y="865"/>
                    </a:cubicBezTo>
                    <a:cubicBezTo>
                      <a:pt x="311" y="949"/>
                      <a:pt x="363" y="982"/>
                      <a:pt x="403" y="1034"/>
                    </a:cubicBezTo>
                    <a:lnTo>
                      <a:pt x="403" y="1034"/>
                    </a:lnTo>
                    <a:cubicBezTo>
                      <a:pt x="372" y="945"/>
                      <a:pt x="339" y="861"/>
                      <a:pt x="306" y="781"/>
                    </a:cubicBezTo>
                    <a:close/>
                    <a:moveTo>
                      <a:pt x="403" y="1034"/>
                    </a:moveTo>
                    <a:cubicBezTo>
                      <a:pt x="419" y="1080"/>
                      <a:pt x="434" y="1127"/>
                      <a:pt x="449" y="1176"/>
                    </a:cubicBezTo>
                    <a:cubicBezTo>
                      <a:pt x="449" y="1109"/>
                      <a:pt x="428" y="1068"/>
                      <a:pt x="403" y="10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4180270" y="3315983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4180270" y="3315983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4208826" y="3284948"/>
                <a:ext cx="18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1"/>
                    </a:move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4193309" y="3380550"/>
                <a:ext cx="18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1"/>
                    </a:move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4234275" y="3305441"/>
                <a:ext cx="2496" cy="980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5462" extrusionOk="0">
                    <a:moveTo>
                      <a:pt x="1" y="5462"/>
                    </a:moveTo>
                    <a:cubicBezTo>
                      <a:pt x="1" y="3457"/>
                      <a:pt x="139" y="1729"/>
                      <a:pt x="139" y="0"/>
                    </a:cubicBezTo>
                    <a:cubicBezTo>
                      <a:pt x="139" y="1729"/>
                      <a:pt x="1" y="3457"/>
                      <a:pt x="1" y="5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4195787" y="3398563"/>
                <a:ext cx="18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1" y="0"/>
                    </a:moveTo>
                    <a:lnTo>
                      <a:pt x="1" y="13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4097079" y="3454814"/>
                <a:ext cx="106180" cy="5837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325" extrusionOk="0">
                    <a:moveTo>
                      <a:pt x="2815" y="0"/>
                    </a:moveTo>
                    <a:cubicBezTo>
                      <a:pt x="1894" y="0"/>
                      <a:pt x="967" y="39"/>
                      <a:pt x="1" y="186"/>
                    </a:cubicBezTo>
                    <a:cubicBezTo>
                      <a:pt x="727" y="325"/>
                      <a:pt x="1591" y="325"/>
                      <a:pt x="2317" y="325"/>
                    </a:cubicBezTo>
                    <a:cubicBezTo>
                      <a:pt x="3181" y="325"/>
                      <a:pt x="4045" y="325"/>
                      <a:pt x="5047" y="186"/>
                    </a:cubicBezTo>
                    <a:cubicBezTo>
                      <a:pt x="5358" y="48"/>
                      <a:pt x="5635" y="48"/>
                      <a:pt x="5773" y="48"/>
                    </a:cubicBezTo>
                    <a:lnTo>
                      <a:pt x="5911" y="48"/>
                    </a:lnTo>
                    <a:cubicBezTo>
                      <a:pt x="4856" y="48"/>
                      <a:pt x="3839" y="0"/>
                      <a:pt x="2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4208826" y="3289923"/>
                <a:ext cx="2496" cy="20492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1" extrusionOk="0">
                    <a:moveTo>
                      <a:pt x="0" y="1141"/>
                    </a:moveTo>
                    <a:cubicBezTo>
                      <a:pt x="0" y="726"/>
                      <a:pt x="0" y="277"/>
                      <a:pt x="139" y="0"/>
                    </a:cubicBezTo>
                    <a:cubicBezTo>
                      <a:pt x="0" y="277"/>
                      <a:pt x="0" y="726"/>
                      <a:pt x="0" y="11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4267807" y="3388003"/>
                <a:ext cx="310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173" h="727" extrusionOk="0">
                    <a:moveTo>
                      <a:pt x="173" y="0"/>
                    </a:moveTo>
                    <a:lnTo>
                      <a:pt x="0" y="7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4193309" y="3258871"/>
                <a:ext cx="18014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142" extrusionOk="0">
                    <a:moveTo>
                      <a:pt x="1003" y="1"/>
                    </a:moveTo>
                    <a:cubicBezTo>
                      <a:pt x="692" y="1"/>
                      <a:pt x="553" y="139"/>
                      <a:pt x="415" y="277"/>
                    </a:cubicBezTo>
                    <a:cubicBezTo>
                      <a:pt x="277" y="588"/>
                      <a:pt x="139" y="865"/>
                      <a:pt x="0" y="1142"/>
                    </a:cubicBezTo>
                    <a:cubicBezTo>
                      <a:pt x="277" y="727"/>
                      <a:pt x="553" y="416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4136196" y="3440141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4193309" y="3331519"/>
                <a:ext cx="18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0"/>
                    </a:move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4205719" y="3455676"/>
                <a:ext cx="3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4" extrusionOk="0">
                    <a:moveTo>
                      <a:pt x="173" y="0"/>
                    </a:moveTo>
                    <a:lnTo>
                      <a:pt x="1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4125635" y="339606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9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4133717" y="3419038"/>
                <a:ext cx="18" cy="5604"/>
              </a:xfrm>
              <a:custGeom>
                <a:avLst/>
                <a:gdLst/>
                <a:ahLst/>
                <a:cxnLst/>
                <a:rect l="l" t="t" r="r" b="b"/>
                <a:pathLst>
                  <a:path w="1" h="312" extrusionOk="0">
                    <a:moveTo>
                      <a:pt x="0" y="1"/>
                    </a:moveTo>
                    <a:lnTo>
                      <a:pt x="0" y="3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4193309" y="3347036"/>
                <a:ext cx="18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138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4193309" y="3362554"/>
                <a:ext cx="18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77" extrusionOk="0">
                    <a:moveTo>
                      <a:pt x="0" y="277"/>
                    </a:moveTo>
                    <a:lnTo>
                      <a:pt x="0" y="0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4128114" y="3440141"/>
                <a:ext cx="8100" cy="18"/>
              </a:xfrm>
              <a:custGeom>
                <a:avLst/>
                <a:gdLst/>
                <a:ahLst/>
                <a:cxnLst/>
                <a:rect l="l" t="t" r="r" b="b"/>
                <a:pathLst>
                  <a:path w="451" h="1" extrusionOk="0">
                    <a:moveTo>
                      <a:pt x="1" y="1"/>
                    </a:moveTo>
                    <a:lnTo>
                      <a:pt x="45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4213783" y="3256392"/>
                <a:ext cx="251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" extrusionOk="0">
                    <a:moveTo>
                      <a:pt x="1" y="1"/>
                    </a:moveTo>
                    <a:lnTo>
                      <a:pt x="13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4267807" y="3403520"/>
                <a:ext cx="18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0" extrusionOk="0"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4193309" y="3315983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4136196" y="3440141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4128114" y="3440141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3983482" y="3209840"/>
                <a:ext cx="1308637" cy="1298077"/>
              </a:xfrm>
              <a:custGeom>
                <a:avLst/>
                <a:gdLst/>
                <a:ahLst/>
                <a:cxnLst/>
                <a:rect l="l" t="t" r="r" b="b"/>
                <a:pathLst>
                  <a:path w="72864" h="72276" extrusionOk="0">
                    <a:moveTo>
                      <a:pt x="8365" y="9644"/>
                    </a:moveTo>
                    <a:lnTo>
                      <a:pt x="8365" y="10646"/>
                    </a:lnTo>
                    <a:lnTo>
                      <a:pt x="8365" y="11510"/>
                    </a:lnTo>
                    <a:lnTo>
                      <a:pt x="8365" y="11649"/>
                    </a:lnTo>
                    <a:lnTo>
                      <a:pt x="8365" y="11960"/>
                    </a:lnTo>
                    <a:lnTo>
                      <a:pt x="8365" y="12098"/>
                    </a:lnTo>
                    <a:cubicBezTo>
                      <a:pt x="8365" y="12236"/>
                      <a:pt x="8503" y="12513"/>
                      <a:pt x="8503" y="12824"/>
                    </a:cubicBezTo>
                    <a:lnTo>
                      <a:pt x="8054" y="12824"/>
                    </a:lnTo>
                    <a:lnTo>
                      <a:pt x="8054" y="10646"/>
                    </a:lnTo>
                    <a:lnTo>
                      <a:pt x="8054" y="10370"/>
                    </a:lnTo>
                    <a:lnTo>
                      <a:pt x="7916" y="10370"/>
                    </a:lnTo>
                    <a:lnTo>
                      <a:pt x="7916" y="10232"/>
                    </a:lnTo>
                    <a:lnTo>
                      <a:pt x="8054" y="10059"/>
                    </a:lnTo>
                    <a:lnTo>
                      <a:pt x="8227" y="9782"/>
                    </a:lnTo>
                    <a:lnTo>
                      <a:pt x="8365" y="9644"/>
                    </a:lnTo>
                    <a:close/>
                    <a:moveTo>
                      <a:pt x="10232" y="6913"/>
                    </a:moveTo>
                    <a:lnTo>
                      <a:pt x="10232" y="6913"/>
                    </a:lnTo>
                    <a:cubicBezTo>
                      <a:pt x="10093" y="8330"/>
                      <a:pt x="10232" y="9920"/>
                      <a:pt x="10232" y="11372"/>
                    </a:cubicBezTo>
                    <a:cubicBezTo>
                      <a:pt x="10370" y="11787"/>
                      <a:pt x="10370" y="12236"/>
                      <a:pt x="10370" y="12651"/>
                    </a:cubicBezTo>
                    <a:lnTo>
                      <a:pt x="10370" y="12824"/>
                    </a:lnTo>
                    <a:lnTo>
                      <a:pt x="9367" y="12824"/>
                    </a:lnTo>
                    <a:cubicBezTo>
                      <a:pt x="9229" y="12098"/>
                      <a:pt x="9229" y="11372"/>
                      <a:pt x="9229" y="10646"/>
                    </a:cubicBezTo>
                    <a:lnTo>
                      <a:pt x="9229" y="8642"/>
                    </a:lnTo>
                    <a:cubicBezTo>
                      <a:pt x="9367" y="8503"/>
                      <a:pt x="9367" y="8330"/>
                      <a:pt x="9367" y="8192"/>
                    </a:cubicBezTo>
                    <a:cubicBezTo>
                      <a:pt x="9506" y="7916"/>
                      <a:pt x="9644" y="7639"/>
                      <a:pt x="9955" y="7328"/>
                    </a:cubicBezTo>
                    <a:cubicBezTo>
                      <a:pt x="9955" y="7190"/>
                      <a:pt x="10093" y="7190"/>
                      <a:pt x="10093" y="7052"/>
                    </a:cubicBezTo>
                    <a:lnTo>
                      <a:pt x="10232" y="6913"/>
                    </a:lnTo>
                    <a:close/>
                    <a:moveTo>
                      <a:pt x="11683" y="5047"/>
                    </a:moveTo>
                    <a:lnTo>
                      <a:pt x="11683" y="5911"/>
                    </a:lnTo>
                    <a:lnTo>
                      <a:pt x="11683" y="6326"/>
                    </a:lnTo>
                    <a:lnTo>
                      <a:pt x="11683" y="6775"/>
                    </a:lnTo>
                    <a:lnTo>
                      <a:pt x="11683" y="6913"/>
                    </a:lnTo>
                    <a:lnTo>
                      <a:pt x="11683" y="7052"/>
                    </a:lnTo>
                    <a:lnTo>
                      <a:pt x="11683" y="7639"/>
                    </a:lnTo>
                    <a:lnTo>
                      <a:pt x="11683" y="7777"/>
                    </a:lnTo>
                    <a:lnTo>
                      <a:pt x="11683" y="7916"/>
                    </a:lnTo>
                    <a:lnTo>
                      <a:pt x="11683" y="8503"/>
                    </a:lnTo>
                    <a:lnTo>
                      <a:pt x="11683" y="8780"/>
                    </a:lnTo>
                    <a:lnTo>
                      <a:pt x="11683" y="9506"/>
                    </a:lnTo>
                    <a:lnTo>
                      <a:pt x="11683" y="9644"/>
                    </a:lnTo>
                    <a:cubicBezTo>
                      <a:pt x="11683" y="9920"/>
                      <a:pt x="11683" y="10232"/>
                      <a:pt x="11822" y="10508"/>
                    </a:cubicBezTo>
                    <a:lnTo>
                      <a:pt x="11822" y="10646"/>
                    </a:lnTo>
                    <a:lnTo>
                      <a:pt x="11822" y="11649"/>
                    </a:lnTo>
                    <a:lnTo>
                      <a:pt x="11822" y="11787"/>
                    </a:lnTo>
                    <a:cubicBezTo>
                      <a:pt x="11822" y="12098"/>
                      <a:pt x="11822" y="12375"/>
                      <a:pt x="11960" y="12651"/>
                    </a:cubicBezTo>
                    <a:lnTo>
                      <a:pt x="11960" y="12824"/>
                    </a:lnTo>
                    <a:lnTo>
                      <a:pt x="11234" y="12824"/>
                    </a:lnTo>
                    <a:cubicBezTo>
                      <a:pt x="11234" y="12375"/>
                      <a:pt x="11234" y="11960"/>
                      <a:pt x="11096" y="11510"/>
                    </a:cubicBezTo>
                    <a:lnTo>
                      <a:pt x="11096" y="11372"/>
                    </a:lnTo>
                    <a:lnTo>
                      <a:pt x="11096" y="8642"/>
                    </a:lnTo>
                    <a:lnTo>
                      <a:pt x="11096" y="6187"/>
                    </a:lnTo>
                    <a:cubicBezTo>
                      <a:pt x="11234" y="6187"/>
                      <a:pt x="11096" y="6049"/>
                      <a:pt x="10957" y="5911"/>
                    </a:cubicBezTo>
                    <a:cubicBezTo>
                      <a:pt x="11234" y="5600"/>
                      <a:pt x="11511" y="5323"/>
                      <a:pt x="11683" y="5047"/>
                    </a:cubicBezTo>
                    <a:close/>
                    <a:moveTo>
                      <a:pt x="13550" y="3146"/>
                    </a:moveTo>
                    <a:lnTo>
                      <a:pt x="13550" y="3318"/>
                    </a:lnTo>
                    <a:cubicBezTo>
                      <a:pt x="13101" y="6464"/>
                      <a:pt x="13101" y="9782"/>
                      <a:pt x="13101" y="12824"/>
                    </a:cubicBezTo>
                    <a:lnTo>
                      <a:pt x="12824" y="12824"/>
                    </a:lnTo>
                    <a:cubicBezTo>
                      <a:pt x="12547" y="10646"/>
                      <a:pt x="12547" y="8918"/>
                      <a:pt x="12547" y="7190"/>
                    </a:cubicBezTo>
                    <a:lnTo>
                      <a:pt x="12547" y="7052"/>
                    </a:lnTo>
                    <a:lnTo>
                      <a:pt x="12547" y="5600"/>
                    </a:lnTo>
                    <a:cubicBezTo>
                      <a:pt x="12547" y="5185"/>
                      <a:pt x="12547" y="4736"/>
                      <a:pt x="12686" y="4459"/>
                    </a:cubicBezTo>
                    <a:cubicBezTo>
                      <a:pt x="12686" y="4321"/>
                      <a:pt x="12686" y="4321"/>
                      <a:pt x="12547" y="4321"/>
                    </a:cubicBezTo>
                    <a:lnTo>
                      <a:pt x="12547" y="4183"/>
                    </a:lnTo>
                    <a:cubicBezTo>
                      <a:pt x="12686" y="4010"/>
                      <a:pt x="12686" y="3872"/>
                      <a:pt x="12824" y="3872"/>
                    </a:cubicBezTo>
                    <a:cubicBezTo>
                      <a:pt x="12962" y="3733"/>
                      <a:pt x="13101" y="3595"/>
                      <a:pt x="13101" y="3457"/>
                    </a:cubicBezTo>
                    <a:cubicBezTo>
                      <a:pt x="13239" y="3457"/>
                      <a:pt x="13412" y="3318"/>
                      <a:pt x="13550" y="3146"/>
                    </a:cubicBezTo>
                    <a:close/>
                    <a:moveTo>
                      <a:pt x="14276" y="5323"/>
                    </a:moveTo>
                    <a:cubicBezTo>
                      <a:pt x="14552" y="6187"/>
                      <a:pt x="14829" y="6913"/>
                      <a:pt x="15140" y="7639"/>
                    </a:cubicBezTo>
                    <a:lnTo>
                      <a:pt x="15140" y="7777"/>
                    </a:lnTo>
                    <a:lnTo>
                      <a:pt x="15140" y="7916"/>
                    </a:lnTo>
                    <a:cubicBezTo>
                      <a:pt x="15140" y="8780"/>
                      <a:pt x="15140" y="9644"/>
                      <a:pt x="14967" y="10508"/>
                    </a:cubicBezTo>
                    <a:lnTo>
                      <a:pt x="14967" y="10646"/>
                    </a:lnTo>
                    <a:lnTo>
                      <a:pt x="14967" y="12824"/>
                    </a:lnTo>
                    <a:lnTo>
                      <a:pt x="13965" y="12824"/>
                    </a:lnTo>
                    <a:lnTo>
                      <a:pt x="13965" y="11787"/>
                    </a:lnTo>
                    <a:lnTo>
                      <a:pt x="13965" y="10785"/>
                    </a:lnTo>
                    <a:cubicBezTo>
                      <a:pt x="13965" y="8780"/>
                      <a:pt x="14103" y="7052"/>
                      <a:pt x="14103" y="5323"/>
                    </a:cubicBezTo>
                    <a:close/>
                    <a:moveTo>
                      <a:pt x="16004" y="9920"/>
                    </a:moveTo>
                    <a:cubicBezTo>
                      <a:pt x="16004" y="10059"/>
                      <a:pt x="16004" y="10232"/>
                      <a:pt x="16142" y="10370"/>
                    </a:cubicBezTo>
                    <a:cubicBezTo>
                      <a:pt x="16281" y="10646"/>
                      <a:pt x="16281" y="10923"/>
                      <a:pt x="16419" y="11234"/>
                    </a:cubicBezTo>
                    <a:cubicBezTo>
                      <a:pt x="16419" y="11372"/>
                      <a:pt x="16557" y="11510"/>
                      <a:pt x="16557" y="11649"/>
                    </a:cubicBezTo>
                    <a:cubicBezTo>
                      <a:pt x="16695" y="11960"/>
                      <a:pt x="16868" y="12236"/>
                      <a:pt x="16868" y="12513"/>
                    </a:cubicBezTo>
                    <a:cubicBezTo>
                      <a:pt x="16868" y="12651"/>
                      <a:pt x="17006" y="12651"/>
                      <a:pt x="17006" y="12824"/>
                    </a:cubicBezTo>
                    <a:lnTo>
                      <a:pt x="15831" y="12824"/>
                    </a:lnTo>
                    <a:lnTo>
                      <a:pt x="15831" y="10785"/>
                    </a:lnTo>
                    <a:lnTo>
                      <a:pt x="15831" y="10646"/>
                    </a:lnTo>
                    <a:lnTo>
                      <a:pt x="16004" y="9920"/>
                    </a:lnTo>
                    <a:close/>
                    <a:moveTo>
                      <a:pt x="7190" y="11510"/>
                    </a:moveTo>
                    <a:lnTo>
                      <a:pt x="7190" y="12513"/>
                    </a:lnTo>
                    <a:lnTo>
                      <a:pt x="7190" y="12824"/>
                    </a:lnTo>
                    <a:lnTo>
                      <a:pt x="6499" y="12824"/>
                    </a:lnTo>
                    <a:lnTo>
                      <a:pt x="6326" y="12962"/>
                    </a:lnTo>
                    <a:lnTo>
                      <a:pt x="6326" y="12824"/>
                    </a:lnTo>
                    <a:lnTo>
                      <a:pt x="6637" y="12375"/>
                    </a:lnTo>
                    <a:lnTo>
                      <a:pt x="6775" y="12236"/>
                    </a:lnTo>
                    <a:cubicBezTo>
                      <a:pt x="6913" y="11960"/>
                      <a:pt x="7052" y="11787"/>
                      <a:pt x="7190" y="11510"/>
                    </a:cubicBezTo>
                    <a:close/>
                    <a:moveTo>
                      <a:pt x="64222" y="56445"/>
                    </a:moveTo>
                    <a:cubicBezTo>
                      <a:pt x="64084" y="56894"/>
                      <a:pt x="63808" y="57171"/>
                      <a:pt x="63531" y="57447"/>
                    </a:cubicBezTo>
                    <a:lnTo>
                      <a:pt x="63531" y="57309"/>
                    </a:lnTo>
                    <a:lnTo>
                      <a:pt x="63531" y="56583"/>
                    </a:lnTo>
                    <a:lnTo>
                      <a:pt x="63946" y="56583"/>
                    </a:lnTo>
                    <a:cubicBezTo>
                      <a:pt x="64084" y="56583"/>
                      <a:pt x="64222" y="56445"/>
                      <a:pt x="64222" y="56445"/>
                    </a:cubicBezTo>
                    <a:close/>
                    <a:moveTo>
                      <a:pt x="62667" y="56721"/>
                    </a:moveTo>
                    <a:lnTo>
                      <a:pt x="62667" y="57897"/>
                    </a:lnTo>
                    <a:cubicBezTo>
                      <a:pt x="62667" y="58035"/>
                      <a:pt x="62667" y="58173"/>
                      <a:pt x="62805" y="58311"/>
                    </a:cubicBezTo>
                    <a:cubicBezTo>
                      <a:pt x="62494" y="58623"/>
                      <a:pt x="62218" y="58899"/>
                      <a:pt x="62079" y="59176"/>
                    </a:cubicBezTo>
                    <a:lnTo>
                      <a:pt x="62079" y="59037"/>
                    </a:lnTo>
                    <a:cubicBezTo>
                      <a:pt x="61941" y="58311"/>
                      <a:pt x="61941" y="57586"/>
                      <a:pt x="62079" y="56894"/>
                    </a:cubicBezTo>
                    <a:lnTo>
                      <a:pt x="62356" y="56894"/>
                    </a:lnTo>
                    <a:cubicBezTo>
                      <a:pt x="62356" y="56894"/>
                      <a:pt x="62494" y="56721"/>
                      <a:pt x="62667" y="56721"/>
                    </a:cubicBezTo>
                    <a:close/>
                    <a:moveTo>
                      <a:pt x="39750" y="864"/>
                    </a:moveTo>
                    <a:cubicBezTo>
                      <a:pt x="42343" y="864"/>
                      <a:pt x="44797" y="1003"/>
                      <a:pt x="47389" y="1279"/>
                    </a:cubicBezTo>
                    <a:cubicBezTo>
                      <a:pt x="49394" y="1417"/>
                      <a:pt x="51122" y="1729"/>
                      <a:pt x="52712" y="2005"/>
                    </a:cubicBezTo>
                    <a:cubicBezTo>
                      <a:pt x="53300" y="2143"/>
                      <a:pt x="53853" y="2282"/>
                      <a:pt x="54302" y="2454"/>
                    </a:cubicBezTo>
                    <a:cubicBezTo>
                      <a:pt x="55305" y="5323"/>
                      <a:pt x="56307" y="8192"/>
                      <a:pt x="57482" y="11096"/>
                    </a:cubicBezTo>
                    <a:cubicBezTo>
                      <a:pt x="58035" y="12513"/>
                      <a:pt x="58623" y="14103"/>
                      <a:pt x="59210" y="15416"/>
                    </a:cubicBezTo>
                    <a:lnTo>
                      <a:pt x="59210" y="15555"/>
                    </a:lnTo>
                    <a:lnTo>
                      <a:pt x="59210" y="15693"/>
                    </a:lnTo>
                    <a:lnTo>
                      <a:pt x="59349" y="15831"/>
                    </a:lnTo>
                    <a:cubicBezTo>
                      <a:pt x="59763" y="16833"/>
                      <a:pt x="60075" y="18009"/>
                      <a:pt x="60489" y="19011"/>
                    </a:cubicBezTo>
                    <a:cubicBezTo>
                      <a:pt x="60628" y="19288"/>
                      <a:pt x="60766" y="19737"/>
                      <a:pt x="60939" y="20013"/>
                    </a:cubicBezTo>
                    <a:cubicBezTo>
                      <a:pt x="61353" y="21016"/>
                      <a:pt x="61803" y="22156"/>
                      <a:pt x="62218" y="23193"/>
                    </a:cubicBezTo>
                    <a:cubicBezTo>
                      <a:pt x="62805" y="25060"/>
                      <a:pt x="63531" y="26788"/>
                      <a:pt x="63946" y="28378"/>
                    </a:cubicBezTo>
                    <a:cubicBezTo>
                      <a:pt x="64222" y="29069"/>
                      <a:pt x="64395" y="29657"/>
                      <a:pt x="64533" y="30245"/>
                    </a:cubicBezTo>
                    <a:lnTo>
                      <a:pt x="64948" y="31109"/>
                    </a:lnTo>
                    <a:cubicBezTo>
                      <a:pt x="65259" y="32111"/>
                      <a:pt x="65536" y="32975"/>
                      <a:pt x="65812" y="33978"/>
                    </a:cubicBezTo>
                    <a:lnTo>
                      <a:pt x="66815" y="37296"/>
                    </a:lnTo>
                    <a:lnTo>
                      <a:pt x="67126" y="38160"/>
                    </a:lnTo>
                    <a:lnTo>
                      <a:pt x="67541" y="39439"/>
                    </a:lnTo>
                    <a:lnTo>
                      <a:pt x="67990" y="40614"/>
                    </a:lnTo>
                    <a:cubicBezTo>
                      <a:pt x="68405" y="42031"/>
                      <a:pt x="68854" y="43483"/>
                      <a:pt x="69407" y="45073"/>
                    </a:cubicBezTo>
                    <a:cubicBezTo>
                      <a:pt x="70444" y="47942"/>
                      <a:pt x="71308" y="50673"/>
                      <a:pt x="72000" y="53127"/>
                    </a:cubicBezTo>
                    <a:lnTo>
                      <a:pt x="72000" y="53265"/>
                    </a:lnTo>
                    <a:lnTo>
                      <a:pt x="72000" y="53576"/>
                    </a:lnTo>
                    <a:lnTo>
                      <a:pt x="71861" y="53714"/>
                    </a:lnTo>
                    <a:cubicBezTo>
                      <a:pt x="71723" y="53714"/>
                      <a:pt x="71723" y="53853"/>
                      <a:pt x="71585" y="53853"/>
                    </a:cubicBezTo>
                    <a:cubicBezTo>
                      <a:pt x="71446" y="53853"/>
                      <a:pt x="71308" y="53991"/>
                      <a:pt x="71135" y="53991"/>
                    </a:cubicBezTo>
                    <a:cubicBezTo>
                      <a:pt x="70721" y="54302"/>
                      <a:pt x="70133" y="54440"/>
                      <a:pt x="69718" y="54578"/>
                    </a:cubicBezTo>
                    <a:cubicBezTo>
                      <a:pt x="69269" y="54717"/>
                      <a:pt x="68992" y="54717"/>
                      <a:pt x="68543" y="54855"/>
                    </a:cubicBezTo>
                    <a:cubicBezTo>
                      <a:pt x="68128" y="54855"/>
                      <a:pt x="67679" y="54993"/>
                      <a:pt x="67264" y="55166"/>
                    </a:cubicBezTo>
                    <a:cubicBezTo>
                      <a:pt x="66538" y="55304"/>
                      <a:pt x="65951" y="55304"/>
                      <a:pt x="65398" y="55443"/>
                    </a:cubicBezTo>
                    <a:cubicBezTo>
                      <a:pt x="64948" y="55581"/>
                      <a:pt x="64395" y="55581"/>
                      <a:pt x="63946" y="55719"/>
                    </a:cubicBezTo>
                    <a:lnTo>
                      <a:pt x="63808" y="55719"/>
                    </a:lnTo>
                    <a:lnTo>
                      <a:pt x="63220" y="55857"/>
                    </a:lnTo>
                    <a:lnTo>
                      <a:pt x="63082" y="55719"/>
                    </a:lnTo>
                    <a:lnTo>
                      <a:pt x="62943" y="55719"/>
                    </a:lnTo>
                    <a:lnTo>
                      <a:pt x="62943" y="55857"/>
                    </a:lnTo>
                    <a:lnTo>
                      <a:pt x="62667" y="55857"/>
                    </a:lnTo>
                    <a:cubicBezTo>
                      <a:pt x="62356" y="56030"/>
                      <a:pt x="62079" y="56030"/>
                      <a:pt x="61803" y="56030"/>
                    </a:cubicBezTo>
                    <a:lnTo>
                      <a:pt x="61630" y="56030"/>
                    </a:lnTo>
                    <a:cubicBezTo>
                      <a:pt x="61630" y="56168"/>
                      <a:pt x="61492" y="56168"/>
                      <a:pt x="61492" y="56168"/>
                    </a:cubicBezTo>
                    <a:lnTo>
                      <a:pt x="61353" y="56168"/>
                    </a:lnTo>
                    <a:cubicBezTo>
                      <a:pt x="60939" y="56307"/>
                      <a:pt x="60489" y="56307"/>
                      <a:pt x="60075" y="56445"/>
                    </a:cubicBezTo>
                    <a:cubicBezTo>
                      <a:pt x="60075" y="56445"/>
                      <a:pt x="59902" y="56445"/>
                      <a:pt x="59902" y="56583"/>
                    </a:cubicBezTo>
                    <a:lnTo>
                      <a:pt x="59349" y="56583"/>
                    </a:lnTo>
                    <a:cubicBezTo>
                      <a:pt x="58761" y="56721"/>
                      <a:pt x="58173" y="56894"/>
                      <a:pt x="57620" y="57033"/>
                    </a:cubicBezTo>
                    <a:cubicBezTo>
                      <a:pt x="57482" y="57033"/>
                      <a:pt x="57482" y="57171"/>
                      <a:pt x="57309" y="57171"/>
                    </a:cubicBezTo>
                    <a:cubicBezTo>
                      <a:pt x="57033" y="57171"/>
                      <a:pt x="56756" y="57309"/>
                      <a:pt x="56445" y="57309"/>
                    </a:cubicBezTo>
                    <a:cubicBezTo>
                      <a:pt x="56030" y="57309"/>
                      <a:pt x="55754" y="57447"/>
                      <a:pt x="55305" y="57447"/>
                    </a:cubicBezTo>
                    <a:cubicBezTo>
                      <a:pt x="55166" y="57586"/>
                      <a:pt x="55028" y="57586"/>
                      <a:pt x="54890" y="57586"/>
                    </a:cubicBezTo>
                    <a:cubicBezTo>
                      <a:pt x="54440" y="57758"/>
                      <a:pt x="54164" y="57758"/>
                      <a:pt x="53715" y="57758"/>
                    </a:cubicBezTo>
                    <a:cubicBezTo>
                      <a:pt x="53576" y="57897"/>
                      <a:pt x="53438" y="57897"/>
                      <a:pt x="53162" y="57897"/>
                    </a:cubicBezTo>
                    <a:cubicBezTo>
                      <a:pt x="52850" y="58035"/>
                      <a:pt x="52574" y="58035"/>
                      <a:pt x="52297" y="58035"/>
                    </a:cubicBezTo>
                    <a:cubicBezTo>
                      <a:pt x="51848" y="58173"/>
                      <a:pt x="51572" y="58173"/>
                      <a:pt x="51260" y="58173"/>
                    </a:cubicBezTo>
                    <a:cubicBezTo>
                      <a:pt x="51122" y="58173"/>
                      <a:pt x="51122" y="58311"/>
                      <a:pt x="50984" y="58311"/>
                    </a:cubicBezTo>
                    <a:lnTo>
                      <a:pt x="50707" y="58311"/>
                    </a:lnTo>
                    <a:cubicBezTo>
                      <a:pt x="49982" y="58450"/>
                      <a:pt x="49394" y="58450"/>
                      <a:pt x="48668" y="58623"/>
                    </a:cubicBezTo>
                    <a:cubicBezTo>
                      <a:pt x="47389" y="58761"/>
                      <a:pt x="46076" y="58899"/>
                      <a:pt x="44797" y="59037"/>
                    </a:cubicBezTo>
                    <a:cubicBezTo>
                      <a:pt x="42792" y="59314"/>
                      <a:pt x="40753" y="59487"/>
                      <a:pt x="38886" y="59487"/>
                    </a:cubicBezTo>
                    <a:cubicBezTo>
                      <a:pt x="38298" y="59487"/>
                      <a:pt x="37884" y="59625"/>
                      <a:pt x="37434" y="59625"/>
                    </a:cubicBezTo>
                    <a:lnTo>
                      <a:pt x="34151" y="59625"/>
                    </a:lnTo>
                    <a:cubicBezTo>
                      <a:pt x="31247" y="59625"/>
                      <a:pt x="28240" y="59487"/>
                      <a:pt x="25786" y="59487"/>
                    </a:cubicBezTo>
                    <a:lnTo>
                      <a:pt x="25509" y="59314"/>
                    </a:lnTo>
                    <a:lnTo>
                      <a:pt x="24645" y="59314"/>
                    </a:lnTo>
                    <a:cubicBezTo>
                      <a:pt x="24472" y="59314"/>
                      <a:pt x="24472" y="59176"/>
                      <a:pt x="24472" y="59176"/>
                    </a:cubicBezTo>
                    <a:lnTo>
                      <a:pt x="24472" y="59037"/>
                    </a:lnTo>
                    <a:cubicBezTo>
                      <a:pt x="24334" y="58761"/>
                      <a:pt x="24058" y="58450"/>
                      <a:pt x="23919" y="58173"/>
                    </a:cubicBezTo>
                    <a:lnTo>
                      <a:pt x="23919" y="58035"/>
                    </a:lnTo>
                    <a:lnTo>
                      <a:pt x="23781" y="57897"/>
                    </a:lnTo>
                    <a:cubicBezTo>
                      <a:pt x="23608" y="57758"/>
                      <a:pt x="23608" y="57586"/>
                      <a:pt x="23608" y="57447"/>
                    </a:cubicBezTo>
                    <a:cubicBezTo>
                      <a:pt x="23194" y="56721"/>
                      <a:pt x="22744" y="55857"/>
                      <a:pt x="22329" y="55166"/>
                    </a:cubicBezTo>
                    <a:cubicBezTo>
                      <a:pt x="22191" y="54578"/>
                      <a:pt x="21880" y="53991"/>
                      <a:pt x="21604" y="53438"/>
                    </a:cubicBezTo>
                    <a:cubicBezTo>
                      <a:pt x="21465" y="53127"/>
                      <a:pt x="21327" y="52850"/>
                      <a:pt x="21189" y="52574"/>
                    </a:cubicBezTo>
                    <a:cubicBezTo>
                      <a:pt x="20878" y="51986"/>
                      <a:pt x="20601" y="51398"/>
                      <a:pt x="20325" y="50673"/>
                    </a:cubicBezTo>
                    <a:cubicBezTo>
                      <a:pt x="18873" y="47665"/>
                      <a:pt x="17559" y="44347"/>
                      <a:pt x="16004" y="40476"/>
                    </a:cubicBezTo>
                    <a:cubicBezTo>
                      <a:pt x="14691" y="37019"/>
                      <a:pt x="13412" y="33563"/>
                      <a:pt x="11960" y="29657"/>
                    </a:cubicBezTo>
                    <a:cubicBezTo>
                      <a:pt x="10957" y="26926"/>
                      <a:pt x="10093" y="24611"/>
                      <a:pt x="9229" y="22329"/>
                    </a:cubicBezTo>
                    <a:cubicBezTo>
                      <a:pt x="8780" y="20878"/>
                      <a:pt x="8227" y="19564"/>
                      <a:pt x="7777" y="18423"/>
                    </a:cubicBezTo>
                    <a:cubicBezTo>
                      <a:pt x="7363" y="16833"/>
                      <a:pt x="6775" y="15243"/>
                      <a:pt x="6187" y="13826"/>
                    </a:cubicBezTo>
                    <a:lnTo>
                      <a:pt x="6326" y="13826"/>
                    </a:lnTo>
                    <a:cubicBezTo>
                      <a:pt x="7292" y="13679"/>
                      <a:pt x="8219" y="13640"/>
                      <a:pt x="9140" y="13640"/>
                    </a:cubicBezTo>
                    <a:cubicBezTo>
                      <a:pt x="10164" y="13640"/>
                      <a:pt x="11181" y="13688"/>
                      <a:pt x="12236" y="13688"/>
                    </a:cubicBezTo>
                    <a:lnTo>
                      <a:pt x="17732" y="13688"/>
                    </a:lnTo>
                    <a:cubicBezTo>
                      <a:pt x="17732" y="13688"/>
                      <a:pt x="17870" y="13688"/>
                      <a:pt x="17870" y="13515"/>
                    </a:cubicBezTo>
                    <a:lnTo>
                      <a:pt x="18009" y="13377"/>
                    </a:lnTo>
                    <a:lnTo>
                      <a:pt x="18009" y="13100"/>
                    </a:lnTo>
                    <a:cubicBezTo>
                      <a:pt x="17421" y="11510"/>
                      <a:pt x="16868" y="9920"/>
                      <a:pt x="16281" y="8503"/>
                    </a:cubicBezTo>
                    <a:lnTo>
                      <a:pt x="16281" y="8330"/>
                    </a:lnTo>
                    <a:cubicBezTo>
                      <a:pt x="16004" y="7777"/>
                      <a:pt x="15831" y="7190"/>
                      <a:pt x="15555" y="6602"/>
                    </a:cubicBezTo>
                    <a:lnTo>
                      <a:pt x="15555" y="6464"/>
                    </a:lnTo>
                    <a:cubicBezTo>
                      <a:pt x="15416" y="6326"/>
                      <a:pt x="15416" y="6187"/>
                      <a:pt x="15416" y="6187"/>
                    </a:cubicBezTo>
                    <a:lnTo>
                      <a:pt x="15416" y="6049"/>
                    </a:lnTo>
                    <a:cubicBezTo>
                      <a:pt x="15278" y="5738"/>
                      <a:pt x="15278" y="5600"/>
                      <a:pt x="15140" y="5323"/>
                    </a:cubicBezTo>
                    <a:cubicBezTo>
                      <a:pt x="15140" y="5185"/>
                      <a:pt x="14967" y="5047"/>
                      <a:pt x="14967" y="4874"/>
                    </a:cubicBezTo>
                    <a:lnTo>
                      <a:pt x="14967" y="4736"/>
                    </a:lnTo>
                    <a:cubicBezTo>
                      <a:pt x="14829" y="4459"/>
                      <a:pt x="14829" y="4321"/>
                      <a:pt x="14691" y="4010"/>
                    </a:cubicBezTo>
                    <a:cubicBezTo>
                      <a:pt x="14691" y="4010"/>
                      <a:pt x="14691" y="3872"/>
                      <a:pt x="14552" y="3733"/>
                    </a:cubicBezTo>
                    <a:lnTo>
                      <a:pt x="14552" y="3457"/>
                    </a:lnTo>
                    <a:cubicBezTo>
                      <a:pt x="14552" y="3318"/>
                      <a:pt x="14414" y="3146"/>
                      <a:pt x="14414" y="3007"/>
                    </a:cubicBezTo>
                    <a:lnTo>
                      <a:pt x="14691" y="2869"/>
                    </a:lnTo>
                    <a:lnTo>
                      <a:pt x="16557" y="2869"/>
                    </a:lnTo>
                    <a:cubicBezTo>
                      <a:pt x="17421" y="2731"/>
                      <a:pt x="18285" y="2731"/>
                      <a:pt x="19460" y="2593"/>
                    </a:cubicBezTo>
                    <a:cubicBezTo>
                      <a:pt x="20152" y="2454"/>
                      <a:pt x="21016" y="2282"/>
                      <a:pt x="21742" y="2282"/>
                    </a:cubicBezTo>
                    <a:lnTo>
                      <a:pt x="22053" y="2143"/>
                    </a:lnTo>
                    <a:lnTo>
                      <a:pt x="22744" y="2143"/>
                    </a:lnTo>
                    <a:lnTo>
                      <a:pt x="23194" y="2005"/>
                    </a:lnTo>
                    <a:cubicBezTo>
                      <a:pt x="23919" y="2005"/>
                      <a:pt x="24472" y="1867"/>
                      <a:pt x="25060" y="1867"/>
                    </a:cubicBezTo>
                    <a:cubicBezTo>
                      <a:pt x="26062" y="1729"/>
                      <a:pt x="27065" y="1590"/>
                      <a:pt x="27929" y="1590"/>
                    </a:cubicBezTo>
                    <a:cubicBezTo>
                      <a:pt x="28966" y="1417"/>
                      <a:pt x="29968" y="1279"/>
                      <a:pt x="30832" y="1279"/>
                    </a:cubicBezTo>
                    <a:cubicBezTo>
                      <a:pt x="32975" y="1141"/>
                      <a:pt x="34842" y="1003"/>
                      <a:pt x="36743" y="864"/>
                    </a:cubicBezTo>
                    <a:close/>
                    <a:moveTo>
                      <a:pt x="61077" y="57171"/>
                    </a:moveTo>
                    <a:cubicBezTo>
                      <a:pt x="61077" y="58035"/>
                      <a:pt x="61077" y="58899"/>
                      <a:pt x="61215" y="59763"/>
                    </a:cubicBezTo>
                    <a:lnTo>
                      <a:pt x="61215" y="59901"/>
                    </a:lnTo>
                    <a:lnTo>
                      <a:pt x="61353" y="60040"/>
                    </a:lnTo>
                    <a:cubicBezTo>
                      <a:pt x="60939" y="60351"/>
                      <a:pt x="60628" y="60766"/>
                      <a:pt x="60351" y="61215"/>
                    </a:cubicBezTo>
                    <a:lnTo>
                      <a:pt x="60351" y="60904"/>
                    </a:lnTo>
                    <a:lnTo>
                      <a:pt x="60351" y="57309"/>
                    </a:lnTo>
                    <a:cubicBezTo>
                      <a:pt x="60628" y="57171"/>
                      <a:pt x="60939" y="57171"/>
                      <a:pt x="61077" y="57171"/>
                    </a:cubicBezTo>
                    <a:close/>
                    <a:moveTo>
                      <a:pt x="59487" y="57447"/>
                    </a:moveTo>
                    <a:lnTo>
                      <a:pt x="59487" y="57758"/>
                    </a:lnTo>
                    <a:cubicBezTo>
                      <a:pt x="59487" y="59037"/>
                      <a:pt x="59349" y="60351"/>
                      <a:pt x="59487" y="61630"/>
                    </a:cubicBezTo>
                    <a:lnTo>
                      <a:pt x="59487" y="61906"/>
                    </a:lnTo>
                    <a:lnTo>
                      <a:pt x="59625" y="61906"/>
                    </a:lnTo>
                    <a:cubicBezTo>
                      <a:pt x="59210" y="62356"/>
                      <a:pt x="58899" y="62770"/>
                      <a:pt x="58485" y="63220"/>
                    </a:cubicBezTo>
                    <a:lnTo>
                      <a:pt x="58485" y="62632"/>
                    </a:lnTo>
                    <a:cubicBezTo>
                      <a:pt x="58346" y="61042"/>
                      <a:pt x="58346" y="59314"/>
                      <a:pt x="58485" y="57758"/>
                    </a:cubicBezTo>
                    <a:lnTo>
                      <a:pt x="58623" y="57758"/>
                    </a:lnTo>
                    <a:cubicBezTo>
                      <a:pt x="58899" y="57586"/>
                      <a:pt x="59210" y="57586"/>
                      <a:pt x="59487" y="57447"/>
                    </a:cubicBezTo>
                    <a:close/>
                    <a:moveTo>
                      <a:pt x="57620" y="57897"/>
                    </a:moveTo>
                    <a:cubicBezTo>
                      <a:pt x="57482" y="59763"/>
                      <a:pt x="57482" y="61630"/>
                      <a:pt x="57620" y="63496"/>
                    </a:cubicBezTo>
                    <a:cubicBezTo>
                      <a:pt x="57620" y="63634"/>
                      <a:pt x="57620" y="63634"/>
                      <a:pt x="57759" y="63634"/>
                    </a:cubicBezTo>
                    <a:cubicBezTo>
                      <a:pt x="57759" y="63807"/>
                      <a:pt x="57759" y="63807"/>
                      <a:pt x="57897" y="63946"/>
                    </a:cubicBezTo>
                    <a:cubicBezTo>
                      <a:pt x="57620" y="64084"/>
                      <a:pt x="57482" y="64360"/>
                      <a:pt x="57171" y="64671"/>
                    </a:cubicBezTo>
                    <a:lnTo>
                      <a:pt x="56618" y="65224"/>
                    </a:lnTo>
                    <a:lnTo>
                      <a:pt x="56618" y="62217"/>
                    </a:lnTo>
                    <a:lnTo>
                      <a:pt x="56618" y="61906"/>
                    </a:lnTo>
                    <a:cubicBezTo>
                      <a:pt x="56618" y="60766"/>
                      <a:pt x="56445" y="59487"/>
                      <a:pt x="56618" y="58173"/>
                    </a:cubicBezTo>
                    <a:cubicBezTo>
                      <a:pt x="56895" y="58035"/>
                      <a:pt x="57309" y="58035"/>
                      <a:pt x="57620" y="57897"/>
                    </a:cubicBezTo>
                    <a:close/>
                    <a:moveTo>
                      <a:pt x="55754" y="58311"/>
                    </a:moveTo>
                    <a:cubicBezTo>
                      <a:pt x="55581" y="60766"/>
                      <a:pt x="55754" y="63081"/>
                      <a:pt x="55754" y="65536"/>
                    </a:cubicBezTo>
                    <a:cubicBezTo>
                      <a:pt x="55754" y="65674"/>
                      <a:pt x="55892" y="65812"/>
                      <a:pt x="56030" y="65950"/>
                    </a:cubicBezTo>
                    <a:lnTo>
                      <a:pt x="55892" y="66089"/>
                    </a:lnTo>
                    <a:cubicBezTo>
                      <a:pt x="55581" y="66400"/>
                      <a:pt x="55443" y="66538"/>
                      <a:pt x="55305" y="66676"/>
                    </a:cubicBezTo>
                    <a:cubicBezTo>
                      <a:pt x="55305" y="65363"/>
                      <a:pt x="55166" y="64084"/>
                      <a:pt x="55028" y="62770"/>
                    </a:cubicBezTo>
                    <a:cubicBezTo>
                      <a:pt x="54890" y="61353"/>
                      <a:pt x="54890" y="59901"/>
                      <a:pt x="55028" y="58450"/>
                    </a:cubicBezTo>
                    <a:cubicBezTo>
                      <a:pt x="55305" y="58450"/>
                      <a:pt x="55443" y="58311"/>
                      <a:pt x="55754" y="58311"/>
                    </a:cubicBezTo>
                    <a:close/>
                    <a:moveTo>
                      <a:pt x="54164" y="58623"/>
                    </a:moveTo>
                    <a:cubicBezTo>
                      <a:pt x="54164" y="58899"/>
                      <a:pt x="54164" y="59176"/>
                      <a:pt x="54026" y="59487"/>
                    </a:cubicBezTo>
                    <a:lnTo>
                      <a:pt x="54026" y="60351"/>
                    </a:lnTo>
                    <a:cubicBezTo>
                      <a:pt x="54026" y="61215"/>
                      <a:pt x="54026" y="61906"/>
                      <a:pt x="54164" y="62632"/>
                    </a:cubicBezTo>
                    <a:cubicBezTo>
                      <a:pt x="54302" y="64222"/>
                      <a:pt x="54440" y="65674"/>
                      <a:pt x="54440" y="67091"/>
                    </a:cubicBezTo>
                    <a:cubicBezTo>
                      <a:pt x="54440" y="67264"/>
                      <a:pt x="54440" y="67402"/>
                      <a:pt x="54579" y="67540"/>
                    </a:cubicBezTo>
                    <a:lnTo>
                      <a:pt x="54164" y="67955"/>
                    </a:lnTo>
                    <a:lnTo>
                      <a:pt x="54026" y="68128"/>
                    </a:lnTo>
                    <a:lnTo>
                      <a:pt x="53853" y="68266"/>
                    </a:lnTo>
                    <a:cubicBezTo>
                      <a:pt x="53715" y="66953"/>
                      <a:pt x="53576" y="65536"/>
                      <a:pt x="53438" y="64222"/>
                    </a:cubicBezTo>
                    <a:lnTo>
                      <a:pt x="53438" y="64084"/>
                    </a:lnTo>
                    <a:lnTo>
                      <a:pt x="53438" y="63081"/>
                    </a:lnTo>
                    <a:cubicBezTo>
                      <a:pt x="53438" y="62770"/>
                      <a:pt x="53438" y="62632"/>
                      <a:pt x="53300" y="62356"/>
                    </a:cubicBezTo>
                    <a:lnTo>
                      <a:pt x="53300" y="62217"/>
                    </a:lnTo>
                    <a:lnTo>
                      <a:pt x="53300" y="59625"/>
                    </a:lnTo>
                    <a:lnTo>
                      <a:pt x="53300" y="59037"/>
                    </a:lnTo>
                    <a:lnTo>
                      <a:pt x="53300" y="58761"/>
                    </a:lnTo>
                    <a:cubicBezTo>
                      <a:pt x="53576" y="58761"/>
                      <a:pt x="53853" y="58623"/>
                      <a:pt x="54164" y="58623"/>
                    </a:cubicBezTo>
                    <a:close/>
                    <a:moveTo>
                      <a:pt x="38298" y="0"/>
                    </a:moveTo>
                    <a:cubicBezTo>
                      <a:pt x="36432" y="0"/>
                      <a:pt x="34565" y="139"/>
                      <a:pt x="32561" y="277"/>
                    </a:cubicBezTo>
                    <a:cubicBezTo>
                      <a:pt x="30971" y="415"/>
                      <a:pt x="29381" y="553"/>
                      <a:pt x="27791" y="726"/>
                    </a:cubicBezTo>
                    <a:cubicBezTo>
                      <a:pt x="27065" y="726"/>
                      <a:pt x="26374" y="864"/>
                      <a:pt x="25509" y="864"/>
                    </a:cubicBezTo>
                    <a:cubicBezTo>
                      <a:pt x="24784" y="1003"/>
                      <a:pt x="23919" y="1141"/>
                      <a:pt x="23194" y="1141"/>
                    </a:cubicBezTo>
                    <a:cubicBezTo>
                      <a:pt x="21604" y="1417"/>
                      <a:pt x="20014" y="1590"/>
                      <a:pt x="18424" y="1867"/>
                    </a:cubicBezTo>
                    <a:cubicBezTo>
                      <a:pt x="17732" y="1867"/>
                      <a:pt x="16868" y="2005"/>
                      <a:pt x="16142" y="2005"/>
                    </a:cubicBezTo>
                    <a:cubicBezTo>
                      <a:pt x="15693" y="2005"/>
                      <a:pt x="15416" y="2005"/>
                      <a:pt x="14967" y="2143"/>
                    </a:cubicBezTo>
                    <a:lnTo>
                      <a:pt x="13550" y="2143"/>
                    </a:lnTo>
                    <a:cubicBezTo>
                      <a:pt x="13412" y="2143"/>
                      <a:pt x="13412" y="2143"/>
                      <a:pt x="13239" y="2282"/>
                    </a:cubicBezTo>
                    <a:cubicBezTo>
                      <a:pt x="13101" y="2282"/>
                      <a:pt x="13101" y="2454"/>
                      <a:pt x="12962" y="2593"/>
                    </a:cubicBezTo>
                    <a:lnTo>
                      <a:pt x="12824" y="2593"/>
                    </a:lnTo>
                    <a:cubicBezTo>
                      <a:pt x="12824" y="2731"/>
                      <a:pt x="12686" y="2731"/>
                      <a:pt x="12686" y="2731"/>
                    </a:cubicBezTo>
                    <a:cubicBezTo>
                      <a:pt x="12236" y="3146"/>
                      <a:pt x="11960" y="3457"/>
                      <a:pt x="11683" y="3872"/>
                    </a:cubicBezTo>
                    <a:cubicBezTo>
                      <a:pt x="10646" y="4874"/>
                      <a:pt x="9782" y="5911"/>
                      <a:pt x="9091" y="7052"/>
                    </a:cubicBezTo>
                    <a:cubicBezTo>
                      <a:pt x="8365" y="7916"/>
                      <a:pt x="7777" y="8780"/>
                      <a:pt x="7190" y="9782"/>
                    </a:cubicBezTo>
                    <a:cubicBezTo>
                      <a:pt x="6913" y="10232"/>
                      <a:pt x="6637" y="10646"/>
                      <a:pt x="6326" y="11234"/>
                    </a:cubicBezTo>
                    <a:cubicBezTo>
                      <a:pt x="6049" y="11649"/>
                      <a:pt x="5911" y="12098"/>
                      <a:pt x="5634" y="12513"/>
                    </a:cubicBezTo>
                    <a:cubicBezTo>
                      <a:pt x="5462" y="12651"/>
                      <a:pt x="5462" y="12824"/>
                      <a:pt x="5323" y="12824"/>
                    </a:cubicBezTo>
                    <a:lnTo>
                      <a:pt x="5323" y="13100"/>
                    </a:lnTo>
                    <a:lnTo>
                      <a:pt x="5323" y="13377"/>
                    </a:lnTo>
                    <a:lnTo>
                      <a:pt x="5323" y="13515"/>
                    </a:lnTo>
                    <a:cubicBezTo>
                      <a:pt x="5185" y="13515"/>
                      <a:pt x="5185" y="13688"/>
                      <a:pt x="5323" y="13688"/>
                    </a:cubicBezTo>
                    <a:cubicBezTo>
                      <a:pt x="5911" y="15555"/>
                      <a:pt x="6637" y="17421"/>
                      <a:pt x="7190" y="19288"/>
                    </a:cubicBezTo>
                    <a:cubicBezTo>
                      <a:pt x="7052" y="19288"/>
                      <a:pt x="6775" y="19426"/>
                      <a:pt x="6637" y="19564"/>
                    </a:cubicBezTo>
                    <a:cubicBezTo>
                      <a:pt x="5911" y="19737"/>
                      <a:pt x="5323" y="20013"/>
                      <a:pt x="4597" y="20152"/>
                    </a:cubicBezTo>
                    <a:cubicBezTo>
                      <a:pt x="3319" y="20428"/>
                      <a:pt x="1867" y="20739"/>
                      <a:pt x="450" y="20878"/>
                    </a:cubicBezTo>
                    <a:lnTo>
                      <a:pt x="450" y="21016"/>
                    </a:lnTo>
                    <a:cubicBezTo>
                      <a:pt x="139" y="21016"/>
                      <a:pt x="0" y="21154"/>
                      <a:pt x="0" y="21465"/>
                    </a:cubicBezTo>
                    <a:lnTo>
                      <a:pt x="0" y="21742"/>
                    </a:lnTo>
                    <a:cubicBezTo>
                      <a:pt x="864" y="24058"/>
                      <a:pt x="1590" y="26339"/>
                      <a:pt x="2316" y="28793"/>
                    </a:cubicBezTo>
                    <a:cubicBezTo>
                      <a:pt x="3042" y="31247"/>
                      <a:pt x="3733" y="33563"/>
                      <a:pt x="4597" y="35982"/>
                    </a:cubicBezTo>
                    <a:cubicBezTo>
                      <a:pt x="4770" y="35982"/>
                      <a:pt x="4909" y="36155"/>
                      <a:pt x="4909" y="36155"/>
                    </a:cubicBezTo>
                    <a:lnTo>
                      <a:pt x="5185" y="36155"/>
                    </a:lnTo>
                    <a:cubicBezTo>
                      <a:pt x="5323" y="35982"/>
                      <a:pt x="5462" y="35982"/>
                      <a:pt x="5462" y="35844"/>
                    </a:cubicBezTo>
                    <a:lnTo>
                      <a:pt x="5462" y="35706"/>
                    </a:lnTo>
                    <a:lnTo>
                      <a:pt x="5462" y="35568"/>
                    </a:lnTo>
                    <a:lnTo>
                      <a:pt x="5323" y="35429"/>
                    </a:lnTo>
                    <a:cubicBezTo>
                      <a:pt x="5185" y="34842"/>
                      <a:pt x="5047" y="34254"/>
                      <a:pt x="4770" y="33701"/>
                    </a:cubicBezTo>
                    <a:cubicBezTo>
                      <a:pt x="4321" y="32526"/>
                      <a:pt x="4044" y="31385"/>
                      <a:pt x="3595" y="30106"/>
                    </a:cubicBezTo>
                    <a:cubicBezTo>
                      <a:pt x="3457" y="29657"/>
                      <a:pt x="3319" y="29069"/>
                      <a:pt x="3180" y="28516"/>
                    </a:cubicBezTo>
                    <a:cubicBezTo>
                      <a:pt x="2869" y="27514"/>
                      <a:pt x="2454" y="26339"/>
                      <a:pt x="2178" y="25336"/>
                    </a:cubicBezTo>
                    <a:cubicBezTo>
                      <a:pt x="2178" y="25198"/>
                      <a:pt x="2005" y="25060"/>
                      <a:pt x="2005" y="24922"/>
                    </a:cubicBezTo>
                    <a:cubicBezTo>
                      <a:pt x="1867" y="24472"/>
                      <a:pt x="1729" y="24058"/>
                      <a:pt x="1590" y="23608"/>
                    </a:cubicBezTo>
                    <a:cubicBezTo>
                      <a:pt x="1590" y="23470"/>
                      <a:pt x="1452" y="23332"/>
                      <a:pt x="1452" y="23193"/>
                    </a:cubicBezTo>
                    <a:cubicBezTo>
                      <a:pt x="1314" y="22744"/>
                      <a:pt x="1141" y="22329"/>
                      <a:pt x="1003" y="22018"/>
                    </a:cubicBezTo>
                    <a:lnTo>
                      <a:pt x="1003" y="21742"/>
                    </a:lnTo>
                    <a:cubicBezTo>
                      <a:pt x="1867" y="21603"/>
                      <a:pt x="2731" y="21465"/>
                      <a:pt x="3457" y="21292"/>
                    </a:cubicBezTo>
                    <a:cubicBezTo>
                      <a:pt x="3733" y="21292"/>
                      <a:pt x="4044" y="21154"/>
                      <a:pt x="4321" y="21154"/>
                    </a:cubicBezTo>
                    <a:cubicBezTo>
                      <a:pt x="4909" y="21016"/>
                      <a:pt x="5634" y="20739"/>
                      <a:pt x="6187" y="20601"/>
                    </a:cubicBezTo>
                    <a:cubicBezTo>
                      <a:pt x="6637" y="20428"/>
                      <a:pt x="7052" y="20290"/>
                      <a:pt x="7501" y="20152"/>
                    </a:cubicBezTo>
                    <a:cubicBezTo>
                      <a:pt x="7916" y="21016"/>
                      <a:pt x="8227" y="22018"/>
                      <a:pt x="8503" y="23021"/>
                    </a:cubicBezTo>
                    <a:cubicBezTo>
                      <a:pt x="8642" y="23021"/>
                      <a:pt x="8642" y="23193"/>
                      <a:pt x="8642" y="23332"/>
                    </a:cubicBezTo>
                    <a:cubicBezTo>
                      <a:pt x="10093" y="27341"/>
                      <a:pt x="11683" y="31385"/>
                      <a:pt x="13101" y="35291"/>
                    </a:cubicBezTo>
                    <a:cubicBezTo>
                      <a:pt x="13965" y="37296"/>
                      <a:pt x="14691" y="39162"/>
                      <a:pt x="15416" y="41167"/>
                    </a:cubicBezTo>
                    <a:lnTo>
                      <a:pt x="15555" y="41478"/>
                    </a:lnTo>
                    <a:cubicBezTo>
                      <a:pt x="15831" y="42342"/>
                      <a:pt x="16142" y="43207"/>
                      <a:pt x="16557" y="44071"/>
                    </a:cubicBezTo>
                    <a:lnTo>
                      <a:pt x="16557" y="44209"/>
                    </a:lnTo>
                    <a:lnTo>
                      <a:pt x="16557" y="44347"/>
                    </a:lnTo>
                    <a:cubicBezTo>
                      <a:pt x="16868" y="44624"/>
                      <a:pt x="17006" y="45073"/>
                      <a:pt x="17145" y="45350"/>
                    </a:cubicBezTo>
                    <a:lnTo>
                      <a:pt x="17283" y="45937"/>
                    </a:lnTo>
                    <a:cubicBezTo>
                      <a:pt x="17559" y="46663"/>
                      <a:pt x="17870" y="47389"/>
                      <a:pt x="18285" y="48080"/>
                    </a:cubicBezTo>
                    <a:lnTo>
                      <a:pt x="18285" y="48391"/>
                    </a:lnTo>
                    <a:cubicBezTo>
                      <a:pt x="18424" y="48806"/>
                      <a:pt x="18735" y="49117"/>
                      <a:pt x="18873" y="49532"/>
                    </a:cubicBezTo>
                    <a:cubicBezTo>
                      <a:pt x="19149" y="50120"/>
                      <a:pt x="19460" y="50845"/>
                      <a:pt x="19737" y="51398"/>
                    </a:cubicBezTo>
                    <a:cubicBezTo>
                      <a:pt x="19737" y="51537"/>
                      <a:pt x="19737" y="51710"/>
                      <a:pt x="19875" y="51710"/>
                    </a:cubicBezTo>
                    <a:cubicBezTo>
                      <a:pt x="19875" y="51986"/>
                      <a:pt x="20014" y="52263"/>
                      <a:pt x="20152" y="52574"/>
                    </a:cubicBezTo>
                    <a:cubicBezTo>
                      <a:pt x="20325" y="52850"/>
                      <a:pt x="20463" y="52988"/>
                      <a:pt x="20601" y="53265"/>
                    </a:cubicBezTo>
                    <a:cubicBezTo>
                      <a:pt x="20601" y="53438"/>
                      <a:pt x="20601" y="53576"/>
                      <a:pt x="20739" y="53576"/>
                    </a:cubicBezTo>
                    <a:cubicBezTo>
                      <a:pt x="20878" y="53991"/>
                      <a:pt x="21016" y="54302"/>
                      <a:pt x="21189" y="54717"/>
                    </a:cubicBezTo>
                    <a:cubicBezTo>
                      <a:pt x="21465" y="55166"/>
                      <a:pt x="21604" y="55581"/>
                      <a:pt x="21880" y="56030"/>
                    </a:cubicBezTo>
                    <a:cubicBezTo>
                      <a:pt x="22191" y="56583"/>
                      <a:pt x="22468" y="57309"/>
                      <a:pt x="22917" y="57897"/>
                    </a:cubicBezTo>
                    <a:cubicBezTo>
                      <a:pt x="22917" y="58035"/>
                      <a:pt x="22917" y="58035"/>
                      <a:pt x="23055" y="58173"/>
                    </a:cubicBezTo>
                    <a:lnTo>
                      <a:pt x="23055" y="58311"/>
                    </a:lnTo>
                    <a:lnTo>
                      <a:pt x="23194" y="58450"/>
                    </a:lnTo>
                    <a:lnTo>
                      <a:pt x="23194" y="58623"/>
                    </a:lnTo>
                    <a:cubicBezTo>
                      <a:pt x="23332" y="58761"/>
                      <a:pt x="23470" y="58899"/>
                      <a:pt x="23470" y="59176"/>
                    </a:cubicBezTo>
                    <a:lnTo>
                      <a:pt x="23608" y="59176"/>
                    </a:lnTo>
                    <a:cubicBezTo>
                      <a:pt x="23608" y="59487"/>
                      <a:pt x="23781" y="59625"/>
                      <a:pt x="23781" y="59763"/>
                    </a:cubicBezTo>
                    <a:cubicBezTo>
                      <a:pt x="23919" y="59901"/>
                      <a:pt x="23919" y="60040"/>
                      <a:pt x="24058" y="60040"/>
                    </a:cubicBezTo>
                    <a:lnTo>
                      <a:pt x="24196" y="60040"/>
                    </a:lnTo>
                    <a:cubicBezTo>
                      <a:pt x="24334" y="60178"/>
                      <a:pt x="24334" y="60178"/>
                      <a:pt x="24472" y="60178"/>
                    </a:cubicBezTo>
                    <a:lnTo>
                      <a:pt x="25060" y="60178"/>
                    </a:lnTo>
                    <a:cubicBezTo>
                      <a:pt x="27791" y="60351"/>
                      <a:pt x="30971" y="60489"/>
                      <a:pt x="34151" y="60489"/>
                    </a:cubicBezTo>
                    <a:lnTo>
                      <a:pt x="36155" y="60489"/>
                    </a:lnTo>
                    <a:cubicBezTo>
                      <a:pt x="38160" y="60351"/>
                      <a:pt x="40027" y="60351"/>
                      <a:pt x="41928" y="60178"/>
                    </a:cubicBezTo>
                    <a:lnTo>
                      <a:pt x="42481" y="60178"/>
                    </a:lnTo>
                    <a:cubicBezTo>
                      <a:pt x="42619" y="60178"/>
                      <a:pt x="42930" y="60040"/>
                      <a:pt x="43068" y="60040"/>
                    </a:cubicBezTo>
                    <a:lnTo>
                      <a:pt x="43345" y="60040"/>
                    </a:lnTo>
                    <a:cubicBezTo>
                      <a:pt x="43794" y="60040"/>
                      <a:pt x="44071" y="60040"/>
                      <a:pt x="44347" y="59901"/>
                    </a:cubicBezTo>
                    <a:lnTo>
                      <a:pt x="44520" y="59901"/>
                    </a:lnTo>
                    <a:cubicBezTo>
                      <a:pt x="45073" y="59901"/>
                      <a:pt x="45523" y="59901"/>
                      <a:pt x="46076" y="59763"/>
                    </a:cubicBezTo>
                    <a:cubicBezTo>
                      <a:pt x="46525" y="59763"/>
                      <a:pt x="46940" y="59763"/>
                      <a:pt x="47251" y="59625"/>
                    </a:cubicBezTo>
                    <a:lnTo>
                      <a:pt x="47527" y="59625"/>
                    </a:lnTo>
                    <a:cubicBezTo>
                      <a:pt x="49117" y="59487"/>
                      <a:pt x="50846" y="59176"/>
                      <a:pt x="52436" y="58899"/>
                    </a:cubicBezTo>
                    <a:lnTo>
                      <a:pt x="52436" y="59037"/>
                    </a:lnTo>
                    <a:lnTo>
                      <a:pt x="52436" y="59763"/>
                    </a:lnTo>
                    <a:cubicBezTo>
                      <a:pt x="52436" y="61491"/>
                      <a:pt x="52574" y="63220"/>
                      <a:pt x="52712" y="64948"/>
                    </a:cubicBezTo>
                    <a:lnTo>
                      <a:pt x="52712" y="65086"/>
                    </a:lnTo>
                    <a:cubicBezTo>
                      <a:pt x="52712" y="66227"/>
                      <a:pt x="52850" y="67402"/>
                      <a:pt x="52989" y="68681"/>
                    </a:cubicBezTo>
                    <a:lnTo>
                      <a:pt x="52712" y="68681"/>
                    </a:lnTo>
                    <a:cubicBezTo>
                      <a:pt x="51848" y="68681"/>
                      <a:pt x="50846" y="68681"/>
                      <a:pt x="49982" y="68819"/>
                    </a:cubicBezTo>
                    <a:cubicBezTo>
                      <a:pt x="47977" y="68819"/>
                      <a:pt x="45937" y="68992"/>
                      <a:pt x="44071" y="69130"/>
                    </a:cubicBezTo>
                    <a:cubicBezTo>
                      <a:pt x="43345" y="69130"/>
                      <a:pt x="42619" y="69269"/>
                      <a:pt x="41928" y="69269"/>
                    </a:cubicBezTo>
                    <a:cubicBezTo>
                      <a:pt x="40891" y="69407"/>
                      <a:pt x="39750" y="69407"/>
                      <a:pt x="38610" y="69545"/>
                    </a:cubicBezTo>
                    <a:lnTo>
                      <a:pt x="36155" y="69683"/>
                    </a:lnTo>
                    <a:lnTo>
                      <a:pt x="35430" y="69683"/>
                    </a:lnTo>
                    <a:lnTo>
                      <a:pt x="34842" y="69856"/>
                    </a:lnTo>
                    <a:lnTo>
                      <a:pt x="33840" y="69856"/>
                    </a:lnTo>
                    <a:cubicBezTo>
                      <a:pt x="32699" y="69994"/>
                      <a:pt x="31558" y="69994"/>
                      <a:pt x="30521" y="70133"/>
                    </a:cubicBezTo>
                    <a:cubicBezTo>
                      <a:pt x="28240" y="70271"/>
                      <a:pt x="26201" y="70409"/>
                      <a:pt x="24196" y="70720"/>
                    </a:cubicBezTo>
                    <a:cubicBezTo>
                      <a:pt x="23194" y="70859"/>
                      <a:pt x="22191" y="70859"/>
                      <a:pt x="21189" y="70997"/>
                    </a:cubicBezTo>
                    <a:lnTo>
                      <a:pt x="20878" y="70997"/>
                    </a:lnTo>
                    <a:cubicBezTo>
                      <a:pt x="20463" y="71135"/>
                      <a:pt x="20014" y="71135"/>
                      <a:pt x="19599" y="71273"/>
                    </a:cubicBezTo>
                    <a:lnTo>
                      <a:pt x="18873" y="71273"/>
                    </a:lnTo>
                    <a:cubicBezTo>
                      <a:pt x="18873" y="71412"/>
                      <a:pt x="18735" y="71412"/>
                      <a:pt x="18735" y="71412"/>
                    </a:cubicBezTo>
                    <a:lnTo>
                      <a:pt x="17870" y="71412"/>
                    </a:lnTo>
                    <a:cubicBezTo>
                      <a:pt x="17421" y="70271"/>
                      <a:pt x="17006" y="69269"/>
                      <a:pt x="16695" y="68128"/>
                    </a:cubicBezTo>
                    <a:cubicBezTo>
                      <a:pt x="16281" y="66953"/>
                      <a:pt x="15831" y="65812"/>
                      <a:pt x="15416" y="64810"/>
                    </a:cubicBezTo>
                    <a:lnTo>
                      <a:pt x="15278" y="64499"/>
                    </a:lnTo>
                    <a:cubicBezTo>
                      <a:pt x="14829" y="63220"/>
                      <a:pt x="14414" y="62079"/>
                      <a:pt x="13965" y="60766"/>
                    </a:cubicBezTo>
                    <a:cubicBezTo>
                      <a:pt x="13239" y="58623"/>
                      <a:pt x="12547" y="56894"/>
                      <a:pt x="12098" y="55304"/>
                    </a:cubicBezTo>
                    <a:cubicBezTo>
                      <a:pt x="11960" y="54993"/>
                      <a:pt x="11822" y="54578"/>
                      <a:pt x="11683" y="54129"/>
                    </a:cubicBezTo>
                    <a:cubicBezTo>
                      <a:pt x="11372" y="53127"/>
                      <a:pt x="11096" y="52263"/>
                      <a:pt x="10819" y="51260"/>
                    </a:cubicBezTo>
                    <a:cubicBezTo>
                      <a:pt x="10646" y="50845"/>
                      <a:pt x="10508" y="50396"/>
                      <a:pt x="10370" y="49981"/>
                    </a:cubicBezTo>
                    <a:lnTo>
                      <a:pt x="10232" y="49670"/>
                    </a:lnTo>
                    <a:cubicBezTo>
                      <a:pt x="9091" y="45799"/>
                      <a:pt x="7916" y="41893"/>
                      <a:pt x="6499" y="38022"/>
                    </a:cubicBezTo>
                    <a:cubicBezTo>
                      <a:pt x="6326" y="38022"/>
                      <a:pt x="6187" y="37884"/>
                      <a:pt x="6187" y="37884"/>
                    </a:cubicBezTo>
                    <a:lnTo>
                      <a:pt x="5773" y="37884"/>
                    </a:lnTo>
                    <a:lnTo>
                      <a:pt x="5773" y="38022"/>
                    </a:lnTo>
                    <a:cubicBezTo>
                      <a:pt x="5634" y="38022"/>
                      <a:pt x="5634" y="38022"/>
                      <a:pt x="5634" y="38160"/>
                    </a:cubicBezTo>
                    <a:lnTo>
                      <a:pt x="5634" y="38437"/>
                    </a:lnTo>
                    <a:cubicBezTo>
                      <a:pt x="5773" y="38886"/>
                      <a:pt x="5911" y="39162"/>
                      <a:pt x="6049" y="39439"/>
                    </a:cubicBezTo>
                    <a:cubicBezTo>
                      <a:pt x="7363" y="42895"/>
                      <a:pt x="8365" y="46525"/>
                      <a:pt x="9506" y="50120"/>
                    </a:cubicBezTo>
                    <a:cubicBezTo>
                      <a:pt x="10093" y="51848"/>
                      <a:pt x="10646" y="53714"/>
                      <a:pt x="11234" y="55443"/>
                    </a:cubicBezTo>
                    <a:cubicBezTo>
                      <a:pt x="11822" y="57309"/>
                      <a:pt x="12375" y="59037"/>
                      <a:pt x="13101" y="60904"/>
                    </a:cubicBezTo>
                    <a:cubicBezTo>
                      <a:pt x="14414" y="64499"/>
                      <a:pt x="15693" y="68128"/>
                      <a:pt x="17006" y="71723"/>
                    </a:cubicBezTo>
                    <a:cubicBezTo>
                      <a:pt x="17006" y="71999"/>
                      <a:pt x="17283" y="72276"/>
                      <a:pt x="17421" y="72276"/>
                    </a:cubicBezTo>
                    <a:lnTo>
                      <a:pt x="18735" y="72276"/>
                    </a:lnTo>
                    <a:cubicBezTo>
                      <a:pt x="19149" y="72137"/>
                      <a:pt x="19599" y="72137"/>
                      <a:pt x="20014" y="71999"/>
                    </a:cubicBezTo>
                    <a:cubicBezTo>
                      <a:pt x="20463" y="71999"/>
                      <a:pt x="21016" y="71861"/>
                      <a:pt x="21465" y="71861"/>
                    </a:cubicBezTo>
                    <a:cubicBezTo>
                      <a:pt x="21880" y="71861"/>
                      <a:pt x="22468" y="71723"/>
                      <a:pt x="22917" y="71723"/>
                    </a:cubicBezTo>
                    <a:cubicBezTo>
                      <a:pt x="24784" y="71412"/>
                      <a:pt x="26788" y="71273"/>
                      <a:pt x="28655" y="71135"/>
                    </a:cubicBezTo>
                    <a:cubicBezTo>
                      <a:pt x="32561" y="70859"/>
                      <a:pt x="36294" y="70547"/>
                      <a:pt x="40200" y="70271"/>
                    </a:cubicBezTo>
                    <a:cubicBezTo>
                      <a:pt x="43207" y="69994"/>
                      <a:pt x="46248" y="69856"/>
                      <a:pt x="49256" y="69683"/>
                    </a:cubicBezTo>
                    <a:lnTo>
                      <a:pt x="49117" y="69683"/>
                    </a:lnTo>
                    <a:cubicBezTo>
                      <a:pt x="50569" y="69545"/>
                      <a:pt x="51848" y="69545"/>
                      <a:pt x="53162" y="69545"/>
                    </a:cubicBezTo>
                    <a:cubicBezTo>
                      <a:pt x="53300" y="69683"/>
                      <a:pt x="53300" y="69683"/>
                      <a:pt x="53438" y="69683"/>
                    </a:cubicBezTo>
                    <a:lnTo>
                      <a:pt x="53715" y="69683"/>
                    </a:lnTo>
                    <a:cubicBezTo>
                      <a:pt x="54890" y="68543"/>
                      <a:pt x="55892" y="67402"/>
                      <a:pt x="56895" y="66227"/>
                    </a:cubicBezTo>
                    <a:cubicBezTo>
                      <a:pt x="57033" y="66227"/>
                      <a:pt x="57033" y="66089"/>
                      <a:pt x="57033" y="66089"/>
                    </a:cubicBezTo>
                    <a:cubicBezTo>
                      <a:pt x="59902" y="62943"/>
                      <a:pt x="62805" y="59763"/>
                      <a:pt x="65536" y="56445"/>
                    </a:cubicBezTo>
                    <a:lnTo>
                      <a:pt x="65536" y="56307"/>
                    </a:lnTo>
                    <a:cubicBezTo>
                      <a:pt x="67126" y="56030"/>
                      <a:pt x="68543" y="55719"/>
                      <a:pt x="69995" y="55304"/>
                    </a:cubicBezTo>
                    <a:cubicBezTo>
                      <a:pt x="70721" y="55166"/>
                      <a:pt x="71446" y="54855"/>
                      <a:pt x="72000" y="54578"/>
                    </a:cubicBezTo>
                    <a:cubicBezTo>
                      <a:pt x="72311" y="54440"/>
                      <a:pt x="72449" y="54302"/>
                      <a:pt x="72587" y="54129"/>
                    </a:cubicBezTo>
                    <a:cubicBezTo>
                      <a:pt x="72725" y="53991"/>
                      <a:pt x="72725" y="53991"/>
                      <a:pt x="72864" y="53853"/>
                    </a:cubicBezTo>
                    <a:lnTo>
                      <a:pt x="72864" y="53714"/>
                    </a:lnTo>
                    <a:cubicBezTo>
                      <a:pt x="72864" y="53438"/>
                      <a:pt x="72864" y="53265"/>
                      <a:pt x="72725" y="53127"/>
                    </a:cubicBezTo>
                    <a:cubicBezTo>
                      <a:pt x="72864" y="53127"/>
                      <a:pt x="72864" y="52988"/>
                      <a:pt x="72725" y="52850"/>
                    </a:cubicBezTo>
                    <a:cubicBezTo>
                      <a:pt x="70444" y="45488"/>
                      <a:pt x="67990" y="38160"/>
                      <a:pt x="65674" y="30659"/>
                    </a:cubicBezTo>
                    <a:cubicBezTo>
                      <a:pt x="65398" y="29795"/>
                      <a:pt x="65086" y="28931"/>
                      <a:pt x="64810" y="27929"/>
                    </a:cubicBezTo>
                    <a:cubicBezTo>
                      <a:pt x="64533" y="27065"/>
                      <a:pt x="64222" y="26201"/>
                      <a:pt x="63808" y="25336"/>
                    </a:cubicBezTo>
                    <a:cubicBezTo>
                      <a:pt x="63808" y="25198"/>
                      <a:pt x="63808" y="25060"/>
                      <a:pt x="63669" y="24922"/>
                    </a:cubicBezTo>
                    <a:cubicBezTo>
                      <a:pt x="63082" y="23332"/>
                      <a:pt x="62494" y="21742"/>
                      <a:pt x="61941" y="20152"/>
                    </a:cubicBezTo>
                    <a:cubicBezTo>
                      <a:pt x="60489" y="16557"/>
                      <a:pt x="59210" y="13100"/>
                      <a:pt x="57759" y="9644"/>
                    </a:cubicBezTo>
                    <a:cubicBezTo>
                      <a:pt x="57171" y="8192"/>
                      <a:pt x="56756" y="6775"/>
                      <a:pt x="56169" y="5462"/>
                    </a:cubicBezTo>
                    <a:cubicBezTo>
                      <a:pt x="55754" y="4321"/>
                      <a:pt x="55443" y="3146"/>
                      <a:pt x="55028" y="2005"/>
                    </a:cubicBezTo>
                    <a:cubicBezTo>
                      <a:pt x="55028" y="1867"/>
                      <a:pt x="54890" y="1729"/>
                      <a:pt x="54717" y="1729"/>
                    </a:cubicBezTo>
                    <a:cubicBezTo>
                      <a:pt x="54579" y="1590"/>
                      <a:pt x="54579" y="1590"/>
                      <a:pt x="54440" y="1590"/>
                    </a:cubicBezTo>
                    <a:cubicBezTo>
                      <a:pt x="52850" y="1141"/>
                      <a:pt x="51122" y="864"/>
                      <a:pt x="49394" y="553"/>
                    </a:cubicBezTo>
                    <a:cubicBezTo>
                      <a:pt x="47666" y="415"/>
                      <a:pt x="45799" y="139"/>
                      <a:pt x="43933" y="139"/>
                    </a:cubicBezTo>
                    <a:cubicBezTo>
                      <a:pt x="42792" y="0"/>
                      <a:pt x="41617" y="0"/>
                      <a:pt x="40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4097079" y="3225357"/>
                <a:ext cx="1179523" cy="1055348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58761" extrusionOk="0">
                    <a:moveTo>
                      <a:pt x="43207" y="4183"/>
                    </a:moveTo>
                    <a:cubicBezTo>
                      <a:pt x="43518" y="4183"/>
                      <a:pt x="43657" y="4183"/>
                      <a:pt x="43657" y="4321"/>
                    </a:cubicBezTo>
                    <a:cubicBezTo>
                      <a:pt x="43795" y="4321"/>
                      <a:pt x="43795" y="4459"/>
                      <a:pt x="43795" y="4736"/>
                    </a:cubicBezTo>
                    <a:cubicBezTo>
                      <a:pt x="43795" y="4874"/>
                      <a:pt x="43795" y="5047"/>
                      <a:pt x="43657" y="5047"/>
                    </a:cubicBezTo>
                    <a:cubicBezTo>
                      <a:pt x="43518" y="5185"/>
                      <a:pt x="43380" y="5185"/>
                      <a:pt x="43207" y="5185"/>
                    </a:cubicBezTo>
                    <a:cubicBezTo>
                      <a:pt x="41790" y="5462"/>
                      <a:pt x="40062" y="5600"/>
                      <a:pt x="38333" y="5738"/>
                    </a:cubicBezTo>
                    <a:lnTo>
                      <a:pt x="37158" y="5911"/>
                    </a:lnTo>
                    <a:cubicBezTo>
                      <a:pt x="37020" y="6049"/>
                      <a:pt x="37020" y="6049"/>
                      <a:pt x="36882" y="6049"/>
                    </a:cubicBezTo>
                    <a:lnTo>
                      <a:pt x="36294" y="6049"/>
                    </a:lnTo>
                    <a:cubicBezTo>
                      <a:pt x="35153" y="6188"/>
                      <a:pt x="34013" y="6326"/>
                      <a:pt x="33010" y="6464"/>
                    </a:cubicBezTo>
                    <a:lnTo>
                      <a:pt x="32838" y="6602"/>
                    </a:lnTo>
                    <a:lnTo>
                      <a:pt x="32699" y="6602"/>
                    </a:lnTo>
                    <a:cubicBezTo>
                      <a:pt x="30245" y="6913"/>
                      <a:pt x="27964" y="7190"/>
                      <a:pt x="25510" y="7639"/>
                    </a:cubicBezTo>
                    <a:cubicBezTo>
                      <a:pt x="21604" y="8054"/>
                      <a:pt x="17733" y="8331"/>
                      <a:pt x="13827" y="8331"/>
                    </a:cubicBezTo>
                    <a:cubicBezTo>
                      <a:pt x="13412" y="8331"/>
                      <a:pt x="13135" y="8054"/>
                      <a:pt x="13135" y="7778"/>
                    </a:cubicBezTo>
                    <a:cubicBezTo>
                      <a:pt x="13135" y="7466"/>
                      <a:pt x="13412" y="7190"/>
                      <a:pt x="13689" y="7190"/>
                    </a:cubicBezTo>
                    <a:cubicBezTo>
                      <a:pt x="16730" y="7190"/>
                      <a:pt x="19737" y="7052"/>
                      <a:pt x="23505" y="6602"/>
                    </a:cubicBezTo>
                    <a:cubicBezTo>
                      <a:pt x="24369" y="6464"/>
                      <a:pt x="25372" y="6464"/>
                      <a:pt x="26236" y="6326"/>
                    </a:cubicBezTo>
                    <a:cubicBezTo>
                      <a:pt x="26789" y="6188"/>
                      <a:pt x="27238" y="6188"/>
                      <a:pt x="27826" y="6188"/>
                    </a:cubicBezTo>
                    <a:cubicBezTo>
                      <a:pt x="27964" y="6049"/>
                      <a:pt x="28102" y="6049"/>
                      <a:pt x="28379" y="6049"/>
                    </a:cubicBezTo>
                    <a:lnTo>
                      <a:pt x="28517" y="6049"/>
                    </a:lnTo>
                    <a:lnTo>
                      <a:pt x="28828" y="5911"/>
                    </a:lnTo>
                    <a:lnTo>
                      <a:pt x="29243" y="5911"/>
                    </a:lnTo>
                    <a:cubicBezTo>
                      <a:pt x="30107" y="5738"/>
                      <a:pt x="31109" y="5600"/>
                      <a:pt x="31973" y="5462"/>
                    </a:cubicBezTo>
                    <a:lnTo>
                      <a:pt x="32699" y="5462"/>
                    </a:lnTo>
                    <a:cubicBezTo>
                      <a:pt x="34013" y="5185"/>
                      <a:pt x="35430" y="5047"/>
                      <a:pt x="36743" y="4874"/>
                    </a:cubicBezTo>
                    <a:lnTo>
                      <a:pt x="36882" y="4874"/>
                    </a:lnTo>
                    <a:cubicBezTo>
                      <a:pt x="38022" y="4736"/>
                      <a:pt x="39059" y="4598"/>
                      <a:pt x="39923" y="4459"/>
                    </a:cubicBezTo>
                    <a:cubicBezTo>
                      <a:pt x="40338" y="4459"/>
                      <a:pt x="40788" y="4321"/>
                      <a:pt x="41202" y="4321"/>
                    </a:cubicBezTo>
                    <a:cubicBezTo>
                      <a:pt x="41928" y="4183"/>
                      <a:pt x="42654" y="4183"/>
                      <a:pt x="43207" y="4183"/>
                    </a:cubicBezTo>
                    <a:close/>
                    <a:moveTo>
                      <a:pt x="44935" y="9056"/>
                    </a:moveTo>
                    <a:cubicBezTo>
                      <a:pt x="45247" y="9056"/>
                      <a:pt x="45523" y="9368"/>
                      <a:pt x="45523" y="9644"/>
                    </a:cubicBezTo>
                    <a:cubicBezTo>
                      <a:pt x="45523" y="9782"/>
                      <a:pt x="45385" y="9921"/>
                      <a:pt x="45385" y="10059"/>
                    </a:cubicBezTo>
                    <a:lnTo>
                      <a:pt x="45108" y="10059"/>
                    </a:lnTo>
                    <a:cubicBezTo>
                      <a:pt x="45108" y="10232"/>
                      <a:pt x="44935" y="10232"/>
                      <a:pt x="44935" y="10232"/>
                    </a:cubicBezTo>
                    <a:cubicBezTo>
                      <a:pt x="44382" y="10232"/>
                      <a:pt x="43795" y="10232"/>
                      <a:pt x="43207" y="10370"/>
                    </a:cubicBezTo>
                    <a:cubicBezTo>
                      <a:pt x="42516" y="10508"/>
                      <a:pt x="41790" y="10646"/>
                      <a:pt x="41064" y="10646"/>
                    </a:cubicBezTo>
                    <a:lnTo>
                      <a:pt x="40926" y="10785"/>
                    </a:lnTo>
                    <a:cubicBezTo>
                      <a:pt x="40062" y="10785"/>
                      <a:pt x="39336" y="10923"/>
                      <a:pt x="38610" y="11096"/>
                    </a:cubicBezTo>
                    <a:cubicBezTo>
                      <a:pt x="37608" y="11234"/>
                      <a:pt x="36605" y="11372"/>
                      <a:pt x="35430" y="11511"/>
                    </a:cubicBezTo>
                    <a:lnTo>
                      <a:pt x="33875" y="11649"/>
                    </a:lnTo>
                    <a:lnTo>
                      <a:pt x="33702" y="11649"/>
                    </a:lnTo>
                    <a:lnTo>
                      <a:pt x="33425" y="11787"/>
                    </a:lnTo>
                    <a:lnTo>
                      <a:pt x="32699" y="11787"/>
                    </a:lnTo>
                    <a:lnTo>
                      <a:pt x="32423" y="11960"/>
                    </a:lnTo>
                    <a:lnTo>
                      <a:pt x="31973" y="11960"/>
                    </a:lnTo>
                    <a:cubicBezTo>
                      <a:pt x="30418" y="12236"/>
                      <a:pt x="28966" y="12375"/>
                      <a:pt x="27376" y="12651"/>
                    </a:cubicBezTo>
                    <a:cubicBezTo>
                      <a:pt x="25233" y="12962"/>
                      <a:pt x="23332" y="13239"/>
                      <a:pt x="21777" y="13515"/>
                    </a:cubicBezTo>
                    <a:cubicBezTo>
                      <a:pt x="21327" y="13688"/>
                      <a:pt x="20913" y="13688"/>
                      <a:pt x="20463" y="13826"/>
                    </a:cubicBezTo>
                    <a:lnTo>
                      <a:pt x="20187" y="13826"/>
                    </a:lnTo>
                    <a:cubicBezTo>
                      <a:pt x="19737" y="13965"/>
                      <a:pt x="19323" y="13965"/>
                      <a:pt x="18735" y="14103"/>
                    </a:cubicBezTo>
                    <a:cubicBezTo>
                      <a:pt x="18459" y="14241"/>
                      <a:pt x="18147" y="14241"/>
                      <a:pt x="17871" y="14241"/>
                    </a:cubicBezTo>
                    <a:cubicBezTo>
                      <a:pt x="17456" y="14379"/>
                      <a:pt x="16869" y="14552"/>
                      <a:pt x="16281" y="14691"/>
                    </a:cubicBezTo>
                    <a:lnTo>
                      <a:pt x="15417" y="14967"/>
                    </a:lnTo>
                    <a:lnTo>
                      <a:pt x="15140" y="14967"/>
                    </a:lnTo>
                    <a:cubicBezTo>
                      <a:pt x="13550" y="15416"/>
                      <a:pt x="11684" y="15831"/>
                      <a:pt x="9817" y="16108"/>
                    </a:cubicBezTo>
                    <a:cubicBezTo>
                      <a:pt x="8366" y="16419"/>
                      <a:pt x="6914" y="16695"/>
                      <a:pt x="5358" y="16834"/>
                    </a:cubicBezTo>
                    <a:cubicBezTo>
                      <a:pt x="5047" y="16834"/>
                      <a:pt x="4771" y="16557"/>
                      <a:pt x="4771" y="16281"/>
                    </a:cubicBezTo>
                    <a:cubicBezTo>
                      <a:pt x="4771" y="16108"/>
                      <a:pt x="4771" y="16108"/>
                      <a:pt x="4909" y="15969"/>
                    </a:cubicBezTo>
                    <a:lnTo>
                      <a:pt x="4909" y="15831"/>
                    </a:lnTo>
                    <a:cubicBezTo>
                      <a:pt x="5047" y="15693"/>
                      <a:pt x="5186" y="15693"/>
                      <a:pt x="5358" y="15693"/>
                    </a:cubicBezTo>
                    <a:cubicBezTo>
                      <a:pt x="5635" y="15555"/>
                      <a:pt x="5773" y="15555"/>
                      <a:pt x="6050" y="15555"/>
                    </a:cubicBezTo>
                    <a:lnTo>
                      <a:pt x="6499" y="15555"/>
                    </a:lnTo>
                    <a:cubicBezTo>
                      <a:pt x="6776" y="15555"/>
                      <a:pt x="7087" y="15416"/>
                      <a:pt x="7225" y="15416"/>
                    </a:cubicBezTo>
                    <a:lnTo>
                      <a:pt x="7501" y="15416"/>
                    </a:lnTo>
                    <a:cubicBezTo>
                      <a:pt x="9230" y="15105"/>
                      <a:pt x="10958" y="14829"/>
                      <a:pt x="12824" y="14379"/>
                    </a:cubicBezTo>
                    <a:cubicBezTo>
                      <a:pt x="13274" y="14241"/>
                      <a:pt x="13827" y="14103"/>
                      <a:pt x="14276" y="13965"/>
                    </a:cubicBezTo>
                    <a:lnTo>
                      <a:pt x="14864" y="13826"/>
                    </a:lnTo>
                    <a:lnTo>
                      <a:pt x="15002" y="13826"/>
                    </a:lnTo>
                    <a:lnTo>
                      <a:pt x="15555" y="13688"/>
                    </a:lnTo>
                    <a:cubicBezTo>
                      <a:pt x="16419" y="13515"/>
                      <a:pt x="17145" y="13239"/>
                      <a:pt x="18009" y="13101"/>
                    </a:cubicBezTo>
                    <a:cubicBezTo>
                      <a:pt x="18873" y="12962"/>
                      <a:pt x="19737" y="12651"/>
                      <a:pt x="20740" y="12513"/>
                    </a:cubicBezTo>
                    <a:lnTo>
                      <a:pt x="21051" y="12513"/>
                    </a:lnTo>
                    <a:cubicBezTo>
                      <a:pt x="21604" y="12375"/>
                      <a:pt x="22053" y="12236"/>
                      <a:pt x="22641" y="12236"/>
                    </a:cubicBezTo>
                    <a:cubicBezTo>
                      <a:pt x="23332" y="12098"/>
                      <a:pt x="24058" y="11960"/>
                      <a:pt x="24784" y="11787"/>
                    </a:cubicBezTo>
                    <a:cubicBezTo>
                      <a:pt x="25372" y="11787"/>
                      <a:pt x="26097" y="11649"/>
                      <a:pt x="26789" y="11511"/>
                    </a:cubicBezTo>
                    <a:cubicBezTo>
                      <a:pt x="27515" y="11372"/>
                      <a:pt x="28379" y="11372"/>
                      <a:pt x="29243" y="11234"/>
                    </a:cubicBezTo>
                    <a:cubicBezTo>
                      <a:pt x="30107" y="11096"/>
                      <a:pt x="30971" y="10923"/>
                      <a:pt x="31973" y="10785"/>
                    </a:cubicBezTo>
                    <a:lnTo>
                      <a:pt x="32146" y="10785"/>
                    </a:lnTo>
                    <a:lnTo>
                      <a:pt x="35153" y="10370"/>
                    </a:lnTo>
                    <a:lnTo>
                      <a:pt x="38195" y="9921"/>
                    </a:lnTo>
                    <a:cubicBezTo>
                      <a:pt x="39059" y="9921"/>
                      <a:pt x="39751" y="9782"/>
                      <a:pt x="40477" y="9644"/>
                    </a:cubicBezTo>
                    <a:cubicBezTo>
                      <a:pt x="41928" y="9368"/>
                      <a:pt x="43380" y="9195"/>
                      <a:pt x="44935" y="9056"/>
                    </a:cubicBezTo>
                    <a:close/>
                    <a:moveTo>
                      <a:pt x="47113" y="13377"/>
                    </a:moveTo>
                    <a:cubicBezTo>
                      <a:pt x="47251" y="13377"/>
                      <a:pt x="47390" y="13515"/>
                      <a:pt x="47390" y="13515"/>
                    </a:cubicBezTo>
                    <a:lnTo>
                      <a:pt x="47528" y="13688"/>
                    </a:lnTo>
                    <a:cubicBezTo>
                      <a:pt x="47528" y="13688"/>
                      <a:pt x="47701" y="13826"/>
                      <a:pt x="47701" y="13965"/>
                    </a:cubicBezTo>
                    <a:cubicBezTo>
                      <a:pt x="47701" y="14241"/>
                      <a:pt x="47390" y="14552"/>
                      <a:pt x="47113" y="14552"/>
                    </a:cubicBezTo>
                    <a:cubicBezTo>
                      <a:pt x="46525" y="14552"/>
                      <a:pt x="45972" y="14691"/>
                      <a:pt x="45385" y="14691"/>
                    </a:cubicBezTo>
                    <a:cubicBezTo>
                      <a:pt x="45108" y="14691"/>
                      <a:pt x="44797" y="14829"/>
                      <a:pt x="44521" y="14829"/>
                    </a:cubicBezTo>
                    <a:cubicBezTo>
                      <a:pt x="44071" y="14967"/>
                      <a:pt x="43657" y="14967"/>
                      <a:pt x="43069" y="15105"/>
                    </a:cubicBezTo>
                    <a:cubicBezTo>
                      <a:pt x="42792" y="15244"/>
                      <a:pt x="42516" y="15244"/>
                      <a:pt x="42205" y="15244"/>
                    </a:cubicBezTo>
                    <a:cubicBezTo>
                      <a:pt x="42205" y="15416"/>
                      <a:pt x="42067" y="15416"/>
                      <a:pt x="42067" y="15416"/>
                    </a:cubicBezTo>
                    <a:cubicBezTo>
                      <a:pt x="41790" y="15416"/>
                      <a:pt x="41479" y="15555"/>
                      <a:pt x="41202" y="15555"/>
                    </a:cubicBezTo>
                    <a:cubicBezTo>
                      <a:pt x="40788" y="15693"/>
                      <a:pt x="40338" y="15831"/>
                      <a:pt x="39923" y="15831"/>
                    </a:cubicBezTo>
                    <a:cubicBezTo>
                      <a:pt x="38887" y="16108"/>
                      <a:pt x="37884" y="16419"/>
                      <a:pt x="36882" y="16557"/>
                    </a:cubicBezTo>
                    <a:cubicBezTo>
                      <a:pt x="36156" y="16695"/>
                      <a:pt x="35430" y="16834"/>
                      <a:pt x="34739" y="16972"/>
                    </a:cubicBezTo>
                    <a:cubicBezTo>
                      <a:pt x="33287" y="17283"/>
                      <a:pt x="31835" y="17421"/>
                      <a:pt x="30245" y="17698"/>
                    </a:cubicBezTo>
                    <a:cubicBezTo>
                      <a:pt x="29554" y="17836"/>
                      <a:pt x="28828" y="18009"/>
                      <a:pt x="28102" y="18147"/>
                    </a:cubicBezTo>
                    <a:cubicBezTo>
                      <a:pt x="26374" y="18424"/>
                      <a:pt x="24507" y="18562"/>
                      <a:pt x="22779" y="18873"/>
                    </a:cubicBezTo>
                    <a:lnTo>
                      <a:pt x="22192" y="19011"/>
                    </a:lnTo>
                    <a:lnTo>
                      <a:pt x="21777" y="19011"/>
                    </a:lnTo>
                    <a:lnTo>
                      <a:pt x="21327" y="19149"/>
                    </a:lnTo>
                    <a:lnTo>
                      <a:pt x="20913" y="19149"/>
                    </a:lnTo>
                    <a:cubicBezTo>
                      <a:pt x="18147" y="19564"/>
                      <a:pt x="15002" y="20014"/>
                      <a:pt x="11822" y="20428"/>
                    </a:cubicBezTo>
                    <a:cubicBezTo>
                      <a:pt x="9817" y="20878"/>
                      <a:pt x="7640" y="21154"/>
                      <a:pt x="5635" y="21604"/>
                    </a:cubicBezTo>
                    <a:lnTo>
                      <a:pt x="5186" y="21604"/>
                    </a:lnTo>
                    <a:cubicBezTo>
                      <a:pt x="5047" y="21465"/>
                      <a:pt x="4909" y="21292"/>
                      <a:pt x="4909" y="21154"/>
                    </a:cubicBezTo>
                    <a:lnTo>
                      <a:pt x="4909" y="21016"/>
                    </a:lnTo>
                    <a:lnTo>
                      <a:pt x="4909" y="20878"/>
                    </a:lnTo>
                    <a:cubicBezTo>
                      <a:pt x="4909" y="20739"/>
                      <a:pt x="5047" y="20739"/>
                      <a:pt x="5047" y="20739"/>
                    </a:cubicBezTo>
                    <a:cubicBezTo>
                      <a:pt x="5047" y="20601"/>
                      <a:pt x="5186" y="20601"/>
                      <a:pt x="5186" y="20601"/>
                    </a:cubicBezTo>
                    <a:cubicBezTo>
                      <a:pt x="5186" y="20428"/>
                      <a:pt x="5358" y="20428"/>
                      <a:pt x="5358" y="20428"/>
                    </a:cubicBezTo>
                    <a:cubicBezTo>
                      <a:pt x="9679" y="19564"/>
                      <a:pt x="14138" y="19011"/>
                      <a:pt x="18147" y="18424"/>
                    </a:cubicBezTo>
                    <a:cubicBezTo>
                      <a:pt x="18873" y="18285"/>
                      <a:pt x="19599" y="18147"/>
                      <a:pt x="20325" y="18147"/>
                    </a:cubicBezTo>
                    <a:lnTo>
                      <a:pt x="20463" y="18009"/>
                    </a:lnTo>
                    <a:lnTo>
                      <a:pt x="21604" y="17836"/>
                    </a:lnTo>
                    <a:lnTo>
                      <a:pt x="22330" y="17836"/>
                    </a:lnTo>
                    <a:lnTo>
                      <a:pt x="23332" y="17698"/>
                    </a:lnTo>
                    <a:lnTo>
                      <a:pt x="25060" y="17421"/>
                    </a:lnTo>
                    <a:cubicBezTo>
                      <a:pt x="28379" y="16834"/>
                      <a:pt x="32285" y="16281"/>
                      <a:pt x="36294" y="15555"/>
                    </a:cubicBezTo>
                    <a:cubicBezTo>
                      <a:pt x="36605" y="15416"/>
                      <a:pt x="36743" y="15416"/>
                      <a:pt x="37020" y="15416"/>
                    </a:cubicBezTo>
                    <a:cubicBezTo>
                      <a:pt x="37746" y="15244"/>
                      <a:pt x="38333" y="15105"/>
                      <a:pt x="39059" y="14967"/>
                    </a:cubicBezTo>
                    <a:cubicBezTo>
                      <a:pt x="39059" y="14967"/>
                      <a:pt x="39059" y="14829"/>
                      <a:pt x="39198" y="14829"/>
                    </a:cubicBezTo>
                    <a:cubicBezTo>
                      <a:pt x="39751" y="14691"/>
                      <a:pt x="40338" y="14552"/>
                      <a:pt x="41064" y="14379"/>
                    </a:cubicBezTo>
                    <a:lnTo>
                      <a:pt x="41652" y="14241"/>
                    </a:lnTo>
                    <a:cubicBezTo>
                      <a:pt x="42931" y="13965"/>
                      <a:pt x="44382" y="13688"/>
                      <a:pt x="45800" y="13515"/>
                    </a:cubicBezTo>
                    <a:cubicBezTo>
                      <a:pt x="46249" y="13515"/>
                      <a:pt x="46664" y="13377"/>
                      <a:pt x="47113" y="13377"/>
                    </a:cubicBezTo>
                    <a:close/>
                    <a:moveTo>
                      <a:pt x="51157" y="19011"/>
                    </a:moveTo>
                    <a:cubicBezTo>
                      <a:pt x="51434" y="19011"/>
                      <a:pt x="51572" y="19149"/>
                      <a:pt x="51572" y="19288"/>
                    </a:cubicBezTo>
                    <a:cubicBezTo>
                      <a:pt x="51710" y="19288"/>
                      <a:pt x="51710" y="19426"/>
                      <a:pt x="51710" y="19426"/>
                    </a:cubicBezTo>
                    <a:lnTo>
                      <a:pt x="51710" y="19875"/>
                    </a:lnTo>
                    <a:lnTo>
                      <a:pt x="51572" y="20014"/>
                    </a:lnTo>
                    <a:cubicBezTo>
                      <a:pt x="51572" y="20014"/>
                      <a:pt x="51434" y="20014"/>
                      <a:pt x="51434" y="20152"/>
                    </a:cubicBezTo>
                    <a:lnTo>
                      <a:pt x="51295" y="20152"/>
                    </a:lnTo>
                    <a:cubicBezTo>
                      <a:pt x="48841" y="20601"/>
                      <a:pt x="46249" y="21154"/>
                      <a:pt x="43207" y="21465"/>
                    </a:cubicBezTo>
                    <a:cubicBezTo>
                      <a:pt x="39474" y="22018"/>
                      <a:pt x="35741" y="22468"/>
                      <a:pt x="32146" y="22744"/>
                    </a:cubicBezTo>
                    <a:lnTo>
                      <a:pt x="31835" y="22744"/>
                    </a:lnTo>
                    <a:lnTo>
                      <a:pt x="31559" y="22882"/>
                    </a:lnTo>
                    <a:cubicBezTo>
                      <a:pt x="28828" y="23021"/>
                      <a:pt x="25510" y="23470"/>
                      <a:pt x="22192" y="23885"/>
                    </a:cubicBezTo>
                    <a:cubicBezTo>
                      <a:pt x="21777" y="23885"/>
                      <a:pt x="21327" y="23885"/>
                      <a:pt x="20913" y="24058"/>
                    </a:cubicBezTo>
                    <a:cubicBezTo>
                      <a:pt x="20602" y="24058"/>
                      <a:pt x="20325" y="24196"/>
                      <a:pt x="20187" y="24196"/>
                    </a:cubicBezTo>
                    <a:cubicBezTo>
                      <a:pt x="19599" y="24196"/>
                      <a:pt x="19184" y="24334"/>
                      <a:pt x="18735" y="24334"/>
                    </a:cubicBezTo>
                    <a:cubicBezTo>
                      <a:pt x="18597" y="24334"/>
                      <a:pt x="18459" y="24472"/>
                      <a:pt x="18320" y="24472"/>
                    </a:cubicBezTo>
                    <a:cubicBezTo>
                      <a:pt x="16592" y="24611"/>
                      <a:pt x="15002" y="24922"/>
                      <a:pt x="13412" y="25198"/>
                    </a:cubicBezTo>
                    <a:cubicBezTo>
                      <a:pt x="12099" y="25475"/>
                      <a:pt x="10820" y="25786"/>
                      <a:pt x="9506" y="26062"/>
                    </a:cubicBezTo>
                    <a:lnTo>
                      <a:pt x="9368" y="26201"/>
                    </a:lnTo>
                    <a:lnTo>
                      <a:pt x="9230" y="26201"/>
                    </a:lnTo>
                    <a:cubicBezTo>
                      <a:pt x="9091" y="26201"/>
                      <a:pt x="8815" y="26062"/>
                      <a:pt x="8815" y="25924"/>
                    </a:cubicBezTo>
                    <a:cubicBezTo>
                      <a:pt x="8642" y="25924"/>
                      <a:pt x="8642" y="25786"/>
                      <a:pt x="8642" y="25786"/>
                    </a:cubicBezTo>
                    <a:lnTo>
                      <a:pt x="8642" y="25613"/>
                    </a:lnTo>
                    <a:lnTo>
                      <a:pt x="8642" y="25337"/>
                    </a:lnTo>
                    <a:lnTo>
                      <a:pt x="8815" y="25337"/>
                    </a:lnTo>
                    <a:lnTo>
                      <a:pt x="8815" y="25198"/>
                    </a:lnTo>
                    <a:lnTo>
                      <a:pt x="8953" y="25060"/>
                    </a:lnTo>
                    <a:lnTo>
                      <a:pt x="9091" y="25060"/>
                    </a:lnTo>
                    <a:cubicBezTo>
                      <a:pt x="9679" y="24922"/>
                      <a:pt x="10232" y="24749"/>
                      <a:pt x="10820" y="24611"/>
                    </a:cubicBezTo>
                    <a:cubicBezTo>
                      <a:pt x="11234" y="24472"/>
                      <a:pt x="11684" y="24472"/>
                      <a:pt x="12099" y="24334"/>
                    </a:cubicBezTo>
                    <a:cubicBezTo>
                      <a:pt x="13135" y="24196"/>
                      <a:pt x="14000" y="23885"/>
                      <a:pt x="15002" y="23747"/>
                    </a:cubicBezTo>
                    <a:cubicBezTo>
                      <a:pt x="16592" y="23470"/>
                      <a:pt x="18459" y="23194"/>
                      <a:pt x="20325" y="22882"/>
                    </a:cubicBezTo>
                    <a:cubicBezTo>
                      <a:pt x="21189" y="22882"/>
                      <a:pt x="22053" y="22744"/>
                      <a:pt x="22779" y="22606"/>
                    </a:cubicBezTo>
                    <a:cubicBezTo>
                      <a:pt x="25372" y="22329"/>
                      <a:pt x="27826" y="22018"/>
                      <a:pt x="30245" y="21742"/>
                    </a:cubicBezTo>
                    <a:lnTo>
                      <a:pt x="31559" y="21742"/>
                    </a:lnTo>
                    <a:lnTo>
                      <a:pt x="31697" y="21604"/>
                    </a:lnTo>
                    <a:lnTo>
                      <a:pt x="32285" y="21604"/>
                    </a:lnTo>
                    <a:cubicBezTo>
                      <a:pt x="32838" y="21604"/>
                      <a:pt x="33425" y="21465"/>
                      <a:pt x="34151" y="21465"/>
                    </a:cubicBezTo>
                    <a:cubicBezTo>
                      <a:pt x="36605" y="21154"/>
                      <a:pt x="39612" y="20878"/>
                      <a:pt x="42343" y="20428"/>
                    </a:cubicBezTo>
                    <a:lnTo>
                      <a:pt x="42792" y="20428"/>
                    </a:lnTo>
                    <a:cubicBezTo>
                      <a:pt x="45108" y="20152"/>
                      <a:pt x="47113" y="19737"/>
                      <a:pt x="48980" y="19426"/>
                    </a:cubicBezTo>
                    <a:cubicBezTo>
                      <a:pt x="49705" y="19288"/>
                      <a:pt x="50431" y="19149"/>
                      <a:pt x="50984" y="19011"/>
                    </a:cubicBezTo>
                    <a:close/>
                    <a:moveTo>
                      <a:pt x="50431" y="24058"/>
                    </a:moveTo>
                    <a:cubicBezTo>
                      <a:pt x="50570" y="24196"/>
                      <a:pt x="50708" y="24334"/>
                      <a:pt x="50708" y="24472"/>
                    </a:cubicBezTo>
                    <a:cubicBezTo>
                      <a:pt x="50846" y="24611"/>
                      <a:pt x="50846" y="24749"/>
                      <a:pt x="50708" y="24922"/>
                    </a:cubicBezTo>
                    <a:cubicBezTo>
                      <a:pt x="50708" y="25060"/>
                      <a:pt x="50570" y="25060"/>
                      <a:pt x="50431" y="25060"/>
                    </a:cubicBezTo>
                    <a:lnTo>
                      <a:pt x="50431" y="25198"/>
                    </a:lnTo>
                    <a:cubicBezTo>
                      <a:pt x="46525" y="25924"/>
                      <a:pt x="42654" y="26477"/>
                      <a:pt x="39059" y="27065"/>
                    </a:cubicBezTo>
                    <a:cubicBezTo>
                      <a:pt x="38022" y="27203"/>
                      <a:pt x="37020" y="27514"/>
                      <a:pt x="36018" y="27652"/>
                    </a:cubicBezTo>
                    <a:lnTo>
                      <a:pt x="34289" y="27791"/>
                    </a:lnTo>
                    <a:cubicBezTo>
                      <a:pt x="33425" y="27929"/>
                      <a:pt x="32423" y="28067"/>
                      <a:pt x="31420" y="28205"/>
                    </a:cubicBezTo>
                    <a:cubicBezTo>
                      <a:pt x="31282" y="28378"/>
                      <a:pt x="30971" y="28378"/>
                      <a:pt x="30833" y="28378"/>
                    </a:cubicBezTo>
                    <a:cubicBezTo>
                      <a:pt x="28102" y="28793"/>
                      <a:pt x="25233" y="29381"/>
                      <a:pt x="22330" y="29795"/>
                    </a:cubicBezTo>
                    <a:cubicBezTo>
                      <a:pt x="21604" y="30107"/>
                      <a:pt x="20913" y="30245"/>
                      <a:pt x="20325" y="30383"/>
                    </a:cubicBezTo>
                    <a:cubicBezTo>
                      <a:pt x="17456" y="30971"/>
                      <a:pt x="14864" y="31524"/>
                      <a:pt x="12410" y="32250"/>
                    </a:cubicBezTo>
                    <a:lnTo>
                      <a:pt x="12271" y="32250"/>
                    </a:lnTo>
                    <a:cubicBezTo>
                      <a:pt x="11960" y="32250"/>
                      <a:pt x="11822" y="32250"/>
                      <a:pt x="11684" y="32111"/>
                    </a:cubicBezTo>
                    <a:lnTo>
                      <a:pt x="11684" y="31973"/>
                    </a:lnTo>
                    <a:lnTo>
                      <a:pt x="11684" y="31835"/>
                    </a:lnTo>
                    <a:cubicBezTo>
                      <a:pt x="11684" y="31662"/>
                      <a:pt x="11684" y="31524"/>
                      <a:pt x="11822" y="31385"/>
                    </a:cubicBezTo>
                    <a:lnTo>
                      <a:pt x="11822" y="31247"/>
                    </a:lnTo>
                    <a:lnTo>
                      <a:pt x="11960" y="31247"/>
                    </a:lnTo>
                    <a:cubicBezTo>
                      <a:pt x="12548" y="30971"/>
                      <a:pt x="13135" y="30798"/>
                      <a:pt x="13827" y="30660"/>
                    </a:cubicBezTo>
                    <a:cubicBezTo>
                      <a:pt x="15555" y="30245"/>
                      <a:pt x="17594" y="29657"/>
                      <a:pt x="19599" y="29242"/>
                    </a:cubicBezTo>
                    <a:cubicBezTo>
                      <a:pt x="22053" y="28793"/>
                      <a:pt x="24784" y="28205"/>
                      <a:pt x="27964" y="27652"/>
                    </a:cubicBezTo>
                    <a:cubicBezTo>
                      <a:pt x="28517" y="27652"/>
                      <a:pt x="29243" y="27514"/>
                      <a:pt x="29969" y="27341"/>
                    </a:cubicBezTo>
                    <a:cubicBezTo>
                      <a:pt x="30556" y="27203"/>
                      <a:pt x="31109" y="27203"/>
                      <a:pt x="31697" y="27065"/>
                    </a:cubicBezTo>
                    <a:cubicBezTo>
                      <a:pt x="32699" y="26927"/>
                      <a:pt x="33702" y="26788"/>
                      <a:pt x="34739" y="26650"/>
                    </a:cubicBezTo>
                    <a:lnTo>
                      <a:pt x="35015" y="26650"/>
                    </a:lnTo>
                    <a:lnTo>
                      <a:pt x="35741" y="26477"/>
                    </a:lnTo>
                    <a:lnTo>
                      <a:pt x="35879" y="26477"/>
                    </a:lnTo>
                    <a:cubicBezTo>
                      <a:pt x="40477" y="25786"/>
                      <a:pt x="45385" y="25060"/>
                      <a:pt x="50120" y="24058"/>
                    </a:cubicBezTo>
                    <a:close/>
                    <a:moveTo>
                      <a:pt x="55478" y="29381"/>
                    </a:moveTo>
                    <a:cubicBezTo>
                      <a:pt x="55616" y="29519"/>
                      <a:pt x="55754" y="29657"/>
                      <a:pt x="55754" y="29795"/>
                    </a:cubicBezTo>
                    <a:lnTo>
                      <a:pt x="55754" y="29934"/>
                    </a:lnTo>
                    <a:lnTo>
                      <a:pt x="55754" y="30107"/>
                    </a:lnTo>
                    <a:lnTo>
                      <a:pt x="55754" y="30245"/>
                    </a:lnTo>
                    <a:cubicBezTo>
                      <a:pt x="55616" y="30245"/>
                      <a:pt x="55616" y="30383"/>
                      <a:pt x="55478" y="30383"/>
                    </a:cubicBezTo>
                    <a:lnTo>
                      <a:pt x="55305" y="30383"/>
                    </a:lnTo>
                    <a:cubicBezTo>
                      <a:pt x="49844" y="31385"/>
                      <a:pt x="44244" y="32250"/>
                      <a:pt x="38610" y="33114"/>
                    </a:cubicBezTo>
                    <a:cubicBezTo>
                      <a:pt x="29692" y="34565"/>
                      <a:pt x="22330" y="35706"/>
                      <a:pt x="15417" y="36708"/>
                    </a:cubicBezTo>
                    <a:lnTo>
                      <a:pt x="15002" y="36708"/>
                    </a:lnTo>
                    <a:lnTo>
                      <a:pt x="14864" y="36570"/>
                    </a:lnTo>
                    <a:cubicBezTo>
                      <a:pt x="14864" y="36432"/>
                      <a:pt x="14864" y="36432"/>
                      <a:pt x="14691" y="36432"/>
                    </a:cubicBezTo>
                    <a:lnTo>
                      <a:pt x="14691" y="36294"/>
                    </a:lnTo>
                    <a:cubicBezTo>
                      <a:pt x="14691" y="36155"/>
                      <a:pt x="14691" y="36155"/>
                      <a:pt x="14864" y="35983"/>
                    </a:cubicBezTo>
                    <a:lnTo>
                      <a:pt x="14864" y="35844"/>
                    </a:lnTo>
                    <a:cubicBezTo>
                      <a:pt x="14864" y="35844"/>
                      <a:pt x="15002" y="35706"/>
                      <a:pt x="15140" y="35706"/>
                    </a:cubicBezTo>
                    <a:cubicBezTo>
                      <a:pt x="20740" y="34842"/>
                      <a:pt x="26374" y="33978"/>
                      <a:pt x="31835" y="33114"/>
                    </a:cubicBezTo>
                    <a:cubicBezTo>
                      <a:pt x="39612" y="31835"/>
                      <a:pt x="47251" y="30521"/>
                      <a:pt x="55028" y="29381"/>
                    </a:cubicBezTo>
                    <a:close/>
                    <a:moveTo>
                      <a:pt x="54303" y="35844"/>
                    </a:moveTo>
                    <a:cubicBezTo>
                      <a:pt x="54614" y="35844"/>
                      <a:pt x="54890" y="36155"/>
                      <a:pt x="54890" y="36432"/>
                    </a:cubicBezTo>
                    <a:cubicBezTo>
                      <a:pt x="54890" y="36708"/>
                      <a:pt x="54614" y="37020"/>
                      <a:pt x="54303" y="37020"/>
                    </a:cubicBezTo>
                    <a:cubicBezTo>
                      <a:pt x="53162" y="37158"/>
                      <a:pt x="52021" y="37158"/>
                      <a:pt x="50846" y="37296"/>
                    </a:cubicBezTo>
                    <a:cubicBezTo>
                      <a:pt x="48115" y="37434"/>
                      <a:pt x="45385" y="37711"/>
                      <a:pt x="42792" y="38022"/>
                    </a:cubicBezTo>
                    <a:cubicBezTo>
                      <a:pt x="41479" y="38160"/>
                      <a:pt x="40338" y="38298"/>
                      <a:pt x="39059" y="38437"/>
                    </a:cubicBezTo>
                    <a:cubicBezTo>
                      <a:pt x="37746" y="38575"/>
                      <a:pt x="36467" y="38748"/>
                      <a:pt x="35153" y="39024"/>
                    </a:cubicBezTo>
                    <a:cubicBezTo>
                      <a:pt x="29969" y="39888"/>
                      <a:pt x="24922" y="40891"/>
                      <a:pt x="19876" y="42031"/>
                    </a:cubicBezTo>
                    <a:cubicBezTo>
                      <a:pt x="19599" y="42204"/>
                      <a:pt x="19184" y="42204"/>
                      <a:pt x="18735" y="42343"/>
                    </a:cubicBezTo>
                    <a:cubicBezTo>
                      <a:pt x="18147" y="42481"/>
                      <a:pt x="17594" y="42619"/>
                      <a:pt x="16869" y="42896"/>
                    </a:cubicBezTo>
                    <a:lnTo>
                      <a:pt x="16730" y="42896"/>
                    </a:lnTo>
                    <a:cubicBezTo>
                      <a:pt x="16592" y="42896"/>
                      <a:pt x="16419" y="42757"/>
                      <a:pt x="16419" y="42619"/>
                    </a:cubicBezTo>
                    <a:cubicBezTo>
                      <a:pt x="16281" y="42619"/>
                      <a:pt x="16281" y="42481"/>
                      <a:pt x="16281" y="42481"/>
                    </a:cubicBezTo>
                    <a:cubicBezTo>
                      <a:pt x="16143" y="42343"/>
                      <a:pt x="16143" y="42204"/>
                      <a:pt x="16281" y="42031"/>
                    </a:cubicBezTo>
                    <a:cubicBezTo>
                      <a:pt x="16281" y="41893"/>
                      <a:pt x="16419" y="41893"/>
                      <a:pt x="16419" y="41755"/>
                    </a:cubicBezTo>
                    <a:lnTo>
                      <a:pt x="16592" y="41755"/>
                    </a:lnTo>
                    <a:cubicBezTo>
                      <a:pt x="17456" y="41478"/>
                      <a:pt x="18147" y="41340"/>
                      <a:pt x="19012" y="41167"/>
                    </a:cubicBezTo>
                    <a:cubicBezTo>
                      <a:pt x="21051" y="40614"/>
                      <a:pt x="23056" y="40165"/>
                      <a:pt x="25060" y="39750"/>
                    </a:cubicBezTo>
                    <a:cubicBezTo>
                      <a:pt x="27376" y="39163"/>
                      <a:pt x="29692" y="38748"/>
                      <a:pt x="31973" y="38298"/>
                    </a:cubicBezTo>
                    <a:cubicBezTo>
                      <a:pt x="39474" y="37020"/>
                      <a:pt x="46975" y="36294"/>
                      <a:pt x="54303" y="35844"/>
                    </a:cubicBezTo>
                    <a:close/>
                    <a:moveTo>
                      <a:pt x="55616" y="42896"/>
                    </a:moveTo>
                    <a:cubicBezTo>
                      <a:pt x="55893" y="42896"/>
                      <a:pt x="56169" y="43207"/>
                      <a:pt x="56169" y="43483"/>
                    </a:cubicBezTo>
                    <a:cubicBezTo>
                      <a:pt x="56169" y="43760"/>
                      <a:pt x="55893" y="44071"/>
                      <a:pt x="55616" y="44071"/>
                    </a:cubicBezTo>
                    <a:lnTo>
                      <a:pt x="53888" y="44071"/>
                    </a:lnTo>
                    <a:cubicBezTo>
                      <a:pt x="48703" y="44071"/>
                      <a:pt x="43380" y="44347"/>
                      <a:pt x="37884" y="45073"/>
                    </a:cubicBezTo>
                    <a:cubicBezTo>
                      <a:pt x="36467" y="45350"/>
                      <a:pt x="34877" y="45488"/>
                      <a:pt x="33425" y="45799"/>
                    </a:cubicBezTo>
                    <a:cubicBezTo>
                      <a:pt x="30245" y="46352"/>
                      <a:pt x="26962" y="46940"/>
                      <a:pt x="23782" y="47804"/>
                    </a:cubicBezTo>
                    <a:cubicBezTo>
                      <a:pt x="23643" y="47804"/>
                      <a:pt x="23332" y="47942"/>
                      <a:pt x="23056" y="47942"/>
                    </a:cubicBezTo>
                    <a:cubicBezTo>
                      <a:pt x="22779" y="48080"/>
                      <a:pt x="22468" y="48080"/>
                      <a:pt x="22192" y="48253"/>
                    </a:cubicBezTo>
                    <a:lnTo>
                      <a:pt x="22053" y="48253"/>
                    </a:lnTo>
                    <a:cubicBezTo>
                      <a:pt x="21915" y="48253"/>
                      <a:pt x="21777" y="48080"/>
                      <a:pt x="21777" y="48080"/>
                    </a:cubicBezTo>
                    <a:cubicBezTo>
                      <a:pt x="21604" y="47942"/>
                      <a:pt x="21604" y="47942"/>
                      <a:pt x="21466" y="47804"/>
                    </a:cubicBezTo>
                    <a:lnTo>
                      <a:pt x="21466" y="47666"/>
                    </a:lnTo>
                    <a:cubicBezTo>
                      <a:pt x="21466" y="47527"/>
                      <a:pt x="21466" y="47527"/>
                      <a:pt x="21604" y="47389"/>
                    </a:cubicBezTo>
                    <a:lnTo>
                      <a:pt x="21604" y="47216"/>
                    </a:lnTo>
                    <a:lnTo>
                      <a:pt x="21777" y="47216"/>
                    </a:lnTo>
                    <a:cubicBezTo>
                      <a:pt x="21777" y="47078"/>
                      <a:pt x="21915" y="47078"/>
                      <a:pt x="21915" y="47078"/>
                    </a:cubicBezTo>
                    <a:cubicBezTo>
                      <a:pt x="24369" y="46525"/>
                      <a:pt x="26962" y="45937"/>
                      <a:pt x="29381" y="45350"/>
                    </a:cubicBezTo>
                    <a:cubicBezTo>
                      <a:pt x="30107" y="45211"/>
                      <a:pt x="30971" y="45073"/>
                      <a:pt x="31697" y="44935"/>
                    </a:cubicBezTo>
                    <a:cubicBezTo>
                      <a:pt x="32146" y="44797"/>
                      <a:pt x="32561" y="44797"/>
                      <a:pt x="33010" y="44624"/>
                    </a:cubicBezTo>
                    <a:cubicBezTo>
                      <a:pt x="40062" y="43483"/>
                      <a:pt x="47113" y="42896"/>
                      <a:pt x="53888" y="42896"/>
                    </a:cubicBezTo>
                    <a:close/>
                    <a:moveTo>
                      <a:pt x="61803" y="47804"/>
                    </a:moveTo>
                    <a:cubicBezTo>
                      <a:pt x="61941" y="47804"/>
                      <a:pt x="62080" y="47804"/>
                      <a:pt x="62218" y="47942"/>
                    </a:cubicBezTo>
                    <a:cubicBezTo>
                      <a:pt x="62218" y="48080"/>
                      <a:pt x="62391" y="48253"/>
                      <a:pt x="62391" y="48391"/>
                    </a:cubicBezTo>
                    <a:cubicBezTo>
                      <a:pt x="62391" y="48530"/>
                      <a:pt x="62218" y="48668"/>
                      <a:pt x="62218" y="48668"/>
                    </a:cubicBezTo>
                    <a:cubicBezTo>
                      <a:pt x="62218" y="48806"/>
                      <a:pt x="62080" y="48806"/>
                      <a:pt x="62080" y="48806"/>
                    </a:cubicBezTo>
                    <a:lnTo>
                      <a:pt x="61941" y="48944"/>
                    </a:lnTo>
                    <a:lnTo>
                      <a:pt x="61803" y="48944"/>
                    </a:lnTo>
                    <a:cubicBezTo>
                      <a:pt x="60075" y="49117"/>
                      <a:pt x="58347" y="49256"/>
                      <a:pt x="56895" y="49394"/>
                    </a:cubicBezTo>
                    <a:lnTo>
                      <a:pt x="56618" y="49394"/>
                    </a:lnTo>
                    <a:lnTo>
                      <a:pt x="55305" y="49532"/>
                    </a:lnTo>
                    <a:cubicBezTo>
                      <a:pt x="54441" y="49670"/>
                      <a:pt x="53750" y="49670"/>
                      <a:pt x="52885" y="49809"/>
                    </a:cubicBezTo>
                    <a:cubicBezTo>
                      <a:pt x="52436" y="49809"/>
                      <a:pt x="52021" y="49809"/>
                      <a:pt x="51572" y="49981"/>
                    </a:cubicBezTo>
                    <a:lnTo>
                      <a:pt x="51295" y="49981"/>
                    </a:lnTo>
                    <a:cubicBezTo>
                      <a:pt x="50293" y="49981"/>
                      <a:pt x="49429" y="50120"/>
                      <a:pt x="48392" y="50258"/>
                    </a:cubicBezTo>
                    <a:cubicBezTo>
                      <a:pt x="47839" y="50258"/>
                      <a:pt x="47251" y="50258"/>
                      <a:pt x="46664" y="50396"/>
                    </a:cubicBezTo>
                    <a:cubicBezTo>
                      <a:pt x="45800" y="50534"/>
                      <a:pt x="45108" y="50534"/>
                      <a:pt x="44244" y="50673"/>
                    </a:cubicBezTo>
                    <a:lnTo>
                      <a:pt x="44071" y="50673"/>
                    </a:lnTo>
                    <a:cubicBezTo>
                      <a:pt x="43933" y="50846"/>
                      <a:pt x="43795" y="50846"/>
                      <a:pt x="43657" y="50846"/>
                    </a:cubicBezTo>
                    <a:cubicBezTo>
                      <a:pt x="43380" y="50846"/>
                      <a:pt x="43069" y="50846"/>
                      <a:pt x="42792" y="50984"/>
                    </a:cubicBezTo>
                    <a:lnTo>
                      <a:pt x="42205" y="50984"/>
                    </a:lnTo>
                    <a:cubicBezTo>
                      <a:pt x="41790" y="51122"/>
                      <a:pt x="41202" y="51122"/>
                      <a:pt x="40788" y="51260"/>
                    </a:cubicBezTo>
                    <a:lnTo>
                      <a:pt x="40477" y="51260"/>
                    </a:lnTo>
                    <a:cubicBezTo>
                      <a:pt x="39612" y="51399"/>
                      <a:pt x="38748" y="51537"/>
                      <a:pt x="38022" y="51710"/>
                    </a:cubicBezTo>
                    <a:cubicBezTo>
                      <a:pt x="36605" y="51848"/>
                      <a:pt x="35153" y="52124"/>
                      <a:pt x="33702" y="52263"/>
                    </a:cubicBezTo>
                    <a:lnTo>
                      <a:pt x="32285" y="52574"/>
                    </a:lnTo>
                    <a:lnTo>
                      <a:pt x="32146" y="52574"/>
                    </a:lnTo>
                    <a:lnTo>
                      <a:pt x="31973" y="52712"/>
                    </a:lnTo>
                    <a:lnTo>
                      <a:pt x="31109" y="52712"/>
                    </a:lnTo>
                    <a:lnTo>
                      <a:pt x="30556" y="52850"/>
                    </a:lnTo>
                    <a:cubicBezTo>
                      <a:pt x="29830" y="52989"/>
                      <a:pt x="29105" y="53127"/>
                      <a:pt x="28379" y="53265"/>
                    </a:cubicBezTo>
                    <a:cubicBezTo>
                      <a:pt x="27515" y="53438"/>
                      <a:pt x="26650" y="53438"/>
                      <a:pt x="25925" y="53576"/>
                    </a:cubicBezTo>
                    <a:lnTo>
                      <a:pt x="25372" y="53576"/>
                    </a:lnTo>
                    <a:lnTo>
                      <a:pt x="25060" y="53714"/>
                    </a:lnTo>
                    <a:lnTo>
                      <a:pt x="24507" y="53714"/>
                    </a:lnTo>
                    <a:cubicBezTo>
                      <a:pt x="24369" y="53714"/>
                      <a:pt x="24058" y="53714"/>
                      <a:pt x="23782" y="53853"/>
                    </a:cubicBezTo>
                    <a:lnTo>
                      <a:pt x="23332" y="53853"/>
                    </a:lnTo>
                    <a:cubicBezTo>
                      <a:pt x="22917" y="53991"/>
                      <a:pt x="22468" y="53991"/>
                      <a:pt x="22192" y="54129"/>
                    </a:cubicBezTo>
                    <a:cubicBezTo>
                      <a:pt x="21604" y="54129"/>
                      <a:pt x="21189" y="54302"/>
                      <a:pt x="20740" y="54440"/>
                    </a:cubicBezTo>
                    <a:lnTo>
                      <a:pt x="20740" y="54579"/>
                    </a:lnTo>
                    <a:cubicBezTo>
                      <a:pt x="20602" y="54579"/>
                      <a:pt x="20463" y="54579"/>
                      <a:pt x="20463" y="54440"/>
                    </a:cubicBezTo>
                    <a:lnTo>
                      <a:pt x="20325" y="54440"/>
                    </a:lnTo>
                    <a:cubicBezTo>
                      <a:pt x="20325" y="54440"/>
                      <a:pt x="20187" y="54302"/>
                      <a:pt x="20187" y="54129"/>
                    </a:cubicBezTo>
                    <a:cubicBezTo>
                      <a:pt x="20049" y="53991"/>
                      <a:pt x="20187" y="53991"/>
                      <a:pt x="20187" y="53991"/>
                    </a:cubicBezTo>
                    <a:lnTo>
                      <a:pt x="20187" y="53853"/>
                    </a:lnTo>
                    <a:lnTo>
                      <a:pt x="20187" y="53714"/>
                    </a:lnTo>
                    <a:lnTo>
                      <a:pt x="20463" y="53438"/>
                    </a:lnTo>
                    <a:cubicBezTo>
                      <a:pt x="21327" y="52989"/>
                      <a:pt x="22330" y="52850"/>
                      <a:pt x="23194" y="52712"/>
                    </a:cubicBezTo>
                    <a:cubicBezTo>
                      <a:pt x="23920" y="52574"/>
                      <a:pt x="24646" y="52574"/>
                      <a:pt x="25372" y="52401"/>
                    </a:cubicBezTo>
                    <a:lnTo>
                      <a:pt x="25648" y="52401"/>
                    </a:lnTo>
                    <a:cubicBezTo>
                      <a:pt x="26097" y="52401"/>
                      <a:pt x="26512" y="52401"/>
                      <a:pt x="26962" y="52263"/>
                    </a:cubicBezTo>
                    <a:cubicBezTo>
                      <a:pt x="27653" y="52263"/>
                      <a:pt x="28379" y="52124"/>
                      <a:pt x="28966" y="51986"/>
                    </a:cubicBezTo>
                    <a:lnTo>
                      <a:pt x="29105" y="51986"/>
                    </a:lnTo>
                    <a:lnTo>
                      <a:pt x="29830" y="51848"/>
                    </a:lnTo>
                    <a:cubicBezTo>
                      <a:pt x="30833" y="51710"/>
                      <a:pt x="31835" y="51537"/>
                      <a:pt x="32838" y="51260"/>
                    </a:cubicBezTo>
                    <a:cubicBezTo>
                      <a:pt x="34739" y="50984"/>
                      <a:pt x="36743" y="50673"/>
                      <a:pt x="38748" y="50396"/>
                    </a:cubicBezTo>
                    <a:cubicBezTo>
                      <a:pt x="43380" y="49670"/>
                      <a:pt x="46837" y="49117"/>
                      <a:pt x="50293" y="48806"/>
                    </a:cubicBezTo>
                    <a:lnTo>
                      <a:pt x="51848" y="48806"/>
                    </a:lnTo>
                    <a:lnTo>
                      <a:pt x="52021" y="48668"/>
                    </a:lnTo>
                    <a:lnTo>
                      <a:pt x="53162" y="48668"/>
                    </a:lnTo>
                    <a:cubicBezTo>
                      <a:pt x="54026" y="48530"/>
                      <a:pt x="55028" y="48391"/>
                      <a:pt x="56031" y="48391"/>
                    </a:cubicBezTo>
                    <a:lnTo>
                      <a:pt x="56480" y="48253"/>
                    </a:lnTo>
                    <a:lnTo>
                      <a:pt x="56618" y="48253"/>
                    </a:lnTo>
                    <a:cubicBezTo>
                      <a:pt x="57759" y="48080"/>
                      <a:pt x="59073" y="47942"/>
                      <a:pt x="60490" y="47942"/>
                    </a:cubicBezTo>
                    <a:cubicBezTo>
                      <a:pt x="60939" y="47804"/>
                      <a:pt x="61354" y="47804"/>
                      <a:pt x="61803" y="47804"/>
                    </a:cubicBezTo>
                    <a:close/>
                    <a:moveTo>
                      <a:pt x="30418" y="0"/>
                    </a:moveTo>
                    <a:cubicBezTo>
                      <a:pt x="28517" y="139"/>
                      <a:pt x="26650" y="277"/>
                      <a:pt x="24507" y="415"/>
                    </a:cubicBezTo>
                    <a:cubicBezTo>
                      <a:pt x="23643" y="415"/>
                      <a:pt x="22641" y="553"/>
                      <a:pt x="21604" y="726"/>
                    </a:cubicBezTo>
                    <a:cubicBezTo>
                      <a:pt x="20740" y="726"/>
                      <a:pt x="19737" y="865"/>
                      <a:pt x="18735" y="1003"/>
                    </a:cubicBezTo>
                    <a:cubicBezTo>
                      <a:pt x="18147" y="1003"/>
                      <a:pt x="17594" y="1141"/>
                      <a:pt x="16869" y="1141"/>
                    </a:cubicBezTo>
                    <a:lnTo>
                      <a:pt x="16419" y="1279"/>
                    </a:lnTo>
                    <a:lnTo>
                      <a:pt x="16004" y="1279"/>
                    </a:lnTo>
                    <a:lnTo>
                      <a:pt x="15728" y="1418"/>
                    </a:lnTo>
                    <a:lnTo>
                      <a:pt x="15417" y="1418"/>
                    </a:lnTo>
                    <a:cubicBezTo>
                      <a:pt x="14691" y="1418"/>
                      <a:pt x="13827" y="1590"/>
                      <a:pt x="13135" y="1729"/>
                    </a:cubicBezTo>
                    <a:cubicBezTo>
                      <a:pt x="11960" y="1867"/>
                      <a:pt x="11096" y="1867"/>
                      <a:pt x="10232" y="2005"/>
                    </a:cubicBezTo>
                    <a:lnTo>
                      <a:pt x="8815" y="2005"/>
                    </a:lnTo>
                    <a:cubicBezTo>
                      <a:pt x="8642" y="2005"/>
                      <a:pt x="8504" y="2005"/>
                      <a:pt x="8366" y="2143"/>
                    </a:cubicBezTo>
                    <a:lnTo>
                      <a:pt x="8089" y="2143"/>
                    </a:lnTo>
                    <a:cubicBezTo>
                      <a:pt x="8227" y="2454"/>
                      <a:pt x="8227" y="2731"/>
                      <a:pt x="8366" y="3146"/>
                    </a:cubicBezTo>
                    <a:cubicBezTo>
                      <a:pt x="8504" y="3457"/>
                      <a:pt x="8504" y="3595"/>
                      <a:pt x="8642" y="3872"/>
                    </a:cubicBezTo>
                    <a:cubicBezTo>
                      <a:pt x="8642" y="4010"/>
                      <a:pt x="8815" y="4321"/>
                      <a:pt x="8815" y="4459"/>
                    </a:cubicBezTo>
                    <a:cubicBezTo>
                      <a:pt x="8953" y="4736"/>
                      <a:pt x="8953" y="4874"/>
                      <a:pt x="9091" y="5185"/>
                    </a:cubicBezTo>
                    <a:cubicBezTo>
                      <a:pt x="9091" y="5323"/>
                      <a:pt x="9230" y="5462"/>
                      <a:pt x="9230" y="5738"/>
                    </a:cubicBezTo>
                    <a:cubicBezTo>
                      <a:pt x="9506" y="6326"/>
                      <a:pt x="9679" y="6913"/>
                      <a:pt x="9956" y="7466"/>
                    </a:cubicBezTo>
                    <a:lnTo>
                      <a:pt x="9956" y="7639"/>
                    </a:lnTo>
                    <a:cubicBezTo>
                      <a:pt x="10543" y="9056"/>
                      <a:pt x="11096" y="10646"/>
                      <a:pt x="11684" y="12236"/>
                    </a:cubicBezTo>
                    <a:lnTo>
                      <a:pt x="11684" y="12513"/>
                    </a:lnTo>
                    <a:lnTo>
                      <a:pt x="11545" y="12651"/>
                    </a:lnTo>
                    <a:cubicBezTo>
                      <a:pt x="11545" y="12824"/>
                      <a:pt x="11407" y="12824"/>
                      <a:pt x="11407" y="12824"/>
                    </a:cubicBezTo>
                    <a:lnTo>
                      <a:pt x="5773" y="12824"/>
                    </a:lnTo>
                    <a:cubicBezTo>
                      <a:pt x="5635" y="12824"/>
                      <a:pt x="5358" y="12824"/>
                      <a:pt x="5047" y="12962"/>
                    </a:cubicBezTo>
                    <a:cubicBezTo>
                      <a:pt x="4045" y="13101"/>
                      <a:pt x="3181" y="13101"/>
                      <a:pt x="2317" y="13101"/>
                    </a:cubicBezTo>
                    <a:cubicBezTo>
                      <a:pt x="1452" y="13101"/>
                      <a:pt x="727" y="13101"/>
                      <a:pt x="1" y="12962"/>
                    </a:cubicBezTo>
                    <a:lnTo>
                      <a:pt x="1" y="12962"/>
                    </a:lnTo>
                    <a:cubicBezTo>
                      <a:pt x="1" y="13101"/>
                      <a:pt x="174" y="13377"/>
                      <a:pt x="174" y="13515"/>
                    </a:cubicBezTo>
                    <a:cubicBezTo>
                      <a:pt x="588" y="14829"/>
                      <a:pt x="1038" y="16108"/>
                      <a:pt x="1452" y="17559"/>
                    </a:cubicBezTo>
                    <a:cubicBezTo>
                      <a:pt x="1902" y="18700"/>
                      <a:pt x="2455" y="20014"/>
                      <a:pt x="2904" y="21465"/>
                    </a:cubicBezTo>
                    <a:cubicBezTo>
                      <a:pt x="3768" y="23747"/>
                      <a:pt x="4632" y="26062"/>
                      <a:pt x="5635" y="28793"/>
                    </a:cubicBezTo>
                    <a:cubicBezTo>
                      <a:pt x="7087" y="32699"/>
                      <a:pt x="8366" y="36155"/>
                      <a:pt x="9679" y="39612"/>
                    </a:cubicBezTo>
                    <a:cubicBezTo>
                      <a:pt x="11234" y="43483"/>
                      <a:pt x="12548" y="46801"/>
                      <a:pt x="14000" y="49809"/>
                    </a:cubicBezTo>
                    <a:cubicBezTo>
                      <a:pt x="14276" y="50534"/>
                      <a:pt x="14553" y="51122"/>
                      <a:pt x="14864" y="51710"/>
                    </a:cubicBezTo>
                    <a:cubicBezTo>
                      <a:pt x="15002" y="51986"/>
                      <a:pt x="15140" y="52263"/>
                      <a:pt x="15279" y="52574"/>
                    </a:cubicBezTo>
                    <a:cubicBezTo>
                      <a:pt x="15555" y="53127"/>
                      <a:pt x="15866" y="53714"/>
                      <a:pt x="16004" y="54302"/>
                    </a:cubicBezTo>
                    <a:cubicBezTo>
                      <a:pt x="16419" y="54993"/>
                      <a:pt x="16869" y="55857"/>
                      <a:pt x="17283" y="56583"/>
                    </a:cubicBezTo>
                    <a:cubicBezTo>
                      <a:pt x="17283" y="56722"/>
                      <a:pt x="17283" y="56894"/>
                      <a:pt x="17456" y="57033"/>
                    </a:cubicBezTo>
                    <a:lnTo>
                      <a:pt x="17594" y="57171"/>
                    </a:lnTo>
                    <a:lnTo>
                      <a:pt x="17594" y="57309"/>
                    </a:lnTo>
                    <a:cubicBezTo>
                      <a:pt x="17733" y="57586"/>
                      <a:pt x="18009" y="57897"/>
                      <a:pt x="18147" y="58173"/>
                    </a:cubicBezTo>
                    <a:cubicBezTo>
                      <a:pt x="18147" y="58312"/>
                      <a:pt x="18320" y="58312"/>
                      <a:pt x="18320" y="58312"/>
                    </a:cubicBezTo>
                    <a:lnTo>
                      <a:pt x="18459" y="58312"/>
                    </a:lnTo>
                    <a:lnTo>
                      <a:pt x="18459" y="58450"/>
                    </a:lnTo>
                    <a:lnTo>
                      <a:pt x="19184" y="58450"/>
                    </a:lnTo>
                    <a:lnTo>
                      <a:pt x="19461" y="58623"/>
                    </a:lnTo>
                    <a:lnTo>
                      <a:pt x="22468" y="58623"/>
                    </a:lnTo>
                    <a:cubicBezTo>
                      <a:pt x="24196" y="58761"/>
                      <a:pt x="26097" y="58761"/>
                      <a:pt x="27826" y="58761"/>
                    </a:cubicBezTo>
                    <a:lnTo>
                      <a:pt x="31109" y="58761"/>
                    </a:lnTo>
                    <a:cubicBezTo>
                      <a:pt x="31282" y="58761"/>
                      <a:pt x="31559" y="58761"/>
                      <a:pt x="31835" y="58623"/>
                    </a:cubicBezTo>
                    <a:lnTo>
                      <a:pt x="32561" y="58623"/>
                    </a:lnTo>
                    <a:cubicBezTo>
                      <a:pt x="34428" y="58623"/>
                      <a:pt x="36467" y="58450"/>
                      <a:pt x="38472" y="58173"/>
                    </a:cubicBezTo>
                    <a:cubicBezTo>
                      <a:pt x="39059" y="58173"/>
                      <a:pt x="39612" y="58035"/>
                      <a:pt x="40062" y="58035"/>
                    </a:cubicBezTo>
                    <a:cubicBezTo>
                      <a:pt x="40788" y="57897"/>
                      <a:pt x="41479" y="57897"/>
                      <a:pt x="42343" y="57759"/>
                    </a:cubicBezTo>
                    <a:cubicBezTo>
                      <a:pt x="43207" y="57586"/>
                      <a:pt x="43933" y="57447"/>
                      <a:pt x="44797" y="57309"/>
                    </a:cubicBezTo>
                    <a:lnTo>
                      <a:pt x="44935" y="57309"/>
                    </a:lnTo>
                    <a:cubicBezTo>
                      <a:pt x="45247" y="57309"/>
                      <a:pt x="45523" y="57309"/>
                      <a:pt x="45972" y="57171"/>
                    </a:cubicBezTo>
                    <a:cubicBezTo>
                      <a:pt x="46387" y="57171"/>
                      <a:pt x="46975" y="57033"/>
                      <a:pt x="47390" y="57033"/>
                    </a:cubicBezTo>
                    <a:lnTo>
                      <a:pt x="47390" y="56894"/>
                    </a:lnTo>
                    <a:cubicBezTo>
                      <a:pt x="47839" y="56894"/>
                      <a:pt x="48115" y="56894"/>
                      <a:pt x="48565" y="56722"/>
                    </a:cubicBezTo>
                    <a:cubicBezTo>
                      <a:pt x="48980" y="56722"/>
                      <a:pt x="49429" y="56583"/>
                      <a:pt x="49844" y="56445"/>
                    </a:cubicBezTo>
                    <a:lnTo>
                      <a:pt x="50120" y="56445"/>
                    </a:lnTo>
                    <a:cubicBezTo>
                      <a:pt x="50431" y="56445"/>
                      <a:pt x="50708" y="56307"/>
                      <a:pt x="50984" y="56307"/>
                    </a:cubicBezTo>
                    <a:cubicBezTo>
                      <a:pt x="51572" y="56169"/>
                      <a:pt x="52298" y="56030"/>
                      <a:pt x="52885" y="55857"/>
                    </a:cubicBezTo>
                    <a:cubicBezTo>
                      <a:pt x="52885" y="55857"/>
                      <a:pt x="53024" y="55857"/>
                      <a:pt x="53024" y="55719"/>
                    </a:cubicBezTo>
                    <a:lnTo>
                      <a:pt x="53577" y="55719"/>
                    </a:lnTo>
                    <a:cubicBezTo>
                      <a:pt x="53577" y="55581"/>
                      <a:pt x="53577" y="55581"/>
                      <a:pt x="53750" y="55581"/>
                    </a:cubicBezTo>
                    <a:cubicBezTo>
                      <a:pt x="54164" y="55443"/>
                      <a:pt x="54614" y="55443"/>
                      <a:pt x="55028" y="55304"/>
                    </a:cubicBezTo>
                    <a:lnTo>
                      <a:pt x="55167" y="55304"/>
                    </a:lnTo>
                    <a:cubicBezTo>
                      <a:pt x="55167" y="55304"/>
                      <a:pt x="55305" y="55304"/>
                      <a:pt x="55305" y="55166"/>
                    </a:cubicBezTo>
                    <a:lnTo>
                      <a:pt x="55478" y="55166"/>
                    </a:lnTo>
                    <a:cubicBezTo>
                      <a:pt x="55754" y="55166"/>
                      <a:pt x="56031" y="55166"/>
                      <a:pt x="56342" y="54993"/>
                    </a:cubicBezTo>
                    <a:lnTo>
                      <a:pt x="56618" y="54993"/>
                    </a:lnTo>
                    <a:lnTo>
                      <a:pt x="56618" y="54855"/>
                    </a:lnTo>
                    <a:lnTo>
                      <a:pt x="56757" y="54855"/>
                    </a:lnTo>
                    <a:lnTo>
                      <a:pt x="56895" y="54993"/>
                    </a:lnTo>
                    <a:lnTo>
                      <a:pt x="57483" y="54855"/>
                    </a:lnTo>
                    <a:lnTo>
                      <a:pt x="57621" y="54855"/>
                    </a:lnTo>
                    <a:cubicBezTo>
                      <a:pt x="58070" y="54717"/>
                      <a:pt x="58623" y="54717"/>
                      <a:pt x="59073" y="54579"/>
                    </a:cubicBezTo>
                    <a:cubicBezTo>
                      <a:pt x="59487" y="54579"/>
                      <a:pt x="60075" y="54440"/>
                      <a:pt x="60663" y="54302"/>
                    </a:cubicBezTo>
                    <a:lnTo>
                      <a:pt x="60939" y="54302"/>
                    </a:lnTo>
                    <a:cubicBezTo>
                      <a:pt x="61354" y="54129"/>
                      <a:pt x="61803" y="53991"/>
                      <a:pt x="62218" y="53991"/>
                    </a:cubicBezTo>
                    <a:cubicBezTo>
                      <a:pt x="62667" y="53853"/>
                      <a:pt x="62944" y="53853"/>
                      <a:pt x="63393" y="53714"/>
                    </a:cubicBezTo>
                    <a:cubicBezTo>
                      <a:pt x="63531" y="53576"/>
                      <a:pt x="63808" y="53576"/>
                      <a:pt x="64119" y="53438"/>
                    </a:cubicBezTo>
                    <a:lnTo>
                      <a:pt x="64396" y="53438"/>
                    </a:lnTo>
                    <a:cubicBezTo>
                      <a:pt x="64534" y="53265"/>
                      <a:pt x="64672" y="53265"/>
                      <a:pt x="64810" y="53127"/>
                    </a:cubicBezTo>
                    <a:cubicBezTo>
                      <a:pt x="64983" y="53127"/>
                      <a:pt x="65121" y="52989"/>
                      <a:pt x="65260" y="52989"/>
                    </a:cubicBezTo>
                    <a:cubicBezTo>
                      <a:pt x="65398" y="52989"/>
                      <a:pt x="65398" y="52850"/>
                      <a:pt x="65536" y="52850"/>
                    </a:cubicBezTo>
                    <a:cubicBezTo>
                      <a:pt x="65536" y="52850"/>
                      <a:pt x="65536" y="52712"/>
                      <a:pt x="65675" y="52712"/>
                    </a:cubicBezTo>
                    <a:lnTo>
                      <a:pt x="65675" y="52401"/>
                    </a:lnTo>
                    <a:lnTo>
                      <a:pt x="65675" y="52263"/>
                    </a:lnTo>
                    <a:cubicBezTo>
                      <a:pt x="64983" y="49809"/>
                      <a:pt x="64119" y="47078"/>
                      <a:pt x="63082" y="44209"/>
                    </a:cubicBezTo>
                    <a:cubicBezTo>
                      <a:pt x="62529" y="42619"/>
                      <a:pt x="62080" y="41167"/>
                      <a:pt x="61665" y="39750"/>
                    </a:cubicBezTo>
                    <a:lnTo>
                      <a:pt x="61216" y="38575"/>
                    </a:lnTo>
                    <a:lnTo>
                      <a:pt x="60801" y="37296"/>
                    </a:lnTo>
                    <a:lnTo>
                      <a:pt x="60490" y="36432"/>
                    </a:lnTo>
                    <a:lnTo>
                      <a:pt x="59487" y="33114"/>
                    </a:lnTo>
                    <a:cubicBezTo>
                      <a:pt x="59211" y="32111"/>
                      <a:pt x="58934" y="31247"/>
                      <a:pt x="58623" y="30245"/>
                    </a:cubicBezTo>
                    <a:lnTo>
                      <a:pt x="58208" y="29381"/>
                    </a:lnTo>
                    <a:cubicBezTo>
                      <a:pt x="58070" y="28793"/>
                      <a:pt x="57897" y="28205"/>
                      <a:pt x="57621" y="27514"/>
                    </a:cubicBezTo>
                    <a:cubicBezTo>
                      <a:pt x="57206" y="25924"/>
                      <a:pt x="56480" y="24196"/>
                      <a:pt x="55893" y="22329"/>
                    </a:cubicBezTo>
                    <a:cubicBezTo>
                      <a:pt x="55478" y="21292"/>
                      <a:pt x="55028" y="20152"/>
                      <a:pt x="54614" y="19149"/>
                    </a:cubicBezTo>
                    <a:cubicBezTo>
                      <a:pt x="54441" y="18873"/>
                      <a:pt x="54303" y="18424"/>
                      <a:pt x="54164" y="18147"/>
                    </a:cubicBezTo>
                    <a:cubicBezTo>
                      <a:pt x="53750" y="17145"/>
                      <a:pt x="53438" y="15969"/>
                      <a:pt x="53024" y="14967"/>
                    </a:cubicBezTo>
                    <a:lnTo>
                      <a:pt x="52885" y="14829"/>
                    </a:lnTo>
                    <a:lnTo>
                      <a:pt x="52885" y="14691"/>
                    </a:lnTo>
                    <a:lnTo>
                      <a:pt x="52885" y="14552"/>
                    </a:lnTo>
                    <a:cubicBezTo>
                      <a:pt x="52298" y="13239"/>
                      <a:pt x="51710" y="11787"/>
                      <a:pt x="51157" y="10508"/>
                    </a:cubicBezTo>
                    <a:lnTo>
                      <a:pt x="51157" y="10232"/>
                    </a:lnTo>
                    <a:cubicBezTo>
                      <a:pt x="49982" y="7328"/>
                      <a:pt x="48980" y="4459"/>
                      <a:pt x="47977" y="1590"/>
                    </a:cubicBezTo>
                    <a:cubicBezTo>
                      <a:pt x="47528" y="1418"/>
                      <a:pt x="46975" y="1279"/>
                      <a:pt x="46387" y="1141"/>
                    </a:cubicBezTo>
                    <a:cubicBezTo>
                      <a:pt x="44797" y="865"/>
                      <a:pt x="43069" y="553"/>
                      <a:pt x="41064" y="415"/>
                    </a:cubicBezTo>
                    <a:cubicBezTo>
                      <a:pt x="38472" y="139"/>
                      <a:pt x="36018" y="0"/>
                      <a:pt x="334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4001478" y="3571752"/>
                <a:ext cx="928730" cy="920648"/>
              </a:xfrm>
              <a:custGeom>
                <a:avLst/>
                <a:gdLst/>
                <a:ahLst/>
                <a:cxnLst/>
                <a:rect l="l" t="t" r="r" b="b"/>
                <a:pathLst>
                  <a:path w="51711" h="51261" extrusionOk="0">
                    <a:moveTo>
                      <a:pt x="46249" y="39474"/>
                    </a:moveTo>
                    <a:lnTo>
                      <a:pt x="45748" y="39612"/>
                    </a:lnTo>
                    <a:lnTo>
                      <a:pt x="46111" y="39612"/>
                    </a:lnTo>
                    <a:lnTo>
                      <a:pt x="46249" y="39474"/>
                    </a:lnTo>
                    <a:close/>
                    <a:moveTo>
                      <a:pt x="6499" y="1"/>
                    </a:moveTo>
                    <a:cubicBezTo>
                      <a:pt x="6050" y="139"/>
                      <a:pt x="5635" y="277"/>
                      <a:pt x="5185" y="450"/>
                    </a:cubicBezTo>
                    <a:cubicBezTo>
                      <a:pt x="4632" y="588"/>
                      <a:pt x="3907" y="865"/>
                      <a:pt x="3319" y="1003"/>
                    </a:cubicBezTo>
                    <a:cubicBezTo>
                      <a:pt x="3042" y="1003"/>
                      <a:pt x="2731" y="1141"/>
                      <a:pt x="2455" y="1141"/>
                    </a:cubicBezTo>
                    <a:cubicBezTo>
                      <a:pt x="1729" y="1314"/>
                      <a:pt x="865" y="1452"/>
                      <a:pt x="1" y="1591"/>
                    </a:cubicBezTo>
                    <a:lnTo>
                      <a:pt x="1" y="1867"/>
                    </a:lnTo>
                    <a:cubicBezTo>
                      <a:pt x="139" y="2178"/>
                      <a:pt x="312" y="2593"/>
                      <a:pt x="450" y="3042"/>
                    </a:cubicBezTo>
                    <a:cubicBezTo>
                      <a:pt x="450" y="3181"/>
                      <a:pt x="588" y="3319"/>
                      <a:pt x="588" y="3457"/>
                    </a:cubicBezTo>
                    <a:cubicBezTo>
                      <a:pt x="727" y="3907"/>
                      <a:pt x="865" y="4321"/>
                      <a:pt x="1003" y="4771"/>
                    </a:cubicBezTo>
                    <a:cubicBezTo>
                      <a:pt x="1003" y="4909"/>
                      <a:pt x="1176" y="5047"/>
                      <a:pt x="1176" y="5185"/>
                    </a:cubicBezTo>
                    <a:cubicBezTo>
                      <a:pt x="1452" y="6188"/>
                      <a:pt x="1867" y="7363"/>
                      <a:pt x="2178" y="8365"/>
                    </a:cubicBezTo>
                    <a:cubicBezTo>
                      <a:pt x="2317" y="8918"/>
                      <a:pt x="2455" y="9506"/>
                      <a:pt x="2593" y="9955"/>
                    </a:cubicBezTo>
                    <a:cubicBezTo>
                      <a:pt x="3042" y="11234"/>
                      <a:pt x="3319" y="12375"/>
                      <a:pt x="3768" y="13550"/>
                    </a:cubicBezTo>
                    <a:cubicBezTo>
                      <a:pt x="4045" y="14103"/>
                      <a:pt x="4183" y="14691"/>
                      <a:pt x="4321" y="15278"/>
                    </a:cubicBezTo>
                    <a:lnTo>
                      <a:pt x="4460" y="15417"/>
                    </a:lnTo>
                    <a:lnTo>
                      <a:pt x="4460" y="15555"/>
                    </a:lnTo>
                    <a:lnTo>
                      <a:pt x="4460" y="15693"/>
                    </a:lnTo>
                    <a:cubicBezTo>
                      <a:pt x="4460" y="15831"/>
                      <a:pt x="4321" y="15831"/>
                      <a:pt x="4183" y="16004"/>
                    </a:cubicBezTo>
                    <a:lnTo>
                      <a:pt x="4183" y="16281"/>
                    </a:lnTo>
                    <a:lnTo>
                      <a:pt x="4771" y="17871"/>
                    </a:lnTo>
                    <a:lnTo>
                      <a:pt x="4771" y="17733"/>
                    </a:lnTo>
                    <a:lnTo>
                      <a:pt x="5185" y="17733"/>
                    </a:lnTo>
                    <a:cubicBezTo>
                      <a:pt x="5185" y="17733"/>
                      <a:pt x="5324" y="17871"/>
                      <a:pt x="5497" y="17871"/>
                    </a:cubicBezTo>
                    <a:cubicBezTo>
                      <a:pt x="6914" y="21742"/>
                      <a:pt x="8089" y="25648"/>
                      <a:pt x="9230" y="29519"/>
                    </a:cubicBezTo>
                    <a:lnTo>
                      <a:pt x="9368" y="29830"/>
                    </a:lnTo>
                    <a:cubicBezTo>
                      <a:pt x="9506" y="30245"/>
                      <a:pt x="9644" y="30694"/>
                      <a:pt x="9817" y="31109"/>
                    </a:cubicBezTo>
                    <a:cubicBezTo>
                      <a:pt x="10094" y="32112"/>
                      <a:pt x="10370" y="32976"/>
                      <a:pt x="10681" y="33978"/>
                    </a:cubicBezTo>
                    <a:cubicBezTo>
                      <a:pt x="10820" y="34427"/>
                      <a:pt x="10958" y="34842"/>
                      <a:pt x="11096" y="35153"/>
                    </a:cubicBezTo>
                    <a:cubicBezTo>
                      <a:pt x="11545" y="36743"/>
                      <a:pt x="12237" y="38472"/>
                      <a:pt x="12963" y="40615"/>
                    </a:cubicBezTo>
                    <a:cubicBezTo>
                      <a:pt x="13412" y="41928"/>
                      <a:pt x="13827" y="43069"/>
                      <a:pt x="14276" y="44348"/>
                    </a:cubicBezTo>
                    <a:lnTo>
                      <a:pt x="14414" y="44659"/>
                    </a:lnTo>
                    <a:cubicBezTo>
                      <a:pt x="14829" y="45661"/>
                      <a:pt x="15279" y="46802"/>
                      <a:pt x="15693" y="47977"/>
                    </a:cubicBezTo>
                    <a:cubicBezTo>
                      <a:pt x="16004" y="49118"/>
                      <a:pt x="16419" y="50120"/>
                      <a:pt x="16868" y="51261"/>
                    </a:cubicBezTo>
                    <a:lnTo>
                      <a:pt x="17733" y="51261"/>
                    </a:lnTo>
                    <a:cubicBezTo>
                      <a:pt x="17733" y="51261"/>
                      <a:pt x="17871" y="51261"/>
                      <a:pt x="17871" y="51122"/>
                    </a:cubicBezTo>
                    <a:lnTo>
                      <a:pt x="18597" y="51122"/>
                    </a:lnTo>
                    <a:cubicBezTo>
                      <a:pt x="19012" y="50984"/>
                      <a:pt x="19461" y="50984"/>
                      <a:pt x="19876" y="50846"/>
                    </a:cubicBezTo>
                    <a:lnTo>
                      <a:pt x="20187" y="50846"/>
                    </a:lnTo>
                    <a:cubicBezTo>
                      <a:pt x="21189" y="50708"/>
                      <a:pt x="22192" y="50708"/>
                      <a:pt x="23194" y="50569"/>
                    </a:cubicBezTo>
                    <a:cubicBezTo>
                      <a:pt x="25199" y="50258"/>
                      <a:pt x="27238" y="50120"/>
                      <a:pt x="29519" y="49982"/>
                    </a:cubicBezTo>
                    <a:cubicBezTo>
                      <a:pt x="30556" y="49843"/>
                      <a:pt x="31697" y="49843"/>
                      <a:pt x="32838" y="49705"/>
                    </a:cubicBezTo>
                    <a:lnTo>
                      <a:pt x="33840" y="49705"/>
                    </a:lnTo>
                    <a:lnTo>
                      <a:pt x="34428" y="49532"/>
                    </a:lnTo>
                    <a:lnTo>
                      <a:pt x="35153" y="49532"/>
                    </a:lnTo>
                    <a:lnTo>
                      <a:pt x="37608" y="49394"/>
                    </a:lnTo>
                    <a:cubicBezTo>
                      <a:pt x="38748" y="49256"/>
                      <a:pt x="39889" y="49256"/>
                      <a:pt x="40926" y="49118"/>
                    </a:cubicBezTo>
                    <a:cubicBezTo>
                      <a:pt x="41617" y="49118"/>
                      <a:pt x="42343" y="48979"/>
                      <a:pt x="43069" y="48979"/>
                    </a:cubicBezTo>
                    <a:cubicBezTo>
                      <a:pt x="44935" y="48841"/>
                      <a:pt x="46975" y="48668"/>
                      <a:pt x="48980" y="48668"/>
                    </a:cubicBezTo>
                    <a:cubicBezTo>
                      <a:pt x="49844" y="48530"/>
                      <a:pt x="50846" y="48530"/>
                      <a:pt x="51710" y="48530"/>
                    </a:cubicBezTo>
                    <a:lnTo>
                      <a:pt x="51710" y="48392"/>
                    </a:lnTo>
                    <a:lnTo>
                      <a:pt x="51710" y="48115"/>
                    </a:lnTo>
                    <a:lnTo>
                      <a:pt x="51572" y="48115"/>
                    </a:lnTo>
                    <a:lnTo>
                      <a:pt x="51572" y="47804"/>
                    </a:lnTo>
                    <a:lnTo>
                      <a:pt x="51572" y="47666"/>
                    </a:lnTo>
                    <a:lnTo>
                      <a:pt x="51572" y="46802"/>
                    </a:lnTo>
                    <a:lnTo>
                      <a:pt x="51572" y="46525"/>
                    </a:lnTo>
                    <a:lnTo>
                      <a:pt x="51572" y="46387"/>
                    </a:lnTo>
                    <a:lnTo>
                      <a:pt x="51572" y="46249"/>
                    </a:lnTo>
                    <a:lnTo>
                      <a:pt x="51572" y="46076"/>
                    </a:lnTo>
                    <a:cubicBezTo>
                      <a:pt x="51572" y="45799"/>
                      <a:pt x="51710" y="45523"/>
                      <a:pt x="51710" y="45212"/>
                    </a:cubicBezTo>
                    <a:lnTo>
                      <a:pt x="51710" y="44797"/>
                    </a:lnTo>
                    <a:cubicBezTo>
                      <a:pt x="51572" y="43207"/>
                      <a:pt x="51434" y="41340"/>
                      <a:pt x="51434" y="39612"/>
                    </a:cubicBezTo>
                    <a:cubicBezTo>
                      <a:pt x="50708" y="39750"/>
                      <a:pt x="49982" y="39889"/>
                      <a:pt x="49256" y="40027"/>
                    </a:cubicBezTo>
                    <a:cubicBezTo>
                      <a:pt x="48980" y="40200"/>
                      <a:pt x="48530" y="40200"/>
                      <a:pt x="48115" y="40338"/>
                    </a:cubicBezTo>
                    <a:lnTo>
                      <a:pt x="47839" y="40338"/>
                    </a:lnTo>
                    <a:cubicBezTo>
                      <a:pt x="46975" y="40615"/>
                      <a:pt x="45938" y="40753"/>
                      <a:pt x="45074" y="40891"/>
                    </a:cubicBezTo>
                    <a:lnTo>
                      <a:pt x="44797" y="41064"/>
                    </a:lnTo>
                    <a:cubicBezTo>
                      <a:pt x="43795" y="41202"/>
                      <a:pt x="42792" y="41479"/>
                      <a:pt x="41790" y="41617"/>
                    </a:cubicBezTo>
                    <a:cubicBezTo>
                      <a:pt x="38748" y="42343"/>
                      <a:pt x="35568" y="43069"/>
                      <a:pt x="32423" y="43483"/>
                    </a:cubicBezTo>
                    <a:cubicBezTo>
                      <a:pt x="28240" y="44209"/>
                      <a:pt x="24196" y="44659"/>
                      <a:pt x="19876" y="44659"/>
                    </a:cubicBezTo>
                    <a:lnTo>
                      <a:pt x="19461" y="44659"/>
                    </a:lnTo>
                    <a:cubicBezTo>
                      <a:pt x="19150" y="44659"/>
                      <a:pt x="18873" y="44348"/>
                      <a:pt x="18873" y="44071"/>
                    </a:cubicBezTo>
                    <a:cubicBezTo>
                      <a:pt x="18873" y="43795"/>
                      <a:pt x="19150" y="43483"/>
                      <a:pt x="19461" y="43483"/>
                    </a:cubicBezTo>
                    <a:lnTo>
                      <a:pt x="19876" y="43483"/>
                    </a:lnTo>
                    <a:cubicBezTo>
                      <a:pt x="22779" y="43483"/>
                      <a:pt x="25786" y="43345"/>
                      <a:pt x="29105" y="42930"/>
                    </a:cubicBezTo>
                    <a:lnTo>
                      <a:pt x="29243" y="42792"/>
                    </a:lnTo>
                    <a:cubicBezTo>
                      <a:pt x="29830" y="42792"/>
                      <a:pt x="30556" y="42619"/>
                      <a:pt x="31109" y="42619"/>
                    </a:cubicBezTo>
                    <a:cubicBezTo>
                      <a:pt x="33840" y="42205"/>
                      <a:pt x="36605" y="41617"/>
                      <a:pt x="39198" y="41064"/>
                    </a:cubicBezTo>
                    <a:cubicBezTo>
                      <a:pt x="40926" y="40615"/>
                      <a:pt x="42792" y="40338"/>
                      <a:pt x="44521" y="39889"/>
                    </a:cubicBezTo>
                    <a:lnTo>
                      <a:pt x="45246" y="39750"/>
                    </a:lnTo>
                    <a:lnTo>
                      <a:pt x="45748" y="39612"/>
                    </a:lnTo>
                    <a:lnTo>
                      <a:pt x="45074" y="39612"/>
                    </a:lnTo>
                    <a:cubicBezTo>
                      <a:pt x="44521" y="39750"/>
                      <a:pt x="44071" y="39750"/>
                      <a:pt x="43518" y="39750"/>
                    </a:cubicBezTo>
                    <a:lnTo>
                      <a:pt x="43345" y="39750"/>
                    </a:lnTo>
                    <a:cubicBezTo>
                      <a:pt x="43069" y="39889"/>
                      <a:pt x="42792" y="39889"/>
                      <a:pt x="42343" y="39889"/>
                    </a:cubicBezTo>
                    <a:lnTo>
                      <a:pt x="42066" y="39889"/>
                    </a:lnTo>
                    <a:cubicBezTo>
                      <a:pt x="41928" y="39889"/>
                      <a:pt x="41617" y="40027"/>
                      <a:pt x="41479" y="40027"/>
                    </a:cubicBezTo>
                    <a:lnTo>
                      <a:pt x="40926" y="40027"/>
                    </a:lnTo>
                    <a:cubicBezTo>
                      <a:pt x="39025" y="40200"/>
                      <a:pt x="37158" y="40200"/>
                      <a:pt x="35153" y="40338"/>
                    </a:cubicBezTo>
                    <a:lnTo>
                      <a:pt x="33149" y="40338"/>
                    </a:lnTo>
                    <a:cubicBezTo>
                      <a:pt x="29969" y="40338"/>
                      <a:pt x="26789" y="40200"/>
                      <a:pt x="24058" y="40027"/>
                    </a:cubicBezTo>
                    <a:cubicBezTo>
                      <a:pt x="22192" y="40338"/>
                      <a:pt x="20602" y="40476"/>
                      <a:pt x="19150" y="40476"/>
                    </a:cubicBezTo>
                    <a:lnTo>
                      <a:pt x="17594" y="40476"/>
                    </a:lnTo>
                    <a:cubicBezTo>
                      <a:pt x="17283" y="40338"/>
                      <a:pt x="17007" y="40200"/>
                      <a:pt x="17007" y="39889"/>
                    </a:cubicBezTo>
                    <a:cubicBezTo>
                      <a:pt x="17007" y="39474"/>
                      <a:pt x="17283" y="39336"/>
                      <a:pt x="17594" y="39336"/>
                    </a:cubicBezTo>
                    <a:lnTo>
                      <a:pt x="19150" y="39336"/>
                    </a:lnTo>
                    <a:cubicBezTo>
                      <a:pt x="20187" y="39336"/>
                      <a:pt x="21327" y="39163"/>
                      <a:pt x="22606" y="39025"/>
                    </a:cubicBezTo>
                    <a:lnTo>
                      <a:pt x="22468" y="39025"/>
                    </a:lnTo>
                    <a:cubicBezTo>
                      <a:pt x="22468" y="38886"/>
                      <a:pt x="22330" y="38748"/>
                      <a:pt x="22192" y="38472"/>
                    </a:cubicBezTo>
                    <a:lnTo>
                      <a:pt x="22192" y="38299"/>
                    </a:lnTo>
                    <a:lnTo>
                      <a:pt x="22053" y="38160"/>
                    </a:lnTo>
                    <a:lnTo>
                      <a:pt x="22053" y="38022"/>
                    </a:lnTo>
                    <a:cubicBezTo>
                      <a:pt x="21915" y="37884"/>
                      <a:pt x="21915" y="37884"/>
                      <a:pt x="21915" y="37746"/>
                    </a:cubicBezTo>
                    <a:cubicBezTo>
                      <a:pt x="21466" y="37158"/>
                      <a:pt x="21189" y="36432"/>
                      <a:pt x="20878" y="35879"/>
                    </a:cubicBezTo>
                    <a:cubicBezTo>
                      <a:pt x="20602" y="35430"/>
                      <a:pt x="20463" y="35015"/>
                      <a:pt x="20187" y="34566"/>
                    </a:cubicBezTo>
                    <a:lnTo>
                      <a:pt x="19737" y="34566"/>
                    </a:lnTo>
                    <a:cubicBezTo>
                      <a:pt x="18286" y="34842"/>
                      <a:pt x="16868" y="35015"/>
                      <a:pt x="15279" y="35153"/>
                    </a:cubicBezTo>
                    <a:cubicBezTo>
                      <a:pt x="14829" y="35153"/>
                      <a:pt x="14691" y="34842"/>
                      <a:pt x="14691" y="34566"/>
                    </a:cubicBezTo>
                    <a:cubicBezTo>
                      <a:pt x="14691" y="34151"/>
                      <a:pt x="14829" y="33978"/>
                      <a:pt x="15279" y="33978"/>
                    </a:cubicBezTo>
                    <a:cubicBezTo>
                      <a:pt x="16281" y="33840"/>
                      <a:pt x="17594" y="33702"/>
                      <a:pt x="18873" y="33563"/>
                    </a:cubicBezTo>
                    <a:cubicBezTo>
                      <a:pt x="19150" y="33563"/>
                      <a:pt x="19461" y="33563"/>
                      <a:pt x="19737" y="33425"/>
                    </a:cubicBezTo>
                    <a:cubicBezTo>
                      <a:pt x="19599" y="33425"/>
                      <a:pt x="19599" y="33287"/>
                      <a:pt x="19599" y="33114"/>
                    </a:cubicBezTo>
                    <a:cubicBezTo>
                      <a:pt x="19461" y="32837"/>
                      <a:pt x="19323" y="32699"/>
                      <a:pt x="19150" y="32423"/>
                    </a:cubicBezTo>
                    <a:cubicBezTo>
                      <a:pt x="19012" y="32112"/>
                      <a:pt x="18873" y="31835"/>
                      <a:pt x="18873" y="31559"/>
                    </a:cubicBezTo>
                    <a:cubicBezTo>
                      <a:pt x="18735" y="31559"/>
                      <a:pt x="18735" y="31386"/>
                      <a:pt x="18735" y="31247"/>
                    </a:cubicBezTo>
                    <a:cubicBezTo>
                      <a:pt x="18458" y="30694"/>
                      <a:pt x="18147" y="29969"/>
                      <a:pt x="17871" y="29381"/>
                    </a:cubicBezTo>
                    <a:cubicBezTo>
                      <a:pt x="16419" y="29657"/>
                      <a:pt x="15002" y="29830"/>
                      <a:pt x="13550" y="30107"/>
                    </a:cubicBezTo>
                    <a:lnTo>
                      <a:pt x="13274" y="30107"/>
                    </a:lnTo>
                    <a:cubicBezTo>
                      <a:pt x="13101" y="30107"/>
                      <a:pt x="13101" y="30107"/>
                      <a:pt x="13101" y="29969"/>
                    </a:cubicBezTo>
                    <a:cubicBezTo>
                      <a:pt x="12963" y="29969"/>
                      <a:pt x="12963" y="29830"/>
                      <a:pt x="12824" y="29657"/>
                    </a:cubicBezTo>
                    <a:cubicBezTo>
                      <a:pt x="12824" y="29519"/>
                      <a:pt x="12824" y="29381"/>
                      <a:pt x="12963" y="29243"/>
                    </a:cubicBezTo>
                    <a:cubicBezTo>
                      <a:pt x="12963" y="29243"/>
                      <a:pt x="12963" y="29104"/>
                      <a:pt x="13101" y="29104"/>
                    </a:cubicBezTo>
                    <a:cubicBezTo>
                      <a:pt x="13101" y="28966"/>
                      <a:pt x="13274" y="28966"/>
                      <a:pt x="13274" y="28966"/>
                    </a:cubicBezTo>
                    <a:cubicBezTo>
                      <a:pt x="14553" y="28793"/>
                      <a:pt x="16004" y="28517"/>
                      <a:pt x="17283" y="28240"/>
                    </a:cubicBezTo>
                    <a:lnTo>
                      <a:pt x="17283" y="27929"/>
                    </a:lnTo>
                    <a:cubicBezTo>
                      <a:pt x="16868" y="27238"/>
                      <a:pt x="16557" y="26512"/>
                      <a:pt x="16281" y="25786"/>
                    </a:cubicBezTo>
                    <a:lnTo>
                      <a:pt x="16143" y="25199"/>
                    </a:lnTo>
                    <a:cubicBezTo>
                      <a:pt x="15866" y="25337"/>
                      <a:pt x="15555" y="25337"/>
                      <a:pt x="15417" y="25337"/>
                    </a:cubicBezTo>
                    <a:cubicBezTo>
                      <a:pt x="14414" y="25510"/>
                      <a:pt x="13412" y="25510"/>
                      <a:pt x="12548" y="25648"/>
                    </a:cubicBezTo>
                    <a:lnTo>
                      <a:pt x="11373" y="25648"/>
                    </a:lnTo>
                    <a:cubicBezTo>
                      <a:pt x="10958" y="25648"/>
                      <a:pt x="10820" y="25337"/>
                      <a:pt x="10820" y="25060"/>
                    </a:cubicBezTo>
                    <a:cubicBezTo>
                      <a:pt x="10820" y="24784"/>
                      <a:pt x="10958" y="24473"/>
                      <a:pt x="11373" y="24473"/>
                    </a:cubicBezTo>
                    <a:cubicBezTo>
                      <a:pt x="12686" y="24473"/>
                      <a:pt x="14138" y="24334"/>
                      <a:pt x="15555" y="24196"/>
                    </a:cubicBezTo>
                    <a:lnTo>
                      <a:pt x="15555" y="24058"/>
                    </a:lnTo>
                    <a:lnTo>
                      <a:pt x="15555" y="23920"/>
                    </a:lnTo>
                    <a:cubicBezTo>
                      <a:pt x="15140" y="23056"/>
                      <a:pt x="14829" y="22191"/>
                      <a:pt x="14553" y="21327"/>
                    </a:cubicBezTo>
                    <a:lnTo>
                      <a:pt x="14414" y="21016"/>
                    </a:lnTo>
                    <a:lnTo>
                      <a:pt x="14414" y="20878"/>
                    </a:lnTo>
                    <a:cubicBezTo>
                      <a:pt x="14276" y="20878"/>
                      <a:pt x="14138" y="21016"/>
                      <a:pt x="13965" y="21016"/>
                    </a:cubicBezTo>
                    <a:cubicBezTo>
                      <a:pt x="12824" y="21189"/>
                      <a:pt x="11684" y="21189"/>
                      <a:pt x="10681" y="21327"/>
                    </a:cubicBezTo>
                    <a:lnTo>
                      <a:pt x="9644" y="21327"/>
                    </a:lnTo>
                    <a:cubicBezTo>
                      <a:pt x="9368" y="21327"/>
                      <a:pt x="9091" y="21016"/>
                      <a:pt x="9091" y="20740"/>
                    </a:cubicBezTo>
                    <a:cubicBezTo>
                      <a:pt x="9091" y="20463"/>
                      <a:pt x="9368" y="20152"/>
                      <a:pt x="9644" y="20152"/>
                    </a:cubicBezTo>
                    <a:cubicBezTo>
                      <a:pt x="10958" y="20152"/>
                      <a:pt x="12237" y="20014"/>
                      <a:pt x="13827" y="19876"/>
                    </a:cubicBezTo>
                    <a:cubicBezTo>
                      <a:pt x="13689" y="19288"/>
                      <a:pt x="13412" y="18735"/>
                      <a:pt x="13274" y="18147"/>
                    </a:cubicBezTo>
                    <a:cubicBezTo>
                      <a:pt x="13101" y="17871"/>
                      <a:pt x="12824" y="17421"/>
                      <a:pt x="12686" y="17007"/>
                    </a:cubicBezTo>
                    <a:lnTo>
                      <a:pt x="12237" y="15555"/>
                    </a:lnTo>
                    <a:cubicBezTo>
                      <a:pt x="11822" y="15693"/>
                      <a:pt x="11373" y="15831"/>
                      <a:pt x="10958" y="15831"/>
                    </a:cubicBezTo>
                    <a:cubicBezTo>
                      <a:pt x="9955" y="16143"/>
                      <a:pt x="8780" y="16419"/>
                      <a:pt x="7640" y="16696"/>
                    </a:cubicBezTo>
                    <a:lnTo>
                      <a:pt x="7501" y="16696"/>
                    </a:lnTo>
                    <a:cubicBezTo>
                      <a:pt x="7363" y="16696"/>
                      <a:pt x="7052" y="16696"/>
                      <a:pt x="7052" y="16557"/>
                    </a:cubicBezTo>
                    <a:cubicBezTo>
                      <a:pt x="6914" y="16419"/>
                      <a:pt x="6914" y="16419"/>
                      <a:pt x="6914" y="16281"/>
                    </a:cubicBezTo>
                    <a:lnTo>
                      <a:pt x="6914" y="15831"/>
                    </a:lnTo>
                    <a:cubicBezTo>
                      <a:pt x="7052" y="15831"/>
                      <a:pt x="7052" y="15831"/>
                      <a:pt x="7052" y="15693"/>
                    </a:cubicBezTo>
                    <a:cubicBezTo>
                      <a:pt x="7225" y="15693"/>
                      <a:pt x="7225" y="15693"/>
                      <a:pt x="7363" y="15555"/>
                    </a:cubicBezTo>
                    <a:cubicBezTo>
                      <a:pt x="8780" y="15278"/>
                      <a:pt x="10232" y="14829"/>
                      <a:pt x="11822" y="14553"/>
                    </a:cubicBezTo>
                    <a:lnTo>
                      <a:pt x="11545" y="13827"/>
                    </a:lnTo>
                    <a:lnTo>
                      <a:pt x="11373" y="13550"/>
                    </a:lnTo>
                    <a:cubicBezTo>
                      <a:pt x="11096" y="12686"/>
                      <a:pt x="10681" y="11822"/>
                      <a:pt x="10370" y="10958"/>
                    </a:cubicBezTo>
                    <a:cubicBezTo>
                      <a:pt x="9091" y="11234"/>
                      <a:pt x="7916" y="11511"/>
                      <a:pt x="6914" y="11822"/>
                    </a:cubicBezTo>
                    <a:cubicBezTo>
                      <a:pt x="6637" y="11960"/>
                      <a:pt x="6361" y="12098"/>
                      <a:pt x="5911" y="12098"/>
                    </a:cubicBezTo>
                    <a:cubicBezTo>
                      <a:pt x="5911" y="12237"/>
                      <a:pt x="5773" y="12237"/>
                      <a:pt x="5773" y="12237"/>
                    </a:cubicBezTo>
                    <a:cubicBezTo>
                      <a:pt x="5635" y="12237"/>
                      <a:pt x="5497" y="12098"/>
                      <a:pt x="5324" y="11960"/>
                    </a:cubicBezTo>
                    <a:cubicBezTo>
                      <a:pt x="5324" y="11822"/>
                      <a:pt x="5324" y="11822"/>
                      <a:pt x="5185" y="11822"/>
                    </a:cubicBezTo>
                    <a:cubicBezTo>
                      <a:pt x="5185" y="11511"/>
                      <a:pt x="5324" y="11096"/>
                      <a:pt x="5635" y="11096"/>
                    </a:cubicBezTo>
                    <a:cubicBezTo>
                      <a:pt x="6188" y="10820"/>
                      <a:pt x="6637" y="10647"/>
                      <a:pt x="7225" y="10508"/>
                    </a:cubicBezTo>
                    <a:cubicBezTo>
                      <a:pt x="8089" y="10232"/>
                      <a:pt x="8953" y="10094"/>
                      <a:pt x="9955" y="9783"/>
                    </a:cubicBezTo>
                    <a:cubicBezTo>
                      <a:pt x="9955" y="9644"/>
                      <a:pt x="9817" y="9368"/>
                      <a:pt x="9644" y="9091"/>
                    </a:cubicBezTo>
                    <a:cubicBezTo>
                      <a:pt x="9368" y="8365"/>
                      <a:pt x="9230" y="7501"/>
                      <a:pt x="8953" y="6775"/>
                    </a:cubicBezTo>
                    <a:cubicBezTo>
                      <a:pt x="7501" y="7052"/>
                      <a:pt x="5911" y="7190"/>
                      <a:pt x="4321" y="7501"/>
                    </a:cubicBezTo>
                    <a:cubicBezTo>
                      <a:pt x="4183" y="7501"/>
                      <a:pt x="4045" y="7363"/>
                      <a:pt x="4045" y="7190"/>
                    </a:cubicBezTo>
                    <a:cubicBezTo>
                      <a:pt x="3907" y="7190"/>
                      <a:pt x="3768" y="7052"/>
                      <a:pt x="3768" y="6914"/>
                    </a:cubicBezTo>
                    <a:cubicBezTo>
                      <a:pt x="3768" y="6637"/>
                      <a:pt x="3907" y="6499"/>
                      <a:pt x="4045" y="6499"/>
                    </a:cubicBezTo>
                    <a:cubicBezTo>
                      <a:pt x="4045" y="6326"/>
                      <a:pt x="4183" y="6326"/>
                      <a:pt x="4321" y="6326"/>
                    </a:cubicBezTo>
                    <a:cubicBezTo>
                      <a:pt x="5047" y="6188"/>
                      <a:pt x="5635" y="6188"/>
                      <a:pt x="6188" y="6050"/>
                    </a:cubicBezTo>
                    <a:lnTo>
                      <a:pt x="6361" y="6050"/>
                    </a:lnTo>
                    <a:cubicBezTo>
                      <a:pt x="7052" y="5911"/>
                      <a:pt x="7778" y="5773"/>
                      <a:pt x="8504" y="5773"/>
                    </a:cubicBezTo>
                    <a:lnTo>
                      <a:pt x="8504" y="5462"/>
                    </a:lnTo>
                    <a:cubicBezTo>
                      <a:pt x="8227" y="4771"/>
                      <a:pt x="7916" y="3907"/>
                      <a:pt x="7640" y="3181"/>
                    </a:cubicBezTo>
                    <a:cubicBezTo>
                      <a:pt x="7640" y="3042"/>
                      <a:pt x="7640" y="2870"/>
                      <a:pt x="7501" y="2870"/>
                    </a:cubicBezTo>
                    <a:cubicBezTo>
                      <a:pt x="7225" y="1867"/>
                      <a:pt x="6914" y="865"/>
                      <a:pt x="6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4332983" y="3300466"/>
                <a:ext cx="550654" cy="74516"/>
              </a:xfrm>
              <a:custGeom>
                <a:avLst/>
                <a:gdLst/>
                <a:ahLst/>
                <a:cxnLst/>
                <a:rect l="l" t="t" r="r" b="b"/>
                <a:pathLst>
                  <a:path w="30660" h="4149" extrusionOk="0">
                    <a:moveTo>
                      <a:pt x="30072" y="1"/>
                    </a:moveTo>
                    <a:cubicBezTo>
                      <a:pt x="29519" y="1"/>
                      <a:pt x="28793" y="1"/>
                      <a:pt x="28067" y="139"/>
                    </a:cubicBezTo>
                    <a:cubicBezTo>
                      <a:pt x="27653" y="139"/>
                      <a:pt x="27203" y="277"/>
                      <a:pt x="26788" y="277"/>
                    </a:cubicBezTo>
                    <a:cubicBezTo>
                      <a:pt x="25924" y="416"/>
                      <a:pt x="24887" y="554"/>
                      <a:pt x="23747" y="692"/>
                    </a:cubicBezTo>
                    <a:lnTo>
                      <a:pt x="23608" y="692"/>
                    </a:lnTo>
                    <a:cubicBezTo>
                      <a:pt x="22295" y="865"/>
                      <a:pt x="20878" y="1003"/>
                      <a:pt x="19564" y="1280"/>
                    </a:cubicBezTo>
                    <a:lnTo>
                      <a:pt x="18838" y="1280"/>
                    </a:lnTo>
                    <a:cubicBezTo>
                      <a:pt x="17974" y="1418"/>
                      <a:pt x="16972" y="1556"/>
                      <a:pt x="16108" y="1729"/>
                    </a:cubicBezTo>
                    <a:lnTo>
                      <a:pt x="15693" y="1729"/>
                    </a:lnTo>
                    <a:lnTo>
                      <a:pt x="15382" y="1867"/>
                    </a:lnTo>
                    <a:lnTo>
                      <a:pt x="15244" y="1867"/>
                    </a:lnTo>
                    <a:cubicBezTo>
                      <a:pt x="14967" y="1867"/>
                      <a:pt x="14829" y="1867"/>
                      <a:pt x="14691" y="2006"/>
                    </a:cubicBezTo>
                    <a:cubicBezTo>
                      <a:pt x="14103" y="2006"/>
                      <a:pt x="13654" y="2006"/>
                      <a:pt x="13101" y="2144"/>
                    </a:cubicBezTo>
                    <a:cubicBezTo>
                      <a:pt x="12237" y="2282"/>
                      <a:pt x="11234" y="2282"/>
                      <a:pt x="10370" y="2420"/>
                    </a:cubicBezTo>
                    <a:cubicBezTo>
                      <a:pt x="6602" y="2870"/>
                      <a:pt x="3595" y="3008"/>
                      <a:pt x="554" y="3008"/>
                    </a:cubicBezTo>
                    <a:cubicBezTo>
                      <a:pt x="277" y="3008"/>
                      <a:pt x="0" y="3284"/>
                      <a:pt x="0" y="3596"/>
                    </a:cubicBezTo>
                    <a:cubicBezTo>
                      <a:pt x="0" y="3872"/>
                      <a:pt x="277" y="4149"/>
                      <a:pt x="692" y="4149"/>
                    </a:cubicBezTo>
                    <a:cubicBezTo>
                      <a:pt x="4598" y="4149"/>
                      <a:pt x="8469" y="3872"/>
                      <a:pt x="12375" y="3457"/>
                    </a:cubicBezTo>
                    <a:cubicBezTo>
                      <a:pt x="14829" y="3008"/>
                      <a:pt x="17110" y="2731"/>
                      <a:pt x="19564" y="2420"/>
                    </a:cubicBezTo>
                    <a:lnTo>
                      <a:pt x="19703" y="2420"/>
                    </a:lnTo>
                    <a:lnTo>
                      <a:pt x="19875" y="2282"/>
                    </a:lnTo>
                    <a:cubicBezTo>
                      <a:pt x="20878" y="2144"/>
                      <a:pt x="22018" y="2006"/>
                      <a:pt x="23159" y="1867"/>
                    </a:cubicBezTo>
                    <a:lnTo>
                      <a:pt x="23747" y="1867"/>
                    </a:lnTo>
                    <a:cubicBezTo>
                      <a:pt x="23885" y="1867"/>
                      <a:pt x="23885" y="1867"/>
                      <a:pt x="24023" y="1729"/>
                    </a:cubicBezTo>
                    <a:lnTo>
                      <a:pt x="25198" y="1556"/>
                    </a:lnTo>
                    <a:cubicBezTo>
                      <a:pt x="26927" y="1418"/>
                      <a:pt x="28655" y="1280"/>
                      <a:pt x="30072" y="1003"/>
                    </a:cubicBezTo>
                    <a:cubicBezTo>
                      <a:pt x="30245" y="1003"/>
                      <a:pt x="30383" y="1003"/>
                      <a:pt x="30522" y="865"/>
                    </a:cubicBezTo>
                    <a:cubicBezTo>
                      <a:pt x="30660" y="865"/>
                      <a:pt x="30660" y="692"/>
                      <a:pt x="30660" y="554"/>
                    </a:cubicBezTo>
                    <a:cubicBezTo>
                      <a:pt x="30660" y="277"/>
                      <a:pt x="30660" y="139"/>
                      <a:pt x="30522" y="139"/>
                    </a:cubicBezTo>
                    <a:cubicBezTo>
                      <a:pt x="30522" y="1"/>
                      <a:pt x="30383" y="1"/>
                      <a:pt x="30072" y="1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4182748" y="3388003"/>
                <a:ext cx="731942" cy="139693"/>
              </a:xfrm>
              <a:custGeom>
                <a:avLst/>
                <a:gdLst/>
                <a:ahLst/>
                <a:cxnLst/>
                <a:rect l="l" t="t" r="r" b="b"/>
                <a:pathLst>
                  <a:path w="40754" h="7778" extrusionOk="0">
                    <a:moveTo>
                      <a:pt x="40165" y="0"/>
                    </a:moveTo>
                    <a:cubicBezTo>
                      <a:pt x="38610" y="139"/>
                      <a:pt x="37158" y="312"/>
                      <a:pt x="35707" y="588"/>
                    </a:cubicBezTo>
                    <a:cubicBezTo>
                      <a:pt x="34981" y="726"/>
                      <a:pt x="34289" y="865"/>
                      <a:pt x="33425" y="865"/>
                    </a:cubicBezTo>
                    <a:lnTo>
                      <a:pt x="30383" y="1314"/>
                    </a:lnTo>
                    <a:lnTo>
                      <a:pt x="27376" y="1729"/>
                    </a:lnTo>
                    <a:lnTo>
                      <a:pt x="27203" y="1729"/>
                    </a:lnTo>
                    <a:cubicBezTo>
                      <a:pt x="26201" y="1867"/>
                      <a:pt x="25337" y="2040"/>
                      <a:pt x="24473" y="2178"/>
                    </a:cubicBezTo>
                    <a:cubicBezTo>
                      <a:pt x="23609" y="2316"/>
                      <a:pt x="22745" y="2316"/>
                      <a:pt x="22019" y="2455"/>
                    </a:cubicBezTo>
                    <a:cubicBezTo>
                      <a:pt x="21327" y="2593"/>
                      <a:pt x="20602" y="2731"/>
                      <a:pt x="20014" y="2731"/>
                    </a:cubicBezTo>
                    <a:cubicBezTo>
                      <a:pt x="19288" y="2904"/>
                      <a:pt x="18562" y="3042"/>
                      <a:pt x="17871" y="3180"/>
                    </a:cubicBezTo>
                    <a:cubicBezTo>
                      <a:pt x="17283" y="3180"/>
                      <a:pt x="16834" y="3319"/>
                      <a:pt x="16281" y="3457"/>
                    </a:cubicBezTo>
                    <a:lnTo>
                      <a:pt x="15970" y="3457"/>
                    </a:lnTo>
                    <a:cubicBezTo>
                      <a:pt x="14967" y="3595"/>
                      <a:pt x="14103" y="3906"/>
                      <a:pt x="13239" y="4045"/>
                    </a:cubicBezTo>
                    <a:cubicBezTo>
                      <a:pt x="12375" y="4183"/>
                      <a:pt x="11649" y="4459"/>
                      <a:pt x="10785" y="4632"/>
                    </a:cubicBezTo>
                    <a:lnTo>
                      <a:pt x="10232" y="4770"/>
                    </a:lnTo>
                    <a:lnTo>
                      <a:pt x="10094" y="4770"/>
                    </a:lnTo>
                    <a:lnTo>
                      <a:pt x="9506" y="4909"/>
                    </a:lnTo>
                    <a:cubicBezTo>
                      <a:pt x="9057" y="5047"/>
                      <a:pt x="8504" y="5185"/>
                      <a:pt x="8054" y="5323"/>
                    </a:cubicBezTo>
                    <a:cubicBezTo>
                      <a:pt x="6188" y="5773"/>
                      <a:pt x="4460" y="6049"/>
                      <a:pt x="2731" y="6360"/>
                    </a:cubicBezTo>
                    <a:lnTo>
                      <a:pt x="2455" y="6360"/>
                    </a:lnTo>
                    <a:cubicBezTo>
                      <a:pt x="2317" y="6360"/>
                      <a:pt x="2006" y="6499"/>
                      <a:pt x="1729" y="6499"/>
                    </a:cubicBezTo>
                    <a:lnTo>
                      <a:pt x="1280" y="6499"/>
                    </a:lnTo>
                    <a:cubicBezTo>
                      <a:pt x="1003" y="6499"/>
                      <a:pt x="865" y="6499"/>
                      <a:pt x="588" y="6637"/>
                    </a:cubicBezTo>
                    <a:cubicBezTo>
                      <a:pt x="416" y="6637"/>
                      <a:pt x="277" y="6637"/>
                      <a:pt x="139" y="6775"/>
                    </a:cubicBezTo>
                    <a:lnTo>
                      <a:pt x="139" y="6913"/>
                    </a:lnTo>
                    <a:cubicBezTo>
                      <a:pt x="1" y="7052"/>
                      <a:pt x="1" y="7052"/>
                      <a:pt x="1" y="7225"/>
                    </a:cubicBezTo>
                    <a:cubicBezTo>
                      <a:pt x="1" y="7501"/>
                      <a:pt x="277" y="7778"/>
                      <a:pt x="588" y="7778"/>
                    </a:cubicBezTo>
                    <a:cubicBezTo>
                      <a:pt x="2144" y="7639"/>
                      <a:pt x="3596" y="7363"/>
                      <a:pt x="5047" y="7052"/>
                    </a:cubicBezTo>
                    <a:cubicBezTo>
                      <a:pt x="6914" y="6775"/>
                      <a:pt x="8780" y="6360"/>
                      <a:pt x="10370" y="5911"/>
                    </a:cubicBezTo>
                    <a:lnTo>
                      <a:pt x="10647" y="5911"/>
                    </a:lnTo>
                    <a:lnTo>
                      <a:pt x="11511" y="5635"/>
                    </a:lnTo>
                    <a:cubicBezTo>
                      <a:pt x="12099" y="5496"/>
                      <a:pt x="12686" y="5323"/>
                      <a:pt x="13101" y="5185"/>
                    </a:cubicBezTo>
                    <a:cubicBezTo>
                      <a:pt x="13377" y="5185"/>
                      <a:pt x="13689" y="5185"/>
                      <a:pt x="13965" y="5047"/>
                    </a:cubicBezTo>
                    <a:cubicBezTo>
                      <a:pt x="14553" y="4909"/>
                      <a:pt x="14967" y="4909"/>
                      <a:pt x="15417" y="4770"/>
                    </a:cubicBezTo>
                    <a:lnTo>
                      <a:pt x="15693" y="4770"/>
                    </a:lnTo>
                    <a:cubicBezTo>
                      <a:pt x="16143" y="4632"/>
                      <a:pt x="16557" y="4632"/>
                      <a:pt x="17007" y="4459"/>
                    </a:cubicBezTo>
                    <a:cubicBezTo>
                      <a:pt x="18562" y="4183"/>
                      <a:pt x="20463" y="3906"/>
                      <a:pt x="22606" y="3595"/>
                    </a:cubicBezTo>
                    <a:cubicBezTo>
                      <a:pt x="24196" y="3319"/>
                      <a:pt x="25648" y="3180"/>
                      <a:pt x="27203" y="2904"/>
                    </a:cubicBezTo>
                    <a:lnTo>
                      <a:pt x="27653" y="2904"/>
                    </a:lnTo>
                    <a:lnTo>
                      <a:pt x="27929" y="2731"/>
                    </a:lnTo>
                    <a:lnTo>
                      <a:pt x="28655" y="2731"/>
                    </a:lnTo>
                    <a:lnTo>
                      <a:pt x="28932" y="2593"/>
                    </a:lnTo>
                    <a:lnTo>
                      <a:pt x="29105" y="2593"/>
                    </a:lnTo>
                    <a:lnTo>
                      <a:pt x="30660" y="2455"/>
                    </a:lnTo>
                    <a:cubicBezTo>
                      <a:pt x="31835" y="2316"/>
                      <a:pt x="32838" y="2178"/>
                      <a:pt x="33840" y="2040"/>
                    </a:cubicBezTo>
                    <a:cubicBezTo>
                      <a:pt x="34566" y="1867"/>
                      <a:pt x="35292" y="1729"/>
                      <a:pt x="36156" y="1729"/>
                    </a:cubicBezTo>
                    <a:lnTo>
                      <a:pt x="36294" y="1590"/>
                    </a:lnTo>
                    <a:cubicBezTo>
                      <a:pt x="37020" y="1452"/>
                      <a:pt x="37746" y="1452"/>
                      <a:pt x="38437" y="1314"/>
                    </a:cubicBezTo>
                    <a:cubicBezTo>
                      <a:pt x="39025" y="1176"/>
                      <a:pt x="39612" y="1176"/>
                      <a:pt x="40165" y="1176"/>
                    </a:cubicBezTo>
                    <a:cubicBezTo>
                      <a:pt x="40165" y="1176"/>
                      <a:pt x="40338" y="1176"/>
                      <a:pt x="40338" y="1003"/>
                    </a:cubicBezTo>
                    <a:lnTo>
                      <a:pt x="40615" y="1003"/>
                    </a:lnTo>
                    <a:cubicBezTo>
                      <a:pt x="40615" y="865"/>
                      <a:pt x="40753" y="726"/>
                      <a:pt x="40753" y="588"/>
                    </a:cubicBezTo>
                    <a:cubicBezTo>
                      <a:pt x="40753" y="312"/>
                      <a:pt x="40477" y="0"/>
                      <a:pt x="40165" y="0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4185227" y="3465608"/>
                <a:ext cx="768562" cy="147757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8227" extrusionOk="0">
                    <a:moveTo>
                      <a:pt x="42205" y="0"/>
                    </a:moveTo>
                    <a:cubicBezTo>
                      <a:pt x="41756" y="0"/>
                      <a:pt x="41341" y="138"/>
                      <a:pt x="40892" y="138"/>
                    </a:cubicBezTo>
                    <a:cubicBezTo>
                      <a:pt x="39474" y="311"/>
                      <a:pt x="38023" y="588"/>
                      <a:pt x="36744" y="864"/>
                    </a:cubicBezTo>
                    <a:lnTo>
                      <a:pt x="36156" y="1002"/>
                    </a:lnTo>
                    <a:cubicBezTo>
                      <a:pt x="35430" y="1175"/>
                      <a:pt x="34843" y="1314"/>
                      <a:pt x="34290" y="1452"/>
                    </a:cubicBezTo>
                    <a:cubicBezTo>
                      <a:pt x="34151" y="1452"/>
                      <a:pt x="34151" y="1590"/>
                      <a:pt x="34151" y="1590"/>
                    </a:cubicBezTo>
                    <a:cubicBezTo>
                      <a:pt x="33425" y="1728"/>
                      <a:pt x="32838" y="1867"/>
                      <a:pt x="32112" y="2039"/>
                    </a:cubicBezTo>
                    <a:cubicBezTo>
                      <a:pt x="31835" y="2039"/>
                      <a:pt x="31697" y="2039"/>
                      <a:pt x="31386" y="2178"/>
                    </a:cubicBezTo>
                    <a:cubicBezTo>
                      <a:pt x="27377" y="2904"/>
                      <a:pt x="23471" y="3457"/>
                      <a:pt x="20152" y="4044"/>
                    </a:cubicBezTo>
                    <a:lnTo>
                      <a:pt x="18424" y="4321"/>
                    </a:lnTo>
                    <a:lnTo>
                      <a:pt x="17422" y="4459"/>
                    </a:lnTo>
                    <a:lnTo>
                      <a:pt x="16696" y="4459"/>
                    </a:lnTo>
                    <a:lnTo>
                      <a:pt x="15555" y="4632"/>
                    </a:lnTo>
                    <a:lnTo>
                      <a:pt x="15417" y="4770"/>
                    </a:lnTo>
                    <a:cubicBezTo>
                      <a:pt x="14691" y="4770"/>
                      <a:pt x="13965" y="4908"/>
                      <a:pt x="13239" y="5047"/>
                    </a:cubicBezTo>
                    <a:cubicBezTo>
                      <a:pt x="9230" y="5634"/>
                      <a:pt x="4771" y="6187"/>
                      <a:pt x="450" y="7051"/>
                    </a:cubicBezTo>
                    <a:cubicBezTo>
                      <a:pt x="450" y="7051"/>
                      <a:pt x="278" y="7051"/>
                      <a:pt x="278" y="7224"/>
                    </a:cubicBezTo>
                    <a:cubicBezTo>
                      <a:pt x="278" y="7224"/>
                      <a:pt x="139" y="7224"/>
                      <a:pt x="139" y="7362"/>
                    </a:cubicBezTo>
                    <a:cubicBezTo>
                      <a:pt x="139" y="7362"/>
                      <a:pt x="1" y="7362"/>
                      <a:pt x="1" y="7501"/>
                    </a:cubicBezTo>
                    <a:lnTo>
                      <a:pt x="1" y="7639"/>
                    </a:lnTo>
                    <a:lnTo>
                      <a:pt x="1" y="7777"/>
                    </a:lnTo>
                    <a:cubicBezTo>
                      <a:pt x="1" y="7915"/>
                      <a:pt x="139" y="8088"/>
                      <a:pt x="278" y="8227"/>
                    </a:cubicBezTo>
                    <a:lnTo>
                      <a:pt x="727" y="8227"/>
                    </a:lnTo>
                    <a:cubicBezTo>
                      <a:pt x="2732" y="7777"/>
                      <a:pt x="4909" y="7501"/>
                      <a:pt x="6914" y="7051"/>
                    </a:cubicBezTo>
                    <a:cubicBezTo>
                      <a:pt x="10094" y="6637"/>
                      <a:pt x="13239" y="6187"/>
                      <a:pt x="16005" y="5772"/>
                    </a:cubicBezTo>
                    <a:lnTo>
                      <a:pt x="16419" y="5772"/>
                    </a:lnTo>
                    <a:lnTo>
                      <a:pt x="16869" y="5634"/>
                    </a:lnTo>
                    <a:lnTo>
                      <a:pt x="17284" y="5634"/>
                    </a:lnTo>
                    <a:lnTo>
                      <a:pt x="17871" y="5496"/>
                    </a:lnTo>
                    <a:cubicBezTo>
                      <a:pt x="19599" y="5185"/>
                      <a:pt x="21466" y="5047"/>
                      <a:pt x="23194" y="4770"/>
                    </a:cubicBezTo>
                    <a:cubicBezTo>
                      <a:pt x="23920" y="4632"/>
                      <a:pt x="24646" y="4459"/>
                      <a:pt x="25337" y="4321"/>
                    </a:cubicBezTo>
                    <a:cubicBezTo>
                      <a:pt x="26927" y="4044"/>
                      <a:pt x="28379" y="3906"/>
                      <a:pt x="29831" y="3595"/>
                    </a:cubicBezTo>
                    <a:cubicBezTo>
                      <a:pt x="30522" y="3457"/>
                      <a:pt x="31248" y="3318"/>
                      <a:pt x="31974" y="3180"/>
                    </a:cubicBezTo>
                    <a:cubicBezTo>
                      <a:pt x="32976" y="3042"/>
                      <a:pt x="33979" y="2731"/>
                      <a:pt x="35015" y="2454"/>
                    </a:cubicBezTo>
                    <a:cubicBezTo>
                      <a:pt x="35430" y="2454"/>
                      <a:pt x="35880" y="2316"/>
                      <a:pt x="36294" y="2178"/>
                    </a:cubicBezTo>
                    <a:cubicBezTo>
                      <a:pt x="36571" y="2178"/>
                      <a:pt x="36882" y="2039"/>
                      <a:pt x="37159" y="2039"/>
                    </a:cubicBezTo>
                    <a:cubicBezTo>
                      <a:pt x="37159" y="2039"/>
                      <a:pt x="37297" y="2039"/>
                      <a:pt x="37297" y="1867"/>
                    </a:cubicBezTo>
                    <a:cubicBezTo>
                      <a:pt x="37608" y="1867"/>
                      <a:pt x="37884" y="1867"/>
                      <a:pt x="38161" y="1728"/>
                    </a:cubicBezTo>
                    <a:cubicBezTo>
                      <a:pt x="38749" y="1590"/>
                      <a:pt x="39163" y="1590"/>
                      <a:pt x="39613" y="1452"/>
                    </a:cubicBezTo>
                    <a:cubicBezTo>
                      <a:pt x="39889" y="1452"/>
                      <a:pt x="40200" y="1314"/>
                      <a:pt x="40477" y="1314"/>
                    </a:cubicBezTo>
                    <a:cubicBezTo>
                      <a:pt x="41064" y="1314"/>
                      <a:pt x="41617" y="1175"/>
                      <a:pt x="42205" y="1175"/>
                    </a:cubicBezTo>
                    <a:cubicBezTo>
                      <a:pt x="42482" y="1175"/>
                      <a:pt x="42793" y="864"/>
                      <a:pt x="42793" y="588"/>
                    </a:cubicBezTo>
                    <a:cubicBezTo>
                      <a:pt x="42793" y="449"/>
                      <a:pt x="42620" y="311"/>
                      <a:pt x="42620" y="311"/>
                    </a:cubicBezTo>
                    <a:lnTo>
                      <a:pt x="42482" y="138"/>
                    </a:lnTo>
                    <a:cubicBezTo>
                      <a:pt x="42482" y="138"/>
                      <a:pt x="42343" y="0"/>
                      <a:pt x="42205" y="0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4252289" y="3566795"/>
                <a:ext cx="773519" cy="129132"/>
              </a:xfrm>
              <a:custGeom>
                <a:avLst/>
                <a:gdLst/>
                <a:ahLst/>
                <a:cxnLst/>
                <a:rect l="l" t="t" r="r" b="b"/>
                <a:pathLst>
                  <a:path w="43069" h="7190" extrusionOk="0">
                    <a:moveTo>
                      <a:pt x="42342" y="0"/>
                    </a:moveTo>
                    <a:cubicBezTo>
                      <a:pt x="41789" y="138"/>
                      <a:pt x="41063" y="277"/>
                      <a:pt x="40338" y="415"/>
                    </a:cubicBezTo>
                    <a:cubicBezTo>
                      <a:pt x="38471" y="726"/>
                      <a:pt x="36466" y="1141"/>
                      <a:pt x="34150" y="1417"/>
                    </a:cubicBezTo>
                    <a:lnTo>
                      <a:pt x="33701" y="1417"/>
                    </a:lnTo>
                    <a:cubicBezTo>
                      <a:pt x="30970" y="1867"/>
                      <a:pt x="27963" y="2143"/>
                      <a:pt x="25509" y="2454"/>
                    </a:cubicBezTo>
                    <a:cubicBezTo>
                      <a:pt x="24783" y="2454"/>
                      <a:pt x="24196" y="2593"/>
                      <a:pt x="23643" y="2593"/>
                    </a:cubicBezTo>
                    <a:lnTo>
                      <a:pt x="23055" y="2593"/>
                    </a:lnTo>
                    <a:lnTo>
                      <a:pt x="22917" y="2731"/>
                    </a:lnTo>
                    <a:lnTo>
                      <a:pt x="21603" y="2731"/>
                    </a:lnTo>
                    <a:cubicBezTo>
                      <a:pt x="19184" y="3007"/>
                      <a:pt x="16730" y="3318"/>
                      <a:pt x="14137" y="3595"/>
                    </a:cubicBezTo>
                    <a:cubicBezTo>
                      <a:pt x="13411" y="3733"/>
                      <a:pt x="12547" y="3871"/>
                      <a:pt x="11683" y="3871"/>
                    </a:cubicBezTo>
                    <a:cubicBezTo>
                      <a:pt x="9817" y="4183"/>
                      <a:pt x="7950" y="4459"/>
                      <a:pt x="6360" y="4736"/>
                    </a:cubicBezTo>
                    <a:cubicBezTo>
                      <a:pt x="5358" y="4874"/>
                      <a:pt x="4493" y="5185"/>
                      <a:pt x="3457" y="5323"/>
                    </a:cubicBezTo>
                    <a:cubicBezTo>
                      <a:pt x="3042" y="5461"/>
                      <a:pt x="2592" y="5461"/>
                      <a:pt x="2178" y="5600"/>
                    </a:cubicBezTo>
                    <a:cubicBezTo>
                      <a:pt x="1590" y="5738"/>
                      <a:pt x="1037" y="5911"/>
                      <a:pt x="449" y="6049"/>
                    </a:cubicBezTo>
                    <a:lnTo>
                      <a:pt x="311" y="6049"/>
                    </a:lnTo>
                    <a:lnTo>
                      <a:pt x="173" y="6187"/>
                    </a:lnTo>
                    <a:lnTo>
                      <a:pt x="173" y="6326"/>
                    </a:lnTo>
                    <a:lnTo>
                      <a:pt x="0" y="6326"/>
                    </a:lnTo>
                    <a:lnTo>
                      <a:pt x="0" y="6602"/>
                    </a:lnTo>
                    <a:lnTo>
                      <a:pt x="0" y="6775"/>
                    </a:lnTo>
                    <a:cubicBezTo>
                      <a:pt x="0" y="6775"/>
                      <a:pt x="0" y="6913"/>
                      <a:pt x="173" y="6913"/>
                    </a:cubicBezTo>
                    <a:cubicBezTo>
                      <a:pt x="173" y="7051"/>
                      <a:pt x="449" y="7190"/>
                      <a:pt x="588" y="7190"/>
                    </a:cubicBezTo>
                    <a:lnTo>
                      <a:pt x="726" y="7190"/>
                    </a:lnTo>
                    <a:lnTo>
                      <a:pt x="864" y="7051"/>
                    </a:lnTo>
                    <a:cubicBezTo>
                      <a:pt x="2178" y="6775"/>
                      <a:pt x="3457" y="6464"/>
                      <a:pt x="4770" y="6187"/>
                    </a:cubicBezTo>
                    <a:cubicBezTo>
                      <a:pt x="6360" y="5911"/>
                      <a:pt x="7950" y="5600"/>
                      <a:pt x="9678" y="5461"/>
                    </a:cubicBezTo>
                    <a:cubicBezTo>
                      <a:pt x="9817" y="5323"/>
                      <a:pt x="9955" y="5323"/>
                      <a:pt x="10093" y="5323"/>
                    </a:cubicBezTo>
                    <a:cubicBezTo>
                      <a:pt x="10542" y="5323"/>
                      <a:pt x="10957" y="5185"/>
                      <a:pt x="11545" y="5185"/>
                    </a:cubicBezTo>
                    <a:cubicBezTo>
                      <a:pt x="11683" y="5185"/>
                      <a:pt x="11960" y="5047"/>
                      <a:pt x="12271" y="5047"/>
                    </a:cubicBezTo>
                    <a:cubicBezTo>
                      <a:pt x="12685" y="4874"/>
                      <a:pt x="13135" y="4874"/>
                      <a:pt x="13550" y="4874"/>
                    </a:cubicBezTo>
                    <a:cubicBezTo>
                      <a:pt x="16868" y="4459"/>
                      <a:pt x="20186" y="4010"/>
                      <a:pt x="22917" y="3871"/>
                    </a:cubicBezTo>
                    <a:lnTo>
                      <a:pt x="23193" y="3733"/>
                    </a:lnTo>
                    <a:lnTo>
                      <a:pt x="23504" y="3733"/>
                    </a:lnTo>
                    <a:cubicBezTo>
                      <a:pt x="27099" y="3457"/>
                      <a:pt x="30832" y="3007"/>
                      <a:pt x="34565" y="2454"/>
                    </a:cubicBezTo>
                    <a:cubicBezTo>
                      <a:pt x="37607" y="2143"/>
                      <a:pt x="40199" y="1590"/>
                      <a:pt x="42653" y="1141"/>
                    </a:cubicBezTo>
                    <a:lnTo>
                      <a:pt x="42792" y="1141"/>
                    </a:lnTo>
                    <a:cubicBezTo>
                      <a:pt x="42792" y="1003"/>
                      <a:pt x="42930" y="1003"/>
                      <a:pt x="42930" y="1003"/>
                    </a:cubicBezTo>
                    <a:lnTo>
                      <a:pt x="43068" y="864"/>
                    </a:lnTo>
                    <a:lnTo>
                      <a:pt x="43068" y="415"/>
                    </a:lnTo>
                    <a:cubicBezTo>
                      <a:pt x="43068" y="415"/>
                      <a:pt x="43068" y="277"/>
                      <a:pt x="42930" y="277"/>
                    </a:cubicBezTo>
                    <a:cubicBezTo>
                      <a:pt x="42930" y="138"/>
                      <a:pt x="42792" y="0"/>
                      <a:pt x="42515" y="0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4306906" y="3657421"/>
                <a:ext cx="703385" cy="147146"/>
              </a:xfrm>
              <a:custGeom>
                <a:avLst/>
                <a:gdLst/>
                <a:ahLst/>
                <a:cxnLst/>
                <a:rect l="l" t="t" r="r" b="b"/>
                <a:pathLst>
                  <a:path w="39164" h="8193" extrusionOk="0">
                    <a:moveTo>
                      <a:pt x="38437" y="1"/>
                    </a:moveTo>
                    <a:cubicBezTo>
                      <a:pt x="33702" y="1003"/>
                      <a:pt x="28794" y="1729"/>
                      <a:pt x="24196" y="2420"/>
                    </a:cubicBezTo>
                    <a:lnTo>
                      <a:pt x="24058" y="2420"/>
                    </a:lnTo>
                    <a:lnTo>
                      <a:pt x="23332" y="2593"/>
                    </a:lnTo>
                    <a:lnTo>
                      <a:pt x="23056" y="2593"/>
                    </a:lnTo>
                    <a:cubicBezTo>
                      <a:pt x="22019" y="2731"/>
                      <a:pt x="21016" y="2870"/>
                      <a:pt x="20014" y="3008"/>
                    </a:cubicBezTo>
                    <a:cubicBezTo>
                      <a:pt x="19426" y="3146"/>
                      <a:pt x="18873" y="3146"/>
                      <a:pt x="18286" y="3284"/>
                    </a:cubicBezTo>
                    <a:cubicBezTo>
                      <a:pt x="17560" y="3457"/>
                      <a:pt x="16834" y="3595"/>
                      <a:pt x="16281" y="3595"/>
                    </a:cubicBezTo>
                    <a:cubicBezTo>
                      <a:pt x="13101" y="4148"/>
                      <a:pt x="10370" y="4736"/>
                      <a:pt x="7916" y="5185"/>
                    </a:cubicBezTo>
                    <a:cubicBezTo>
                      <a:pt x="5911" y="5600"/>
                      <a:pt x="3872" y="6188"/>
                      <a:pt x="2144" y="6603"/>
                    </a:cubicBezTo>
                    <a:cubicBezTo>
                      <a:pt x="1452" y="6741"/>
                      <a:pt x="865" y="6914"/>
                      <a:pt x="277" y="7190"/>
                    </a:cubicBezTo>
                    <a:lnTo>
                      <a:pt x="139" y="7190"/>
                    </a:lnTo>
                    <a:lnTo>
                      <a:pt x="139" y="7328"/>
                    </a:lnTo>
                    <a:cubicBezTo>
                      <a:pt x="1" y="7467"/>
                      <a:pt x="1" y="7605"/>
                      <a:pt x="1" y="7778"/>
                    </a:cubicBezTo>
                    <a:lnTo>
                      <a:pt x="1" y="7916"/>
                    </a:lnTo>
                    <a:lnTo>
                      <a:pt x="1" y="8054"/>
                    </a:lnTo>
                    <a:cubicBezTo>
                      <a:pt x="139" y="8193"/>
                      <a:pt x="277" y="8193"/>
                      <a:pt x="588" y="8193"/>
                    </a:cubicBezTo>
                    <a:lnTo>
                      <a:pt x="727" y="8193"/>
                    </a:lnTo>
                    <a:cubicBezTo>
                      <a:pt x="3181" y="7467"/>
                      <a:pt x="5773" y="6914"/>
                      <a:pt x="8642" y="6326"/>
                    </a:cubicBezTo>
                    <a:cubicBezTo>
                      <a:pt x="9230" y="6188"/>
                      <a:pt x="9921" y="5877"/>
                      <a:pt x="10647" y="5738"/>
                    </a:cubicBezTo>
                    <a:cubicBezTo>
                      <a:pt x="13550" y="5324"/>
                      <a:pt x="16419" y="4736"/>
                      <a:pt x="19150" y="4321"/>
                    </a:cubicBezTo>
                    <a:cubicBezTo>
                      <a:pt x="19288" y="4321"/>
                      <a:pt x="19599" y="4321"/>
                      <a:pt x="19737" y="4148"/>
                    </a:cubicBezTo>
                    <a:cubicBezTo>
                      <a:pt x="20740" y="4010"/>
                      <a:pt x="21742" y="3872"/>
                      <a:pt x="22606" y="3734"/>
                    </a:cubicBezTo>
                    <a:lnTo>
                      <a:pt x="24335" y="3595"/>
                    </a:lnTo>
                    <a:cubicBezTo>
                      <a:pt x="25337" y="3457"/>
                      <a:pt x="26339" y="3146"/>
                      <a:pt x="27376" y="3008"/>
                    </a:cubicBezTo>
                    <a:cubicBezTo>
                      <a:pt x="30971" y="2420"/>
                      <a:pt x="34842" y="1867"/>
                      <a:pt x="38748" y="1141"/>
                    </a:cubicBezTo>
                    <a:lnTo>
                      <a:pt x="38748" y="1003"/>
                    </a:lnTo>
                    <a:cubicBezTo>
                      <a:pt x="38887" y="1003"/>
                      <a:pt x="39025" y="1003"/>
                      <a:pt x="39025" y="865"/>
                    </a:cubicBezTo>
                    <a:cubicBezTo>
                      <a:pt x="39163" y="692"/>
                      <a:pt x="39163" y="554"/>
                      <a:pt x="39025" y="415"/>
                    </a:cubicBezTo>
                    <a:cubicBezTo>
                      <a:pt x="39025" y="277"/>
                      <a:pt x="38887" y="139"/>
                      <a:pt x="38748" y="1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4360911" y="3753022"/>
                <a:ext cx="737527" cy="131629"/>
              </a:xfrm>
              <a:custGeom>
                <a:avLst/>
                <a:gdLst/>
                <a:ahLst/>
                <a:cxnLst/>
                <a:rect l="l" t="t" r="r" b="b"/>
                <a:pathLst>
                  <a:path w="41065" h="7329" extrusionOk="0">
                    <a:moveTo>
                      <a:pt x="40338" y="1"/>
                    </a:moveTo>
                    <a:cubicBezTo>
                      <a:pt x="32561" y="1141"/>
                      <a:pt x="24922" y="2455"/>
                      <a:pt x="17145" y="3734"/>
                    </a:cubicBezTo>
                    <a:cubicBezTo>
                      <a:pt x="11684" y="4598"/>
                      <a:pt x="6050" y="5462"/>
                      <a:pt x="450" y="6326"/>
                    </a:cubicBezTo>
                    <a:cubicBezTo>
                      <a:pt x="312" y="6326"/>
                      <a:pt x="174" y="6464"/>
                      <a:pt x="174" y="6464"/>
                    </a:cubicBezTo>
                    <a:lnTo>
                      <a:pt x="174" y="6603"/>
                    </a:lnTo>
                    <a:cubicBezTo>
                      <a:pt x="1" y="6775"/>
                      <a:pt x="1" y="6775"/>
                      <a:pt x="1" y="6914"/>
                    </a:cubicBezTo>
                    <a:lnTo>
                      <a:pt x="1" y="7052"/>
                    </a:lnTo>
                    <a:cubicBezTo>
                      <a:pt x="174" y="7052"/>
                      <a:pt x="174" y="7052"/>
                      <a:pt x="174" y="7190"/>
                    </a:cubicBezTo>
                    <a:lnTo>
                      <a:pt x="312" y="7328"/>
                    </a:lnTo>
                    <a:lnTo>
                      <a:pt x="727" y="7328"/>
                    </a:lnTo>
                    <a:cubicBezTo>
                      <a:pt x="7640" y="6326"/>
                      <a:pt x="15002" y="5185"/>
                      <a:pt x="23920" y="3734"/>
                    </a:cubicBezTo>
                    <a:cubicBezTo>
                      <a:pt x="29554" y="2870"/>
                      <a:pt x="35154" y="2005"/>
                      <a:pt x="40615" y="1003"/>
                    </a:cubicBezTo>
                    <a:lnTo>
                      <a:pt x="40788" y="1003"/>
                    </a:lnTo>
                    <a:cubicBezTo>
                      <a:pt x="40926" y="1003"/>
                      <a:pt x="40926" y="865"/>
                      <a:pt x="41064" y="865"/>
                    </a:cubicBezTo>
                    <a:lnTo>
                      <a:pt x="41064" y="727"/>
                    </a:lnTo>
                    <a:lnTo>
                      <a:pt x="41064" y="554"/>
                    </a:lnTo>
                    <a:lnTo>
                      <a:pt x="41064" y="415"/>
                    </a:lnTo>
                    <a:cubicBezTo>
                      <a:pt x="41064" y="277"/>
                      <a:pt x="40926" y="139"/>
                      <a:pt x="40788" y="1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4386989" y="3869115"/>
                <a:ext cx="695932" cy="126654"/>
              </a:xfrm>
              <a:custGeom>
                <a:avLst/>
                <a:gdLst/>
                <a:ahLst/>
                <a:cxnLst/>
                <a:rect l="l" t="t" r="r" b="b"/>
                <a:pathLst>
                  <a:path w="38749" h="7052" extrusionOk="0">
                    <a:moveTo>
                      <a:pt x="38161" y="0"/>
                    </a:moveTo>
                    <a:cubicBezTo>
                      <a:pt x="30833" y="450"/>
                      <a:pt x="23332" y="1176"/>
                      <a:pt x="15831" y="2454"/>
                    </a:cubicBezTo>
                    <a:cubicBezTo>
                      <a:pt x="13550" y="2904"/>
                      <a:pt x="11234" y="3319"/>
                      <a:pt x="8918" y="3906"/>
                    </a:cubicBezTo>
                    <a:cubicBezTo>
                      <a:pt x="6914" y="4321"/>
                      <a:pt x="4909" y="4770"/>
                      <a:pt x="2870" y="5323"/>
                    </a:cubicBezTo>
                    <a:cubicBezTo>
                      <a:pt x="2005" y="5496"/>
                      <a:pt x="1314" y="5634"/>
                      <a:pt x="450" y="5911"/>
                    </a:cubicBezTo>
                    <a:lnTo>
                      <a:pt x="277" y="5911"/>
                    </a:lnTo>
                    <a:cubicBezTo>
                      <a:pt x="277" y="6049"/>
                      <a:pt x="139" y="6049"/>
                      <a:pt x="139" y="6187"/>
                    </a:cubicBezTo>
                    <a:cubicBezTo>
                      <a:pt x="1" y="6360"/>
                      <a:pt x="1" y="6499"/>
                      <a:pt x="139" y="6637"/>
                    </a:cubicBezTo>
                    <a:cubicBezTo>
                      <a:pt x="139" y="6637"/>
                      <a:pt x="139" y="6775"/>
                      <a:pt x="277" y="6775"/>
                    </a:cubicBezTo>
                    <a:cubicBezTo>
                      <a:pt x="277" y="6913"/>
                      <a:pt x="450" y="7052"/>
                      <a:pt x="588" y="7052"/>
                    </a:cubicBezTo>
                    <a:lnTo>
                      <a:pt x="727" y="7052"/>
                    </a:lnTo>
                    <a:cubicBezTo>
                      <a:pt x="1452" y="6775"/>
                      <a:pt x="2005" y="6637"/>
                      <a:pt x="2593" y="6499"/>
                    </a:cubicBezTo>
                    <a:cubicBezTo>
                      <a:pt x="3042" y="6360"/>
                      <a:pt x="3457" y="6360"/>
                      <a:pt x="3734" y="6187"/>
                    </a:cubicBezTo>
                    <a:cubicBezTo>
                      <a:pt x="8780" y="5047"/>
                      <a:pt x="13827" y="4044"/>
                      <a:pt x="19011" y="3180"/>
                    </a:cubicBezTo>
                    <a:cubicBezTo>
                      <a:pt x="20325" y="2904"/>
                      <a:pt x="21604" y="2731"/>
                      <a:pt x="22917" y="2593"/>
                    </a:cubicBezTo>
                    <a:cubicBezTo>
                      <a:pt x="24196" y="2454"/>
                      <a:pt x="25337" y="2316"/>
                      <a:pt x="26650" y="2178"/>
                    </a:cubicBezTo>
                    <a:cubicBezTo>
                      <a:pt x="29243" y="1867"/>
                      <a:pt x="31973" y="1590"/>
                      <a:pt x="34704" y="1452"/>
                    </a:cubicBezTo>
                    <a:cubicBezTo>
                      <a:pt x="35879" y="1314"/>
                      <a:pt x="37020" y="1314"/>
                      <a:pt x="38161" y="1176"/>
                    </a:cubicBezTo>
                    <a:cubicBezTo>
                      <a:pt x="38472" y="1176"/>
                      <a:pt x="38748" y="1003"/>
                      <a:pt x="38748" y="588"/>
                    </a:cubicBezTo>
                    <a:cubicBezTo>
                      <a:pt x="38748" y="311"/>
                      <a:pt x="38472" y="0"/>
                      <a:pt x="38161" y="0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4482590" y="3995751"/>
                <a:ext cx="623302" cy="96248"/>
              </a:xfrm>
              <a:custGeom>
                <a:avLst/>
                <a:gdLst/>
                <a:ahLst/>
                <a:cxnLst/>
                <a:rect l="l" t="t" r="r" b="b"/>
                <a:pathLst>
                  <a:path w="34705" h="5359" extrusionOk="0">
                    <a:moveTo>
                      <a:pt x="32423" y="1"/>
                    </a:moveTo>
                    <a:cubicBezTo>
                      <a:pt x="25648" y="1"/>
                      <a:pt x="18597" y="588"/>
                      <a:pt x="11545" y="1729"/>
                    </a:cubicBezTo>
                    <a:cubicBezTo>
                      <a:pt x="11096" y="1902"/>
                      <a:pt x="10681" y="1902"/>
                      <a:pt x="10232" y="2040"/>
                    </a:cubicBezTo>
                    <a:cubicBezTo>
                      <a:pt x="9506" y="2178"/>
                      <a:pt x="8642" y="2316"/>
                      <a:pt x="7916" y="2455"/>
                    </a:cubicBezTo>
                    <a:cubicBezTo>
                      <a:pt x="5497" y="3042"/>
                      <a:pt x="2904" y="3630"/>
                      <a:pt x="450" y="4183"/>
                    </a:cubicBezTo>
                    <a:cubicBezTo>
                      <a:pt x="450" y="4183"/>
                      <a:pt x="312" y="4183"/>
                      <a:pt x="312" y="4321"/>
                    </a:cubicBezTo>
                    <a:lnTo>
                      <a:pt x="139" y="4321"/>
                    </a:lnTo>
                    <a:lnTo>
                      <a:pt x="139" y="4494"/>
                    </a:lnTo>
                    <a:cubicBezTo>
                      <a:pt x="1" y="4632"/>
                      <a:pt x="1" y="4632"/>
                      <a:pt x="1" y="4771"/>
                    </a:cubicBezTo>
                    <a:lnTo>
                      <a:pt x="1" y="4909"/>
                    </a:lnTo>
                    <a:cubicBezTo>
                      <a:pt x="139" y="5047"/>
                      <a:pt x="139" y="5047"/>
                      <a:pt x="312" y="5185"/>
                    </a:cubicBezTo>
                    <a:cubicBezTo>
                      <a:pt x="312" y="5185"/>
                      <a:pt x="450" y="5358"/>
                      <a:pt x="588" y="5358"/>
                    </a:cubicBezTo>
                    <a:lnTo>
                      <a:pt x="727" y="5358"/>
                    </a:lnTo>
                    <a:cubicBezTo>
                      <a:pt x="1003" y="5185"/>
                      <a:pt x="1314" y="5185"/>
                      <a:pt x="1591" y="5047"/>
                    </a:cubicBezTo>
                    <a:cubicBezTo>
                      <a:pt x="1867" y="5047"/>
                      <a:pt x="2178" y="4909"/>
                      <a:pt x="2317" y="4909"/>
                    </a:cubicBezTo>
                    <a:cubicBezTo>
                      <a:pt x="5497" y="4045"/>
                      <a:pt x="8780" y="3457"/>
                      <a:pt x="11960" y="2904"/>
                    </a:cubicBezTo>
                    <a:cubicBezTo>
                      <a:pt x="13412" y="2593"/>
                      <a:pt x="15002" y="2455"/>
                      <a:pt x="16419" y="2178"/>
                    </a:cubicBezTo>
                    <a:cubicBezTo>
                      <a:pt x="21915" y="1452"/>
                      <a:pt x="27238" y="1176"/>
                      <a:pt x="32423" y="1176"/>
                    </a:cubicBezTo>
                    <a:lnTo>
                      <a:pt x="34151" y="1176"/>
                    </a:lnTo>
                    <a:cubicBezTo>
                      <a:pt x="34428" y="1176"/>
                      <a:pt x="34704" y="865"/>
                      <a:pt x="34704" y="588"/>
                    </a:cubicBezTo>
                    <a:cubicBezTo>
                      <a:pt x="34704" y="312"/>
                      <a:pt x="34428" y="1"/>
                      <a:pt x="34151" y="1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4457141" y="4083899"/>
                <a:ext cx="760480" cy="121697"/>
              </a:xfrm>
              <a:custGeom>
                <a:avLst/>
                <a:gdLst/>
                <a:ahLst/>
                <a:cxnLst/>
                <a:rect l="l" t="t" r="r" b="b"/>
                <a:pathLst>
                  <a:path w="42343" h="6776" extrusionOk="0">
                    <a:moveTo>
                      <a:pt x="41755" y="1"/>
                    </a:moveTo>
                    <a:cubicBezTo>
                      <a:pt x="41306" y="1"/>
                      <a:pt x="40891" y="1"/>
                      <a:pt x="40442" y="139"/>
                    </a:cubicBezTo>
                    <a:cubicBezTo>
                      <a:pt x="39025" y="139"/>
                      <a:pt x="37711" y="277"/>
                      <a:pt x="36570" y="450"/>
                    </a:cubicBezTo>
                    <a:lnTo>
                      <a:pt x="36432" y="450"/>
                    </a:lnTo>
                    <a:lnTo>
                      <a:pt x="35983" y="588"/>
                    </a:lnTo>
                    <a:cubicBezTo>
                      <a:pt x="34980" y="588"/>
                      <a:pt x="33978" y="727"/>
                      <a:pt x="33114" y="865"/>
                    </a:cubicBezTo>
                    <a:lnTo>
                      <a:pt x="31973" y="865"/>
                    </a:lnTo>
                    <a:lnTo>
                      <a:pt x="31800" y="1003"/>
                    </a:lnTo>
                    <a:lnTo>
                      <a:pt x="30245" y="1003"/>
                    </a:lnTo>
                    <a:cubicBezTo>
                      <a:pt x="26789" y="1314"/>
                      <a:pt x="23332" y="1867"/>
                      <a:pt x="18700" y="2593"/>
                    </a:cubicBezTo>
                    <a:cubicBezTo>
                      <a:pt x="16695" y="2870"/>
                      <a:pt x="14691" y="3181"/>
                      <a:pt x="12790" y="3457"/>
                    </a:cubicBezTo>
                    <a:cubicBezTo>
                      <a:pt x="11787" y="3734"/>
                      <a:pt x="10785" y="3907"/>
                      <a:pt x="9782" y="4045"/>
                    </a:cubicBezTo>
                    <a:lnTo>
                      <a:pt x="9057" y="4183"/>
                    </a:lnTo>
                    <a:lnTo>
                      <a:pt x="8918" y="4183"/>
                    </a:lnTo>
                    <a:cubicBezTo>
                      <a:pt x="8331" y="4321"/>
                      <a:pt x="7605" y="4460"/>
                      <a:pt x="6914" y="4460"/>
                    </a:cubicBezTo>
                    <a:cubicBezTo>
                      <a:pt x="6464" y="4598"/>
                      <a:pt x="6049" y="4598"/>
                      <a:pt x="5600" y="4598"/>
                    </a:cubicBezTo>
                    <a:lnTo>
                      <a:pt x="5324" y="4598"/>
                    </a:lnTo>
                    <a:cubicBezTo>
                      <a:pt x="4598" y="4771"/>
                      <a:pt x="3872" y="4771"/>
                      <a:pt x="3146" y="4909"/>
                    </a:cubicBezTo>
                    <a:cubicBezTo>
                      <a:pt x="2282" y="5047"/>
                      <a:pt x="1279" y="5186"/>
                      <a:pt x="415" y="5635"/>
                    </a:cubicBezTo>
                    <a:lnTo>
                      <a:pt x="139" y="5911"/>
                    </a:lnTo>
                    <a:lnTo>
                      <a:pt x="139" y="6050"/>
                    </a:lnTo>
                    <a:lnTo>
                      <a:pt x="139" y="6188"/>
                    </a:lnTo>
                    <a:cubicBezTo>
                      <a:pt x="139" y="6188"/>
                      <a:pt x="1" y="6188"/>
                      <a:pt x="139" y="6326"/>
                    </a:cubicBezTo>
                    <a:cubicBezTo>
                      <a:pt x="139" y="6499"/>
                      <a:pt x="277" y="6637"/>
                      <a:pt x="277" y="6637"/>
                    </a:cubicBezTo>
                    <a:lnTo>
                      <a:pt x="415" y="6637"/>
                    </a:lnTo>
                    <a:cubicBezTo>
                      <a:pt x="415" y="6776"/>
                      <a:pt x="554" y="6776"/>
                      <a:pt x="692" y="6776"/>
                    </a:cubicBezTo>
                    <a:lnTo>
                      <a:pt x="692" y="6637"/>
                    </a:lnTo>
                    <a:cubicBezTo>
                      <a:pt x="1141" y="6499"/>
                      <a:pt x="1556" y="6326"/>
                      <a:pt x="2144" y="6326"/>
                    </a:cubicBezTo>
                    <a:cubicBezTo>
                      <a:pt x="2420" y="6188"/>
                      <a:pt x="2869" y="6188"/>
                      <a:pt x="3284" y="6050"/>
                    </a:cubicBezTo>
                    <a:lnTo>
                      <a:pt x="3734" y="6050"/>
                    </a:lnTo>
                    <a:cubicBezTo>
                      <a:pt x="4010" y="5911"/>
                      <a:pt x="4321" y="5911"/>
                      <a:pt x="4459" y="5911"/>
                    </a:cubicBezTo>
                    <a:lnTo>
                      <a:pt x="5012" y="5911"/>
                    </a:lnTo>
                    <a:lnTo>
                      <a:pt x="5324" y="5773"/>
                    </a:lnTo>
                    <a:lnTo>
                      <a:pt x="5877" y="5773"/>
                    </a:lnTo>
                    <a:cubicBezTo>
                      <a:pt x="6602" y="5635"/>
                      <a:pt x="7467" y="5635"/>
                      <a:pt x="8469" y="5462"/>
                    </a:cubicBezTo>
                    <a:cubicBezTo>
                      <a:pt x="9057" y="5324"/>
                      <a:pt x="9782" y="5186"/>
                      <a:pt x="10508" y="5047"/>
                    </a:cubicBezTo>
                    <a:lnTo>
                      <a:pt x="11061" y="4909"/>
                    </a:lnTo>
                    <a:lnTo>
                      <a:pt x="11925" y="4909"/>
                    </a:lnTo>
                    <a:lnTo>
                      <a:pt x="12098" y="4771"/>
                    </a:lnTo>
                    <a:lnTo>
                      <a:pt x="12237" y="4771"/>
                    </a:lnTo>
                    <a:lnTo>
                      <a:pt x="13654" y="4460"/>
                    </a:lnTo>
                    <a:cubicBezTo>
                      <a:pt x="15105" y="4321"/>
                      <a:pt x="16557" y="4045"/>
                      <a:pt x="17974" y="3907"/>
                    </a:cubicBezTo>
                    <a:cubicBezTo>
                      <a:pt x="18700" y="3734"/>
                      <a:pt x="19564" y="3596"/>
                      <a:pt x="20429" y="3457"/>
                    </a:cubicBezTo>
                    <a:lnTo>
                      <a:pt x="20740" y="3457"/>
                    </a:lnTo>
                    <a:cubicBezTo>
                      <a:pt x="21154" y="3319"/>
                      <a:pt x="21742" y="3319"/>
                      <a:pt x="22157" y="3181"/>
                    </a:cubicBezTo>
                    <a:lnTo>
                      <a:pt x="22744" y="3181"/>
                    </a:lnTo>
                    <a:cubicBezTo>
                      <a:pt x="23021" y="3043"/>
                      <a:pt x="23332" y="3043"/>
                      <a:pt x="23609" y="3043"/>
                    </a:cubicBezTo>
                    <a:cubicBezTo>
                      <a:pt x="23747" y="3043"/>
                      <a:pt x="23885" y="3043"/>
                      <a:pt x="24023" y="2870"/>
                    </a:cubicBezTo>
                    <a:lnTo>
                      <a:pt x="24196" y="2870"/>
                    </a:lnTo>
                    <a:cubicBezTo>
                      <a:pt x="25060" y="2731"/>
                      <a:pt x="25752" y="2731"/>
                      <a:pt x="26616" y="2593"/>
                    </a:cubicBezTo>
                    <a:cubicBezTo>
                      <a:pt x="27203" y="2455"/>
                      <a:pt x="27791" y="2455"/>
                      <a:pt x="28344" y="2455"/>
                    </a:cubicBezTo>
                    <a:cubicBezTo>
                      <a:pt x="29381" y="2317"/>
                      <a:pt x="30245" y="2178"/>
                      <a:pt x="31247" y="2178"/>
                    </a:cubicBezTo>
                    <a:lnTo>
                      <a:pt x="31524" y="2178"/>
                    </a:lnTo>
                    <a:cubicBezTo>
                      <a:pt x="31973" y="2006"/>
                      <a:pt x="32388" y="2006"/>
                      <a:pt x="32837" y="2006"/>
                    </a:cubicBezTo>
                    <a:cubicBezTo>
                      <a:pt x="33702" y="1867"/>
                      <a:pt x="34393" y="1867"/>
                      <a:pt x="35257" y="1729"/>
                    </a:cubicBezTo>
                    <a:lnTo>
                      <a:pt x="36570" y="1591"/>
                    </a:lnTo>
                    <a:lnTo>
                      <a:pt x="36847" y="1591"/>
                    </a:lnTo>
                    <a:cubicBezTo>
                      <a:pt x="38299" y="1453"/>
                      <a:pt x="40027" y="1314"/>
                      <a:pt x="41755" y="1141"/>
                    </a:cubicBezTo>
                    <a:lnTo>
                      <a:pt x="41893" y="1141"/>
                    </a:lnTo>
                    <a:lnTo>
                      <a:pt x="42032" y="1003"/>
                    </a:lnTo>
                    <a:cubicBezTo>
                      <a:pt x="42032" y="1003"/>
                      <a:pt x="42170" y="1003"/>
                      <a:pt x="42170" y="865"/>
                    </a:cubicBezTo>
                    <a:cubicBezTo>
                      <a:pt x="42170" y="865"/>
                      <a:pt x="42343" y="727"/>
                      <a:pt x="42343" y="588"/>
                    </a:cubicBezTo>
                    <a:cubicBezTo>
                      <a:pt x="42343" y="450"/>
                      <a:pt x="42170" y="277"/>
                      <a:pt x="42170" y="139"/>
                    </a:cubicBezTo>
                    <a:cubicBezTo>
                      <a:pt x="42032" y="1"/>
                      <a:pt x="41893" y="1"/>
                      <a:pt x="41755" y="1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4267807" y="3388003"/>
                <a:ext cx="21121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904" extrusionOk="0">
                    <a:moveTo>
                      <a:pt x="173" y="0"/>
                    </a:moveTo>
                    <a:lnTo>
                      <a:pt x="0" y="726"/>
                    </a:lnTo>
                    <a:lnTo>
                      <a:pt x="0" y="865"/>
                    </a:lnTo>
                    <a:lnTo>
                      <a:pt x="0" y="2904"/>
                    </a:lnTo>
                    <a:lnTo>
                      <a:pt x="1175" y="2904"/>
                    </a:lnTo>
                    <a:cubicBezTo>
                      <a:pt x="1037" y="2455"/>
                      <a:pt x="864" y="2178"/>
                      <a:pt x="726" y="1729"/>
                    </a:cubicBezTo>
                    <a:cubicBezTo>
                      <a:pt x="726" y="1590"/>
                      <a:pt x="588" y="1452"/>
                      <a:pt x="588" y="1314"/>
                    </a:cubicBezTo>
                    <a:cubicBezTo>
                      <a:pt x="450" y="1003"/>
                      <a:pt x="450" y="726"/>
                      <a:pt x="311" y="450"/>
                    </a:cubicBezTo>
                    <a:cubicBezTo>
                      <a:pt x="173" y="312"/>
                      <a:pt x="173" y="139"/>
                      <a:pt x="173" y="0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4097079" y="3416559"/>
                <a:ext cx="1553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314" extrusionOk="0">
                    <a:moveTo>
                      <a:pt x="865" y="0"/>
                    </a:moveTo>
                    <a:cubicBezTo>
                      <a:pt x="727" y="277"/>
                      <a:pt x="588" y="450"/>
                      <a:pt x="450" y="726"/>
                    </a:cubicBezTo>
                    <a:lnTo>
                      <a:pt x="312" y="865"/>
                    </a:lnTo>
                    <a:lnTo>
                      <a:pt x="1" y="1314"/>
                    </a:lnTo>
                    <a:lnTo>
                      <a:pt x="865" y="1314"/>
                    </a:lnTo>
                    <a:lnTo>
                      <a:pt x="865" y="1003"/>
                    </a:lnTo>
                    <a:lnTo>
                      <a:pt x="865" y="0"/>
                    </a:ln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4125635" y="3383028"/>
                <a:ext cx="10578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181" extrusionOk="0">
                    <a:moveTo>
                      <a:pt x="450" y="1"/>
                    </a:moveTo>
                    <a:lnTo>
                      <a:pt x="312" y="139"/>
                    </a:lnTo>
                    <a:lnTo>
                      <a:pt x="139" y="416"/>
                    </a:lnTo>
                    <a:lnTo>
                      <a:pt x="1" y="589"/>
                    </a:lnTo>
                    <a:lnTo>
                      <a:pt x="1" y="727"/>
                    </a:lnTo>
                    <a:cubicBezTo>
                      <a:pt x="139" y="727"/>
                      <a:pt x="139" y="865"/>
                      <a:pt x="139" y="1003"/>
                    </a:cubicBezTo>
                    <a:lnTo>
                      <a:pt x="139" y="3181"/>
                    </a:lnTo>
                    <a:lnTo>
                      <a:pt x="588" y="3181"/>
                    </a:lnTo>
                    <a:cubicBezTo>
                      <a:pt x="588" y="2870"/>
                      <a:pt x="450" y="2593"/>
                      <a:pt x="450" y="2455"/>
                    </a:cubicBezTo>
                    <a:lnTo>
                      <a:pt x="450" y="2006"/>
                    </a:lnTo>
                    <a:lnTo>
                      <a:pt x="450" y="1867"/>
                    </a:lnTo>
                    <a:lnTo>
                      <a:pt x="450" y="1003"/>
                    </a:lnTo>
                    <a:lnTo>
                      <a:pt x="450" y="1"/>
                    </a:ln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4149235" y="3333997"/>
                <a:ext cx="20492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5911" extrusionOk="0">
                    <a:moveTo>
                      <a:pt x="1003" y="0"/>
                    </a:moveTo>
                    <a:lnTo>
                      <a:pt x="864" y="139"/>
                    </a:lnTo>
                    <a:cubicBezTo>
                      <a:pt x="864" y="277"/>
                      <a:pt x="726" y="277"/>
                      <a:pt x="726" y="415"/>
                    </a:cubicBezTo>
                    <a:cubicBezTo>
                      <a:pt x="415" y="726"/>
                      <a:pt x="277" y="1003"/>
                      <a:pt x="138" y="1279"/>
                    </a:cubicBezTo>
                    <a:cubicBezTo>
                      <a:pt x="138" y="1417"/>
                      <a:pt x="138" y="1590"/>
                      <a:pt x="0" y="1729"/>
                    </a:cubicBezTo>
                    <a:lnTo>
                      <a:pt x="0" y="3733"/>
                    </a:lnTo>
                    <a:cubicBezTo>
                      <a:pt x="0" y="4459"/>
                      <a:pt x="0" y="5185"/>
                      <a:pt x="138" y="5911"/>
                    </a:cubicBezTo>
                    <a:lnTo>
                      <a:pt x="1141" y="5911"/>
                    </a:lnTo>
                    <a:lnTo>
                      <a:pt x="1141" y="5738"/>
                    </a:lnTo>
                    <a:cubicBezTo>
                      <a:pt x="1141" y="5323"/>
                      <a:pt x="1141" y="4874"/>
                      <a:pt x="1003" y="4459"/>
                    </a:cubicBezTo>
                    <a:cubicBezTo>
                      <a:pt x="1003" y="3007"/>
                      <a:pt x="864" y="1417"/>
                      <a:pt x="1003" y="0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4180270" y="3300466"/>
                <a:ext cx="18014" cy="13969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7778" extrusionOk="0">
                    <a:moveTo>
                      <a:pt x="726" y="1"/>
                    </a:moveTo>
                    <a:cubicBezTo>
                      <a:pt x="554" y="277"/>
                      <a:pt x="277" y="554"/>
                      <a:pt x="0" y="865"/>
                    </a:cubicBezTo>
                    <a:cubicBezTo>
                      <a:pt x="139" y="1003"/>
                      <a:pt x="277" y="1141"/>
                      <a:pt x="139" y="1141"/>
                    </a:cubicBezTo>
                    <a:lnTo>
                      <a:pt x="139" y="3596"/>
                    </a:lnTo>
                    <a:lnTo>
                      <a:pt x="139" y="6326"/>
                    </a:lnTo>
                    <a:lnTo>
                      <a:pt x="139" y="6464"/>
                    </a:lnTo>
                    <a:cubicBezTo>
                      <a:pt x="277" y="6914"/>
                      <a:pt x="277" y="7329"/>
                      <a:pt x="277" y="7778"/>
                    </a:cubicBezTo>
                    <a:lnTo>
                      <a:pt x="1003" y="7778"/>
                    </a:lnTo>
                    <a:lnTo>
                      <a:pt x="1003" y="7605"/>
                    </a:lnTo>
                    <a:cubicBezTo>
                      <a:pt x="865" y="7329"/>
                      <a:pt x="865" y="7052"/>
                      <a:pt x="865" y="6741"/>
                    </a:cubicBezTo>
                    <a:lnTo>
                      <a:pt x="865" y="6603"/>
                    </a:lnTo>
                    <a:lnTo>
                      <a:pt x="865" y="5600"/>
                    </a:lnTo>
                    <a:lnTo>
                      <a:pt x="865" y="5462"/>
                    </a:lnTo>
                    <a:cubicBezTo>
                      <a:pt x="726" y="5186"/>
                      <a:pt x="726" y="4874"/>
                      <a:pt x="726" y="4598"/>
                    </a:cubicBezTo>
                    <a:lnTo>
                      <a:pt x="726" y="4460"/>
                    </a:lnTo>
                    <a:lnTo>
                      <a:pt x="726" y="3734"/>
                    </a:lnTo>
                    <a:lnTo>
                      <a:pt x="726" y="3457"/>
                    </a:lnTo>
                    <a:lnTo>
                      <a:pt x="726" y="2870"/>
                    </a:lnTo>
                    <a:lnTo>
                      <a:pt x="726" y="2593"/>
                    </a:lnTo>
                    <a:lnTo>
                      <a:pt x="726" y="2006"/>
                    </a:lnTo>
                    <a:lnTo>
                      <a:pt x="726" y="1729"/>
                    </a:lnTo>
                    <a:lnTo>
                      <a:pt x="726" y="1280"/>
                    </a:lnTo>
                    <a:lnTo>
                      <a:pt x="726" y="1"/>
                    </a:ln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4205719" y="3266324"/>
                <a:ext cx="21121" cy="17383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679" extrusionOk="0">
                    <a:moveTo>
                      <a:pt x="1176" y="1"/>
                    </a:moveTo>
                    <a:cubicBezTo>
                      <a:pt x="1038" y="173"/>
                      <a:pt x="865" y="312"/>
                      <a:pt x="727" y="312"/>
                    </a:cubicBezTo>
                    <a:cubicBezTo>
                      <a:pt x="727" y="450"/>
                      <a:pt x="588" y="588"/>
                      <a:pt x="450" y="727"/>
                    </a:cubicBezTo>
                    <a:cubicBezTo>
                      <a:pt x="312" y="727"/>
                      <a:pt x="312" y="865"/>
                      <a:pt x="173" y="1038"/>
                    </a:cubicBezTo>
                    <a:cubicBezTo>
                      <a:pt x="173" y="1038"/>
                      <a:pt x="312" y="1176"/>
                      <a:pt x="312" y="1314"/>
                    </a:cubicBezTo>
                    <a:cubicBezTo>
                      <a:pt x="1" y="3630"/>
                      <a:pt x="173" y="6222"/>
                      <a:pt x="450" y="9679"/>
                    </a:cubicBezTo>
                    <a:lnTo>
                      <a:pt x="727" y="9679"/>
                    </a:lnTo>
                    <a:cubicBezTo>
                      <a:pt x="727" y="6637"/>
                      <a:pt x="727" y="3319"/>
                      <a:pt x="1176" y="173"/>
                    </a:cubicBezTo>
                    <a:lnTo>
                      <a:pt x="1176" y="1"/>
                    </a:ln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4234275" y="3305441"/>
                <a:ext cx="21121" cy="134718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7501" extrusionOk="0">
                    <a:moveTo>
                      <a:pt x="139" y="0"/>
                    </a:moveTo>
                    <a:cubicBezTo>
                      <a:pt x="1" y="2316"/>
                      <a:pt x="1" y="4597"/>
                      <a:pt x="1" y="7501"/>
                    </a:cubicBezTo>
                    <a:lnTo>
                      <a:pt x="1003" y="7501"/>
                    </a:lnTo>
                    <a:lnTo>
                      <a:pt x="1003" y="5323"/>
                    </a:lnTo>
                    <a:lnTo>
                      <a:pt x="1003" y="5185"/>
                    </a:lnTo>
                    <a:cubicBezTo>
                      <a:pt x="1176" y="4321"/>
                      <a:pt x="1176" y="3457"/>
                      <a:pt x="1176" y="2593"/>
                    </a:cubicBezTo>
                    <a:lnTo>
                      <a:pt x="1176" y="2454"/>
                    </a:lnTo>
                    <a:lnTo>
                      <a:pt x="1176" y="2316"/>
                    </a:lnTo>
                    <a:cubicBezTo>
                      <a:pt x="865" y="1590"/>
                      <a:pt x="588" y="864"/>
                      <a:pt x="312" y="0"/>
                    </a:cubicBezTo>
                    <a:close/>
                  </a:path>
                </a:pathLst>
              </a:custGeom>
              <a:solidFill>
                <a:srgbClr val="E7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1" name="Google Shape;1121;p8"/>
          <p:cNvSpPr/>
          <p:nvPr/>
        </p:nvSpPr>
        <p:spPr>
          <a:xfrm>
            <a:off x="4962235" y="4111575"/>
            <a:ext cx="5109" cy="13406"/>
          </a:xfrm>
          <a:custGeom>
            <a:avLst/>
            <a:gdLst/>
            <a:ahLst/>
            <a:cxnLst/>
            <a:rect l="l" t="t" r="r" b="b"/>
            <a:pathLst>
              <a:path w="277" h="727" extrusionOk="0">
                <a:moveTo>
                  <a:pt x="0" y="1"/>
                </a:moveTo>
                <a:cubicBezTo>
                  <a:pt x="0" y="139"/>
                  <a:pt x="139" y="416"/>
                  <a:pt x="139" y="727"/>
                </a:cubicBezTo>
                <a:lnTo>
                  <a:pt x="139" y="589"/>
                </a:lnTo>
                <a:cubicBezTo>
                  <a:pt x="277" y="416"/>
                  <a:pt x="277" y="139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8"/>
          <p:cNvGrpSpPr/>
          <p:nvPr/>
        </p:nvGrpSpPr>
        <p:grpSpPr>
          <a:xfrm>
            <a:off x="5136885" y="3203317"/>
            <a:ext cx="921780" cy="1330220"/>
            <a:chOff x="5136885" y="3203317"/>
            <a:chExt cx="921780" cy="1330220"/>
          </a:xfrm>
        </p:grpSpPr>
        <p:sp>
          <p:nvSpPr>
            <p:cNvPr id="1123" name="Google Shape;1123;p8"/>
            <p:cNvSpPr/>
            <p:nvPr/>
          </p:nvSpPr>
          <p:spPr>
            <a:xfrm>
              <a:off x="5151538" y="4170214"/>
              <a:ext cx="2564" cy="5126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5365731" y="3761032"/>
              <a:ext cx="512536" cy="701126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5" name="Google Shape;1125;p8"/>
            <p:cNvGrpSpPr/>
            <p:nvPr/>
          </p:nvGrpSpPr>
          <p:grpSpPr>
            <a:xfrm>
              <a:off x="5136885" y="3203317"/>
              <a:ext cx="921780" cy="1330220"/>
              <a:chOff x="5136885" y="3203317"/>
              <a:chExt cx="921780" cy="1330220"/>
            </a:xfrm>
          </p:grpSpPr>
          <p:sp>
            <p:nvSpPr>
              <p:cNvPr id="1126" name="Google Shape;1126;p8"/>
              <p:cNvSpPr/>
              <p:nvPr/>
            </p:nvSpPr>
            <p:spPr>
              <a:xfrm>
                <a:off x="5323020" y="3901895"/>
                <a:ext cx="262658" cy="360760"/>
              </a:xfrm>
              <a:custGeom>
                <a:avLst/>
                <a:gdLst/>
                <a:ahLst/>
                <a:cxnLst/>
                <a:rect l="l" t="t" r="r" b="b"/>
                <a:pathLst>
                  <a:path w="14242" h="19564" extrusionOk="0">
                    <a:moveTo>
                      <a:pt x="277" y="0"/>
                    </a:moveTo>
                    <a:cubicBezTo>
                      <a:pt x="277" y="726"/>
                      <a:pt x="139" y="1417"/>
                      <a:pt x="0" y="2143"/>
                    </a:cubicBezTo>
                    <a:cubicBezTo>
                      <a:pt x="1729" y="5323"/>
                      <a:pt x="3733" y="8192"/>
                      <a:pt x="5911" y="11095"/>
                    </a:cubicBezTo>
                    <a:cubicBezTo>
                      <a:pt x="7916" y="13515"/>
                      <a:pt x="9921" y="15969"/>
                      <a:pt x="11822" y="18423"/>
                    </a:cubicBezTo>
                    <a:cubicBezTo>
                      <a:pt x="12686" y="18873"/>
                      <a:pt x="13377" y="19149"/>
                      <a:pt x="14241" y="19564"/>
                    </a:cubicBezTo>
                    <a:cubicBezTo>
                      <a:pt x="13965" y="19011"/>
                      <a:pt x="13550" y="18423"/>
                      <a:pt x="13101" y="17836"/>
                    </a:cubicBezTo>
                    <a:cubicBezTo>
                      <a:pt x="12962" y="17559"/>
                      <a:pt x="12686" y="17283"/>
                      <a:pt x="12375" y="16833"/>
                    </a:cubicBezTo>
                    <a:cubicBezTo>
                      <a:pt x="10785" y="14690"/>
                      <a:pt x="9056" y="12374"/>
                      <a:pt x="7501" y="10058"/>
                    </a:cubicBezTo>
                    <a:cubicBezTo>
                      <a:pt x="7052" y="9505"/>
                      <a:pt x="6637" y="8918"/>
                      <a:pt x="6326" y="8330"/>
                    </a:cubicBezTo>
                    <a:cubicBezTo>
                      <a:pt x="6187" y="8192"/>
                      <a:pt x="6187" y="8192"/>
                      <a:pt x="6049" y="8054"/>
                    </a:cubicBezTo>
                    <a:cubicBezTo>
                      <a:pt x="4183" y="5323"/>
                      <a:pt x="2316" y="2592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5155364" y="4175322"/>
                <a:ext cx="768167" cy="358215"/>
              </a:xfrm>
              <a:custGeom>
                <a:avLst/>
                <a:gdLst/>
                <a:ahLst/>
                <a:cxnLst/>
                <a:rect l="l" t="t" r="r" b="b"/>
                <a:pathLst>
                  <a:path w="41652" h="19426" extrusionOk="0">
                    <a:moveTo>
                      <a:pt x="1" y="0"/>
                    </a:moveTo>
                    <a:cubicBezTo>
                      <a:pt x="312" y="415"/>
                      <a:pt x="450" y="865"/>
                      <a:pt x="727" y="1279"/>
                    </a:cubicBezTo>
                    <a:cubicBezTo>
                      <a:pt x="1729" y="3008"/>
                      <a:pt x="3181" y="4459"/>
                      <a:pt x="4909" y="5462"/>
                    </a:cubicBezTo>
                    <a:cubicBezTo>
                      <a:pt x="5911" y="6188"/>
                      <a:pt x="7087" y="6775"/>
                      <a:pt x="8089" y="7328"/>
                    </a:cubicBezTo>
                    <a:cubicBezTo>
                      <a:pt x="9368" y="8054"/>
                      <a:pt x="10681" y="8642"/>
                      <a:pt x="12098" y="9368"/>
                    </a:cubicBezTo>
                    <a:cubicBezTo>
                      <a:pt x="14553" y="10508"/>
                      <a:pt x="17145" y="11649"/>
                      <a:pt x="19737" y="12824"/>
                    </a:cubicBezTo>
                    <a:cubicBezTo>
                      <a:pt x="23056" y="14241"/>
                      <a:pt x="26236" y="15416"/>
                      <a:pt x="29554" y="16557"/>
                    </a:cubicBezTo>
                    <a:cubicBezTo>
                      <a:pt x="31282" y="17145"/>
                      <a:pt x="32838" y="17698"/>
                      <a:pt x="34566" y="18147"/>
                    </a:cubicBezTo>
                    <a:cubicBezTo>
                      <a:pt x="36156" y="18735"/>
                      <a:pt x="37884" y="19149"/>
                      <a:pt x="39612" y="19426"/>
                    </a:cubicBezTo>
                    <a:cubicBezTo>
                      <a:pt x="40615" y="19426"/>
                      <a:pt x="41479" y="18562"/>
                      <a:pt x="41652" y="17559"/>
                    </a:cubicBezTo>
                    <a:cubicBezTo>
                      <a:pt x="41652" y="17145"/>
                      <a:pt x="41479" y="16557"/>
                      <a:pt x="41064" y="16281"/>
                    </a:cubicBezTo>
                    <a:cubicBezTo>
                      <a:pt x="40788" y="15831"/>
                      <a:pt x="40338" y="15693"/>
                      <a:pt x="39751" y="15555"/>
                    </a:cubicBezTo>
                    <a:lnTo>
                      <a:pt x="39612" y="15555"/>
                    </a:lnTo>
                    <a:cubicBezTo>
                      <a:pt x="40062" y="16142"/>
                      <a:pt x="40338" y="16695"/>
                      <a:pt x="40788" y="17421"/>
                    </a:cubicBezTo>
                    <a:cubicBezTo>
                      <a:pt x="40926" y="17559"/>
                      <a:pt x="40788" y="17871"/>
                      <a:pt x="40615" y="18009"/>
                    </a:cubicBezTo>
                    <a:lnTo>
                      <a:pt x="40476" y="18009"/>
                    </a:lnTo>
                    <a:cubicBezTo>
                      <a:pt x="40476" y="18107"/>
                      <a:pt x="40338" y="18204"/>
                      <a:pt x="40208" y="18204"/>
                    </a:cubicBezTo>
                    <a:cubicBezTo>
                      <a:pt x="40155" y="18204"/>
                      <a:pt x="40102" y="18188"/>
                      <a:pt x="40062" y="18147"/>
                    </a:cubicBezTo>
                    <a:cubicBezTo>
                      <a:pt x="38333" y="17559"/>
                      <a:pt x="36605" y="17006"/>
                      <a:pt x="34877" y="16281"/>
                    </a:cubicBezTo>
                    <a:cubicBezTo>
                      <a:pt x="32146" y="15278"/>
                      <a:pt x="29381" y="14414"/>
                      <a:pt x="26789" y="13377"/>
                    </a:cubicBezTo>
                    <a:cubicBezTo>
                      <a:pt x="25372" y="12962"/>
                      <a:pt x="24058" y="12375"/>
                      <a:pt x="22779" y="11649"/>
                    </a:cubicBezTo>
                    <a:cubicBezTo>
                      <a:pt x="21466" y="11096"/>
                      <a:pt x="20187" y="10508"/>
                      <a:pt x="18873" y="9782"/>
                    </a:cubicBezTo>
                    <a:cubicBezTo>
                      <a:pt x="15555" y="8365"/>
                      <a:pt x="12098" y="6775"/>
                      <a:pt x="8815" y="5185"/>
                    </a:cubicBezTo>
                    <a:cubicBezTo>
                      <a:pt x="5773" y="3733"/>
                      <a:pt x="2766" y="2143"/>
                      <a:pt x="174" y="139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5136885" y="3654579"/>
                <a:ext cx="140901" cy="515656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27964" extrusionOk="0">
                    <a:moveTo>
                      <a:pt x="7052" y="1"/>
                    </a:moveTo>
                    <a:cubicBezTo>
                      <a:pt x="6187" y="1"/>
                      <a:pt x="5323" y="450"/>
                      <a:pt x="5185" y="1314"/>
                    </a:cubicBezTo>
                    <a:cubicBezTo>
                      <a:pt x="4044" y="5047"/>
                      <a:pt x="2731" y="8642"/>
                      <a:pt x="1729" y="12237"/>
                    </a:cubicBezTo>
                    <a:cubicBezTo>
                      <a:pt x="1176" y="14276"/>
                      <a:pt x="588" y="16419"/>
                      <a:pt x="311" y="18459"/>
                    </a:cubicBezTo>
                    <a:cubicBezTo>
                      <a:pt x="0" y="20463"/>
                      <a:pt x="0" y="22468"/>
                      <a:pt x="139" y="24507"/>
                    </a:cubicBezTo>
                    <a:cubicBezTo>
                      <a:pt x="311" y="25648"/>
                      <a:pt x="450" y="26789"/>
                      <a:pt x="864" y="27964"/>
                    </a:cubicBezTo>
                    <a:cubicBezTo>
                      <a:pt x="1176" y="25199"/>
                      <a:pt x="1590" y="22606"/>
                      <a:pt x="2040" y="20014"/>
                    </a:cubicBezTo>
                    <a:cubicBezTo>
                      <a:pt x="2593" y="16281"/>
                      <a:pt x="3457" y="12548"/>
                      <a:pt x="4183" y="8953"/>
                    </a:cubicBezTo>
                    <a:cubicBezTo>
                      <a:pt x="4459" y="8089"/>
                      <a:pt x="4632" y="7225"/>
                      <a:pt x="4770" y="6361"/>
                    </a:cubicBezTo>
                    <a:cubicBezTo>
                      <a:pt x="4909" y="5635"/>
                      <a:pt x="5047" y="4909"/>
                      <a:pt x="5185" y="4321"/>
                    </a:cubicBezTo>
                    <a:cubicBezTo>
                      <a:pt x="5323" y="3596"/>
                      <a:pt x="5634" y="2904"/>
                      <a:pt x="5773" y="2178"/>
                    </a:cubicBezTo>
                    <a:cubicBezTo>
                      <a:pt x="5911" y="1867"/>
                      <a:pt x="6049" y="1453"/>
                      <a:pt x="6187" y="1176"/>
                    </a:cubicBezTo>
                    <a:cubicBezTo>
                      <a:pt x="6360" y="865"/>
                      <a:pt x="6637" y="588"/>
                      <a:pt x="6775" y="312"/>
                    </a:cubicBezTo>
                    <a:cubicBezTo>
                      <a:pt x="6775" y="312"/>
                      <a:pt x="6913" y="139"/>
                      <a:pt x="7052" y="139"/>
                    </a:cubicBezTo>
                    <a:cubicBezTo>
                      <a:pt x="7224" y="139"/>
                      <a:pt x="7363" y="312"/>
                      <a:pt x="7363" y="312"/>
                    </a:cubicBezTo>
                    <a:lnTo>
                      <a:pt x="7501" y="312"/>
                    </a:lnTo>
                    <a:cubicBezTo>
                      <a:pt x="7501" y="450"/>
                      <a:pt x="7639" y="450"/>
                      <a:pt x="7639" y="450"/>
                    </a:cubicBezTo>
                    <a:cubicBezTo>
                      <a:pt x="7363" y="139"/>
                      <a:pt x="7052" y="1"/>
                      <a:pt x="70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5867389" y="4483176"/>
                <a:ext cx="2582" cy="2563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39" extrusionOk="0">
                    <a:moveTo>
                      <a:pt x="1" y="0"/>
                    </a:moveTo>
                    <a:cubicBezTo>
                      <a:pt x="1" y="139"/>
                      <a:pt x="139" y="139"/>
                      <a:pt x="139" y="139"/>
                    </a:cubicBezTo>
                    <a:lnTo>
                      <a:pt x="1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5277763" y="3768666"/>
                <a:ext cx="47821" cy="47833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4" extrusionOk="0">
                    <a:moveTo>
                      <a:pt x="1590" y="1"/>
                    </a:moveTo>
                    <a:cubicBezTo>
                      <a:pt x="1452" y="1"/>
                      <a:pt x="1452" y="174"/>
                      <a:pt x="1314" y="174"/>
                    </a:cubicBezTo>
                    <a:cubicBezTo>
                      <a:pt x="1141" y="174"/>
                      <a:pt x="1003" y="174"/>
                      <a:pt x="864" y="312"/>
                    </a:cubicBezTo>
                    <a:cubicBezTo>
                      <a:pt x="726" y="312"/>
                      <a:pt x="588" y="450"/>
                      <a:pt x="450" y="589"/>
                    </a:cubicBezTo>
                    <a:lnTo>
                      <a:pt x="138" y="865"/>
                    </a:lnTo>
                    <a:cubicBezTo>
                      <a:pt x="138" y="1038"/>
                      <a:pt x="138" y="1038"/>
                      <a:pt x="0" y="1176"/>
                    </a:cubicBezTo>
                    <a:lnTo>
                      <a:pt x="0" y="1453"/>
                    </a:lnTo>
                    <a:lnTo>
                      <a:pt x="0" y="1729"/>
                    </a:lnTo>
                    <a:lnTo>
                      <a:pt x="138" y="1902"/>
                    </a:lnTo>
                    <a:cubicBezTo>
                      <a:pt x="138" y="2040"/>
                      <a:pt x="277" y="2040"/>
                      <a:pt x="277" y="2179"/>
                    </a:cubicBezTo>
                    <a:lnTo>
                      <a:pt x="588" y="2455"/>
                    </a:lnTo>
                    <a:lnTo>
                      <a:pt x="864" y="2455"/>
                    </a:lnTo>
                    <a:cubicBezTo>
                      <a:pt x="864" y="2593"/>
                      <a:pt x="1003" y="2593"/>
                      <a:pt x="1141" y="2593"/>
                    </a:cubicBezTo>
                    <a:cubicBezTo>
                      <a:pt x="1141" y="2593"/>
                      <a:pt x="1314" y="2593"/>
                      <a:pt x="1452" y="2455"/>
                    </a:cubicBezTo>
                    <a:lnTo>
                      <a:pt x="1728" y="2455"/>
                    </a:lnTo>
                    <a:cubicBezTo>
                      <a:pt x="1867" y="2317"/>
                      <a:pt x="1867" y="2317"/>
                      <a:pt x="2005" y="2179"/>
                    </a:cubicBezTo>
                    <a:cubicBezTo>
                      <a:pt x="2178" y="2040"/>
                      <a:pt x="2178" y="2040"/>
                      <a:pt x="2316" y="1902"/>
                    </a:cubicBezTo>
                    <a:cubicBezTo>
                      <a:pt x="2454" y="1729"/>
                      <a:pt x="2454" y="1591"/>
                      <a:pt x="2454" y="1453"/>
                    </a:cubicBezTo>
                    <a:cubicBezTo>
                      <a:pt x="2593" y="1314"/>
                      <a:pt x="2593" y="1176"/>
                      <a:pt x="2593" y="1038"/>
                    </a:cubicBezTo>
                    <a:lnTo>
                      <a:pt x="2593" y="865"/>
                    </a:lnTo>
                    <a:cubicBezTo>
                      <a:pt x="2593" y="727"/>
                      <a:pt x="2454" y="727"/>
                      <a:pt x="2454" y="727"/>
                    </a:cubicBezTo>
                    <a:lnTo>
                      <a:pt x="2454" y="589"/>
                    </a:lnTo>
                    <a:lnTo>
                      <a:pt x="2316" y="450"/>
                    </a:lnTo>
                    <a:cubicBezTo>
                      <a:pt x="2316" y="312"/>
                      <a:pt x="2178" y="312"/>
                      <a:pt x="2178" y="174"/>
                    </a:cubicBezTo>
                    <a:lnTo>
                      <a:pt x="1867" y="174"/>
                    </a:lnTo>
                    <a:cubicBezTo>
                      <a:pt x="1728" y="174"/>
                      <a:pt x="1728" y="1"/>
                      <a:pt x="15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8"/>
              <p:cNvSpPr/>
              <p:nvPr/>
            </p:nvSpPr>
            <p:spPr>
              <a:xfrm>
                <a:off x="5344043" y="3720870"/>
                <a:ext cx="26797" cy="2933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591" extrusionOk="0">
                    <a:moveTo>
                      <a:pt x="1" y="1"/>
                    </a:moveTo>
                    <a:cubicBezTo>
                      <a:pt x="589" y="450"/>
                      <a:pt x="1003" y="1038"/>
                      <a:pt x="1453" y="1591"/>
                    </a:cubicBezTo>
                    <a:cubicBezTo>
                      <a:pt x="1314" y="1176"/>
                      <a:pt x="1176" y="726"/>
                      <a:pt x="865" y="450"/>
                    </a:cubicBezTo>
                    <a:cubicBezTo>
                      <a:pt x="727" y="312"/>
                      <a:pt x="450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8"/>
              <p:cNvSpPr/>
              <p:nvPr/>
            </p:nvSpPr>
            <p:spPr>
              <a:xfrm>
                <a:off x="5580543" y="3370309"/>
                <a:ext cx="300259" cy="276659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15003" extrusionOk="0">
                    <a:moveTo>
                      <a:pt x="4183" y="1"/>
                    </a:moveTo>
                    <a:cubicBezTo>
                      <a:pt x="3457" y="1"/>
                      <a:pt x="2870" y="174"/>
                      <a:pt x="2178" y="312"/>
                    </a:cubicBezTo>
                    <a:cubicBezTo>
                      <a:pt x="1729" y="450"/>
                      <a:pt x="1314" y="588"/>
                      <a:pt x="865" y="865"/>
                    </a:cubicBezTo>
                    <a:cubicBezTo>
                      <a:pt x="588" y="1038"/>
                      <a:pt x="277" y="1176"/>
                      <a:pt x="1" y="1453"/>
                    </a:cubicBezTo>
                    <a:cubicBezTo>
                      <a:pt x="588" y="1902"/>
                      <a:pt x="1141" y="2455"/>
                      <a:pt x="1729" y="2904"/>
                    </a:cubicBezTo>
                    <a:cubicBezTo>
                      <a:pt x="2455" y="2766"/>
                      <a:pt x="3319" y="2593"/>
                      <a:pt x="4045" y="2455"/>
                    </a:cubicBezTo>
                    <a:cubicBezTo>
                      <a:pt x="5047" y="2455"/>
                      <a:pt x="5911" y="2455"/>
                      <a:pt x="6914" y="2593"/>
                    </a:cubicBezTo>
                    <a:cubicBezTo>
                      <a:pt x="7778" y="2904"/>
                      <a:pt x="8642" y="3043"/>
                      <a:pt x="9368" y="3457"/>
                    </a:cubicBezTo>
                    <a:cubicBezTo>
                      <a:pt x="10094" y="3907"/>
                      <a:pt x="10820" y="4321"/>
                      <a:pt x="11511" y="4771"/>
                    </a:cubicBezTo>
                    <a:cubicBezTo>
                      <a:pt x="12098" y="5358"/>
                      <a:pt x="12686" y="5911"/>
                      <a:pt x="13101" y="6637"/>
                    </a:cubicBezTo>
                    <a:cubicBezTo>
                      <a:pt x="13550" y="7363"/>
                      <a:pt x="13827" y="8089"/>
                      <a:pt x="14103" y="8815"/>
                    </a:cubicBezTo>
                    <a:cubicBezTo>
                      <a:pt x="14414" y="9506"/>
                      <a:pt x="14691" y="10370"/>
                      <a:pt x="14691" y="11234"/>
                    </a:cubicBezTo>
                    <a:cubicBezTo>
                      <a:pt x="14691" y="12271"/>
                      <a:pt x="14691" y="13274"/>
                      <a:pt x="14553" y="14276"/>
                    </a:cubicBezTo>
                    <a:cubicBezTo>
                      <a:pt x="14553" y="14276"/>
                      <a:pt x="14553" y="14414"/>
                      <a:pt x="14414" y="14414"/>
                    </a:cubicBezTo>
                    <a:lnTo>
                      <a:pt x="14414" y="14553"/>
                    </a:lnTo>
                    <a:cubicBezTo>
                      <a:pt x="14691" y="14691"/>
                      <a:pt x="14829" y="14864"/>
                      <a:pt x="14967" y="15002"/>
                    </a:cubicBezTo>
                    <a:cubicBezTo>
                      <a:pt x="15140" y="14691"/>
                      <a:pt x="15278" y="14414"/>
                      <a:pt x="15417" y="14276"/>
                    </a:cubicBezTo>
                    <a:cubicBezTo>
                      <a:pt x="15693" y="13689"/>
                      <a:pt x="15831" y="13274"/>
                      <a:pt x="16004" y="12824"/>
                    </a:cubicBezTo>
                    <a:cubicBezTo>
                      <a:pt x="16143" y="12099"/>
                      <a:pt x="16281" y="11546"/>
                      <a:pt x="16281" y="10820"/>
                    </a:cubicBezTo>
                    <a:cubicBezTo>
                      <a:pt x="16281" y="9956"/>
                      <a:pt x="16143" y="9091"/>
                      <a:pt x="15831" y="8227"/>
                    </a:cubicBezTo>
                    <a:cubicBezTo>
                      <a:pt x="15693" y="7501"/>
                      <a:pt x="15417" y="6776"/>
                      <a:pt x="15140" y="6050"/>
                    </a:cubicBezTo>
                    <a:cubicBezTo>
                      <a:pt x="14691" y="5358"/>
                      <a:pt x="14103" y="4771"/>
                      <a:pt x="13550" y="4183"/>
                    </a:cubicBezTo>
                    <a:cubicBezTo>
                      <a:pt x="12548" y="3181"/>
                      <a:pt x="11373" y="2317"/>
                      <a:pt x="10232" y="1591"/>
                    </a:cubicBezTo>
                    <a:cubicBezTo>
                      <a:pt x="9230" y="1176"/>
                      <a:pt x="8227" y="727"/>
                      <a:pt x="7190" y="450"/>
                    </a:cubicBezTo>
                    <a:cubicBezTo>
                      <a:pt x="6188" y="174"/>
                      <a:pt x="5185" y="1"/>
                      <a:pt x="41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5256721" y="3319968"/>
                <a:ext cx="801944" cy="615498"/>
              </a:xfrm>
              <a:custGeom>
                <a:avLst/>
                <a:gdLst/>
                <a:ahLst/>
                <a:cxnLst/>
                <a:rect l="l" t="t" r="r" b="b"/>
                <a:pathLst>
                  <a:path w="43484" h="33378" extrusionOk="0">
                    <a:moveTo>
                      <a:pt x="1" y="0"/>
                    </a:moveTo>
                    <a:cubicBezTo>
                      <a:pt x="1" y="311"/>
                      <a:pt x="1" y="726"/>
                      <a:pt x="139" y="1003"/>
                    </a:cubicBezTo>
                    <a:cubicBezTo>
                      <a:pt x="2455" y="5323"/>
                      <a:pt x="5738" y="8953"/>
                      <a:pt x="9506" y="12236"/>
                    </a:cubicBezTo>
                    <a:cubicBezTo>
                      <a:pt x="13101" y="15416"/>
                      <a:pt x="16972" y="18285"/>
                      <a:pt x="20601" y="21465"/>
                    </a:cubicBezTo>
                    <a:cubicBezTo>
                      <a:pt x="21742" y="22329"/>
                      <a:pt x="22744" y="23332"/>
                      <a:pt x="23747" y="24507"/>
                    </a:cubicBezTo>
                    <a:cubicBezTo>
                      <a:pt x="24922" y="25786"/>
                      <a:pt x="26063" y="27099"/>
                      <a:pt x="27203" y="28240"/>
                    </a:cubicBezTo>
                    <a:cubicBezTo>
                      <a:pt x="28379" y="29519"/>
                      <a:pt x="29657" y="30556"/>
                      <a:pt x="30971" y="31558"/>
                    </a:cubicBezTo>
                    <a:cubicBezTo>
                      <a:pt x="31835" y="32284"/>
                      <a:pt x="32976" y="32837"/>
                      <a:pt x="34116" y="33148"/>
                    </a:cubicBezTo>
                    <a:cubicBezTo>
                      <a:pt x="34886" y="33310"/>
                      <a:pt x="35643" y="33377"/>
                      <a:pt x="36403" y="33377"/>
                    </a:cubicBezTo>
                    <a:cubicBezTo>
                      <a:pt x="36940" y="33377"/>
                      <a:pt x="37478" y="33344"/>
                      <a:pt x="38022" y="33286"/>
                    </a:cubicBezTo>
                    <a:cubicBezTo>
                      <a:pt x="38575" y="33286"/>
                      <a:pt x="39163" y="33148"/>
                      <a:pt x="39750" y="32975"/>
                    </a:cubicBezTo>
                    <a:cubicBezTo>
                      <a:pt x="40165" y="32837"/>
                      <a:pt x="40476" y="32699"/>
                      <a:pt x="40753" y="32560"/>
                    </a:cubicBezTo>
                    <a:cubicBezTo>
                      <a:pt x="41168" y="32422"/>
                      <a:pt x="41479" y="32284"/>
                      <a:pt x="41755" y="31973"/>
                    </a:cubicBezTo>
                    <a:cubicBezTo>
                      <a:pt x="42205" y="31696"/>
                      <a:pt x="42619" y="31247"/>
                      <a:pt x="42758" y="30694"/>
                    </a:cubicBezTo>
                    <a:cubicBezTo>
                      <a:pt x="42896" y="30383"/>
                      <a:pt x="43069" y="30106"/>
                      <a:pt x="43207" y="29830"/>
                    </a:cubicBezTo>
                    <a:cubicBezTo>
                      <a:pt x="43345" y="29380"/>
                      <a:pt x="43345" y="28966"/>
                      <a:pt x="43345" y="28516"/>
                    </a:cubicBezTo>
                    <a:cubicBezTo>
                      <a:pt x="43483" y="28240"/>
                      <a:pt x="43345" y="27963"/>
                      <a:pt x="43345" y="27652"/>
                    </a:cubicBezTo>
                    <a:cubicBezTo>
                      <a:pt x="43345" y="27237"/>
                      <a:pt x="43069" y="26788"/>
                      <a:pt x="42758" y="26512"/>
                    </a:cubicBezTo>
                    <a:cubicBezTo>
                      <a:pt x="42619" y="26235"/>
                      <a:pt x="42205" y="25924"/>
                      <a:pt x="42032" y="25786"/>
                    </a:cubicBezTo>
                    <a:cubicBezTo>
                      <a:pt x="41617" y="25509"/>
                      <a:pt x="41029" y="25371"/>
                      <a:pt x="40615" y="25060"/>
                    </a:cubicBezTo>
                    <a:lnTo>
                      <a:pt x="40165" y="25060"/>
                    </a:lnTo>
                    <a:cubicBezTo>
                      <a:pt x="40303" y="25060"/>
                      <a:pt x="40303" y="25060"/>
                      <a:pt x="40303" y="25198"/>
                    </a:cubicBezTo>
                    <a:cubicBezTo>
                      <a:pt x="41029" y="25647"/>
                      <a:pt x="41755" y="26235"/>
                      <a:pt x="42205" y="26926"/>
                    </a:cubicBezTo>
                    <a:cubicBezTo>
                      <a:pt x="42343" y="27099"/>
                      <a:pt x="42343" y="27237"/>
                      <a:pt x="42343" y="27376"/>
                    </a:cubicBezTo>
                    <a:lnTo>
                      <a:pt x="42343" y="27514"/>
                    </a:lnTo>
                    <a:cubicBezTo>
                      <a:pt x="42205" y="27514"/>
                      <a:pt x="42205" y="27652"/>
                      <a:pt x="42032" y="27790"/>
                    </a:cubicBezTo>
                    <a:cubicBezTo>
                      <a:pt x="41029" y="28827"/>
                      <a:pt x="39889" y="29519"/>
                      <a:pt x="38575" y="30383"/>
                    </a:cubicBezTo>
                    <a:cubicBezTo>
                      <a:pt x="37711" y="30970"/>
                      <a:pt x="36709" y="31420"/>
                      <a:pt x="35706" y="31973"/>
                    </a:cubicBezTo>
                    <a:lnTo>
                      <a:pt x="35568" y="31973"/>
                    </a:lnTo>
                    <a:cubicBezTo>
                      <a:pt x="35292" y="32111"/>
                      <a:pt x="34980" y="32284"/>
                      <a:pt x="34842" y="32422"/>
                    </a:cubicBezTo>
                    <a:cubicBezTo>
                      <a:pt x="34773" y="32491"/>
                      <a:pt x="34669" y="32526"/>
                      <a:pt x="34561" y="32526"/>
                    </a:cubicBezTo>
                    <a:cubicBezTo>
                      <a:pt x="34453" y="32526"/>
                      <a:pt x="34341" y="32491"/>
                      <a:pt x="34255" y="32422"/>
                    </a:cubicBezTo>
                    <a:cubicBezTo>
                      <a:pt x="33252" y="31696"/>
                      <a:pt x="32388" y="30832"/>
                      <a:pt x="31524" y="29968"/>
                    </a:cubicBezTo>
                    <a:cubicBezTo>
                      <a:pt x="30660" y="29104"/>
                      <a:pt x="29657" y="28378"/>
                      <a:pt x="28793" y="27514"/>
                    </a:cubicBezTo>
                    <a:cubicBezTo>
                      <a:pt x="26927" y="25924"/>
                      <a:pt x="25199" y="24196"/>
                      <a:pt x="23332" y="22606"/>
                    </a:cubicBezTo>
                    <a:cubicBezTo>
                      <a:pt x="22019" y="21327"/>
                      <a:pt x="20601" y="20186"/>
                      <a:pt x="19150" y="19011"/>
                    </a:cubicBezTo>
                    <a:cubicBezTo>
                      <a:pt x="18424" y="18596"/>
                      <a:pt x="17836" y="18009"/>
                      <a:pt x="17145" y="17421"/>
                    </a:cubicBezTo>
                    <a:cubicBezTo>
                      <a:pt x="16557" y="16868"/>
                      <a:pt x="15970" y="16280"/>
                      <a:pt x="15417" y="15554"/>
                    </a:cubicBezTo>
                    <a:cubicBezTo>
                      <a:pt x="14241" y="14414"/>
                      <a:pt x="13101" y="13100"/>
                      <a:pt x="11960" y="11821"/>
                    </a:cubicBezTo>
                    <a:cubicBezTo>
                      <a:pt x="10785" y="10508"/>
                      <a:pt x="9368" y="9229"/>
                      <a:pt x="8054" y="7916"/>
                    </a:cubicBezTo>
                    <a:cubicBezTo>
                      <a:pt x="8054" y="7777"/>
                      <a:pt x="8054" y="7777"/>
                      <a:pt x="7916" y="7777"/>
                    </a:cubicBezTo>
                    <a:cubicBezTo>
                      <a:pt x="7778" y="7639"/>
                      <a:pt x="7639" y="7363"/>
                      <a:pt x="7328" y="7224"/>
                    </a:cubicBezTo>
                    <a:cubicBezTo>
                      <a:pt x="6602" y="6498"/>
                      <a:pt x="5911" y="5911"/>
                      <a:pt x="5185" y="5185"/>
                    </a:cubicBezTo>
                    <a:cubicBezTo>
                      <a:pt x="3872" y="4044"/>
                      <a:pt x="2455" y="2593"/>
                      <a:pt x="1141" y="1175"/>
                    </a:cubicBezTo>
                    <a:cubicBezTo>
                      <a:pt x="865" y="726"/>
                      <a:pt x="415" y="45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6015921" y="3819671"/>
                <a:ext cx="3209" cy="5108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77" extrusionOk="0">
                    <a:moveTo>
                      <a:pt x="1" y="0"/>
                    </a:moveTo>
                    <a:lnTo>
                      <a:pt x="1" y="138"/>
                    </a:lnTo>
                    <a:lnTo>
                      <a:pt x="1" y="277"/>
                    </a:lnTo>
                    <a:lnTo>
                      <a:pt x="173" y="138"/>
                    </a:lnTo>
                    <a:cubicBezTo>
                      <a:pt x="173" y="138"/>
                      <a:pt x="173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8"/>
              <p:cNvSpPr/>
              <p:nvPr/>
            </p:nvSpPr>
            <p:spPr>
              <a:xfrm>
                <a:off x="5291152" y="3697285"/>
                <a:ext cx="29342" cy="3188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29" extrusionOk="0">
                    <a:moveTo>
                      <a:pt x="415" y="1"/>
                    </a:moveTo>
                    <a:lnTo>
                      <a:pt x="415" y="139"/>
                    </a:lnTo>
                    <a:cubicBezTo>
                      <a:pt x="277" y="727"/>
                      <a:pt x="138" y="1280"/>
                      <a:pt x="0" y="1729"/>
                    </a:cubicBezTo>
                    <a:cubicBezTo>
                      <a:pt x="277" y="1280"/>
                      <a:pt x="864" y="1141"/>
                      <a:pt x="1452" y="1141"/>
                    </a:cubicBezTo>
                    <a:lnTo>
                      <a:pt x="1590" y="1141"/>
                    </a:lnTo>
                    <a:cubicBezTo>
                      <a:pt x="1279" y="727"/>
                      <a:pt x="864" y="415"/>
                      <a:pt x="4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5206356" y="3771856"/>
                <a:ext cx="658526" cy="687757"/>
              </a:xfrm>
              <a:custGeom>
                <a:avLst/>
                <a:gdLst/>
                <a:ahLst/>
                <a:cxnLst/>
                <a:rect l="l" t="t" r="r" b="b"/>
                <a:pathLst>
                  <a:path w="35707" h="37297" extrusionOk="0">
                    <a:moveTo>
                      <a:pt x="7190" y="4736"/>
                    </a:moveTo>
                    <a:cubicBezTo>
                      <a:pt x="7916" y="4736"/>
                      <a:pt x="8642" y="5013"/>
                      <a:pt x="8919" y="5739"/>
                    </a:cubicBezTo>
                    <a:cubicBezTo>
                      <a:pt x="9921" y="7916"/>
                      <a:pt x="11062" y="9921"/>
                      <a:pt x="12375" y="11787"/>
                    </a:cubicBezTo>
                    <a:cubicBezTo>
                      <a:pt x="15832" y="16834"/>
                      <a:pt x="20014" y="21293"/>
                      <a:pt x="23471" y="26339"/>
                    </a:cubicBezTo>
                    <a:cubicBezTo>
                      <a:pt x="23747" y="26789"/>
                      <a:pt x="23747" y="27480"/>
                      <a:pt x="23609" y="27929"/>
                    </a:cubicBezTo>
                    <a:cubicBezTo>
                      <a:pt x="23471" y="28344"/>
                      <a:pt x="23021" y="28793"/>
                      <a:pt x="22607" y="28932"/>
                    </a:cubicBezTo>
                    <a:cubicBezTo>
                      <a:pt x="22343" y="29094"/>
                      <a:pt x="22044" y="29161"/>
                      <a:pt x="21752" y="29161"/>
                    </a:cubicBezTo>
                    <a:cubicBezTo>
                      <a:pt x="21545" y="29161"/>
                      <a:pt x="21341" y="29127"/>
                      <a:pt x="21155" y="29070"/>
                    </a:cubicBezTo>
                    <a:cubicBezTo>
                      <a:pt x="20567" y="28932"/>
                      <a:pt x="20291" y="28655"/>
                      <a:pt x="20014" y="28206"/>
                    </a:cubicBezTo>
                    <a:lnTo>
                      <a:pt x="20014" y="27929"/>
                    </a:lnTo>
                    <a:cubicBezTo>
                      <a:pt x="19703" y="27653"/>
                      <a:pt x="19427" y="27342"/>
                      <a:pt x="19150" y="26927"/>
                    </a:cubicBezTo>
                    <a:cubicBezTo>
                      <a:pt x="18424" y="26616"/>
                      <a:pt x="17837" y="26339"/>
                      <a:pt x="17111" y="25925"/>
                    </a:cubicBezTo>
                    <a:cubicBezTo>
                      <a:pt x="15555" y="25199"/>
                      <a:pt x="14103" y="24473"/>
                      <a:pt x="12652" y="23747"/>
                    </a:cubicBezTo>
                    <a:cubicBezTo>
                      <a:pt x="9645" y="22157"/>
                      <a:pt x="6603" y="20740"/>
                      <a:pt x="3734" y="19150"/>
                    </a:cubicBezTo>
                    <a:cubicBezTo>
                      <a:pt x="3734" y="19150"/>
                      <a:pt x="3734" y="19012"/>
                      <a:pt x="3596" y="19012"/>
                    </a:cubicBezTo>
                    <a:cubicBezTo>
                      <a:pt x="3596" y="18839"/>
                      <a:pt x="3457" y="18700"/>
                      <a:pt x="3457" y="18562"/>
                    </a:cubicBezTo>
                    <a:cubicBezTo>
                      <a:pt x="3596" y="17975"/>
                      <a:pt x="3734" y="17560"/>
                      <a:pt x="3734" y="17110"/>
                    </a:cubicBezTo>
                    <a:cubicBezTo>
                      <a:pt x="3872" y="16696"/>
                      <a:pt x="4010" y="16246"/>
                      <a:pt x="4010" y="15832"/>
                    </a:cubicBezTo>
                    <a:cubicBezTo>
                      <a:pt x="4322" y="14967"/>
                      <a:pt x="4460" y="13965"/>
                      <a:pt x="4736" y="13101"/>
                    </a:cubicBezTo>
                    <a:cubicBezTo>
                      <a:pt x="5013" y="11373"/>
                      <a:pt x="5462" y="9644"/>
                      <a:pt x="5600" y="7778"/>
                    </a:cubicBezTo>
                    <a:lnTo>
                      <a:pt x="5600" y="7467"/>
                    </a:lnTo>
                    <a:cubicBezTo>
                      <a:pt x="5186" y="6603"/>
                      <a:pt x="5462" y="5462"/>
                      <a:pt x="6326" y="4874"/>
                    </a:cubicBezTo>
                    <a:cubicBezTo>
                      <a:pt x="6603" y="4736"/>
                      <a:pt x="6914" y="4736"/>
                      <a:pt x="7190" y="4736"/>
                    </a:cubicBezTo>
                    <a:close/>
                    <a:moveTo>
                      <a:pt x="8642" y="1"/>
                    </a:moveTo>
                    <a:lnTo>
                      <a:pt x="8193" y="416"/>
                    </a:lnTo>
                    <a:cubicBezTo>
                      <a:pt x="7916" y="692"/>
                      <a:pt x="7605" y="865"/>
                      <a:pt x="7329" y="1141"/>
                    </a:cubicBezTo>
                    <a:cubicBezTo>
                      <a:pt x="7329" y="1280"/>
                      <a:pt x="7190" y="1418"/>
                      <a:pt x="7190" y="1556"/>
                    </a:cubicBezTo>
                    <a:cubicBezTo>
                      <a:pt x="7190" y="1729"/>
                      <a:pt x="7052" y="1867"/>
                      <a:pt x="7052" y="2006"/>
                    </a:cubicBezTo>
                    <a:cubicBezTo>
                      <a:pt x="6914" y="2282"/>
                      <a:pt x="6741" y="2420"/>
                      <a:pt x="6465" y="2731"/>
                    </a:cubicBezTo>
                    <a:cubicBezTo>
                      <a:pt x="6326" y="2870"/>
                      <a:pt x="6050" y="3008"/>
                      <a:pt x="5739" y="3146"/>
                    </a:cubicBezTo>
                    <a:cubicBezTo>
                      <a:pt x="5462" y="3146"/>
                      <a:pt x="5186" y="3284"/>
                      <a:pt x="4875" y="3284"/>
                    </a:cubicBezTo>
                    <a:cubicBezTo>
                      <a:pt x="4598" y="3284"/>
                      <a:pt x="4460" y="3146"/>
                      <a:pt x="4149" y="3008"/>
                    </a:cubicBezTo>
                    <a:cubicBezTo>
                      <a:pt x="3872" y="2870"/>
                      <a:pt x="3596" y="2731"/>
                      <a:pt x="3457" y="2420"/>
                    </a:cubicBezTo>
                    <a:cubicBezTo>
                      <a:pt x="3285" y="2282"/>
                      <a:pt x="3146" y="2144"/>
                      <a:pt x="3146" y="2006"/>
                    </a:cubicBezTo>
                    <a:cubicBezTo>
                      <a:pt x="3008" y="2420"/>
                      <a:pt x="2870" y="2870"/>
                      <a:pt x="2732" y="3457"/>
                    </a:cubicBezTo>
                    <a:cubicBezTo>
                      <a:pt x="1867" y="6050"/>
                      <a:pt x="1142" y="8642"/>
                      <a:pt x="554" y="11234"/>
                    </a:cubicBezTo>
                    <a:cubicBezTo>
                      <a:pt x="139" y="13239"/>
                      <a:pt x="1" y="15106"/>
                      <a:pt x="139" y="17110"/>
                    </a:cubicBezTo>
                    <a:cubicBezTo>
                      <a:pt x="139" y="17560"/>
                      <a:pt x="139" y="17975"/>
                      <a:pt x="277" y="18424"/>
                    </a:cubicBezTo>
                    <a:lnTo>
                      <a:pt x="416" y="18424"/>
                    </a:lnTo>
                    <a:cubicBezTo>
                      <a:pt x="554" y="18562"/>
                      <a:pt x="554" y="18839"/>
                      <a:pt x="416" y="19012"/>
                    </a:cubicBezTo>
                    <a:lnTo>
                      <a:pt x="416" y="19150"/>
                    </a:lnTo>
                    <a:cubicBezTo>
                      <a:pt x="416" y="19426"/>
                      <a:pt x="554" y="19703"/>
                      <a:pt x="692" y="20014"/>
                    </a:cubicBezTo>
                    <a:cubicBezTo>
                      <a:pt x="865" y="20429"/>
                      <a:pt x="1003" y="20878"/>
                      <a:pt x="1280" y="21293"/>
                    </a:cubicBezTo>
                    <a:cubicBezTo>
                      <a:pt x="1418" y="21431"/>
                      <a:pt x="1418" y="21742"/>
                      <a:pt x="1556" y="21880"/>
                    </a:cubicBezTo>
                    <a:lnTo>
                      <a:pt x="1729" y="22019"/>
                    </a:lnTo>
                    <a:cubicBezTo>
                      <a:pt x="1867" y="21880"/>
                      <a:pt x="2006" y="21880"/>
                      <a:pt x="2144" y="21880"/>
                    </a:cubicBezTo>
                    <a:lnTo>
                      <a:pt x="2282" y="21880"/>
                    </a:lnTo>
                    <a:cubicBezTo>
                      <a:pt x="2593" y="21880"/>
                      <a:pt x="2732" y="22157"/>
                      <a:pt x="2593" y="22468"/>
                    </a:cubicBezTo>
                    <a:cubicBezTo>
                      <a:pt x="2420" y="22606"/>
                      <a:pt x="2420" y="22745"/>
                      <a:pt x="2420" y="22745"/>
                    </a:cubicBezTo>
                    <a:cubicBezTo>
                      <a:pt x="2593" y="23021"/>
                      <a:pt x="2732" y="23159"/>
                      <a:pt x="2870" y="23332"/>
                    </a:cubicBezTo>
                    <a:cubicBezTo>
                      <a:pt x="3008" y="23159"/>
                      <a:pt x="3008" y="23021"/>
                      <a:pt x="3146" y="22883"/>
                    </a:cubicBezTo>
                    <a:cubicBezTo>
                      <a:pt x="3146" y="22745"/>
                      <a:pt x="3285" y="22745"/>
                      <a:pt x="3457" y="22745"/>
                    </a:cubicBezTo>
                    <a:lnTo>
                      <a:pt x="3734" y="22745"/>
                    </a:lnTo>
                    <a:cubicBezTo>
                      <a:pt x="3872" y="22883"/>
                      <a:pt x="4010" y="23021"/>
                      <a:pt x="3872" y="23332"/>
                    </a:cubicBezTo>
                    <a:cubicBezTo>
                      <a:pt x="3872" y="23470"/>
                      <a:pt x="3734" y="23747"/>
                      <a:pt x="3734" y="23885"/>
                    </a:cubicBezTo>
                    <a:cubicBezTo>
                      <a:pt x="3872" y="23747"/>
                      <a:pt x="3872" y="23609"/>
                      <a:pt x="4010" y="23332"/>
                    </a:cubicBezTo>
                    <a:cubicBezTo>
                      <a:pt x="4010" y="23159"/>
                      <a:pt x="4322" y="23159"/>
                      <a:pt x="4460" y="23159"/>
                    </a:cubicBezTo>
                    <a:lnTo>
                      <a:pt x="4598" y="23159"/>
                    </a:lnTo>
                    <a:cubicBezTo>
                      <a:pt x="4875" y="23332"/>
                      <a:pt x="4875" y="23470"/>
                      <a:pt x="4736" y="23747"/>
                    </a:cubicBezTo>
                    <a:cubicBezTo>
                      <a:pt x="4736" y="24023"/>
                      <a:pt x="4598" y="24196"/>
                      <a:pt x="4598" y="24473"/>
                    </a:cubicBezTo>
                    <a:cubicBezTo>
                      <a:pt x="5013" y="24749"/>
                      <a:pt x="5600" y="25060"/>
                      <a:pt x="6050" y="25337"/>
                    </a:cubicBezTo>
                    <a:cubicBezTo>
                      <a:pt x="6465" y="24196"/>
                      <a:pt x="6741" y="23159"/>
                      <a:pt x="7329" y="22157"/>
                    </a:cubicBezTo>
                    <a:cubicBezTo>
                      <a:pt x="7467" y="22157"/>
                      <a:pt x="7467" y="22019"/>
                      <a:pt x="7605" y="22019"/>
                    </a:cubicBezTo>
                    <a:lnTo>
                      <a:pt x="7778" y="21880"/>
                    </a:lnTo>
                    <a:lnTo>
                      <a:pt x="7916" y="22019"/>
                    </a:lnTo>
                    <a:cubicBezTo>
                      <a:pt x="8055" y="22019"/>
                      <a:pt x="8193" y="22157"/>
                      <a:pt x="8193" y="22157"/>
                    </a:cubicBezTo>
                    <a:lnTo>
                      <a:pt x="8193" y="22606"/>
                    </a:lnTo>
                    <a:cubicBezTo>
                      <a:pt x="7605" y="23609"/>
                      <a:pt x="7190" y="24611"/>
                      <a:pt x="6914" y="25613"/>
                    </a:cubicBezTo>
                    <a:cubicBezTo>
                      <a:pt x="7052" y="25752"/>
                      <a:pt x="7329" y="25925"/>
                      <a:pt x="7467" y="26063"/>
                    </a:cubicBezTo>
                    <a:cubicBezTo>
                      <a:pt x="7467" y="25752"/>
                      <a:pt x="7605" y="25613"/>
                      <a:pt x="7605" y="25475"/>
                    </a:cubicBezTo>
                    <a:cubicBezTo>
                      <a:pt x="7778" y="25199"/>
                      <a:pt x="7916" y="25199"/>
                      <a:pt x="8055" y="25199"/>
                    </a:cubicBezTo>
                    <a:lnTo>
                      <a:pt x="8193" y="25199"/>
                    </a:lnTo>
                    <a:cubicBezTo>
                      <a:pt x="8331" y="25199"/>
                      <a:pt x="8469" y="25337"/>
                      <a:pt x="8469" y="25475"/>
                    </a:cubicBezTo>
                    <a:lnTo>
                      <a:pt x="8469" y="25752"/>
                    </a:lnTo>
                    <a:cubicBezTo>
                      <a:pt x="8331" y="26063"/>
                      <a:pt x="8331" y="26201"/>
                      <a:pt x="8193" y="26478"/>
                    </a:cubicBezTo>
                    <a:cubicBezTo>
                      <a:pt x="8469" y="26478"/>
                      <a:pt x="8642" y="26616"/>
                      <a:pt x="8780" y="26616"/>
                    </a:cubicBezTo>
                    <a:cubicBezTo>
                      <a:pt x="8919" y="26478"/>
                      <a:pt x="8919" y="26339"/>
                      <a:pt x="8919" y="26201"/>
                    </a:cubicBezTo>
                    <a:cubicBezTo>
                      <a:pt x="9057" y="26063"/>
                      <a:pt x="9057" y="26063"/>
                      <a:pt x="9195" y="25925"/>
                    </a:cubicBezTo>
                    <a:lnTo>
                      <a:pt x="9506" y="25925"/>
                    </a:lnTo>
                    <a:cubicBezTo>
                      <a:pt x="9645" y="26063"/>
                      <a:pt x="9783" y="26063"/>
                      <a:pt x="9783" y="26201"/>
                    </a:cubicBezTo>
                    <a:lnTo>
                      <a:pt x="9783" y="26616"/>
                    </a:lnTo>
                    <a:cubicBezTo>
                      <a:pt x="9783" y="26789"/>
                      <a:pt x="9645" y="26927"/>
                      <a:pt x="9645" y="27065"/>
                    </a:cubicBezTo>
                    <a:cubicBezTo>
                      <a:pt x="9783" y="27203"/>
                      <a:pt x="9921" y="27342"/>
                      <a:pt x="10198" y="27342"/>
                    </a:cubicBezTo>
                    <a:cubicBezTo>
                      <a:pt x="10198" y="27203"/>
                      <a:pt x="10370" y="27203"/>
                      <a:pt x="10370" y="27065"/>
                    </a:cubicBezTo>
                    <a:cubicBezTo>
                      <a:pt x="10509" y="26789"/>
                      <a:pt x="10647" y="26789"/>
                      <a:pt x="10785" y="26789"/>
                    </a:cubicBezTo>
                    <a:lnTo>
                      <a:pt x="10923" y="26789"/>
                    </a:lnTo>
                    <a:cubicBezTo>
                      <a:pt x="11235" y="26927"/>
                      <a:pt x="11235" y="27203"/>
                      <a:pt x="11235" y="27342"/>
                    </a:cubicBezTo>
                    <a:cubicBezTo>
                      <a:pt x="11062" y="27480"/>
                      <a:pt x="11062" y="27653"/>
                      <a:pt x="10923" y="27791"/>
                    </a:cubicBezTo>
                    <a:cubicBezTo>
                      <a:pt x="11062" y="27791"/>
                      <a:pt x="11235" y="27929"/>
                      <a:pt x="11235" y="27929"/>
                    </a:cubicBezTo>
                    <a:cubicBezTo>
                      <a:pt x="11373" y="27791"/>
                      <a:pt x="11373" y="27653"/>
                      <a:pt x="11511" y="27480"/>
                    </a:cubicBezTo>
                    <a:cubicBezTo>
                      <a:pt x="11511" y="27342"/>
                      <a:pt x="11649" y="27203"/>
                      <a:pt x="11788" y="27203"/>
                    </a:cubicBezTo>
                    <a:lnTo>
                      <a:pt x="12099" y="27203"/>
                    </a:lnTo>
                    <a:cubicBezTo>
                      <a:pt x="12237" y="27203"/>
                      <a:pt x="12237" y="27342"/>
                      <a:pt x="12375" y="27480"/>
                    </a:cubicBezTo>
                    <a:cubicBezTo>
                      <a:pt x="12375" y="27480"/>
                      <a:pt x="12375" y="27653"/>
                      <a:pt x="12237" y="27791"/>
                    </a:cubicBezTo>
                    <a:cubicBezTo>
                      <a:pt x="12237" y="27929"/>
                      <a:pt x="12099" y="28068"/>
                      <a:pt x="12099" y="28344"/>
                    </a:cubicBezTo>
                    <a:cubicBezTo>
                      <a:pt x="12513" y="28517"/>
                      <a:pt x="12963" y="28793"/>
                      <a:pt x="13378" y="28932"/>
                    </a:cubicBezTo>
                    <a:cubicBezTo>
                      <a:pt x="13827" y="28068"/>
                      <a:pt x="14242" y="27065"/>
                      <a:pt x="14691" y="26201"/>
                    </a:cubicBezTo>
                    <a:cubicBezTo>
                      <a:pt x="14829" y="26063"/>
                      <a:pt x="14829" y="26063"/>
                      <a:pt x="14968" y="25925"/>
                    </a:cubicBezTo>
                    <a:lnTo>
                      <a:pt x="15106" y="25925"/>
                    </a:lnTo>
                    <a:cubicBezTo>
                      <a:pt x="15106" y="25925"/>
                      <a:pt x="15244" y="25925"/>
                      <a:pt x="15244" y="26063"/>
                    </a:cubicBezTo>
                    <a:cubicBezTo>
                      <a:pt x="15382" y="26063"/>
                      <a:pt x="15555" y="26063"/>
                      <a:pt x="15555" y="26201"/>
                    </a:cubicBezTo>
                    <a:lnTo>
                      <a:pt x="15555" y="26616"/>
                    </a:lnTo>
                    <a:cubicBezTo>
                      <a:pt x="14968" y="27480"/>
                      <a:pt x="14691" y="28344"/>
                      <a:pt x="14242" y="29381"/>
                    </a:cubicBezTo>
                    <a:cubicBezTo>
                      <a:pt x="14380" y="29381"/>
                      <a:pt x="14518" y="29519"/>
                      <a:pt x="14691" y="29519"/>
                    </a:cubicBezTo>
                    <a:cubicBezTo>
                      <a:pt x="14829" y="29381"/>
                      <a:pt x="14829" y="29070"/>
                      <a:pt x="14968" y="28932"/>
                    </a:cubicBezTo>
                    <a:cubicBezTo>
                      <a:pt x="14968" y="28793"/>
                      <a:pt x="15244" y="28655"/>
                      <a:pt x="15382" y="28655"/>
                    </a:cubicBezTo>
                    <a:lnTo>
                      <a:pt x="15555" y="28655"/>
                    </a:lnTo>
                    <a:cubicBezTo>
                      <a:pt x="15693" y="28793"/>
                      <a:pt x="15832" y="29070"/>
                      <a:pt x="15693" y="29208"/>
                    </a:cubicBezTo>
                    <a:cubicBezTo>
                      <a:pt x="15693" y="29519"/>
                      <a:pt x="15555" y="29658"/>
                      <a:pt x="15555" y="29934"/>
                    </a:cubicBezTo>
                    <a:cubicBezTo>
                      <a:pt x="15693" y="29934"/>
                      <a:pt x="15693" y="29934"/>
                      <a:pt x="15832" y="30072"/>
                    </a:cubicBezTo>
                    <a:cubicBezTo>
                      <a:pt x="15970" y="29934"/>
                      <a:pt x="15970" y="29796"/>
                      <a:pt x="16108" y="29658"/>
                    </a:cubicBezTo>
                    <a:cubicBezTo>
                      <a:pt x="16108" y="29381"/>
                      <a:pt x="16247" y="29381"/>
                      <a:pt x="16558" y="29381"/>
                    </a:cubicBezTo>
                    <a:lnTo>
                      <a:pt x="16696" y="29381"/>
                    </a:lnTo>
                    <a:cubicBezTo>
                      <a:pt x="16834" y="29519"/>
                      <a:pt x="16972" y="29796"/>
                      <a:pt x="16834" y="29934"/>
                    </a:cubicBezTo>
                    <a:cubicBezTo>
                      <a:pt x="16834" y="30072"/>
                      <a:pt x="16696" y="30245"/>
                      <a:pt x="16696" y="30383"/>
                    </a:cubicBezTo>
                    <a:cubicBezTo>
                      <a:pt x="16834" y="30522"/>
                      <a:pt x="16972" y="30522"/>
                      <a:pt x="17111" y="30660"/>
                    </a:cubicBezTo>
                    <a:cubicBezTo>
                      <a:pt x="17283" y="30522"/>
                      <a:pt x="17283" y="30383"/>
                      <a:pt x="17422" y="30245"/>
                    </a:cubicBezTo>
                    <a:cubicBezTo>
                      <a:pt x="17422" y="30072"/>
                      <a:pt x="17560" y="29934"/>
                      <a:pt x="17698" y="29934"/>
                    </a:cubicBezTo>
                    <a:lnTo>
                      <a:pt x="17975" y="29934"/>
                    </a:lnTo>
                    <a:cubicBezTo>
                      <a:pt x="18148" y="30072"/>
                      <a:pt x="18286" y="30383"/>
                      <a:pt x="18148" y="30660"/>
                    </a:cubicBezTo>
                    <a:cubicBezTo>
                      <a:pt x="18148" y="30660"/>
                      <a:pt x="17975" y="30798"/>
                      <a:pt x="17975" y="30936"/>
                    </a:cubicBezTo>
                    <a:cubicBezTo>
                      <a:pt x="18148" y="31109"/>
                      <a:pt x="18286" y="31109"/>
                      <a:pt x="18562" y="31248"/>
                    </a:cubicBezTo>
                    <a:cubicBezTo>
                      <a:pt x="18562" y="31109"/>
                      <a:pt x="18562" y="30936"/>
                      <a:pt x="18701" y="30798"/>
                    </a:cubicBezTo>
                    <a:cubicBezTo>
                      <a:pt x="18701" y="30660"/>
                      <a:pt x="18839" y="30660"/>
                      <a:pt x="19012" y="30660"/>
                    </a:cubicBezTo>
                    <a:cubicBezTo>
                      <a:pt x="19012" y="30522"/>
                      <a:pt x="19012" y="30522"/>
                      <a:pt x="19150" y="30522"/>
                    </a:cubicBezTo>
                    <a:cubicBezTo>
                      <a:pt x="19150" y="30522"/>
                      <a:pt x="19288" y="30522"/>
                      <a:pt x="19288" y="30660"/>
                    </a:cubicBezTo>
                    <a:cubicBezTo>
                      <a:pt x="19427" y="30660"/>
                      <a:pt x="19565" y="30936"/>
                      <a:pt x="19565" y="31248"/>
                    </a:cubicBezTo>
                    <a:cubicBezTo>
                      <a:pt x="19427" y="31248"/>
                      <a:pt x="19427" y="31386"/>
                      <a:pt x="19288" y="31524"/>
                    </a:cubicBezTo>
                    <a:cubicBezTo>
                      <a:pt x="19703" y="31662"/>
                      <a:pt x="20152" y="31801"/>
                      <a:pt x="20567" y="32112"/>
                    </a:cubicBezTo>
                    <a:cubicBezTo>
                      <a:pt x="20878" y="31386"/>
                      <a:pt x="21155" y="30522"/>
                      <a:pt x="21604" y="29796"/>
                    </a:cubicBezTo>
                    <a:cubicBezTo>
                      <a:pt x="21604" y="29796"/>
                      <a:pt x="21742" y="29658"/>
                      <a:pt x="21881" y="29658"/>
                    </a:cubicBezTo>
                    <a:lnTo>
                      <a:pt x="22157" y="29658"/>
                    </a:lnTo>
                    <a:cubicBezTo>
                      <a:pt x="22295" y="29796"/>
                      <a:pt x="22468" y="30072"/>
                      <a:pt x="22468" y="30245"/>
                    </a:cubicBezTo>
                    <a:cubicBezTo>
                      <a:pt x="22019" y="30936"/>
                      <a:pt x="21742" y="31662"/>
                      <a:pt x="21293" y="32388"/>
                    </a:cubicBezTo>
                    <a:cubicBezTo>
                      <a:pt x="21604" y="32526"/>
                      <a:pt x="21881" y="32526"/>
                      <a:pt x="22157" y="32665"/>
                    </a:cubicBezTo>
                    <a:cubicBezTo>
                      <a:pt x="22157" y="32665"/>
                      <a:pt x="22295" y="32526"/>
                      <a:pt x="22295" y="32388"/>
                    </a:cubicBezTo>
                    <a:cubicBezTo>
                      <a:pt x="22295" y="32250"/>
                      <a:pt x="22607" y="32250"/>
                      <a:pt x="22745" y="32250"/>
                    </a:cubicBezTo>
                    <a:lnTo>
                      <a:pt x="22883" y="32250"/>
                    </a:lnTo>
                    <a:cubicBezTo>
                      <a:pt x="23021" y="32250"/>
                      <a:pt x="23160" y="32526"/>
                      <a:pt x="23021" y="32838"/>
                    </a:cubicBezTo>
                    <a:lnTo>
                      <a:pt x="23021" y="32976"/>
                    </a:lnTo>
                    <a:cubicBezTo>
                      <a:pt x="23160" y="33114"/>
                      <a:pt x="23332" y="33114"/>
                      <a:pt x="23609" y="33252"/>
                    </a:cubicBezTo>
                    <a:cubicBezTo>
                      <a:pt x="23609" y="33114"/>
                      <a:pt x="23609" y="33114"/>
                      <a:pt x="23747" y="32976"/>
                    </a:cubicBezTo>
                    <a:cubicBezTo>
                      <a:pt x="23747" y="32838"/>
                      <a:pt x="23885" y="32838"/>
                      <a:pt x="23885" y="32838"/>
                    </a:cubicBezTo>
                    <a:lnTo>
                      <a:pt x="24024" y="32665"/>
                    </a:lnTo>
                    <a:cubicBezTo>
                      <a:pt x="24196" y="32665"/>
                      <a:pt x="24196" y="32665"/>
                      <a:pt x="24335" y="32838"/>
                    </a:cubicBezTo>
                    <a:lnTo>
                      <a:pt x="24473" y="32976"/>
                    </a:lnTo>
                    <a:cubicBezTo>
                      <a:pt x="24611" y="33114"/>
                      <a:pt x="24611" y="33252"/>
                      <a:pt x="24473" y="33391"/>
                    </a:cubicBezTo>
                    <a:cubicBezTo>
                      <a:pt x="24473" y="33391"/>
                      <a:pt x="24473" y="33529"/>
                      <a:pt x="24335" y="33529"/>
                    </a:cubicBezTo>
                    <a:cubicBezTo>
                      <a:pt x="24611" y="33702"/>
                      <a:pt x="24750" y="33702"/>
                      <a:pt x="24888" y="33840"/>
                    </a:cubicBezTo>
                    <a:cubicBezTo>
                      <a:pt x="25061" y="33702"/>
                      <a:pt x="25061" y="33702"/>
                      <a:pt x="25061" y="33529"/>
                    </a:cubicBezTo>
                    <a:cubicBezTo>
                      <a:pt x="25199" y="33391"/>
                      <a:pt x="25337" y="33252"/>
                      <a:pt x="25475" y="33252"/>
                    </a:cubicBezTo>
                    <a:cubicBezTo>
                      <a:pt x="25475" y="33252"/>
                      <a:pt x="25614" y="33252"/>
                      <a:pt x="25614" y="33391"/>
                    </a:cubicBezTo>
                    <a:cubicBezTo>
                      <a:pt x="25925" y="33391"/>
                      <a:pt x="25925" y="33702"/>
                      <a:pt x="25925" y="33978"/>
                    </a:cubicBezTo>
                    <a:cubicBezTo>
                      <a:pt x="25925" y="33978"/>
                      <a:pt x="25752" y="33978"/>
                      <a:pt x="25752" y="34116"/>
                    </a:cubicBezTo>
                    <a:cubicBezTo>
                      <a:pt x="25925" y="34116"/>
                      <a:pt x="26063" y="34116"/>
                      <a:pt x="26201" y="34255"/>
                    </a:cubicBezTo>
                    <a:cubicBezTo>
                      <a:pt x="26340" y="34255"/>
                      <a:pt x="26340" y="34116"/>
                      <a:pt x="26340" y="34116"/>
                    </a:cubicBezTo>
                    <a:cubicBezTo>
                      <a:pt x="26340" y="33978"/>
                      <a:pt x="26478" y="33840"/>
                      <a:pt x="26789" y="33840"/>
                    </a:cubicBezTo>
                    <a:cubicBezTo>
                      <a:pt x="26789" y="33840"/>
                      <a:pt x="26789" y="33978"/>
                      <a:pt x="26927" y="33978"/>
                    </a:cubicBezTo>
                    <a:cubicBezTo>
                      <a:pt x="27065" y="33978"/>
                      <a:pt x="27204" y="34255"/>
                      <a:pt x="27065" y="34566"/>
                    </a:cubicBezTo>
                    <a:cubicBezTo>
                      <a:pt x="27480" y="34704"/>
                      <a:pt x="27930" y="34842"/>
                      <a:pt x="28344" y="34981"/>
                    </a:cubicBezTo>
                    <a:lnTo>
                      <a:pt x="28344" y="34842"/>
                    </a:lnTo>
                    <a:cubicBezTo>
                      <a:pt x="28517" y="34393"/>
                      <a:pt x="28794" y="33978"/>
                      <a:pt x="28932" y="33529"/>
                    </a:cubicBezTo>
                    <a:cubicBezTo>
                      <a:pt x="29070" y="33391"/>
                      <a:pt x="29208" y="33252"/>
                      <a:pt x="29381" y="33252"/>
                    </a:cubicBezTo>
                    <a:lnTo>
                      <a:pt x="29520" y="33252"/>
                    </a:lnTo>
                    <a:cubicBezTo>
                      <a:pt x="29796" y="33391"/>
                      <a:pt x="29934" y="33702"/>
                      <a:pt x="29796" y="33840"/>
                    </a:cubicBezTo>
                    <a:cubicBezTo>
                      <a:pt x="29520" y="34255"/>
                      <a:pt x="29381" y="34704"/>
                      <a:pt x="29070" y="35257"/>
                    </a:cubicBezTo>
                    <a:cubicBezTo>
                      <a:pt x="29520" y="35430"/>
                      <a:pt x="29796" y="35430"/>
                      <a:pt x="30245" y="35568"/>
                    </a:cubicBezTo>
                    <a:cubicBezTo>
                      <a:pt x="30245" y="35568"/>
                      <a:pt x="30245" y="35430"/>
                      <a:pt x="30384" y="35430"/>
                    </a:cubicBezTo>
                    <a:cubicBezTo>
                      <a:pt x="30384" y="35257"/>
                      <a:pt x="30522" y="35119"/>
                      <a:pt x="30660" y="35119"/>
                    </a:cubicBezTo>
                    <a:lnTo>
                      <a:pt x="30937" y="35119"/>
                    </a:lnTo>
                    <a:cubicBezTo>
                      <a:pt x="31110" y="35257"/>
                      <a:pt x="31248" y="35568"/>
                      <a:pt x="31110" y="35706"/>
                    </a:cubicBezTo>
                    <a:lnTo>
                      <a:pt x="31110" y="35845"/>
                    </a:lnTo>
                    <a:cubicBezTo>
                      <a:pt x="31386" y="35983"/>
                      <a:pt x="31524" y="35983"/>
                      <a:pt x="31801" y="36121"/>
                    </a:cubicBezTo>
                    <a:cubicBezTo>
                      <a:pt x="31974" y="35983"/>
                      <a:pt x="32112" y="35845"/>
                      <a:pt x="32250" y="35845"/>
                    </a:cubicBezTo>
                    <a:lnTo>
                      <a:pt x="32388" y="35845"/>
                    </a:lnTo>
                    <a:cubicBezTo>
                      <a:pt x="32527" y="35845"/>
                      <a:pt x="32665" y="36121"/>
                      <a:pt x="32665" y="36294"/>
                    </a:cubicBezTo>
                    <a:lnTo>
                      <a:pt x="32665" y="36432"/>
                    </a:lnTo>
                    <a:cubicBezTo>
                      <a:pt x="32838" y="36432"/>
                      <a:pt x="33114" y="36432"/>
                      <a:pt x="33253" y="36571"/>
                    </a:cubicBezTo>
                    <a:cubicBezTo>
                      <a:pt x="33391" y="36432"/>
                      <a:pt x="33529" y="36432"/>
                      <a:pt x="33529" y="36432"/>
                    </a:cubicBezTo>
                    <a:lnTo>
                      <a:pt x="33840" y="36432"/>
                    </a:lnTo>
                    <a:cubicBezTo>
                      <a:pt x="33978" y="36571"/>
                      <a:pt x="33978" y="36571"/>
                      <a:pt x="33978" y="36709"/>
                    </a:cubicBezTo>
                    <a:cubicBezTo>
                      <a:pt x="34566" y="36985"/>
                      <a:pt x="35119" y="37158"/>
                      <a:pt x="35707" y="37296"/>
                    </a:cubicBezTo>
                    <a:cubicBezTo>
                      <a:pt x="35430" y="36847"/>
                      <a:pt x="35257" y="36571"/>
                      <a:pt x="34981" y="36121"/>
                    </a:cubicBezTo>
                    <a:cubicBezTo>
                      <a:pt x="34255" y="34981"/>
                      <a:pt x="33391" y="33978"/>
                      <a:pt x="32527" y="32838"/>
                    </a:cubicBezTo>
                    <a:cubicBezTo>
                      <a:pt x="30937" y="30522"/>
                      <a:pt x="29208" y="28344"/>
                      <a:pt x="27480" y="26063"/>
                    </a:cubicBezTo>
                    <a:cubicBezTo>
                      <a:pt x="26478" y="24611"/>
                      <a:pt x="25337" y="23021"/>
                      <a:pt x="24196" y="21604"/>
                    </a:cubicBezTo>
                    <a:cubicBezTo>
                      <a:pt x="23021" y="20014"/>
                      <a:pt x="22019" y="18424"/>
                      <a:pt x="20878" y="16972"/>
                    </a:cubicBezTo>
                    <a:cubicBezTo>
                      <a:pt x="18839" y="13827"/>
                      <a:pt x="16558" y="10785"/>
                      <a:pt x="14242" y="7916"/>
                    </a:cubicBezTo>
                    <a:lnTo>
                      <a:pt x="14380" y="7916"/>
                    </a:lnTo>
                    <a:cubicBezTo>
                      <a:pt x="13654" y="7052"/>
                      <a:pt x="12963" y="6326"/>
                      <a:pt x="12375" y="5462"/>
                    </a:cubicBezTo>
                    <a:cubicBezTo>
                      <a:pt x="11788" y="4736"/>
                      <a:pt x="11373" y="4010"/>
                      <a:pt x="10785" y="3146"/>
                    </a:cubicBezTo>
                    <a:cubicBezTo>
                      <a:pt x="10059" y="2144"/>
                      <a:pt x="9333" y="1003"/>
                      <a:pt x="86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5439665" y="4055499"/>
                <a:ext cx="124966" cy="175291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9506" extrusionOk="0">
                    <a:moveTo>
                      <a:pt x="1" y="0"/>
                    </a:moveTo>
                    <a:cubicBezTo>
                      <a:pt x="288" y="543"/>
                      <a:pt x="664" y="1085"/>
                      <a:pt x="1073" y="1601"/>
                    </a:cubicBezTo>
                    <a:lnTo>
                      <a:pt x="1073" y="1601"/>
                    </a:lnTo>
                    <a:cubicBezTo>
                      <a:pt x="720" y="1068"/>
                      <a:pt x="370" y="534"/>
                      <a:pt x="1" y="0"/>
                    </a:cubicBezTo>
                    <a:close/>
                    <a:moveTo>
                      <a:pt x="1073" y="1601"/>
                    </a:moveTo>
                    <a:lnTo>
                      <a:pt x="1073" y="1601"/>
                    </a:lnTo>
                    <a:cubicBezTo>
                      <a:pt x="1498" y="2240"/>
                      <a:pt x="1928" y="2876"/>
                      <a:pt x="2401" y="3507"/>
                    </a:cubicBezTo>
                    <a:lnTo>
                      <a:pt x="2401" y="3507"/>
                    </a:lnTo>
                    <a:cubicBezTo>
                      <a:pt x="1985" y="2916"/>
                      <a:pt x="1575" y="2322"/>
                      <a:pt x="1176" y="1728"/>
                    </a:cubicBezTo>
                    <a:cubicBezTo>
                      <a:pt x="1142" y="1686"/>
                      <a:pt x="1107" y="1643"/>
                      <a:pt x="1073" y="1601"/>
                    </a:cubicBezTo>
                    <a:close/>
                    <a:moveTo>
                      <a:pt x="2401" y="3507"/>
                    </a:moveTo>
                    <a:cubicBezTo>
                      <a:pt x="3609" y="5221"/>
                      <a:pt x="4867" y="6910"/>
                      <a:pt x="6050" y="8503"/>
                    </a:cubicBezTo>
                    <a:cubicBezTo>
                      <a:pt x="6361" y="8953"/>
                      <a:pt x="6637" y="9229"/>
                      <a:pt x="6776" y="9506"/>
                    </a:cubicBezTo>
                    <a:cubicBezTo>
                      <a:pt x="6637" y="9229"/>
                      <a:pt x="6499" y="8953"/>
                      <a:pt x="6188" y="8641"/>
                    </a:cubicBezTo>
                    <a:cubicBezTo>
                      <a:pt x="5186" y="7224"/>
                      <a:pt x="4045" y="5773"/>
                      <a:pt x="3042" y="4321"/>
                    </a:cubicBezTo>
                    <a:cubicBezTo>
                      <a:pt x="2819" y="4051"/>
                      <a:pt x="2606" y="3779"/>
                      <a:pt x="2401" y="3507"/>
                    </a:cubicBezTo>
                    <a:close/>
                  </a:path>
                </a:pathLst>
              </a:custGeom>
              <a:solidFill>
                <a:srgbClr val="F2D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5301977" y="3859188"/>
                <a:ext cx="342348" cy="450397"/>
              </a:xfrm>
              <a:custGeom>
                <a:avLst/>
                <a:gdLst/>
                <a:ahLst/>
                <a:cxnLst/>
                <a:rect l="l" t="t" r="r" b="b"/>
                <a:pathLst>
                  <a:path w="18563" h="24425" extrusionOk="0">
                    <a:moveTo>
                      <a:pt x="2005" y="0"/>
                    </a:moveTo>
                    <a:cubicBezTo>
                      <a:pt x="1729" y="0"/>
                      <a:pt x="1418" y="0"/>
                      <a:pt x="1141" y="138"/>
                    </a:cubicBezTo>
                    <a:cubicBezTo>
                      <a:pt x="277" y="726"/>
                      <a:pt x="1" y="1867"/>
                      <a:pt x="415" y="2731"/>
                    </a:cubicBezTo>
                    <a:lnTo>
                      <a:pt x="415" y="3042"/>
                    </a:lnTo>
                    <a:lnTo>
                      <a:pt x="554" y="3042"/>
                    </a:lnTo>
                    <a:cubicBezTo>
                      <a:pt x="554" y="2454"/>
                      <a:pt x="554" y="1867"/>
                      <a:pt x="692" y="1452"/>
                    </a:cubicBezTo>
                    <a:lnTo>
                      <a:pt x="692" y="1141"/>
                    </a:lnTo>
                    <a:lnTo>
                      <a:pt x="692" y="1003"/>
                    </a:lnTo>
                    <a:cubicBezTo>
                      <a:pt x="865" y="1003"/>
                      <a:pt x="865" y="864"/>
                      <a:pt x="1003" y="864"/>
                    </a:cubicBezTo>
                    <a:cubicBezTo>
                      <a:pt x="1003" y="726"/>
                      <a:pt x="1141" y="726"/>
                      <a:pt x="1141" y="726"/>
                    </a:cubicBezTo>
                    <a:lnTo>
                      <a:pt x="1280" y="726"/>
                    </a:lnTo>
                    <a:cubicBezTo>
                      <a:pt x="1418" y="726"/>
                      <a:pt x="1418" y="864"/>
                      <a:pt x="1556" y="1003"/>
                    </a:cubicBezTo>
                    <a:cubicBezTo>
                      <a:pt x="2282" y="2005"/>
                      <a:pt x="3146" y="3042"/>
                      <a:pt x="3872" y="4044"/>
                    </a:cubicBezTo>
                    <a:cubicBezTo>
                      <a:pt x="6050" y="7051"/>
                      <a:pt x="8054" y="10093"/>
                      <a:pt x="10197" y="13100"/>
                    </a:cubicBezTo>
                    <a:cubicBezTo>
                      <a:pt x="10785" y="13964"/>
                      <a:pt x="11373" y="14690"/>
                      <a:pt x="11787" y="15416"/>
                    </a:cubicBezTo>
                    <a:cubicBezTo>
                      <a:pt x="12375" y="16142"/>
                      <a:pt x="12963" y="16868"/>
                      <a:pt x="13516" y="17559"/>
                    </a:cubicBezTo>
                    <a:cubicBezTo>
                      <a:pt x="14518" y="18873"/>
                      <a:pt x="15382" y="20152"/>
                      <a:pt x="16246" y="21603"/>
                    </a:cubicBezTo>
                    <a:cubicBezTo>
                      <a:pt x="16419" y="21603"/>
                      <a:pt x="16419" y="21742"/>
                      <a:pt x="16419" y="21742"/>
                    </a:cubicBezTo>
                    <a:cubicBezTo>
                      <a:pt x="16557" y="22053"/>
                      <a:pt x="16696" y="22191"/>
                      <a:pt x="16834" y="22329"/>
                    </a:cubicBezTo>
                    <a:lnTo>
                      <a:pt x="16834" y="22606"/>
                    </a:lnTo>
                    <a:lnTo>
                      <a:pt x="16972" y="22606"/>
                    </a:lnTo>
                    <a:lnTo>
                      <a:pt x="16972" y="23055"/>
                    </a:lnTo>
                    <a:cubicBezTo>
                      <a:pt x="16972" y="23193"/>
                      <a:pt x="16834" y="23193"/>
                      <a:pt x="16834" y="23332"/>
                    </a:cubicBezTo>
                    <a:lnTo>
                      <a:pt x="16419" y="23332"/>
                    </a:lnTo>
                    <a:cubicBezTo>
                      <a:pt x="16419" y="23332"/>
                      <a:pt x="16246" y="23332"/>
                      <a:pt x="16246" y="23193"/>
                    </a:cubicBezTo>
                    <a:cubicBezTo>
                      <a:pt x="16108" y="23193"/>
                      <a:pt x="15970" y="23193"/>
                      <a:pt x="15832" y="23055"/>
                    </a:cubicBezTo>
                    <a:cubicBezTo>
                      <a:pt x="15693" y="23055"/>
                      <a:pt x="15555" y="22917"/>
                      <a:pt x="15244" y="22744"/>
                    </a:cubicBezTo>
                    <a:cubicBezTo>
                      <a:pt x="14967" y="22606"/>
                      <a:pt x="14518" y="22467"/>
                      <a:pt x="14103" y="22329"/>
                    </a:cubicBezTo>
                    <a:lnTo>
                      <a:pt x="13965" y="22191"/>
                    </a:lnTo>
                    <a:lnTo>
                      <a:pt x="13965" y="22191"/>
                    </a:lnTo>
                    <a:cubicBezTo>
                      <a:pt x="14242" y="22606"/>
                      <a:pt x="14518" y="22917"/>
                      <a:pt x="14829" y="23193"/>
                    </a:cubicBezTo>
                    <a:lnTo>
                      <a:pt x="14829" y="23470"/>
                    </a:lnTo>
                    <a:cubicBezTo>
                      <a:pt x="15106" y="23919"/>
                      <a:pt x="15382" y="24196"/>
                      <a:pt x="15970" y="24334"/>
                    </a:cubicBezTo>
                    <a:cubicBezTo>
                      <a:pt x="16156" y="24391"/>
                      <a:pt x="16360" y="24425"/>
                      <a:pt x="16567" y="24425"/>
                    </a:cubicBezTo>
                    <a:cubicBezTo>
                      <a:pt x="16859" y="24425"/>
                      <a:pt x="17158" y="24358"/>
                      <a:pt x="17422" y="24196"/>
                    </a:cubicBezTo>
                    <a:cubicBezTo>
                      <a:pt x="17836" y="24057"/>
                      <a:pt x="18286" y="23608"/>
                      <a:pt x="18424" y="23193"/>
                    </a:cubicBezTo>
                    <a:cubicBezTo>
                      <a:pt x="18562" y="22744"/>
                      <a:pt x="18562" y="22053"/>
                      <a:pt x="18286" y="21603"/>
                    </a:cubicBezTo>
                    <a:cubicBezTo>
                      <a:pt x="14829" y="16557"/>
                      <a:pt x="10647" y="12098"/>
                      <a:pt x="7190" y="7051"/>
                    </a:cubicBezTo>
                    <a:cubicBezTo>
                      <a:pt x="5877" y="5185"/>
                      <a:pt x="4736" y="3180"/>
                      <a:pt x="3734" y="1003"/>
                    </a:cubicBezTo>
                    <a:cubicBezTo>
                      <a:pt x="3457" y="277"/>
                      <a:pt x="2731" y="0"/>
                      <a:pt x="2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5737355" y="4421992"/>
                <a:ext cx="26797" cy="2168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76" extrusionOk="0">
                    <a:moveTo>
                      <a:pt x="277" y="0"/>
                    </a:moveTo>
                    <a:cubicBezTo>
                      <a:pt x="277" y="173"/>
                      <a:pt x="139" y="449"/>
                      <a:pt x="139" y="588"/>
                    </a:cubicBezTo>
                    <a:cubicBezTo>
                      <a:pt x="139" y="726"/>
                      <a:pt x="139" y="726"/>
                      <a:pt x="1" y="864"/>
                    </a:cubicBezTo>
                    <a:cubicBezTo>
                      <a:pt x="415" y="1037"/>
                      <a:pt x="727" y="1037"/>
                      <a:pt x="1141" y="1175"/>
                    </a:cubicBezTo>
                    <a:cubicBezTo>
                      <a:pt x="1141" y="864"/>
                      <a:pt x="1280" y="588"/>
                      <a:pt x="1452" y="311"/>
                    </a:cubicBezTo>
                    <a:cubicBezTo>
                      <a:pt x="1003" y="173"/>
                      <a:pt x="727" y="173"/>
                      <a:pt x="2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8"/>
              <p:cNvSpPr/>
              <p:nvPr/>
            </p:nvSpPr>
            <p:spPr>
              <a:xfrm>
                <a:off x="5243332" y="4191254"/>
                <a:ext cx="15953" cy="2933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591" extrusionOk="0">
                    <a:moveTo>
                      <a:pt x="415" y="1"/>
                    </a:moveTo>
                    <a:cubicBezTo>
                      <a:pt x="277" y="277"/>
                      <a:pt x="277" y="415"/>
                      <a:pt x="139" y="726"/>
                    </a:cubicBezTo>
                    <a:cubicBezTo>
                      <a:pt x="139" y="865"/>
                      <a:pt x="1" y="1003"/>
                      <a:pt x="1" y="1279"/>
                    </a:cubicBezTo>
                    <a:cubicBezTo>
                      <a:pt x="139" y="1279"/>
                      <a:pt x="415" y="1452"/>
                      <a:pt x="588" y="1591"/>
                    </a:cubicBezTo>
                    <a:cubicBezTo>
                      <a:pt x="727" y="1279"/>
                      <a:pt x="865" y="865"/>
                      <a:pt x="865" y="588"/>
                    </a:cubicBezTo>
                    <a:cubicBezTo>
                      <a:pt x="727" y="415"/>
                      <a:pt x="588" y="277"/>
                      <a:pt x="4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8"/>
              <p:cNvSpPr/>
              <p:nvPr/>
            </p:nvSpPr>
            <p:spPr>
              <a:xfrm>
                <a:off x="5171298" y="3676264"/>
                <a:ext cx="194458" cy="493971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26788" extrusionOk="0">
                    <a:moveTo>
                      <a:pt x="5358" y="0"/>
                    </a:moveTo>
                    <a:cubicBezTo>
                      <a:pt x="5186" y="415"/>
                      <a:pt x="5047" y="691"/>
                      <a:pt x="4909" y="1002"/>
                    </a:cubicBezTo>
                    <a:cubicBezTo>
                      <a:pt x="4494" y="2005"/>
                      <a:pt x="4321" y="2869"/>
                      <a:pt x="4045" y="3871"/>
                    </a:cubicBezTo>
                    <a:cubicBezTo>
                      <a:pt x="3907" y="4459"/>
                      <a:pt x="3907" y="5185"/>
                      <a:pt x="3630" y="5876"/>
                    </a:cubicBezTo>
                    <a:cubicBezTo>
                      <a:pt x="3457" y="6740"/>
                      <a:pt x="3319" y="7604"/>
                      <a:pt x="3043" y="8641"/>
                    </a:cubicBezTo>
                    <a:cubicBezTo>
                      <a:pt x="2593" y="10508"/>
                      <a:pt x="2317" y="12374"/>
                      <a:pt x="1902" y="14103"/>
                    </a:cubicBezTo>
                    <a:cubicBezTo>
                      <a:pt x="1176" y="17836"/>
                      <a:pt x="588" y="21603"/>
                      <a:pt x="174" y="25336"/>
                    </a:cubicBezTo>
                    <a:cubicBezTo>
                      <a:pt x="1" y="25751"/>
                      <a:pt x="1" y="26062"/>
                      <a:pt x="1" y="26477"/>
                    </a:cubicBezTo>
                    <a:cubicBezTo>
                      <a:pt x="1" y="26615"/>
                      <a:pt x="174" y="26788"/>
                      <a:pt x="312" y="26788"/>
                    </a:cubicBezTo>
                    <a:cubicBezTo>
                      <a:pt x="450" y="26339"/>
                      <a:pt x="588" y="25924"/>
                      <a:pt x="727" y="25474"/>
                    </a:cubicBezTo>
                    <a:cubicBezTo>
                      <a:pt x="1038" y="24749"/>
                      <a:pt x="1314" y="24196"/>
                      <a:pt x="1591" y="23746"/>
                    </a:cubicBezTo>
                    <a:cubicBezTo>
                      <a:pt x="1729" y="23608"/>
                      <a:pt x="1902" y="23470"/>
                      <a:pt x="2040" y="23470"/>
                    </a:cubicBezTo>
                    <a:lnTo>
                      <a:pt x="2178" y="23608"/>
                    </a:lnTo>
                    <a:cubicBezTo>
                      <a:pt x="2040" y="23159"/>
                      <a:pt x="2040" y="22744"/>
                      <a:pt x="2040" y="22294"/>
                    </a:cubicBezTo>
                    <a:cubicBezTo>
                      <a:pt x="1902" y="20290"/>
                      <a:pt x="2040" y="18423"/>
                      <a:pt x="2455" y="16418"/>
                    </a:cubicBezTo>
                    <a:cubicBezTo>
                      <a:pt x="3043" y="13826"/>
                      <a:pt x="3768" y="11234"/>
                      <a:pt x="4633" y="8641"/>
                    </a:cubicBezTo>
                    <a:cubicBezTo>
                      <a:pt x="4771" y="8054"/>
                      <a:pt x="4909" y="7604"/>
                      <a:pt x="5047" y="7190"/>
                    </a:cubicBezTo>
                    <a:cubicBezTo>
                      <a:pt x="5047" y="7051"/>
                      <a:pt x="5047" y="7051"/>
                      <a:pt x="4909" y="6913"/>
                    </a:cubicBezTo>
                    <a:cubicBezTo>
                      <a:pt x="4771" y="5876"/>
                      <a:pt x="5358" y="5012"/>
                      <a:pt x="6223" y="4597"/>
                    </a:cubicBezTo>
                    <a:cubicBezTo>
                      <a:pt x="6499" y="4321"/>
                      <a:pt x="6914" y="4148"/>
                      <a:pt x="7363" y="4148"/>
                    </a:cubicBezTo>
                    <a:lnTo>
                      <a:pt x="7640" y="4148"/>
                    </a:lnTo>
                    <a:cubicBezTo>
                      <a:pt x="7951" y="4321"/>
                      <a:pt x="8089" y="4321"/>
                      <a:pt x="8366" y="4459"/>
                    </a:cubicBezTo>
                    <a:cubicBezTo>
                      <a:pt x="8642" y="4597"/>
                      <a:pt x="8815" y="4874"/>
                      <a:pt x="8953" y="5012"/>
                    </a:cubicBezTo>
                    <a:lnTo>
                      <a:pt x="8953" y="5185"/>
                    </a:lnTo>
                    <a:cubicBezTo>
                      <a:pt x="9230" y="5461"/>
                      <a:pt x="9230" y="5876"/>
                      <a:pt x="9230" y="6187"/>
                    </a:cubicBezTo>
                    <a:lnTo>
                      <a:pt x="9230" y="6325"/>
                    </a:lnTo>
                    <a:cubicBezTo>
                      <a:pt x="9506" y="6049"/>
                      <a:pt x="9817" y="5876"/>
                      <a:pt x="10094" y="5600"/>
                    </a:cubicBezTo>
                    <a:lnTo>
                      <a:pt x="10543" y="5185"/>
                    </a:lnTo>
                    <a:cubicBezTo>
                      <a:pt x="10232" y="4735"/>
                      <a:pt x="9817" y="4321"/>
                      <a:pt x="9506" y="3871"/>
                    </a:cubicBezTo>
                    <a:cubicBezTo>
                      <a:pt x="9091" y="3284"/>
                      <a:pt x="8642" y="2731"/>
                      <a:pt x="8089" y="2281"/>
                    </a:cubicBezTo>
                    <a:lnTo>
                      <a:pt x="7951" y="2281"/>
                    </a:lnTo>
                    <a:cubicBezTo>
                      <a:pt x="7363" y="2281"/>
                      <a:pt x="6776" y="2420"/>
                      <a:pt x="6499" y="2869"/>
                    </a:cubicBezTo>
                    <a:cubicBezTo>
                      <a:pt x="6637" y="2420"/>
                      <a:pt x="6776" y="1867"/>
                      <a:pt x="6914" y="1279"/>
                    </a:cubicBezTo>
                    <a:lnTo>
                      <a:pt x="6914" y="1141"/>
                    </a:lnTo>
                    <a:cubicBezTo>
                      <a:pt x="6776" y="1002"/>
                      <a:pt x="6637" y="864"/>
                      <a:pt x="6361" y="691"/>
                    </a:cubicBezTo>
                    <a:cubicBezTo>
                      <a:pt x="6050" y="415"/>
                      <a:pt x="5773" y="277"/>
                      <a:pt x="5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>
                <a:off x="5827868" y="4448749"/>
                <a:ext cx="58039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317" extrusionOk="0">
                    <a:moveTo>
                      <a:pt x="277" y="1"/>
                    </a:moveTo>
                    <a:lnTo>
                      <a:pt x="277" y="277"/>
                    </a:lnTo>
                    <a:cubicBezTo>
                      <a:pt x="139" y="588"/>
                      <a:pt x="1" y="865"/>
                      <a:pt x="1" y="1141"/>
                    </a:cubicBezTo>
                    <a:cubicBezTo>
                      <a:pt x="139" y="1314"/>
                      <a:pt x="416" y="1314"/>
                      <a:pt x="554" y="1453"/>
                    </a:cubicBezTo>
                    <a:lnTo>
                      <a:pt x="554" y="1141"/>
                    </a:lnTo>
                    <a:cubicBezTo>
                      <a:pt x="692" y="1003"/>
                      <a:pt x="692" y="727"/>
                      <a:pt x="865" y="588"/>
                    </a:cubicBezTo>
                    <a:cubicBezTo>
                      <a:pt x="865" y="450"/>
                      <a:pt x="1003" y="450"/>
                      <a:pt x="1142" y="450"/>
                    </a:cubicBezTo>
                    <a:lnTo>
                      <a:pt x="1418" y="450"/>
                    </a:lnTo>
                    <a:cubicBezTo>
                      <a:pt x="1556" y="450"/>
                      <a:pt x="1729" y="727"/>
                      <a:pt x="1556" y="1003"/>
                    </a:cubicBezTo>
                    <a:cubicBezTo>
                      <a:pt x="1556" y="1141"/>
                      <a:pt x="1418" y="1314"/>
                      <a:pt x="1418" y="1453"/>
                    </a:cubicBezTo>
                    <a:lnTo>
                      <a:pt x="1280" y="1591"/>
                    </a:lnTo>
                    <a:cubicBezTo>
                      <a:pt x="1556" y="1729"/>
                      <a:pt x="1867" y="1867"/>
                      <a:pt x="2144" y="1867"/>
                    </a:cubicBezTo>
                    <a:lnTo>
                      <a:pt x="2282" y="1867"/>
                    </a:lnTo>
                    <a:lnTo>
                      <a:pt x="2282" y="2006"/>
                    </a:lnTo>
                    <a:cubicBezTo>
                      <a:pt x="2593" y="2178"/>
                      <a:pt x="2870" y="2178"/>
                      <a:pt x="3146" y="2317"/>
                    </a:cubicBezTo>
                    <a:cubicBezTo>
                      <a:pt x="2732" y="1729"/>
                      <a:pt x="2420" y="1141"/>
                      <a:pt x="2006" y="588"/>
                    </a:cubicBezTo>
                    <a:cubicBezTo>
                      <a:pt x="1418" y="450"/>
                      <a:pt x="865" y="277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>
                <a:off x="5217837" y="4164479"/>
                <a:ext cx="19143" cy="40181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179" extrusionOk="0">
                    <a:moveTo>
                      <a:pt x="588" y="1"/>
                    </a:moveTo>
                    <a:lnTo>
                      <a:pt x="588" y="312"/>
                    </a:lnTo>
                    <a:cubicBezTo>
                      <a:pt x="311" y="865"/>
                      <a:pt x="173" y="1314"/>
                      <a:pt x="0" y="1867"/>
                    </a:cubicBezTo>
                    <a:cubicBezTo>
                      <a:pt x="173" y="2040"/>
                      <a:pt x="311" y="2178"/>
                      <a:pt x="588" y="2178"/>
                    </a:cubicBezTo>
                    <a:cubicBezTo>
                      <a:pt x="726" y="1729"/>
                      <a:pt x="864" y="1314"/>
                      <a:pt x="1037" y="727"/>
                    </a:cubicBezTo>
                    <a:lnTo>
                      <a:pt x="864" y="588"/>
                    </a:lnTo>
                    <a:cubicBezTo>
                      <a:pt x="726" y="450"/>
                      <a:pt x="726" y="139"/>
                      <a:pt x="5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>
                <a:off x="5649387" y="4390110"/>
                <a:ext cx="15953" cy="19141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38" extrusionOk="0">
                    <a:moveTo>
                      <a:pt x="312" y="1"/>
                    </a:moveTo>
                    <a:cubicBezTo>
                      <a:pt x="173" y="312"/>
                      <a:pt x="173" y="588"/>
                      <a:pt x="1" y="865"/>
                    </a:cubicBezTo>
                    <a:cubicBezTo>
                      <a:pt x="173" y="865"/>
                      <a:pt x="450" y="1038"/>
                      <a:pt x="588" y="1038"/>
                    </a:cubicBezTo>
                    <a:cubicBezTo>
                      <a:pt x="727" y="727"/>
                      <a:pt x="865" y="450"/>
                      <a:pt x="865" y="312"/>
                    </a:cubicBezTo>
                    <a:cubicBezTo>
                      <a:pt x="727" y="174"/>
                      <a:pt x="588" y="174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>
                <a:off x="5593932" y="4369088"/>
                <a:ext cx="21061" cy="2104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1" extrusionOk="0">
                    <a:moveTo>
                      <a:pt x="277" y="0"/>
                    </a:moveTo>
                    <a:cubicBezTo>
                      <a:pt x="277" y="277"/>
                      <a:pt x="139" y="450"/>
                      <a:pt x="1" y="726"/>
                    </a:cubicBezTo>
                    <a:cubicBezTo>
                      <a:pt x="277" y="864"/>
                      <a:pt x="588" y="1003"/>
                      <a:pt x="865" y="1141"/>
                    </a:cubicBezTo>
                    <a:cubicBezTo>
                      <a:pt x="1003" y="864"/>
                      <a:pt x="1003" y="588"/>
                      <a:pt x="1141" y="277"/>
                    </a:cubicBezTo>
                    <a:cubicBezTo>
                      <a:pt x="865" y="138"/>
                      <a:pt x="588" y="138"/>
                      <a:pt x="2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>
                <a:off x="5556956" y="4353156"/>
                <a:ext cx="28715" cy="2104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141" extrusionOk="0">
                    <a:moveTo>
                      <a:pt x="277" y="0"/>
                    </a:moveTo>
                    <a:cubicBezTo>
                      <a:pt x="277" y="138"/>
                      <a:pt x="139" y="449"/>
                      <a:pt x="1" y="588"/>
                    </a:cubicBezTo>
                    <a:cubicBezTo>
                      <a:pt x="416" y="864"/>
                      <a:pt x="865" y="1002"/>
                      <a:pt x="1141" y="1141"/>
                    </a:cubicBezTo>
                    <a:cubicBezTo>
                      <a:pt x="1280" y="1002"/>
                      <a:pt x="1418" y="726"/>
                      <a:pt x="1556" y="588"/>
                    </a:cubicBezTo>
                    <a:cubicBezTo>
                      <a:pt x="1141" y="277"/>
                      <a:pt x="692" y="138"/>
                      <a:pt x="2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8"/>
              <p:cNvSpPr/>
              <p:nvPr/>
            </p:nvSpPr>
            <p:spPr>
              <a:xfrm>
                <a:off x="5532742" y="4342314"/>
                <a:ext cx="15953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277" y="0"/>
                    </a:moveTo>
                    <a:cubicBezTo>
                      <a:pt x="139" y="312"/>
                      <a:pt x="139" y="450"/>
                      <a:pt x="0" y="588"/>
                    </a:cubicBezTo>
                    <a:cubicBezTo>
                      <a:pt x="139" y="726"/>
                      <a:pt x="450" y="726"/>
                      <a:pt x="588" y="865"/>
                    </a:cubicBezTo>
                    <a:cubicBezTo>
                      <a:pt x="588" y="588"/>
                      <a:pt x="726" y="450"/>
                      <a:pt x="864" y="312"/>
                    </a:cubicBezTo>
                    <a:cubicBezTo>
                      <a:pt x="588" y="173"/>
                      <a:pt x="450" y="173"/>
                      <a:pt x="2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>
                <a:off x="5625800" y="4379913"/>
                <a:ext cx="15953" cy="185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4" extrusionOk="0">
                    <a:moveTo>
                      <a:pt x="277" y="1"/>
                    </a:moveTo>
                    <a:cubicBezTo>
                      <a:pt x="139" y="277"/>
                      <a:pt x="1" y="416"/>
                      <a:pt x="1" y="727"/>
                    </a:cubicBezTo>
                    <a:lnTo>
                      <a:pt x="1" y="865"/>
                    </a:lnTo>
                    <a:cubicBezTo>
                      <a:pt x="139" y="865"/>
                      <a:pt x="277" y="1003"/>
                      <a:pt x="416" y="1003"/>
                    </a:cubicBezTo>
                    <a:cubicBezTo>
                      <a:pt x="416" y="865"/>
                      <a:pt x="588" y="865"/>
                      <a:pt x="588" y="727"/>
                    </a:cubicBezTo>
                    <a:cubicBezTo>
                      <a:pt x="727" y="554"/>
                      <a:pt x="727" y="416"/>
                      <a:pt x="865" y="277"/>
                    </a:cubicBezTo>
                    <a:cubicBezTo>
                      <a:pt x="588" y="139"/>
                      <a:pt x="416" y="139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>
                <a:off x="5509154" y="4332116"/>
                <a:ext cx="12762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692" h="865" extrusionOk="0">
                    <a:moveTo>
                      <a:pt x="277" y="0"/>
                    </a:moveTo>
                    <a:cubicBezTo>
                      <a:pt x="139" y="139"/>
                      <a:pt x="139" y="415"/>
                      <a:pt x="0" y="553"/>
                    </a:cubicBezTo>
                    <a:cubicBezTo>
                      <a:pt x="139" y="553"/>
                      <a:pt x="415" y="726"/>
                      <a:pt x="553" y="865"/>
                    </a:cubicBezTo>
                    <a:cubicBezTo>
                      <a:pt x="553" y="553"/>
                      <a:pt x="692" y="415"/>
                      <a:pt x="692" y="277"/>
                    </a:cubicBezTo>
                    <a:cubicBezTo>
                      <a:pt x="553" y="139"/>
                      <a:pt x="415" y="139"/>
                      <a:pt x="2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>
                <a:off x="5803654" y="4443659"/>
                <a:ext cx="15953" cy="2104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141" extrusionOk="0">
                    <a:moveTo>
                      <a:pt x="277" y="0"/>
                    </a:moveTo>
                    <a:cubicBezTo>
                      <a:pt x="139" y="277"/>
                      <a:pt x="139" y="553"/>
                      <a:pt x="0" y="1003"/>
                    </a:cubicBezTo>
                    <a:lnTo>
                      <a:pt x="139" y="1003"/>
                    </a:lnTo>
                    <a:cubicBezTo>
                      <a:pt x="277" y="1003"/>
                      <a:pt x="450" y="1141"/>
                      <a:pt x="450" y="1141"/>
                    </a:cubicBezTo>
                    <a:lnTo>
                      <a:pt x="450" y="1003"/>
                    </a:lnTo>
                    <a:cubicBezTo>
                      <a:pt x="588" y="726"/>
                      <a:pt x="726" y="553"/>
                      <a:pt x="865" y="277"/>
                    </a:cubicBezTo>
                    <a:lnTo>
                      <a:pt x="865" y="139"/>
                    </a:lnTo>
                    <a:cubicBezTo>
                      <a:pt x="726" y="0"/>
                      <a:pt x="450" y="0"/>
                      <a:pt x="2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>
                <a:off x="5487485" y="4323837"/>
                <a:ext cx="10844" cy="10843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88" extrusionOk="0">
                    <a:moveTo>
                      <a:pt x="311" y="0"/>
                    </a:moveTo>
                    <a:cubicBezTo>
                      <a:pt x="138" y="138"/>
                      <a:pt x="138" y="311"/>
                      <a:pt x="0" y="449"/>
                    </a:cubicBezTo>
                    <a:cubicBezTo>
                      <a:pt x="138" y="588"/>
                      <a:pt x="311" y="588"/>
                      <a:pt x="449" y="588"/>
                    </a:cubicBezTo>
                    <a:cubicBezTo>
                      <a:pt x="449" y="449"/>
                      <a:pt x="588" y="311"/>
                      <a:pt x="588" y="138"/>
                    </a:cubicBezTo>
                    <a:cubicBezTo>
                      <a:pt x="449" y="0"/>
                      <a:pt x="449" y="0"/>
                      <a:pt x="3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>
                <a:off x="5676165" y="4400952"/>
                <a:ext cx="13408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03" extrusionOk="0">
                    <a:moveTo>
                      <a:pt x="277" y="0"/>
                    </a:moveTo>
                    <a:cubicBezTo>
                      <a:pt x="139" y="139"/>
                      <a:pt x="0" y="450"/>
                      <a:pt x="0" y="726"/>
                    </a:cubicBezTo>
                    <a:cubicBezTo>
                      <a:pt x="139" y="865"/>
                      <a:pt x="277" y="865"/>
                      <a:pt x="450" y="1003"/>
                    </a:cubicBezTo>
                    <a:cubicBezTo>
                      <a:pt x="588" y="726"/>
                      <a:pt x="726" y="450"/>
                      <a:pt x="726" y="139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>
                <a:off x="5774331" y="4432817"/>
                <a:ext cx="18498" cy="21058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142" extrusionOk="0">
                    <a:moveTo>
                      <a:pt x="312" y="1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139" y="1003"/>
                      <a:pt x="450" y="1141"/>
                      <a:pt x="726" y="1141"/>
                    </a:cubicBezTo>
                    <a:cubicBezTo>
                      <a:pt x="865" y="1003"/>
                      <a:pt x="865" y="727"/>
                      <a:pt x="1003" y="588"/>
                    </a:cubicBezTo>
                    <a:lnTo>
                      <a:pt x="1003" y="277"/>
                    </a:lnTo>
                    <a:cubicBezTo>
                      <a:pt x="726" y="139"/>
                      <a:pt x="588" y="139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>
                <a:off x="5700379" y="4409232"/>
                <a:ext cx="28715" cy="23603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280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1" y="865"/>
                    </a:cubicBezTo>
                    <a:cubicBezTo>
                      <a:pt x="416" y="1003"/>
                      <a:pt x="865" y="1141"/>
                      <a:pt x="1280" y="1280"/>
                    </a:cubicBezTo>
                    <a:cubicBezTo>
                      <a:pt x="1280" y="1003"/>
                      <a:pt x="1418" y="692"/>
                      <a:pt x="1556" y="416"/>
                    </a:cubicBezTo>
                    <a:cubicBezTo>
                      <a:pt x="1142" y="277"/>
                      <a:pt x="692" y="139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>
                <a:off x="5288588" y="3689006"/>
                <a:ext cx="258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" extrusionOk="0">
                    <a:moveTo>
                      <a:pt x="139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>
                <a:off x="5286043" y="4223118"/>
                <a:ext cx="31887" cy="29338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91" extrusionOk="0">
                    <a:moveTo>
                      <a:pt x="277" y="1"/>
                    </a:moveTo>
                    <a:lnTo>
                      <a:pt x="139" y="139"/>
                    </a:lnTo>
                    <a:lnTo>
                      <a:pt x="139" y="588"/>
                    </a:lnTo>
                    <a:lnTo>
                      <a:pt x="1" y="727"/>
                    </a:lnTo>
                    <a:cubicBezTo>
                      <a:pt x="415" y="1003"/>
                      <a:pt x="1003" y="1280"/>
                      <a:pt x="1556" y="1591"/>
                    </a:cubicBezTo>
                    <a:cubicBezTo>
                      <a:pt x="1556" y="1280"/>
                      <a:pt x="1729" y="1003"/>
                      <a:pt x="1729" y="865"/>
                    </a:cubicBezTo>
                    <a:cubicBezTo>
                      <a:pt x="1279" y="588"/>
                      <a:pt x="692" y="277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>
                <a:off x="5328110" y="4244158"/>
                <a:ext cx="15953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312" y="0"/>
                    </a:moveTo>
                    <a:cubicBezTo>
                      <a:pt x="139" y="312"/>
                      <a:pt x="139" y="588"/>
                      <a:pt x="1" y="726"/>
                    </a:cubicBezTo>
                    <a:cubicBezTo>
                      <a:pt x="312" y="865"/>
                      <a:pt x="450" y="1003"/>
                      <a:pt x="727" y="1003"/>
                    </a:cubicBezTo>
                    <a:cubicBezTo>
                      <a:pt x="727" y="865"/>
                      <a:pt x="865" y="588"/>
                      <a:pt x="865" y="450"/>
                    </a:cubicBezTo>
                    <a:cubicBezTo>
                      <a:pt x="727" y="312"/>
                      <a:pt x="450" y="139"/>
                      <a:pt x="3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>
                <a:off x="5266919" y="4212294"/>
                <a:ext cx="8299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003" extrusionOk="0">
                    <a:moveTo>
                      <a:pt x="450" y="0"/>
                    </a:moveTo>
                    <a:cubicBezTo>
                      <a:pt x="312" y="311"/>
                      <a:pt x="173" y="588"/>
                      <a:pt x="1" y="864"/>
                    </a:cubicBezTo>
                    <a:cubicBezTo>
                      <a:pt x="173" y="864"/>
                      <a:pt x="173" y="864"/>
                      <a:pt x="312" y="1003"/>
                    </a:cubicBezTo>
                    <a:cubicBezTo>
                      <a:pt x="312" y="588"/>
                      <a:pt x="450" y="311"/>
                      <a:pt x="4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>
                <a:off x="5466443" y="4313639"/>
                <a:ext cx="10863" cy="1276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92" extrusionOk="0">
                    <a:moveTo>
                      <a:pt x="139" y="0"/>
                    </a:moveTo>
                    <a:cubicBezTo>
                      <a:pt x="139" y="138"/>
                      <a:pt x="0" y="277"/>
                      <a:pt x="0" y="415"/>
                    </a:cubicBezTo>
                    <a:cubicBezTo>
                      <a:pt x="139" y="553"/>
                      <a:pt x="277" y="553"/>
                      <a:pt x="415" y="691"/>
                    </a:cubicBezTo>
                    <a:cubicBezTo>
                      <a:pt x="415" y="415"/>
                      <a:pt x="588" y="277"/>
                      <a:pt x="588" y="138"/>
                    </a:cubicBezTo>
                    <a:cubicBezTo>
                      <a:pt x="415" y="138"/>
                      <a:pt x="277" y="0"/>
                      <a:pt x="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"/>
              <p:cNvSpPr/>
              <p:nvPr/>
            </p:nvSpPr>
            <p:spPr>
              <a:xfrm>
                <a:off x="5189141" y="4124962"/>
                <a:ext cx="39541" cy="6631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3596" extrusionOk="0">
                    <a:moveTo>
                      <a:pt x="1280" y="1"/>
                    </a:moveTo>
                    <a:lnTo>
                      <a:pt x="1141" y="139"/>
                    </a:lnTo>
                    <a:cubicBezTo>
                      <a:pt x="554" y="1003"/>
                      <a:pt x="277" y="2006"/>
                      <a:pt x="1" y="3008"/>
                    </a:cubicBezTo>
                    <a:cubicBezTo>
                      <a:pt x="277" y="3146"/>
                      <a:pt x="554" y="3319"/>
                      <a:pt x="692" y="3596"/>
                    </a:cubicBezTo>
                    <a:cubicBezTo>
                      <a:pt x="1003" y="3008"/>
                      <a:pt x="1141" y="2593"/>
                      <a:pt x="1280" y="2144"/>
                    </a:cubicBezTo>
                    <a:cubicBezTo>
                      <a:pt x="1418" y="2006"/>
                      <a:pt x="1556" y="1867"/>
                      <a:pt x="1729" y="1867"/>
                    </a:cubicBezTo>
                    <a:lnTo>
                      <a:pt x="1867" y="1867"/>
                    </a:lnTo>
                    <a:cubicBezTo>
                      <a:pt x="2006" y="2006"/>
                      <a:pt x="2006" y="2006"/>
                      <a:pt x="2144" y="2144"/>
                    </a:cubicBezTo>
                    <a:cubicBezTo>
                      <a:pt x="1867" y="1729"/>
                      <a:pt x="1729" y="1280"/>
                      <a:pt x="1556" y="865"/>
                    </a:cubicBezTo>
                    <a:cubicBezTo>
                      <a:pt x="1418" y="554"/>
                      <a:pt x="1280" y="277"/>
                      <a:pt x="1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>
                <a:off x="5405252" y="4284320"/>
                <a:ext cx="8299" cy="1338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726" extrusionOk="0">
                    <a:moveTo>
                      <a:pt x="138" y="0"/>
                    </a:moveTo>
                    <a:cubicBezTo>
                      <a:pt x="138" y="138"/>
                      <a:pt x="0" y="277"/>
                      <a:pt x="0" y="553"/>
                    </a:cubicBezTo>
                    <a:cubicBezTo>
                      <a:pt x="0" y="553"/>
                      <a:pt x="138" y="553"/>
                      <a:pt x="277" y="726"/>
                    </a:cubicBezTo>
                    <a:cubicBezTo>
                      <a:pt x="277" y="415"/>
                      <a:pt x="450" y="277"/>
                      <a:pt x="450" y="138"/>
                    </a:cubicBezTo>
                    <a:cubicBezTo>
                      <a:pt x="450" y="138"/>
                      <a:pt x="277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>
                <a:off x="5423731" y="4294517"/>
                <a:ext cx="29342" cy="21685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76" extrusionOk="0">
                    <a:moveTo>
                      <a:pt x="312" y="0"/>
                    </a:moveTo>
                    <a:cubicBezTo>
                      <a:pt x="139" y="173"/>
                      <a:pt x="139" y="311"/>
                      <a:pt x="1" y="449"/>
                    </a:cubicBezTo>
                    <a:cubicBezTo>
                      <a:pt x="450" y="726"/>
                      <a:pt x="865" y="864"/>
                      <a:pt x="1452" y="1037"/>
                    </a:cubicBezTo>
                    <a:lnTo>
                      <a:pt x="1452" y="1175"/>
                    </a:lnTo>
                    <a:cubicBezTo>
                      <a:pt x="1591" y="1037"/>
                      <a:pt x="1591" y="726"/>
                      <a:pt x="1591" y="588"/>
                    </a:cubicBezTo>
                    <a:cubicBezTo>
                      <a:pt x="1176" y="449"/>
                      <a:pt x="726" y="173"/>
                      <a:pt x="3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>
                <a:off x="5354887" y="4260090"/>
                <a:ext cx="13408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865" extrusionOk="0">
                    <a:moveTo>
                      <a:pt x="139" y="1"/>
                    </a:moveTo>
                    <a:lnTo>
                      <a:pt x="139" y="312"/>
                    </a:lnTo>
                    <a:cubicBezTo>
                      <a:pt x="139" y="312"/>
                      <a:pt x="1" y="450"/>
                      <a:pt x="1" y="588"/>
                    </a:cubicBezTo>
                    <a:cubicBezTo>
                      <a:pt x="139" y="726"/>
                      <a:pt x="415" y="726"/>
                      <a:pt x="588" y="865"/>
                    </a:cubicBezTo>
                    <a:cubicBezTo>
                      <a:pt x="588" y="588"/>
                      <a:pt x="726" y="450"/>
                      <a:pt x="726" y="139"/>
                    </a:cubicBezTo>
                    <a:cubicBezTo>
                      <a:pt x="588" y="139"/>
                      <a:pt x="415" y="1"/>
                      <a:pt x="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>
                <a:off x="5378475" y="4270933"/>
                <a:ext cx="15953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312" y="0"/>
                    </a:moveTo>
                    <a:cubicBezTo>
                      <a:pt x="173" y="277"/>
                      <a:pt x="173" y="415"/>
                      <a:pt x="0" y="588"/>
                    </a:cubicBezTo>
                    <a:cubicBezTo>
                      <a:pt x="173" y="726"/>
                      <a:pt x="450" y="726"/>
                      <a:pt x="588" y="864"/>
                    </a:cubicBezTo>
                    <a:cubicBezTo>
                      <a:pt x="726" y="726"/>
                      <a:pt x="726" y="588"/>
                      <a:pt x="865" y="277"/>
                    </a:cubicBezTo>
                    <a:cubicBezTo>
                      <a:pt x="588" y="277"/>
                      <a:pt x="450" y="138"/>
                      <a:pt x="3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>
                <a:off x="5288588" y="368900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>
                <a:off x="5275200" y="3925461"/>
                <a:ext cx="278592" cy="334649"/>
              </a:xfrm>
              <a:custGeom>
                <a:avLst/>
                <a:gdLst/>
                <a:ahLst/>
                <a:cxnLst/>
                <a:rect l="l" t="t" r="r" b="b"/>
                <a:pathLst>
                  <a:path w="15106" h="18148" extrusionOk="0">
                    <a:moveTo>
                      <a:pt x="2144" y="1"/>
                    </a:moveTo>
                    <a:cubicBezTo>
                      <a:pt x="1453" y="3457"/>
                      <a:pt x="727" y="6914"/>
                      <a:pt x="1" y="10370"/>
                    </a:cubicBezTo>
                    <a:cubicBezTo>
                      <a:pt x="3319" y="12237"/>
                      <a:pt x="6776" y="14276"/>
                      <a:pt x="10370" y="16005"/>
                    </a:cubicBezTo>
                    <a:cubicBezTo>
                      <a:pt x="11960" y="16869"/>
                      <a:pt x="13550" y="17595"/>
                      <a:pt x="15106" y="18148"/>
                    </a:cubicBezTo>
                    <a:cubicBezTo>
                      <a:pt x="14829" y="17871"/>
                      <a:pt x="14691" y="17422"/>
                      <a:pt x="14415" y="17145"/>
                    </a:cubicBezTo>
                    <a:cubicBezTo>
                      <a:pt x="12686" y="16281"/>
                      <a:pt x="10958" y="15417"/>
                      <a:pt x="9368" y="14553"/>
                    </a:cubicBezTo>
                    <a:cubicBezTo>
                      <a:pt x="6465" y="13101"/>
                      <a:pt x="3457" y="11684"/>
                      <a:pt x="727" y="10094"/>
                    </a:cubicBezTo>
                    <a:cubicBezTo>
                      <a:pt x="727" y="9645"/>
                      <a:pt x="865" y="9230"/>
                      <a:pt x="865" y="8953"/>
                    </a:cubicBezTo>
                    <a:cubicBezTo>
                      <a:pt x="1003" y="8366"/>
                      <a:pt x="1142" y="7778"/>
                      <a:pt x="1280" y="7225"/>
                    </a:cubicBezTo>
                    <a:cubicBezTo>
                      <a:pt x="1591" y="6188"/>
                      <a:pt x="1729" y="5186"/>
                      <a:pt x="2006" y="4045"/>
                    </a:cubicBezTo>
                    <a:cubicBezTo>
                      <a:pt x="2317" y="3043"/>
                      <a:pt x="2455" y="1867"/>
                      <a:pt x="2593" y="865"/>
                    </a:cubicBezTo>
                    <a:cubicBezTo>
                      <a:pt x="2455" y="589"/>
                      <a:pt x="2317" y="312"/>
                      <a:pt x="2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"/>
              <p:cNvSpPr/>
              <p:nvPr/>
            </p:nvSpPr>
            <p:spPr>
              <a:xfrm>
                <a:off x="5541022" y="4230770"/>
                <a:ext cx="63774" cy="53568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2905" extrusionOk="0">
                    <a:moveTo>
                      <a:pt x="1280" y="1"/>
                    </a:moveTo>
                    <a:cubicBezTo>
                      <a:pt x="1428" y="220"/>
                      <a:pt x="1586" y="430"/>
                      <a:pt x="1748" y="635"/>
                    </a:cubicBezTo>
                    <a:lnTo>
                      <a:pt x="1748" y="635"/>
                    </a:lnTo>
                    <a:cubicBezTo>
                      <a:pt x="1599" y="425"/>
                      <a:pt x="1442" y="213"/>
                      <a:pt x="1280" y="1"/>
                    </a:cubicBezTo>
                    <a:close/>
                    <a:moveTo>
                      <a:pt x="1" y="588"/>
                    </a:moveTo>
                    <a:lnTo>
                      <a:pt x="1" y="588"/>
                    </a:lnTo>
                    <a:cubicBezTo>
                      <a:pt x="277" y="865"/>
                      <a:pt x="415" y="1314"/>
                      <a:pt x="692" y="1591"/>
                    </a:cubicBezTo>
                    <a:cubicBezTo>
                      <a:pt x="1003" y="1729"/>
                      <a:pt x="1141" y="1902"/>
                      <a:pt x="1418" y="1902"/>
                    </a:cubicBezTo>
                    <a:cubicBezTo>
                      <a:pt x="2282" y="2316"/>
                      <a:pt x="2870" y="2593"/>
                      <a:pt x="3457" y="2904"/>
                    </a:cubicBezTo>
                    <a:lnTo>
                      <a:pt x="3146" y="2455"/>
                    </a:lnTo>
                    <a:cubicBezTo>
                      <a:pt x="2733" y="1810"/>
                      <a:pt x="2224" y="1241"/>
                      <a:pt x="1748" y="635"/>
                    </a:cubicBezTo>
                    <a:lnTo>
                      <a:pt x="1748" y="635"/>
                    </a:lnTo>
                    <a:cubicBezTo>
                      <a:pt x="2010" y="1008"/>
                      <a:pt x="2243" y="1375"/>
                      <a:pt x="2420" y="1729"/>
                    </a:cubicBezTo>
                    <a:cubicBezTo>
                      <a:pt x="1556" y="1314"/>
                      <a:pt x="865" y="1038"/>
                      <a:pt x="1" y="5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8"/>
              <p:cNvSpPr/>
              <p:nvPr/>
            </p:nvSpPr>
            <p:spPr>
              <a:xfrm>
                <a:off x="5314721" y="3883399"/>
                <a:ext cx="124966" cy="172119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9334" extrusionOk="0">
                    <a:moveTo>
                      <a:pt x="589" y="1"/>
                    </a:moveTo>
                    <a:cubicBezTo>
                      <a:pt x="450" y="692"/>
                      <a:pt x="312" y="1556"/>
                      <a:pt x="1" y="2282"/>
                    </a:cubicBezTo>
                    <a:cubicBezTo>
                      <a:pt x="174" y="2593"/>
                      <a:pt x="312" y="2870"/>
                      <a:pt x="450" y="3146"/>
                    </a:cubicBezTo>
                    <a:cubicBezTo>
                      <a:pt x="589" y="2420"/>
                      <a:pt x="727" y="1729"/>
                      <a:pt x="727" y="1003"/>
                    </a:cubicBezTo>
                    <a:cubicBezTo>
                      <a:pt x="2766" y="3595"/>
                      <a:pt x="4633" y="6326"/>
                      <a:pt x="6499" y="9057"/>
                    </a:cubicBezTo>
                    <a:cubicBezTo>
                      <a:pt x="6637" y="9195"/>
                      <a:pt x="6637" y="9195"/>
                      <a:pt x="6776" y="9333"/>
                    </a:cubicBezTo>
                    <a:cubicBezTo>
                      <a:pt x="5773" y="7778"/>
                      <a:pt x="4771" y="6188"/>
                      <a:pt x="3769" y="4598"/>
                    </a:cubicBezTo>
                    <a:lnTo>
                      <a:pt x="3457" y="4148"/>
                    </a:lnTo>
                    <a:cubicBezTo>
                      <a:pt x="3043" y="3457"/>
                      <a:pt x="2455" y="2731"/>
                      <a:pt x="2040" y="2005"/>
                    </a:cubicBezTo>
                    <a:cubicBezTo>
                      <a:pt x="1453" y="1280"/>
                      <a:pt x="1038" y="692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8"/>
              <p:cNvSpPr/>
              <p:nvPr/>
            </p:nvSpPr>
            <p:spPr>
              <a:xfrm>
                <a:off x="5270110" y="3915264"/>
                <a:ext cx="289418" cy="353126"/>
              </a:xfrm>
              <a:custGeom>
                <a:avLst/>
                <a:gdLst/>
                <a:ahLst/>
                <a:cxnLst/>
                <a:rect l="l" t="t" r="r" b="b"/>
                <a:pathLst>
                  <a:path w="15693" h="19150" extrusionOk="0">
                    <a:moveTo>
                      <a:pt x="2143" y="1"/>
                    </a:moveTo>
                    <a:cubicBezTo>
                      <a:pt x="2005" y="1867"/>
                      <a:pt x="1556" y="3596"/>
                      <a:pt x="1279" y="5324"/>
                    </a:cubicBezTo>
                    <a:cubicBezTo>
                      <a:pt x="1003" y="6188"/>
                      <a:pt x="865" y="7190"/>
                      <a:pt x="553" y="8055"/>
                    </a:cubicBezTo>
                    <a:cubicBezTo>
                      <a:pt x="553" y="8469"/>
                      <a:pt x="415" y="8919"/>
                      <a:pt x="277" y="9333"/>
                    </a:cubicBezTo>
                    <a:cubicBezTo>
                      <a:pt x="277" y="9783"/>
                      <a:pt x="139" y="10198"/>
                      <a:pt x="0" y="10785"/>
                    </a:cubicBezTo>
                    <a:cubicBezTo>
                      <a:pt x="0" y="10923"/>
                      <a:pt x="139" y="11062"/>
                      <a:pt x="139" y="11235"/>
                    </a:cubicBezTo>
                    <a:cubicBezTo>
                      <a:pt x="277" y="11235"/>
                      <a:pt x="277" y="11373"/>
                      <a:pt x="277" y="11373"/>
                    </a:cubicBezTo>
                    <a:cubicBezTo>
                      <a:pt x="3146" y="12963"/>
                      <a:pt x="6188" y="14380"/>
                      <a:pt x="9195" y="15970"/>
                    </a:cubicBezTo>
                    <a:cubicBezTo>
                      <a:pt x="10646" y="16696"/>
                      <a:pt x="12098" y="17422"/>
                      <a:pt x="13654" y="18148"/>
                    </a:cubicBezTo>
                    <a:cubicBezTo>
                      <a:pt x="14380" y="18562"/>
                      <a:pt x="14967" y="18839"/>
                      <a:pt x="15693" y="19150"/>
                    </a:cubicBezTo>
                    <a:cubicBezTo>
                      <a:pt x="15693" y="19012"/>
                      <a:pt x="15555" y="18839"/>
                      <a:pt x="15382" y="18701"/>
                    </a:cubicBezTo>
                    <a:cubicBezTo>
                      <a:pt x="13826" y="18148"/>
                      <a:pt x="12236" y="17422"/>
                      <a:pt x="10646" y="16558"/>
                    </a:cubicBezTo>
                    <a:cubicBezTo>
                      <a:pt x="7052" y="14829"/>
                      <a:pt x="3595" y="12790"/>
                      <a:pt x="277" y="10923"/>
                    </a:cubicBezTo>
                    <a:cubicBezTo>
                      <a:pt x="1003" y="7467"/>
                      <a:pt x="1729" y="4010"/>
                      <a:pt x="2420" y="554"/>
                    </a:cubicBezTo>
                    <a:cubicBezTo>
                      <a:pt x="2420" y="416"/>
                      <a:pt x="2282" y="139"/>
                      <a:pt x="2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>
                <a:off x="5309631" y="3872575"/>
                <a:ext cx="305371" cy="416855"/>
              </a:xfrm>
              <a:custGeom>
                <a:avLst/>
                <a:gdLst/>
                <a:ahLst/>
                <a:cxnLst/>
                <a:rect l="l" t="t" r="r" b="b"/>
                <a:pathLst>
                  <a:path w="16558" h="22606" extrusionOk="0">
                    <a:moveTo>
                      <a:pt x="726" y="0"/>
                    </a:moveTo>
                    <a:cubicBezTo>
                      <a:pt x="726" y="0"/>
                      <a:pt x="588" y="0"/>
                      <a:pt x="588" y="138"/>
                    </a:cubicBezTo>
                    <a:cubicBezTo>
                      <a:pt x="450" y="138"/>
                      <a:pt x="450" y="277"/>
                      <a:pt x="277" y="277"/>
                    </a:cubicBezTo>
                    <a:lnTo>
                      <a:pt x="277" y="415"/>
                    </a:lnTo>
                    <a:lnTo>
                      <a:pt x="277" y="726"/>
                    </a:lnTo>
                    <a:cubicBezTo>
                      <a:pt x="139" y="1141"/>
                      <a:pt x="139" y="1728"/>
                      <a:pt x="139" y="2316"/>
                    </a:cubicBezTo>
                    <a:lnTo>
                      <a:pt x="0" y="2316"/>
                    </a:lnTo>
                    <a:cubicBezTo>
                      <a:pt x="139" y="2454"/>
                      <a:pt x="277" y="2731"/>
                      <a:pt x="277" y="2869"/>
                    </a:cubicBezTo>
                    <a:cubicBezTo>
                      <a:pt x="588" y="2143"/>
                      <a:pt x="726" y="1279"/>
                      <a:pt x="865" y="588"/>
                    </a:cubicBezTo>
                    <a:cubicBezTo>
                      <a:pt x="1314" y="1279"/>
                      <a:pt x="1729" y="1867"/>
                      <a:pt x="2316" y="2592"/>
                    </a:cubicBezTo>
                    <a:cubicBezTo>
                      <a:pt x="2731" y="3318"/>
                      <a:pt x="3319" y="4044"/>
                      <a:pt x="3733" y="4735"/>
                    </a:cubicBezTo>
                    <a:lnTo>
                      <a:pt x="4045" y="5185"/>
                    </a:lnTo>
                    <a:cubicBezTo>
                      <a:pt x="5047" y="6775"/>
                      <a:pt x="6049" y="8365"/>
                      <a:pt x="7052" y="9920"/>
                    </a:cubicBezTo>
                    <a:cubicBezTo>
                      <a:pt x="8054" y="11372"/>
                      <a:pt x="8918" y="12824"/>
                      <a:pt x="10093" y="14241"/>
                    </a:cubicBezTo>
                    <a:cubicBezTo>
                      <a:pt x="11096" y="15693"/>
                      <a:pt x="12237" y="17144"/>
                      <a:pt x="13239" y="18561"/>
                    </a:cubicBezTo>
                    <a:cubicBezTo>
                      <a:pt x="13550" y="18873"/>
                      <a:pt x="13688" y="19149"/>
                      <a:pt x="13827" y="19426"/>
                    </a:cubicBezTo>
                    <a:cubicBezTo>
                      <a:pt x="14414" y="20290"/>
                      <a:pt x="15140" y="21016"/>
                      <a:pt x="15693" y="21880"/>
                    </a:cubicBezTo>
                    <a:lnTo>
                      <a:pt x="16004" y="22329"/>
                    </a:lnTo>
                    <a:cubicBezTo>
                      <a:pt x="15417" y="22018"/>
                      <a:pt x="14829" y="21741"/>
                      <a:pt x="13965" y="21327"/>
                    </a:cubicBezTo>
                    <a:cubicBezTo>
                      <a:pt x="13688" y="21327"/>
                      <a:pt x="13550" y="21154"/>
                      <a:pt x="13239" y="21016"/>
                    </a:cubicBezTo>
                    <a:lnTo>
                      <a:pt x="13239" y="21016"/>
                    </a:lnTo>
                    <a:cubicBezTo>
                      <a:pt x="13412" y="21154"/>
                      <a:pt x="13550" y="21327"/>
                      <a:pt x="13550" y="21465"/>
                    </a:cubicBezTo>
                    <a:lnTo>
                      <a:pt x="13688" y="21603"/>
                    </a:lnTo>
                    <a:cubicBezTo>
                      <a:pt x="14103" y="21741"/>
                      <a:pt x="14552" y="21880"/>
                      <a:pt x="14829" y="22018"/>
                    </a:cubicBezTo>
                    <a:cubicBezTo>
                      <a:pt x="15140" y="22191"/>
                      <a:pt x="15278" y="22329"/>
                      <a:pt x="15417" y="22329"/>
                    </a:cubicBezTo>
                    <a:cubicBezTo>
                      <a:pt x="15555" y="22467"/>
                      <a:pt x="15693" y="22467"/>
                      <a:pt x="15831" y="22467"/>
                    </a:cubicBezTo>
                    <a:cubicBezTo>
                      <a:pt x="15831" y="22606"/>
                      <a:pt x="16004" y="22606"/>
                      <a:pt x="16004" y="22606"/>
                    </a:cubicBezTo>
                    <a:lnTo>
                      <a:pt x="16419" y="22606"/>
                    </a:lnTo>
                    <a:cubicBezTo>
                      <a:pt x="16419" y="22467"/>
                      <a:pt x="16557" y="22467"/>
                      <a:pt x="16557" y="22329"/>
                    </a:cubicBezTo>
                    <a:lnTo>
                      <a:pt x="16557" y="21880"/>
                    </a:lnTo>
                    <a:lnTo>
                      <a:pt x="16419" y="21880"/>
                    </a:lnTo>
                    <a:lnTo>
                      <a:pt x="16419" y="21603"/>
                    </a:lnTo>
                    <a:cubicBezTo>
                      <a:pt x="16281" y="21465"/>
                      <a:pt x="16142" y="21327"/>
                      <a:pt x="16004" y="21016"/>
                    </a:cubicBezTo>
                    <a:cubicBezTo>
                      <a:pt x="16004" y="21016"/>
                      <a:pt x="16004" y="20877"/>
                      <a:pt x="15831" y="20877"/>
                    </a:cubicBezTo>
                    <a:cubicBezTo>
                      <a:pt x="14967" y="19426"/>
                      <a:pt x="14103" y="18147"/>
                      <a:pt x="13101" y="16833"/>
                    </a:cubicBezTo>
                    <a:cubicBezTo>
                      <a:pt x="12548" y="16142"/>
                      <a:pt x="11960" y="15416"/>
                      <a:pt x="11372" y="14690"/>
                    </a:cubicBezTo>
                    <a:cubicBezTo>
                      <a:pt x="10958" y="13964"/>
                      <a:pt x="10370" y="13238"/>
                      <a:pt x="9782" y="12374"/>
                    </a:cubicBezTo>
                    <a:cubicBezTo>
                      <a:pt x="7639" y="9367"/>
                      <a:pt x="5635" y="6325"/>
                      <a:pt x="3457" y="3318"/>
                    </a:cubicBezTo>
                    <a:cubicBezTo>
                      <a:pt x="2731" y="2316"/>
                      <a:pt x="1867" y="1279"/>
                      <a:pt x="1141" y="277"/>
                    </a:cubicBezTo>
                    <a:cubicBezTo>
                      <a:pt x="1003" y="138"/>
                      <a:pt x="1003" y="0"/>
                      <a:pt x="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8"/>
              <p:cNvSpPr/>
              <p:nvPr/>
            </p:nvSpPr>
            <p:spPr>
              <a:xfrm>
                <a:off x="5288588" y="368900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>
                <a:off x="5368276" y="3750189"/>
                <a:ext cx="517644" cy="711968"/>
              </a:xfrm>
              <a:custGeom>
                <a:avLst/>
                <a:gdLst/>
                <a:ahLst/>
                <a:cxnLst/>
                <a:rect l="l" t="t" r="r" b="b"/>
                <a:pathLst>
                  <a:path w="28068" h="38610" extrusionOk="0">
                    <a:moveTo>
                      <a:pt x="139" y="1"/>
                    </a:moveTo>
                    <a:cubicBezTo>
                      <a:pt x="139" y="139"/>
                      <a:pt x="139" y="450"/>
                      <a:pt x="0" y="588"/>
                    </a:cubicBezTo>
                    <a:cubicBezTo>
                      <a:pt x="415" y="1176"/>
                      <a:pt x="726" y="1729"/>
                      <a:pt x="1003" y="2178"/>
                    </a:cubicBezTo>
                    <a:lnTo>
                      <a:pt x="1141" y="2455"/>
                    </a:lnTo>
                    <a:cubicBezTo>
                      <a:pt x="1590" y="2904"/>
                      <a:pt x="1867" y="3457"/>
                      <a:pt x="2143" y="4045"/>
                    </a:cubicBezTo>
                    <a:cubicBezTo>
                      <a:pt x="2593" y="4632"/>
                      <a:pt x="3008" y="5324"/>
                      <a:pt x="3457" y="5911"/>
                    </a:cubicBezTo>
                    <a:cubicBezTo>
                      <a:pt x="4459" y="7225"/>
                      <a:pt x="5462" y="8642"/>
                      <a:pt x="6602" y="10094"/>
                    </a:cubicBezTo>
                    <a:cubicBezTo>
                      <a:pt x="7916" y="11822"/>
                      <a:pt x="9195" y="13550"/>
                      <a:pt x="10508" y="15140"/>
                    </a:cubicBezTo>
                    <a:cubicBezTo>
                      <a:pt x="12513" y="17871"/>
                      <a:pt x="14691" y="20601"/>
                      <a:pt x="16834" y="23470"/>
                    </a:cubicBezTo>
                    <a:cubicBezTo>
                      <a:pt x="17560" y="24645"/>
                      <a:pt x="18424" y="25786"/>
                      <a:pt x="19288" y="26927"/>
                    </a:cubicBezTo>
                    <a:cubicBezTo>
                      <a:pt x="21465" y="30107"/>
                      <a:pt x="23885" y="33425"/>
                      <a:pt x="26339" y="36605"/>
                    </a:cubicBezTo>
                    <a:cubicBezTo>
                      <a:pt x="26477" y="36743"/>
                      <a:pt x="26650" y="36881"/>
                      <a:pt x="26650" y="37158"/>
                    </a:cubicBezTo>
                    <a:cubicBezTo>
                      <a:pt x="26927" y="37469"/>
                      <a:pt x="27203" y="37746"/>
                      <a:pt x="27514" y="38022"/>
                    </a:cubicBezTo>
                    <a:cubicBezTo>
                      <a:pt x="27514" y="38160"/>
                      <a:pt x="27653" y="38333"/>
                      <a:pt x="27653" y="38471"/>
                    </a:cubicBezTo>
                    <a:lnTo>
                      <a:pt x="27653" y="38610"/>
                    </a:lnTo>
                    <a:lnTo>
                      <a:pt x="28067" y="38610"/>
                    </a:lnTo>
                    <a:cubicBezTo>
                      <a:pt x="27514" y="37607"/>
                      <a:pt x="26788" y="36605"/>
                      <a:pt x="26201" y="35741"/>
                    </a:cubicBezTo>
                    <a:cubicBezTo>
                      <a:pt x="25060" y="34151"/>
                      <a:pt x="23885" y="32699"/>
                      <a:pt x="22744" y="31109"/>
                    </a:cubicBezTo>
                    <a:cubicBezTo>
                      <a:pt x="20601" y="28102"/>
                      <a:pt x="18285" y="25198"/>
                      <a:pt x="15970" y="22053"/>
                    </a:cubicBezTo>
                    <a:cubicBezTo>
                      <a:pt x="14241" y="19599"/>
                      <a:pt x="12375" y="17007"/>
                      <a:pt x="10647" y="14414"/>
                    </a:cubicBezTo>
                    <a:cubicBezTo>
                      <a:pt x="9644" y="13101"/>
                      <a:pt x="8780" y="11822"/>
                      <a:pt x="7778" y="10681"/>
                    </a:cubicBezTo>
                    <a:cubicBezTo>
                      <a:pt x="7328" y="9955"/>
                      <a:pt x="6913" y="9368"/>
                      <a:pt x="6326" y="8780"/>
                    </a:cubicBezTo>
                    <a:cubicBezTo>
                      <a:pt x="5911" y="8227"/>
                      <a:pt x="5462" y="7639"/>
                      <a:pt x="5047" y="7052"/>
                    </a:cubicBezTo>
                    <a:cubicBezTo>
                      <a:pt x="3457" y="5047"/>
                      <a:pt x="2005" y="2731"/>
                      <a:pt x="553" y="588"/>
                    </a:cubicBezTo>
                    <a:cubicBezTo>
                      <a:pt x="415" y="450"/>
                      <a:pt x="277" y="139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>
                <a:off x="5277763" y="3662877"/>
                <a:ext cx="66300" cy="58013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146" extrusionOk="0">
                    <a:moveTo>
                      <a:pt x="0" y="0"/>
                    </a:moveTo>
                    <a:cubicBezTo>
                      <a:pt x="138" y="138"/>
                      <a:pt x="277" y="277"/>
                      <a:pt x="450" y="415"/>
                    </a:cubicBezTo>
                    <a:lnTo>
                      <a:pt x="588" y="553"/>
                    </a:lnTo>
                    <a:cubicBezTo>
                      <a:pt x="1314" y="1003"/>
                      <a:pt x="1867" y="1417"/>
                      <a:pt x="2316" y="1867"/>
                    </a:cubicBezTo>
                    <a:cubicBezTo>
                      <a:pt x="2593" y="2281"/>
                      <a:pt x="3042" y="2593"/>
                      <a:pt x="3318" y="3007"/>
                    </a:cubicBezTo>
                    <a:cubicBezTo>
                      <a:pt x="3382" y="3007"/>
                      <a:pt x="3446" y="3007"/>
                      <a:pt x="3496" y="3021"/>
                    </a:cubicBezTo>
                    <a:lnTo>
                      <a:pt x="3496" y="3021"/>
                    </a:lnTo>
                    <a:cubicBezTo>
                      <a:pt x="2518" y="1801"/>
                      <a:pt x="1404" y="836"/>
                      <a:pt x="0" y="0"/>
                    </a:cubicBezTo>
                    <a:close/>
                    <a:moveTo>
                      <a:pt x="3496" y="3021"/>
                    </a:moveTo>
                    <a:cubicBezTo>
                      <a:pt x="3529" y="3062"/>
                      <a:pt x="3562" y="3104"/>
                      <a:pt x="3595" y="3146"/>
                    </a:cubicBezTo>
                    <a:cubicBezTo>
                      <a:pt x="3595" y="3071"/>
                      <a:pt x="3555" y="3037"/>
                      <a:pt x="3496" y="30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>
                <a:off x="5338953" y="3718325"/>
                <a:ext cx="31887" cy="4272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139" y="139"/>
                      <a:pt x="277" y="311"/>
                      <a:pt x="277" y="450"/>
                    </a:cubicBezTo>
                    <a:cubicBezTo>
                      <a:pt x="865" y="1003"/>
                      <a:pt x="1279" y="1729"/>
                      <a:pt x="1590" y="2316"/>
                    </a:cubicBezTo>
                    <a:cubicBezTo>
                      <a:pt x="1729" y="2178"/>
                      <a:pt x="1729" y="1867"/>
                      <a:pt x="1729" y="1729"/>
                    </a:cubicBezTo>
                    <a:cubicBezTo>
                      <a:pt x="1279" y="1176"/>
                      <a:pt x="865" y="588"/>
                      <a:pt x="277" y="139"/>
                    </a:cubicBezTo>
                    <a:cubicBezTo>
                      <a:pt x="277" y="0"/>
                      <a:pt x="139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>
                <a:off x="5152819" y="3657142"/>
                <a:ext cx="757323" cy="853883"/>
              </a:xfrm>
              <a:custGeom>
                <a:avLst/>
                <a:gdLst/>
                <a:ahLst/>
                <a:cxnLst/>
                <a:rect l="l" t="t" r="r" b="b"/>
                <a:pathLst>
                  <a:path w="41064" h="46306" extrusionOk="0">
                    <a:moveTo>
                      <a:pt x="6188" y="0"/>
                    </a:moveTo>
                    <a:cubicBezTo>
                      <a:pt x="6049" y="0"/>
                      <a:pt x="5911" y="173"/>
                      <a:pt x="5911" y="173"/>
                    </a:cubicBezTo>
                    <a:cubicBezTo>
                      <a:pt x="5773" y="449"/>
                      <a:pt x="5496" y="726"/>
                      <a:pt x="5323" y="1037"/>
                    </a:cubicBezTo>
                    <a:cubicBezTo>
                      <a:pt x="5185" y="1314"/>
                      <a:pt x="5047" y="1728"/>
                      <a:pt x="4909" y="2039"/>
                    </a:cubicBezTo>
                    <a:cubicBezTo>
                      <a:pt x="4770" y="2765"/>
                      <a:pt x="4459" y="3457"/>
                      <a:pt x="4321" y="4182"/>
                    </a:cubicBezTo>
                    <a:cubicBezTo>
                      <a:pt x="4183" y="4770"/>
                      <a:pt x="4045" y="5496"/>
                      <a:pt x="3906" y="6222"/>
                    </a:cubicBezTo>
                    <a:cubicBezTo>
                      <a:pt x="3768" y="7086"/>
                      <a:pt x="3595" y="7950"/>
                      <a:pt x="3319" y="8814"/>
                    </a:cubicBezTo>
                    <a:cubicBezTo>
                      <a:pt x="2593" y="12409"/>
                      <a:pt x="1729" y="16142"/>
                      <a:pt x="1176" y="19875"/>
                    </a:cubicBezTo>
                    <a:cubicBezTo>
                      <a:pt x="726" y="22467"/>
                      <a:pt x="312" y="25060"/>
                      <a:pt x="0" y="27825"/>
                    </a:cubicBezTo>
                    <a:cubicBezTo>
                      <a:pt x="139" y="27825"/>
                      <a:pt x="139" y="27963"/>
                      <a:pt x="139" y="28101"/>
                    </a:cubicBezTo>
                    <a:lnTo>
                      <a:pt x="312" y="28101"/>
                    </a:lnTo>
                    <a:lnTo>
                      <a:pt x="312" y="28240"/>
                    </a:lnTo>
                    <a:cubicBezTo>
                      <a:pt x="2904" y="30244"/>
                      <a:pt x="5911" y="31834"/>
                      <a:pt x="8953" y="33286"/>
                    </a:cubicBezTo>
                    <a:cubicBezTo>
                      <a:pt x="12236" y="34876"/>
                      <a:pt x="15693" y="36466"/>
                      <a:pt x="19011" y="37883"/>
                    </a:cubicBezTo>
                    <a:cubicBezTo>
                      <a:pt x="20325" y="38609"/>
                      <a:pt x="21604" y="39197"/>
                      <a:pt x="22917" y="39750"/>
                    </a:cubicBezTo>
                    <a:cubicBezTo>
                      <a:pt x="24196" y="40476"/>
                      <a:pt x="25510" y="41063"/>
                      <a:pt x="26927" y="41478"/>
                    </a:cubicBezTo>
                    <a:cubicBezTo>
                      <a:pt x="29519" y="42515"/>
                      <a:pt x="32284" y="43379"/>
                      <a:pt x="35015" y="44382"/>
                    </a:cubicBezTo>
                    <a:cubicBezTo>
                      <a:pt x="36743" y="45107"/>
                      <a:pt x="38471" y="45660"/>
                      <a:pt x="40200" y="46248"/>
                    </a:cubicBezTo>
                    <a:cubicBezTo>
                      <a:pt x="40240" y="46289"/>
                      <a:pt x="40293" y="46305"/>
                      <a:pt x="40346" y="46305"/>
                    </a:cubicBezTo>
                    <a:cubicBezTo>
                      <a:pt x="40476" y="46305"/>
                      <a:pt x="40614" y="46208"/>
                      <a:pt x="40614" y="46110"/>
                    </a:cubicBezTo>
                    <a:lnTo>
                      <a:pt x="40753" y="46110"/>
                    </a:lnTo>
                    <a:cubicBezTo>
                      <a:pt x="40926" y="45972"/>
                      <a:pt x="41064" y="45660"/>
                      <a:pt x="40926" y="45522"/>
                    </a:cubicBezTo>
                    <a:cubicBezTo>
                      <a:pt x="40476" y="44796"/>
                      <a:pt x="40200" y="44243"/>
                      <a:pt x="39750" y="43656"/>
                    </a:cubicBezTo>
                    <a:lnTo>
                      <a:pt x="39336" y="43656"/>
                    </a:lnTo>
                    <a:cubicBezTo>
                      <a:pt x="39336" y="43656"/>
                      <a:pt x="39474" y="43794"/>
                      <a:pt x="39474" y="43932"/>
                    </a:cubicBezTo>
                    <a:cubicBezTo>
                      <a:pt x="39612" y="44243"/>
                      <a:pt x="39889" y="44382"/>
                      <a:pt x="40200" y="44520"/>
                    </a:cubicBezTo>
                    <a:cubicBezTo>
                      <a:pt x="40338" y="44658"/>
                      <a:pt x="40338" y="45107"/>
                      <a:pt x="40200" y="45246"/>
                    </a:cubicBezTo>
                    <a:cubicBezTo>
                      <a:pt x="40061" y="45246"/>
                      <a:pt x="40061" y="45384"/>
                      <a:pt x="39889" y="45384"/>
                    </a:cubicBezTo>
                    <a:cubicBezTo>
                      <a:pt x="39750" y="45384"/>
                      <a:pt x="39750" y="45246"/>
                      <a:pt x="39612" y="45246"/>
                    </a:cubicBezTo>
                    <a:lnTo>
                      <a:pt x="39336" y="45246"/>
                    </a:lnTo>
                    <a:cubicBezTo>
                      <a:pt x="39197" y="45107"/>
                      <a:pt x="39024" y="45107"/>
                      <a:pt x="38886" y="44935"/>
                    </a:cubicBezTo>
                    <a:cubicBezTo>
                      <a:pt x="38886" y="44935"/>
                      <a:pt x="38748" y="44935"/>
                      <a:pt x="38748" y="44796"/>
                    </a:cubicBezTo>
                    <a:cubicBezTo>
                      <a:pt x="38610" y="44935"/>
                      <a:pt x="38610" y="44935"/>
                      <a:pt x="38471" y="44935"/>
                    </a:cubicBezTo>
                    <a:cubicBezTo>
                      <a:pt x="38471" y="44935"/>
                      <a:pt x="38333" y="44935"/>
                      <a:pt x="38333" y="44796"/>
                    </a:cubicBezTo>
                    <a:cubicBezTo>
                      <a:pt x="37296" y="44520"/>
                      <a:pt x="36294" y="44243"/>
                      <a:pt x="35291" y="43932"/>
                    </a:cubicBezTo>
                    <a:lnTo>
                      <a:pt x="34427" y="43656"/>
                    </a:lnTo>
                    <a:cubicBezTo>
                      <a:pt x="33287" y="43379"/>
                      <a:pt x="31973" y="42930"/>
                      <a:pt x="30694" y="42342"/>
                    </a:cubicBezTo>
                    <a:cubicBezTo>
                      <a:pt x="24784" y="40199"/>
                      <a:pt x="19737" y="38194"/>
                      <a:pt x="15140" y="35879"/>
                    </a:cubicBezTo>
                    <a:cubicBezTo>
                      <a:pt x="13688" y="35291"/>
                      <a:pt x="12548" y="34738"/>
                      <a:pt x="11372" y="34150"/>
                    </a:cubicBezTo>
                    <a:cubicBezTo>
                      <a:pt x="10093" y="33424"/>
                      <a:pt x="8953" y="32837"/>
                      <a:pt x="7916" y="32146"/>
                    </a:cubicBezTo>
                    <a:lnTo>
                      <a:pt x="7225" y="31696"/>
                    </a:lnTo>
                    <a:cubicBezTo>
                      <a:pt x="5185" y="30556"/>
                      <a:pt x="3042" y="29242"/>
                      <a:pt x="865" y="28378"/>
                    </a:cubicBezTo>
                    <a:cubicBezTo>
                      <a:pt x="588" y="28240"/>
                      <a:pt x="450" y="27963"/>
                      <a:pt x="450" y="27825"/>
                    </a:cubicBezTo>
                    <a:cubicBezTo>
                      <a:pt x="312" y="27652"/>
                      <a:pt x="312" y="27514"/>
                      <a:pt x="450" y="27376"/>
                    </a:cubicBezTo>
                    <a:lnTo>
                      <a:pt x="450" y="26961"/>
                    </a:lnTo>
                    <a:cubicBezTo>
                      <a:pt x="588" y="26235"/>
                      <a:pt x="726" y="25371"/>
                      <a:pt x="865" y="24507"/>
                    </a:cubicBezTo>
                    <a:lnTo>
                      <a:pt x="1003" y="23781"/>
                    </a:lnTo>
                    <a:cubicBezTo>
                      <a:pt x="1314" y="22640"/>
                      <a:pt x="1452" y="21603"/>
                      <a:pt x="1729" y="20463"/>
                    </a:cubicBezTo>
                    <a:cubicBezTo>
                      <a:pt x="2178" y="18458"/>
                      <a:pt x="2593" y="16280"/>
                      <a:pt x="3042" y="14137"/>
                    </a:cubicBezTo>
                    <a:lnTo>
                      <a:pt x="3319" y="12824"/>
                    </a:lnTo>
                    <a:cubicBezTo>
                      <a:pt x="4045" y="9091"/>
                      <a:pt x="4909" y="5185"/>
                      <a:pt x="5635" y="1314"/>
                    </a:cubicBezTo>
                    <a:cubicBezTo>
                      <a:pt x="5773" y="864"/>
                      <a:pt x="6049" y="588"/>
                      <a:pt x="6499" y="588"/>
                    </a:cubicBezTo>
                    <a:lnTo>
                      <a:pt x="6775" y="588"/>
                    </a:lnTo>
                    <a:cubicBezTo>
                      <a:pt x="6775" y="726"/>
                      <a:pt x="6913" y="726"/>
                      <a:pt x="7052" y="726"/>
                    </a:cubicBezTo>
                    <a:lnTo>
                      <a:pt x="7225" y="726"/>
                    </a:lnTo>
                    <a:cubicBezTo>
                      <a:pt x="7052" y="588"/>
                      <a:pt x="6913" y="449"/>
                      <a:pt x="6775" y="311"/>
                    </a:cubicBezTo>
                    <a:cubicBezTo>
                      <a:pt x="6775" y="311"/>
                      <a:pt x="6637" y="311"/>
                      <a:pt x="6637" y="173"/>
                    </a:cubicBezTo>
                    <a:lnTo>
                      <a:pt x="6499" y="173"/>
                    </a:lnTo>
                    <a:cubicBezTo>
                      <a:pt x="6499" y="173"/>
                      <a:pt x="6360" y="0"/>
                      <a:pt x="6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8"/>
              <p:cNvSpPr/>
              <p:nvPr/>
            </p:nvSpPr>
            <p:spPr>
              <a:xfrm>
                <a:off x="5548675" y="4334661"/>
                <a:ext cx="18498" cy="1851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4" extrusionOk="0">
                    <a:moveTo>
                      <a:pt x="588" y="1"/>
                    </a:moveTo>
                    <a:cubicBezTo>
                      <a:pt x="450" y="1"/>
                      <a:pt x="450" y="1"/>
                      <a:pt x="450" y="139"/>
                    </a:cubicBezTo>
                    <a:cubicBezTo>
                      <a:pt x="277" y="139"/>
                      <a:pt x="139" y="139"/>
                      <a:pt x="139" y="277"/>
                    </a:cubicBezTo>
                    <a:cubicBezTo>
                      <a:pt x="0" y="415"/>
                      <a:pt x="0" y="588"/>
                      <a:pt x="0" y="727"/>
                    </a:cubicBezTo>
                    <a:cubicBezTo>
                      <a:pt x="139" y="865"/>
                      <a:pt x="450" y="865"/>
                      <a:pt x="726" y="1003"/>
                    </a:cubicBezTo>
                    <a:cubicBezTo>
                      <a:pt x="865" y="865"/>
                      <a:pt x="865" y="727"/>
                      <a:pt x="1003" y="727"/>
                    </a:cubicBezTo>
                    <a:cubicBezTo>
                      <a:pt x="1003" y="415"/>
                      <a:pt x="865" y="139"/>
                      <a:pt x="726" y="139"/>
                    </a:cubicBezTo>
                    <a:cubicBezTo>
                      <a:pt x="726" y="1"/>
                      <a:pt x="588" y="1"/>
                      <a:pt x="5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8"/>
              <p:cNvSpPr/>
              <p:nvPr/>
            </p:nvSpPr>
            <p:spPr>
              <a:xfrm>
                <a:off x="5521898" y="4323837"/>
                <a:ext cx="21688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003" extrusionOk="0">
                    <a:moveTo>
                      <a:pt x="588" y="0"/>
                    </a:moveTo>
                    <a:cubicBezTo>
                      <a:pt x="450" y="0"/>
                      <a:pt x="312" y="138"/>
                      <a:pt x="312" y="311"/>
                    </a:cubicBezTo>
                    <a:cubicBezTo>
                      <a:pt x="173" y="449"/>
                      <a:pt x="173" y="588"/>
                      <a:pt x="1" y="726"/>
                    </a:cubicBezTo>
                    <a:cubicBezTo>
                      <a:pt x="312" y="864"/>
                      <a:pt x="588" y="864"/>
                      <a:pt x="865" y="1002"/>
                    </a:cubicBezTo>
                    <a:cubicBezTo>
                      <a:pt x="865" y="864"/>
                      <a:pt x="1038" y="726"/>
                      <a:pt x="1038" y="726"/>
                    </a:cubicBezTo>
                    <a:cubicBezTo>
                      <a:pt x="1176" y="449"/>
                      <a:pt x="1038" y="138"/>
                      <a:pt x="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>
                <a:off x="5585652" y="4318729"/>
                <a:ext cx="35078" cy="50378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732" extrusionOk="0">
                    <a:moveTo>
                      <a:pt x="1314" y="1"/>
                    </a:moveTo>
                    <a:cubicBezTo>
                      <a:pt x="1175" y="1"/>
                      <a:pt x="1037" y="139"/>
                      <a:pt x="1037" y="139"/>
                    </a:cubicBezTo>
                    <a:cubicBezTo>
                      <a:pt x="588" y="865"/>
                      <a:pt x="311" y="1729"/>
                      <a:pt x="0" y="2455"/>
                    </a:cubicBezTo>
                    <a:cubicBezTo>
                      <a:pt x="173" y="2455"/>
                      <a:pt x="450" y="2593"/>
                      <a:pt x="726" y="2731"/>
                    </a:cubicBezTo>
                    <a:cubicBezTo>
                      <a:pt x="1175" y="2005"/>
                      <a:pt x="1452" y="1279"/>
                      <a:pt x="1901" y="588"/>
                    </a:cubicBezTo>
                    <a:cubicBezTo>
                      <a:pt x="1901" y="415"/>
                      <a:pt x="1728" y="139"/>
                      <a:pt x="15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8"/>
              <p:cNvSpPr/>
              <p:nvPr/>
            </p:nvSpPr>
            <p:spPr>
              <a:xfrm>
                <a:off x="5614974" y="4366525"/>
                <a:ext cx="18498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727" extrusionOk="0">
                    <a:moveTo>
                      <a:pt x="588" y="1"/>
                    </a:moveTo>
                    <a:cubicBezTo>
                      <a:pt x="450" y="1"/>
                      <a:pt x="138" y="1"/>
                      <a:pt x="138" y="139"/>
                    </a:cubicBezTo>
                    <a:cubicBezTo>
                      <a:pt x="138" y="277"/>
                      <a:pt x="0" y="416"/>
                      <a:pt x="0" y="416"/>
                    </a:cubicBezTo>
                    <a:cubicBezTo>
                      <a:pt x="311" y="589"/>
                      <a:pt x="588" y="727"/>
                      <a:pt x="864" y="727"/>
                    </a:cubicBezTo>
                    <a:lnTo>
                      <a:pt x="864" y="589"/>
                    </a:lnTo>
                    <a:cubicBezTo>
                      <a:pt x="1003" y="277"/>
                      <a:pt x="864" y="1"/>
                      <a:pt x="7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8"/>
              <p:cNvSpPr/>
              <p:nvPr/>
            </p:nvSpPr>
            <p:spPr>
              <a:xfrm>
                <a:off x="5453054" y="4249893"/>
                <a:ext cx="40186" cy="6376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458" extrusionOk="0">
                    <a:moveTo>
                      <a:pt x="1591" y="1"/>
                    </a:moveTo>
                    <a:cubicBezTo>
                      <a:pt x="1452" y="139"/>
                      <a:pt x="1452" y="139"/>
                      <a:pt x="1314" y="277"/>
                    </a:cubicBezTo>
                    <a:cubicBezTo>
                      <a:pt x="865" y="1141"/>
                      <a:pt x="450" y="2144"/>
                      <a:pt x="1" y="3008"/>
                    </a:cubicBezTo>
                    <a:cubicBezTo>
                      <a:pt x="277" y="3146"/>
                      <a:pt x="588" y="3284"/>
                      <a:pt x="865" y="3457"/>
                    </a:cubicBezTo>
                    <a:cubicBezTo>
                      <a:pt x="1314" y="2420"/>
                      <a:pt x="1591" y="1556"/>
                      <a:pt x="2178" y="692"/>
                    </a:cubicBezTo>
                    <a:lnTo>
                      <a:pt x="2178" y="277"/>
                    </a:lnTo>
                    <a:cubicBezTo>
                      <a:pt x="2178" y="139"/>
                      <a:pt x="2005" y="139"/>
                      <a:pt x="1867" y="139"/>
                    </a:cubicBezTo>
                    <a:cubicBezTo>
                      <a:pt x="1867" y="1"/>
                      <a:pt x="1729" y="1"/>
                      <a:pt x="1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>
                <a:off x="5413533" y="4273477"/>
                <a:ext cx="21061" cy="21058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54" y="0"/>
                    </a:moveTo>
                    <a:cubicBezTo>
                      <a:pt x="415" y="0"/>
                      <a:pt x="277" y="139"/>
                      <a:pt x="277" y="277"/>
                    </a:cubicBezTo>
                    <a:cubicBezTo>
                      <a:pt x="139" y="450"/>
                      <a:pt x="139" y="588"/>
                      <a:pt x="1" y="726"/>
                    </a:cubicBezTo>
                    <a:cubicBezTo>
                      <a:pt x="277" y="865"/>
                      <a:pt x="554" y="1003"/>
                      <a:pt x="865" y="1141"/>
                    </a:cubicBezTo>
                    <a:cubicBezTo>
                      <a:pt x="865" y="865"/>
                      <a:pt x="1003" y="726"/>
                      <a:pt x="1003" y="588"/>
                    </a:cubicBezTo>
                    <a:cubicBezTo>
                      <a:pt x="1141" y="450"/>
                      <a:pt x="1141" y="277"/>
                      <a:pt x="1141" y="277"/>
                    </a:cubicBezTo>
                    <a:cubicBezTo>
                      <a:pt x="1003" y="139"/>
                      <a:pt x="1003" y="0"/>
                      <a:pt x="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>
                <a:off x="5477287" y="4300252"/>
                <a:ext cx="21043" cy="2360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280" extrusionOk="0">
                    <a:moveTo>
                      <a:pt x="691" y="0"/>
                    </a:moveTo>
                    <a:cubicBezTo>
                      <a:pt x="553" y="0"/>
                      <a:pt x="277" y="138"/>
                      <a:pt x="277" y="277"/>
                    </a:cubicBezTo>
                    <a:cubicBezTo>
                      <a:pt x="138" y="415"/>
                      <a:pt x="138" y="726"/>
                      <a:pt x="0" y="864"/>
                    </a:cubicBezTo>
                    <a:cubicBezTo>
                      <a:pt x="277" y="1003"/>
                      <a:pt x="553" y="1141"/>
                      <a:pt x="864" y="1279"/>
                    </a:cubicBezTo>
                    <a:cubicBezTo>
                      <a:pt x="864" y="1003"/>
                      <a:pt x="1002" y="864"/>
                      <a:pt x="1002" y="553"/>
                    </a:cubicBezTo>
                    <a:cubicBezTo>
                      <a:pt x="1141" y="415"/>
                      <a:pt x="1002" y="138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>
                <a:off x="5498310" y="4313639"/>
                <a:ext cx="21061" cy="184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03" extrusionOk="0">
                    <a:moveTo>
                      <a:pt x="727" y="0"/>
                    </a:moveTo>
                    <a:cubicBezTo>
                      <a:pt x="416" y="0"/>
                      <a:pt x="277" y="0"/>
                      <a:pt x="277" y="277"/>
                    </a:cubicBezTo>
                    <a:cubicBezTo>
                      <a:pt x="139" y="415"/>
                      <a:pt x="139" y="553"/>
                      <a:pt x="1" y="691"/>
                    </a:cubicBezTo>
                    <a:cubicBezTo>
                      <a:pt x="277" y="864"/>
                      <a:pt x="588" y="1002"/>
                      <a:pt x="865" y="1002"/>
                    </a:cubicBezTo>
                    <a:cubicBezTo>
                      <a:pt x="865" y="864"/>
                      <a:pt x="1003" y="691"/>
                      <a:pt x="1003" y="553"/>
                    </a:cubicBezTo>
                    <a:cubicBezTo>
                      <a:pt x="1141" y="415"/>
                      <a:pt x="1003" y="138"/>
                      <a:pt x="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8"/>
              <p:cNvSpPr/>
              <p:nvPr/>
            </p:nvSpPr>
            <p:spPr>
              <a:xfrm>
                <a:off x="5729075" y="4385020"/>
                <a:ext cx="29342" cy="3699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2006" extrusionOk="0">
                    <a:moveTo>
                      <a:pt x="1037" y="0"/>
                    </a:moveTo>
                    <a:cubicBezTo>
                      <a:pt x="864" y="0"/>
                      <a:pt x="726" y="139"/>
                      <a:pt x="588" y="277"/>
                    </a:cubicBezTo>
                    <a:cubicBezTo>
                      <a:pt x="450" y="726"/>
                      <a:pt x="173" y="1141"/>
                      <a:pt x="0" y="1590"/>
                    </a:cubicBezTo>
                    <a:lnTo>
                      <a:pt x="0" y="1729"/>
                    </a:lnTo>
                    <a:cubicBezTo>
                      <a:pt x="311" y="1729"/>
                      <a:pt x="450" y="1867"/>
                      <a:pt x="726" y="2005"/>
                    </a:cubicBezTo>
                    <a:cubicBezTo>
                      <a:pt x="1037" y="1452"/>
                      <a:pt x="1176" y="1003"/>
                      <a:pt x="1452" y="588"/>
                    </a:cubicBezTo>
                    <a:cubicBezTo>
                      <a:pt x="1590" y="450"/>
                      <a:pt x="1452" y="139"/>
                      <a:pt x="1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8"/>
              <p:cNvSpPr/>
              <p:nvPr/>
            </p:nvSpPr>
            <p:spPr>
              <a:xfrm>
                <a:off x="5819588" y="4443659"/>
                <a:ext cx="13408" cy="510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77" extrusionOk="0">
                    <a:moveTo>
                      <a:pt x="277" y="0"/>
                    </a:moveTo>
                    <a:cubicBezTo>
                      <a:pt x="277" y="0"/>
                      <a:pt x="139" y="0"/>
                      <a:pt x="1" y="139"/>
                    </a:cubicBezTo>
                    <a:cubicBezTo>
                      <a:pt x="277" y="139"/>
                      <a:pt x="588" y="277"/>
                      <a:pt x="726" y="277"/>
                    </a:cubicBezTo>
                    <a:cubicBezTo>
                      <a:pt x="726" y="139"/>
                      <a:pt x="726" y="139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>
                <a:off x="5665321" y="4385020"/>
                <a:ext cx="19143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65" extrusionOk="0">
                    <a:moveTo>
                      <a:pt x="588" y="0"/>
                    </a:moveTo>
                    <a:cubicBezTo>
                      <a:pt x="450" y="0"/>
                      <a:pt x="312" y="139"/>
                      <a:pt x="174" y="277"/>
                    </a:cubicBezTo>
                    <a:cubicBezTo>
                      <a:pt x="174" y="450"/>
                      <a:pt x="174" y="450"/>
                      <a:pt x="1" y="588"/>
                    </a:cubicBezTo>
                    <a:cubicBezTo>
                      <a:pt x="312" y="588"/>
                      <a:pt x="588" y="726"/>
                      <a:pt x="865" y="864"/>
                    </a:cubicBezTo>
                    <a:cubicBezTo>
                      <a:pt x="865" y="726"/>
                      <a:pt x="1038" y="726"/>
                      <a:pt x="1038" y="726"/>
                    </a:cubicBezTo>
                    <a:cubicBezTo>
                      <a:pt x="1038" y="450"/>
                      <a:pt x="1038" y="139"/>
                      <a:pt x="727" y="139"/>
                    </a:cubicBezTo>
                    <a:cubicBezTo>
                      <a:pt x="727" y="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>
                <a:off x="5792810" y="4432817"/>
                <a:ext cx="15953" cy="10861"/>
              </a:xfrm>
              <a:custGeom>
                <a:avLst/>
                <a:gdLst/>
                <a:ahLst/>
                <a:cxnLst/>
                <a:rect l="l" t="t" r="r" b="b"/>
                <a:pathLst>
                  <a:path w="865" h="589" extrusionOk="0">
                    <a:moveTo>
                      <a:pt x="450" y="1"/>
                    </a:moveTo>
                    <a:cubicBezTo>
                      <a:pt x="312" y="1"/>
                      <a:pt x="174" y="139"/>
                      <a:pt x="1" y="277"/>
                    </a:cubicBezTo>
                    <a:cubicBezTo>
                      <a:pt x="312" y="277"/>
                      <a:pt x="588" y="450"/>
                      <a:pt x="865" y="588"/>
                    </a:cubicBezTo>
                    <a:lnTo>
                      <a:pt x="865" y="450"/>
                    </a:lnTo>
                    <a:cubicBezTo>
                      <a:pt x="865" y="277"/>
                      <a:pt x="727" y="1"/>
                      <a:pt x="5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8"/>
              <p:cNvSpPr/>
              <p:nvPr/>
            </p:nvSpPr>
            <p:spPr>
              <a:xfrm>
                <a:off x="5286043" y="3670511"/>
                <a:ext cx="52930" cy="4783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5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5" y="589"/>
                      <a:pt x="692" y="1003"/>
                      <a:pt x="692" y="1453"/>
                    </a:cubicBezTo>
                    <a:cubicBezTo>
                      <a:pt x="1141" y="1867"/>
                      <a:pt x="1556" y="2179"/>
                      <a:pt x="1867" y="2593"/>
                    </a:cubicBezTo>
                    <a:lnTo>
                      <a:pt x="2869" y="2593"/>
                    </a:lnTo>
                    <a:cubicBezTo>
                      <a:pt x="2593" y="2179"/>
                      <a:pt x="2144" y="1867"/>
                      <a:pt x="1867" y="1453"/>
                    </a:cubicBezTo>
                    <a:cubicBezTo>
                      <a:pt x="1418" y="1003"/>
                      <a:pt x="865" y="589"/>
                      <a:pt x="139" y="13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8"/>
              <p:cNvSpPr/>
              <p:nvPr/>
            </p:nvSpPr>
            <p:spPr>
              <a:xfrm>
                <a:off x="5689554" y="4395845"/>
                <a:ext cx="18498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727" extrusionOk="0">
                    <a:moveTo>
                      <a:pt x="588" y="1"/>
                    </a:moveTo>
                    <a:cubicBezTo>
                      <a:pt x="277" y="1"/>
                      <a:pt x="139" y="139"/>
                      <a:pt x="139" y="277"/>
                    </a:cubicBezTo>
                    <a:cubicBezTo>
                      <a:pt x="139" y="277"/>
                      <a:pt x="139" y="416"/>
                      <a:pt x="0" y="416"/>
                    </a:cubicBezTo>
                    <a:cubicBezTo>
                      <a:pt x="277" y="554"/>
                      <a:pt x="588" y="554"/>
                      <a:pt x="864" y="727"/>
                    </a:cubicBezTo>
                    <a:cubicBezTo>
                      <a:pt x="1003" y="416"/>
                      <a:pt x="864" y="139"/>
                      <a:pt x="726" y="139"/>
                    </a:cubicBezTo>
                    <a:cubicBezTo>
                      <a:pt x="588" y="139"/>
                      <a:pt x="588" y="1"/>
                      <a:pt x="5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>
                <a:off x="5764133" y="4419429"/>
                <a:ext cx="18498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727" extrusionOk="0">
                    <a:moveTo>
                      <a:pt x="415" y="1"/>
                    </a:moveTo>
                    <a:cubicBezTo>
                      <a:pt x="277" y="1"/>
                      <a:pt x="139" y="139"/>
                      <a:pt x="139" y="312"/>
                    </a:cubicBezTo>
                    <a:cubicBezTo>
                      <a:pt x="0" y="312"/>
                      <a:pt x="0" y="450"/>
                      <a:pt x="0" y="450"/>
                    </a:cubicBezTo>
                    <a:cubicBezTo>
                      <a:pt x="277" y="588"/>
                      <a:pt x="553" y="727"/>
                      <a:pt x="865" y="727"/>
                    </a:cubicBezTo>
                    <a:lnTo>
                      <a:pt x="865" y="588"/>
                    </a:lnTo>
                    <a:cubicBezTo>
                      <a:pt x="1003" y="450"/>
                      <a:pt x="865" y="139"/>
                      <a:pt x="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>
                <a:off x="5394408" y="4265825"/>
                <a:ext cx="19143" cy="18514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04" extrusionOk="0">
                    <a:moveTo>
                      <a:pt x="588" y="1"/>
                    </a:moveTo>
                    <a:cubicBezTo>
                      <a:pt x="450" y="1"/>
                      <a:pt x="312" y="1"/>
                      <a:pt x="173" y="277"/>
                    </a:cubicBezTo>
                    <a:cubicBezTo>
                      <a:pt x="173" y="415"/>
                      <a:pt x="1" y="415"/>
                      <a:pt x="1" y="554"/>
                    </a:cubicBezTo>
                    <a:cubicBezTo>
                      <a:pt x="173" y="692"/>
                      <a:pt x="312" y="865"/>
                      <a:pt x="450" y="865"/>
                    </a:cubicBezTo>
                    <a:cubicBezTo>
                      <a:pt x="588" y="865"/>
                      <a:pt x="726" y="1003"/>
                      <a:pt x="726" y="1003"/>
                    </a:cubicBezTo>
                    <a:cubicBezTo>
                      <a:pt x="865" y="865"/>
                      <a:pt x="865" y="692"/>
                      <a:pt x="1038" y="554"/>
                    </a:cubicBezTo>
                    <a:cubicBezTo>
                      <a:pt x="1038" y="415"/>
                      <a:pt x="1038" y="139"/>
                      <a:pt x="7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>
                <a:off x="5641734" y="4374178"/>
                <a:ext cx="18516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65" extrusionOk="0">
                    <a:moveTo>
                      <a:pt x="416" y="1"/>
                    </a:moveTo>
                    <a:lnTo>
                      <a:pt x="277" y="174"/>
                    </a:lnTo>
                    <a:cubicBezTo>
                      <a:pt x="277" y="174"/>
                      <a:pt x="139" y="174"/>
                      <a:pt x="139" y="312"/>
                    </a:cubicBezTo>
                    <a:cubicBezTo>
                      <a:pt x="1" y="450"/>
                      <a:pt x="1" y="450"/>
                      <a:pt x="1" y="588"/>
                    </a:cubicBezTo>
                    <a:cubicBezTo>
                      <a:pt x="277" y="727"/>
                      <a:pt x="588" y="727"/>
                      <a:pt x="727" y="865"/>
                    </a:cubicBezTo>
                    <a:cubicBezTo>
                      <a:pt x="865" y="865"/>
                      <a:pt x="865" y="727"/>
                      <a:pt x="865" y="727"/>
                    </a:cubicBezTo>
                    <a:cubicBezTo>
                      <a:pt x="1003" y="588"/>
                      <a:pt x="1003" y="450"/>
                      <a:pt x="865" y="312"/>
                    </a:cubicBezTo>
                    <a:lnTo>
                      <a:pt x="727" y="174"/>
                    </a:lnTo>
                    <a:cubicBezTo>
                      <a:pt x="588" y="1"/>
                      <a:pt x="588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>
                <a:off x="5368276" y="4249893"/>
                <a:ext cx="18498" cy="21058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142" extrusionOk="0">
                    <a:moveTo>
                      <a:pt x="415" y="1"/>
                    </a:moveTo>
                    <a:cubicBezTo>
                      <a:pt x="277" y="139"/>
                      <a:pt x="277" y="139"/>
                      <a:pt x="139" y="277"/>
                    </a:cubicBezTo>
                    <a:cubicBezTo>
                      <a:pt x="139" y="415"/>
                      <a:pt x="139" y="554"/>
                      <a:pt x="0" y="692"/>
                    </a:cubicBezTo>
                    <a:cubicBezTo>
                      <a:pt x="277" y="865"/>
                      <a:pt x="553" y="1003"/>
                      <a:pt x="865" y="1141"/>
                    </a:cubicBezTo>
                    <a:cubicBezTo>
                      <a:pt x="865" y="1003"/>
                      <a:pt x="1003" y="865"/>
                      <a:pt x="1003" y="692"/>
                    </a:cubicBezTo>
                    <a:lnTo>
                      <a:pt x="1003" y="277"/>
                    </a:lnTo>
                    <a:cubicBezTo>
                      <a:pt x="1003" y="139"/>
                      <a:pt x="865" y="139"/>
                      <a:pt x="7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5259266" y="4191254"/>
                <a:ext cx="21061" cy="21058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88" y="1"/>
                    </a:moveTo>
                    <a:cubicBezTo>
                      <a:pt x="416" y="1"/>
                      <a:pt x="277" y="1"/>
                      <a:pt x="277" y="139"/>
                    </a:cubicBezTo>
                    <a:cubicBezTo>
                      <a:pt x="139" y="277"/>
                      <a:pt x="139" y="415"/>
                      <a:pt x="1" y="588"/>
                    </a:cubicBezTo>
                    <a:cubicBezTo>
                      <a:pt x="277" y="726"/>
                      <a:pt x="588" y="1003"/>
                      <a:pt x="865" y="1141"/>
                    </a:cubicBezTo>
                    <a:cubicBezTo>
                      <a:pt x="865" y="1003"/>
                      <a:pt x="1003" y="726"/>
                      <a:pt x="1003" y="588"/>
                    </a:cubicBezTo>
                    <a:cubicBezTo>
                      <a:pt x="1141" y="277"/>
                      <a:pt x="1003" y="139"/>
                      <a:pt x="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>
                <a:off x="5236961" y="4175322"/>
                <a:ext cx="18498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865" extrusionOk="0">
                    <a:moveTo>
                      <a:pt x="415" y="0"/>
                    </a:moveTo>
                    <a:cubicBezTo>
                      <a:pt x="277" y="0"/>
                      <a:pt x="138" y="0"/>
                      <a:pt x="0" y="139"/>
                    </a:cubicBezTo>
                    <a:cubicBezTo>
                      <a:pt x="277" y="415"/>
                      <a:pt x="415" y="726"/>
                      <a:pt x="691" y="865"/>
                    </a:cubicBezTo>
                    <a:cubicBezTo>
                      <a:pt x="691" y="865"/>
                      <a:pt x="691" y="726"/>
                      <a:pt x="864" y="588"/>
                    </a:cubicBezTo>
                    <a:cubicBezTo>
                      <a:pt x="1003" y="277"/>
                      <a:pt x="864" y="0"/>
                      <a:pt x="5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>
                <a:off x="5275200" y="4198906"/>
                <a:ext cx="2106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314" extrusionOk="0">
                    <a:moveTo>
                      <a:pt x="727" y="0"/>
                    </a:moveTo>
                    <a:cubicBezTo>
                      <a:pt x="589" y="0"/>
                      <a:pt x="277" y="0"/>
                      <a:pt x="277" y="173"/>
                    </a:cubicBezTo>
                    <a:cubicBezTo>
                      <a:pt x="139" y="450"/>
                      <a:pt x="139" y="588"/>
                      <a:pt x="1" y="726"/>
                    </a:cubicBezTo>
                    <a:cubicBezTo>
                      <a:pt x="277" y="1037"/>
                      <a:pt x="589" y="1176"/>
                      <a:pt x="865" y="1314"/>
                    </a:cubicBezTo>
                    <a:cubicBezTo>
                      <a:pt x="865" y="1037"/>
                      <a:pt x="1003" y="864"/>
                      <a:pt x="1003" y="588"/>
                    </a:cubicBezTo>
                    <a:cubicBezTo>
                      <a:pt x="1142" y="311"/>
                      <a:pt x="1142" y="173"/>
                      <a:pt x="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>
                <a:off x="5344043" y="4236505"/>
                <a:ext cx="18516" cy="2360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280" extrusionOk="0">
                    <a:moveTo>
                      <a:pt x="589" y="1"/>
                    </a:moveTo>
                    <a:cubicBezTo>
                      <a:pt x="450" y="1"/>
                      <a:pt x="312" y="1"/>
                      <a:pt x="139" y="277"/>
                    </a:cubicBezTo>
                    <a:cubicBezTo>
                      <a:pt x="139" y="415"/>
                      <a:pt x="1" y="554"/>
                      <a:pt x="1" y="865"/>
                    </a:cubicBezTo>
                    <a:cubicBezTo>
                      <a:pt x="312" y="1003"/>
                      <a:pt x="589" y="1141"/>
                      <a:pt x="727" y="1280"/>
                    </a:cubicBezTo>
                    <a:cubicBezTo>
                      <a:pt x="865" y="1003"/>
                      <a:pt x="865" y="865"/>
                      <a:pt x="1003" y="554"/>
                    </a:cubicBezTo>
                    <a:lnTo>
                      <a:pt x="1003" y="277"/>
                    </a:lnTo>
                    <a:cubicBezTo>
                      <a:pt x="1003" y="139"/>
                      <a:pt x="865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>
                <a:off x="5317911" y="4175322"/>
                <a:ext cx="39541" cy="6885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3734" extrusionOk="0">
                    <a:moveTo>
                      <a:pt x="1729" y="0"/>
                    </a:moveTo>
                    <a:lnTo>
                      <a:pt x="1556" y="139"/>
                    </a:lnTo>
                    <a:cubicBezTo>
                      <a:pt x="1418" y="139"/>
                      <a:pt x="1418" y="277"/>
                      <a:pt x="1280" y="277"/>
                    </a:cubicBezTo>
                    <a:cubicBezTo>
                      <a:pt x="692" y="1279"/>
                      <a:pt x="416" y="2316"/>
                      <a:pt x="1" y="3457"/>
                    </a:cubicBezTo>
                    <a:lnTo>
                      <a:pt x="277" y="3457"/>
                    </a:lnTo>
                    <a:cubicBezTo>
                      <a:pt x="416" y="3595"/>
                      <a:pt x="692" y="3733"/>
                      <a:pt x="865" y="3733"/>
                    </a:cubicBezTo>
                    <a:cubicBezTo>
                      <a:pt x="1141" y="2731"/>
                      <a:pt x="1556" y="1729"/>
                      <a:pt x="2144" y="726"/>
                    </a:cubicBezTo>
                    <a:lnTo>
                      <a:pt x="2144" y="277"/>
                    </a:lnTo>
                    <a:cubicBezTo>
                      <a:pt x="2144" y="277"/>
                      <a:pt x="2006" y="139"/>
                      <a:pt x="1867" y="139"/>
                    </a:cubicBezTo>
                    <a:lnTo>
                      <a:pt x="17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>
                <a:off x="5158554" y="3667966"/>
                <a:ext cx="708874" cy="817777"/>
              </a:xfrm>
              <a:custGeom>
                <a:avLst/>
                <a:gdLst/>
                <a:ahLst/>
                <a:cxnLst/>
                <a:rect l="l" t="t" r="r" b="b"/>
                <a:pathLst>
                  <a:path w="38437" h="44348" extrusionOk="0">
                    <a:moveTo>
                      <a:pt x="6326" y="29519"/>
                    </a:moveTo>
                    <a:cubicBezTo>
                      <a:pt x="6326" y="29830"/>
                      <a:pt x="6188" y="30107"/>
                      <a:pt x="6188" y="30522"/>
                    </a:cubicBezTo>
                    <a:cubicBezTo>
                      <a:pt x="6049" y="30383"/>
                      <a:pt x="6049" y="30383"/>
                      <a:pt x="5877" y="30383"/>
                    </a:cubicBezTo>
                    <a:cubicBezTo>
                      <a:pt x="6049" y="30107"/>
                      <a:pt x="6188" y="29830"/>
                      <a:pt x="6326" y="29519"/>
                    </a:cubicBezTo>
                    <a:close/>
                    <a:moveTo>
                      <a:pt x="6188" y="1"/>
                    </a:moveTo>
                    <a:cubicBezTo>
                      <a:pt x="5738" y="1"/>
                      <a:pt x="5462" y="277"/>
                      <a:pt x="5324" y="727"/>
                    </a:cubicBezTo>
                    <a:cubicBezTo>
                      <a:pt x="4598" y="4598"/>
                      <a:pt x="3734" y="8504"/>
                      <a:pt x="3008" y="12237"/>
                    </a:cubicBezTo>
                    <a:lnTo>
                      <a:pt x="2731" y="13550"/>
                    </a:lnTo>
                    <a:cubicBezTo>
                      <a:pt x="2282" y="15693"/>
                      <a:pt x="1867" y="17871"/>
                      <a:pt x="1418" y="19876"/>
                    </a:cubicBezTo>
                    <a:cubicBezTo>
                      <a:pt x="1141" y="21016"/>
                      <a:pt x="1003" y="22053"/>
                      <a:pt x="692" y="23194"/>
                    </a:cubicBezTo>
                    <a:lnTo>
                      <a:pt x="554" y="23920"/>
                    </a:lnTo>
                    <a:cubicBezTo>
                      <a:pt x="415" y="24784"/>
                      <a:pt x="277" y="25648"/>
                      <a:pt x="139" y="26374"/>
                    </a:cubicBezTo>
                    <a:lnTo>
                      <a:pt x="139" y="26789"/>
                    </a:lnTo>
                    <a:cubicBezTo>
                      <a:pt x="1" y="26927"/>
                      <a:pt x="1" y="27065"/>
                      <a:pt x="139" y="27238"/>
                    </a:cubicBezTo>
                    <a:cubicBezTo>
                      <a:pt x="139" y="27376"/>
                      <a:pt x="277" y="27653"/>
                      <a:pt x="554" y="27791"/>
                    </a:cubicBezTo>
                    <a:cubicBezTo>
                      <a:pt x="2731" y="28655"/>
                      <a:pt x="4874" y="29969"/>
                      <a:pt x="6914" y="31109"/>
                    </a:cubicBezTo>
                    <a:lnTo>
                      <a:pt x="7605" y="31559"/>
                    </a:lnTo>
                    <a:cubicBezTo>
                      <a:pt x="8642" y="32250"/>
                      <a:pt x="9782" y="32837"/>
                      <a:pt x="11061" y="33563"/>
                    </a:cubicBezTo>
                    <a:cubicBezTo>
                      <a:pt x="12237" y="34151"/>
                      <a:pt x="13377" y="34704"/>
                      <a:pt x="14829" y="35292"/>
                    </a:cubicBezTo>
                    <a:cubicBezTo>
                      <a:pt x="19426" y="37607"/>
                      <a:pt x="24473" y="39612"/>
                      <a:pt x="30383" y="41755"/>
                    </a:cubicBezTo>
                    <a:cubicBezTo>
                      <a:pt x="31662" y="42343"/>
                      <a:pt x="32976" y="42792"/>
                      <a:pt x="34116" y="43069"/>
                    </a:cubicBezTo>
                    <a:lnTo>
                      <a:pt x="34980" y="43345"/>
                    </a:lnTo>
                    <a:cubicBezTo>
                      <a:pt x="35983" y="43656"/>
                      <a:pt x="36985" y="43933"/>
                      <a:pt x="38022" y="44209"/>
                    </a:cubicBezTo>
                    <a:cubicBezTo>
                      <a:pt x="38022" y="44348"/>
                      <a:pt x="38160" y="44348"/>
                      <a:pt x="38160" y="44348"/>
                    </a:cubicBezTo>
                    <a:cubicBezTo>
                      <a:pt x="38299" y="44348"/>
                      <a:pt x="38299" y="44348"/>
                      <a:pt x="38437" y="44209"/>
                    </a:cubicBezTo>
                    <a:cubicBezTo>
                      <a:pt x="38160" y="44209"/>
                      <a:pt x="37849" y="44071"/>
                      <a:pt x="37573" y="43933"/>
                    </a:cubicBezTo>
                    <a:lnTo>
                      <a:pt x="37711" y="43795"/>
                    </a:lnTo>
                    <a:cubicBezTo>
                      <a:pt x="37711" y="43656"/>
                      <a:pt x="37849" y="43483"/>
                      <a:pt x="37849" y="43345"/>
                    </a:cubicBezTo>
                    <a:cubicBezTo>
                      <a:pt x="38022" y="43069"/>
                      <a:pt x="37849" y="42792"/>
                      <a:pt x="37711" y="42792"/>
                    </a:cubicBezTo>
                    <a:lnTo>
                      <a:pt x="37435" y="42792"/>
                    </a:lnTo>
                    <a:cubicBezTo>
                      <a:pt x="37296" y="42792"/>
                      <a:pt x="37158" y="42792"/>
                      <a:pt x="37158" y="42930"/>
                    </a:cubicBezTo>
                    <a:cubicBezTo>
                      <a:pt x="36985" y="43069"/>
                      <a:pt x="36985" y="43345"/>
                      <a:pt x="36847" y="43483"/>
                    </a:cubicBezTo>
                    <a:lnTo>
                      <a:pt x="36847" y="43795"/>
                    </a:lnTo>
                    <a:cubicBezTo>
                      <a:pt x="36709" y="43656"/>
                      <a:pt x="36432" y="43656"/>
                      <a:pt x="36294" y="43483"/>
                    </a:cubicBezTo>
                    <a:cubicBezTo>
                      <a:pt x="36294" y="43207"/>
                      <a:pt x="36432" y="42930"/>
                      <a:pt x="36570" y="42619"/>
                    </a:cubicBezTo>
                    <a:lnTo>
                      <a:pt x="36570" y="42343"/>
                    </a:lnTo>
                    <a:cubicBezTo>
                      <a:pt x="36432" y="42343"/>
                      <a:pt x="36121" y="42205"/>
                      <a:pt x="35845" y="42205"/>
                    </a:cubicBezTo>
                    <a:lnTo>
                      <a:pt x="35845" y="42343"/>
                    </a:lnTo>
                    <a:cubicBezTo>
                      <a:pt x="35706" y="42619"/>
                      <a:pt x="35568" y="42792"/>
                      <a:pt x="35430" y="43069"/>
                    </a:cubicBezTo>
                    <a:lnTo>
                      <a:pt x="35430" y="43207"/>
                    </a:lnTo>
                    <a:cubicBezTo>
                      <a:pt x="35430" y="43207"/>
                      <a:pt x="35257" y="43069"/>
                      <a:pt x="35119" y="43069"/>
                    </a:cubicBezTo>
                    <a:lnTo>
                      <a:pt x="34980" y="43069"/>
                    </a:lnTo>
                    <a:cubicBezTo>
                      <a:pt x="35119" y="42619"/>
                      <a:pt x="35119" y="42343"/>
                      <a:pt x="35257" y="42066"/>
                    </a:cubicBezTo>
                    <a:cubicBezTo>
                      <a:pt x="34980" y="41928"/>
                      <a:pt x="34704" y="41755"/>
                      <a:pt x="34393" y="41755"/>
                    </a:cubicBezTo>
                    <a:lnTo>
                      <a:pt x="34393" y="42066"/>
                    </a:lnTo>
                    <a:cubicBezTo>
                      <a:pt x="34255" y="42205"/>
                      <a:pt x="34255" y="42481"/>
                      <a:pt x="34116" y="42619"/>
                    </a:cubicBezTo>
                    <a:cubicBezTo>
                      <a:pt x="33840" y="42619"/>
                      <a:pt x="33529" y="42481"/>
                      <a:pt x="33390" y="42343"/>
                    </a:cubicBezTo>
                    <a:cubicBezTo>
                      <a:pt x="33390" y="42066"/>
                      <a:pt x="33529" y="41755"/>
                      <a:pt x="33702" y="41479"/>
                    </a:cubicBezTo>
                    <a:cubicBezTo>
                      <a:pt x="33390" y="41479"/>
                      <a:pt x="33114" y="41340"/>
                      <a:pt x="32837" y="41202"/>
                    </a:cubicBezTo>
                    <a:cubicBezTo>
                      <a:pt x="32665" y="41479"/>
                      <a:pt x="32526" y="41755"/>
                      <a:pt x="32526" y="42066"/>
                    </a:cubicBezTo>
                    <a:cubicBezTo>
                      <a:pt x="32112" y="41928"/>
                      <a:pt x="31800" y="41928"/>
                      <a:pt x="31386" y="41755"/>
                    </a:cubicBezTo>
                    <a:cubicBezTo>
                      <a:pt x="31524" y="41617"/>
                      <a:pt x="31524" y="41617"/>
                      <a:pt x="31524" y="41479"/>
                    </a:cubicBezTo>
                    <a:cubicBezTo>
                      <a:pt x="31524" y="41340"/>
                      <a:pt x="31662" y="41064"/>
                      <a:pt x="31662" y="40891"/>
                    </a:cubicBezTo>
                    <a:cubicBezTo>
                      <a:pt x="31386" y="40753"/>
                      <a:pt x="31247" y="40615"/>
                      <a:pt x="30936" y="40615"/>
                    </a:cubicBezTo>
                    <a:cubicBezTo>
                      <a:pt x="30798" y="40891"/>
                      <a:pt x="30660" y="41202"/>
                      <a:pt x="30660" y="41479"/>
                    </a:cubicBezTo>
                    <a:cubicBezTo>
                      <a:pt x="30245" y="41340"/>
                      <a:pt x="29796" y="41202"/>
                      <a:pt x="29381" y="41064"/>
                    </a:cubicBezTo>
                    <a:cubicBezTo>
                      <a:pt x="29519" y="40753"/>
                      <a:pt x="29519" y="40476"/>
                      <a:pt x="29657" y="40200"/>
                    </a:cubicBezTo>
                    <a:cubicBezTo>
                      <a:pt x="29381" y="40027"/>
                      <a:pt x="29070" y="40027"/>
                      <a:pt x="28793" y="39889"/>
                    </a:cubicBezTo>
                    <a:cubicBezTo>
                      <a:pt x="28793" y="40200"/>
                      <a:pt x="28655" y="40476"/>
                      <a:pt x="28517" y="40753"/>
                    </a:cubicBezTo>
                    <a:cubicBezTo>
                      <a:pt x="28344" y="40615"/>
                      <a:pt x="28206" y="40615"/>
                      <a:pt x="28067" y="40476"/>
                    </a:cubicBezTo>
                    <a:cubicBezTo>
                      <a:pt x="28067" y="40200"/>
                      <a:pt x="28206" y="39889"/>
                      <a:pt x="28344" y="39750"/>
                    </a:cubicBezTo>
                    <a:cubicBezTo>
                      <a:pt x="28067" y="39612"/>
                      <a:pt x="27791" y="39474"/>
                      <a:pt x="27480" y="39474"/>
                    </a:cubicBezTo>
                    <a:cubicBezTo>
                      <a:pt x="27480" y="39612"/>
                      <a:pt x="27342" y="39889"/>
                      <a:pt x="27203" y="40200"/>
                    </a:cubicBezTo>
                    <a:cubicBezTo>
                      <a:pt x="27065" y="40200"/>
                      <a:pt x="26788" y="40027"/>
                      <a:pt x="26616" y="40027"/>
                    </a:cubicBezTo>
                    <a:cubicBezTo>
                      <a:pt x="26788" y="39750"/>
                      <a:pt x="26788" y="39474"/>
                      <a:pt x="26927" y="39163"/>
                    </a:cubicBezTo>
                    <a:cubicBezTo>
                      <a:pt x="26788" y="39025"/>
                      <a:pt x="26477" y="39025"/>
                      <a:pt x="26201" y="38886"/>
                    </a:cubicBezTo>
                    <a:cubicBezTo>
                      <a:pt x="26063" y="39025"/>
                      <a:pt x="26063" y="39163"/>
                      <a:pt x="25924" y="39336"/>
                    </a:cubicBezTo>
                    <a:cubicBezTo>
                      <a:pt x="25924" y="39474"/>
                      <a:pt x="25752" y="39474"/>
                      <a:pt x="25752" y="39612"/>
                    </a:cubicBezTo>
                    <a:cubicBezTo>
                      <a:pt x="25613" y="39612"/>
                      <a:pt x="25475" y="39474"/>
                      <a:pt x="25337" y="39474"/>
                    </a:cubicBezTo>
                    <a:lnTo>
                      <a:pt x="25337" y="39336"/>
                    </a:lnTo>
                    <a:cubicBezTo>
                      <a:pt x="25337" y="39025"/>
                      <a:pt x="25475" y="38886"/>
                      <a:pt x="25613" y="38610"/>
                    </a:cubicBezTo>
                    <a:cubicBezTo>
                      <a:pt x="25337" y="38610"/>
                      <a:pt x="25060" y="38472"/>
                      <a:pt x="24749" y="38299"/>
                    </a:cubicBezTo>
                    <a:cubicBezTo>
                      <a:pt x="24611" y="38610"/>
                      <a:pt x="24611" y="38886"/>
                      <a:pt x="24473" y="39163"/>
                    </a:cubicBezTo>
                    <a:cubicBezTo>
                      <a:pt x="24196" y="39025"/>
                      <a:pt x="23885" y="38886"/>
                      <a:pt x="23609" y="38748"/>
                    </a:cubicBezTo>
                    <a:cubicBezTo>
                      <a:pt x="23747" y="38472"/>
                      <a:pt x="23885" y="38299"/>
                      <a:pt x="23885" y="38022"/>
                    </a:cubicBezTo>
                    <a:cubicBezTo>
                      <a:pt x="23609" y="37884"/>
                      <a:pt x="23332" y="37746"/>
                      <a:pt x="23159" y="37746"/>
                    </a:cubicBezTo>
                    <a:cubicBezTo>
                      <a:pt x="23021" y="37884"/>
                      <a:pt x="22883" y="38160"/>
                      <a:pt x="22744" y="38299"/>
                    </a:cubicBezTo>
                    <a:cubicBezTo>
                      <a:pt x="22468" y="38160"/>
                      <a:pt x="22019" y="38022"/>
                      <a:pt x="21604" y="37746"/>
                    </a:cubicBezTo>
                    <a:cubicBezTo>
                      <a:pt x="21742" y="37607"/>
                      <a:pt x="21880" y="37296"/>
                      <a:pt x="21880" y="37158"/>
                    </a:cubicBezTo>
                    <a:cubicBezTo>
                      <a:pt x="21604" y="37020"/>
                      <a:pt x="21293" y="37020"/>
                      <a:pt x="21154" y="36882"/>
                    </a:cubicBezTo>
                    <a:cubicBezTo>
                      <a:pt x="21016" y="37020"/>
                      <a:pt x="20878" y="37158"/>
                      <a:pt x="20878" y="37435"/>
                    </a:cubicBezTo>
                    <a:cubicBezTo>
                      <a:pt x="20740" y="37296"/>
                      <a:pt x="20429" y="37296"/>
                      <a:pt x="20290" y="37158"/>
                    </a:cubicBezTo>
                    <a:cubicBezTo>
                      <a:pt x="20429" y="37020"/>
                      <a:pt x="20429" y="36882"/>
                      <a:pt x="20567" y="36570"/>
                    </a:cubicBezTo>
                    <a:cubicBezTo>
                      <a:pt x="20290" y="36432"/>
                      <a:pt x="20014" y="36432"/>
                      <a:pt x="19703" y="36294"/>
                    </a:cubicBezTo>
                    <a:cubicBezTo>
                      <a:pt x="19703" y="36432"/>
                      <a:pt x="19564" y="36570"/>
                      <a:pt x="19564" y="36882"/>
                    </a:cubicBezTo>
                    <a:cubicBezTo>
                      <a:pt x="19426" y="36743"/>
                      <a:pt x="19150" y="36570"/>
                      <a:pt x="19011" y="36570"/>
                    </a:cubicBezTo>
                    <a:cubicBezTo>
                      <a:pt x="19150" y="36432"/>
                      <a:pt x="19150" y="36156"/>
                      <a:pt x="19288" y="36017"/>
                    </a:cubicBezTo>
                    <a:cubicBezTo>
                      <a:pt x="19011" y="36017"/>
                      <a:pt x="18700" y="35879"/>
                      <a:pt x="18424" y="35706"/>
                    </a:cubicBezTo>
                    <a:cubicBezTo>
                      <a:pt x="18424" y="35879"/>
                      <a:pt x="18285" y="36017"/>
                      <a:pt x="18285" y="36156"/>
                    </a:cubicBezTo>
                    <a:cubicBezTo>
                      <a:pt x="18147" y="36156"/>
                      <a:pt x="17974" y="36156"/>
                      <a:pt x="17836" y="36017"/>
                    </a:cubicBezTo>
                    <a:cubicBezTo>
                      <a:pt x="17974" y="35879"/>
                      <a:pt x="17974" y="35706"/>
                      <a:pt x="18147" y="35568"/>
                    </a:cubicBezTo>
                    <a:cubicBezTo>
                      <a:pt x="17836" y="35430"/>
                      <a:pt x="17560" y="35292"/>
                      <a:pt x="17283" y="35153"/>
                    </a:cubicBezTo>
                    <a:cubicBezTo>
                      <a:pt x="17283" y="35292"/>
                      <a:pt x="17110" y="35430"/>
                      <a:pt x="17110" y="35706"/>
                    </a:cubicBezTo>
                    <a:cubicBezTo>
                      <a:pt x="16972" y="35568"/>
                      <a:pt x="16834" y="35568"/>
                      <a:pt x="16695" y="35430"/>
                    </a:cubicBezTo>
                    <a:cubicBezTo>
                      <a:pt x="16695" y="35292"/>
                      <a:pt x="16834" y="35153"/>
                      <a:pt x="16834" y="35015"/>
                    </a:cubicBezTo>
                    <a:cubicBezTo>
                      <a:pt x="16557" y="34842"/>
                      <a:pt x="16246" y="34704"/>
                      <a:pt x="15970" y="34566"/>
                    </a:cubicBezTo>
                    <a:cubicBezTo>
                      <a:pt x="15970" y="34704"/>
                      <a:pt x="15970" y="35015"/>
                      <a:pt x="15831" y="35153"/>
                    </a:cubicBezTo>
                    <a:lnTo>
                      <a:pt x="15831" y="35015"/>
                    </a:lnTo>
                    <a:cubicBezTo>
                      <a:pt x="15244" y="34842"/>
                      <a:pt x="14829" y="34704"/>
                      <a:pt x="14380" y="34427"/>
                    </a:cubicBezTo>
                    <a:cubicBezTo>
                      <a:pt x="14518" y="34289"/>
                      <a:pt x="14518" y="34151"/>
                      <a:pt x="14691" y="33978"/>
                    </a:cubicBezTo>
                    <a:cubicBezTo>
                      <a:pt x="14380" y="33840"/>
                      <a:pt x="14103" y="33702"/>
                      <a:pt x="13827" y="33563"/>
                    </a:cubicBezTo>
                    <a:cubicBezTo>
                      <a:pt x="13827" y="33702"/>
                      <a:pt x="13654" y="33840"/>
                      <a:pt x="13654" y="34151"/>
                    </a:cubicBezTo>
                    <a:cubicBezTo>
                      <a:pt x="13515" y="33978"/>
                      <a:pt x="13377" y="33978"/>
                      <a:pt x="13377" y="33978"/>
                    </a:cubicBezTo>
                    <a:cubicBezTo>
                      <a:pt x="13377" y="33702"/>
                      <a:pt x="13515" y="33563"/>
                      <a:pt x="13515" y="33425"/>
                    </a:cubicBezTo>
                    <a:cubicBezTo>
                      <a:pt x="13515" y="33425"/>
                      <a:pt x="13377" y="33287"/>
                      <a:pt x="13239" y="33287"/>
                    </a:cubicBezTo>
                    <a:cubicBezTo>
                      <a:pt x="13101" y="33287"/>
                      <a:pt x="12962" y="33114"/>
                      <a:pt x="12790" y="32976"/>
                    </a:cubicBezTo>
                    <a:cubicBezTo>
                      <a:pt x="12651" y="33287"/>
                      <a:pt x="12651" y="33425"/>
                      <a:pt x="12513" y="33563"/>
                    </a:cubicBezTo>
                    <a:cubicBezTo>
                      <a:pt x="12375" y="33425"/>
                      <a:pt x="12098" y="33425"/>
                      <a:pt x="11925" y="33287"/>
                    </a:cubicBezTo>
                    <a:cubicBezTo>
                      <a:pt x="12098" y="33114"/>
                      <a:pt x="12098" y="32976"/>
                      <a:pt x="12237" y="32699"/>
                    </a:cubicBezTo>
                    <a:cubicBezTo>
                      <a:pt x="11925" y="32561"/>
                      <a:pt x="11649" y="32423"/>
                      <a:pt x="11372" y="32250"/>
                    </a:cubicBezTo>
                    <a:cubicBezTo>
                      <a:pt x="11372" y="32561"/>
                      <a:pt x="11234" y="32699"/>
                      <a:pt x="11234" y="32976"/>
                    </a:cubicBezTo>
                    <a:cubicBezTo>
                      <a:pt x="11061" y="32837"/>
                      <a:pt x="10785" y="32837"/>
                      <a:pt x="10647" y="32699"/>
                    </a:cubicBezTo>
                    <a:cubicBezTo>
                      <a:pt x="10647" y="32561"/>
                      <a:pt x="10785" y="32423"/>
                      <a:pt x="10785" y="32423"/>
                    </a:cubicBezTo>
                    <a:lnTo>
                      <a:pt x="10785" y="32112"/>
                    </a:lnTo>
                    <a:cubicBezTo>
                      <a:pt x="10647" y="31973"/>
                      <a:pt x="10370" y="31835"/>
                      <a:pt x="10059" y="31697"/>
                    </a:cubicBezTo>
                    <a:cubicBezTo>
                      <a:pt x="10059" y="31835"/>
                      <a:pt x="9921" y="32112"/>
                      <a:pt x="9921" y="32250"/>
                    </a:cubicBezTo>
                    <a:cubicBezTo>
                      <a:pt x="9644" y="32250"/>
                      <a:pt x="9506" y="32112"/>
                      <a:pt x="9195" y="31973"/>
                    </a:cubicBezTo>
                    <a:cubicBezTo>
                      <a:pt x="9333" y="31835"/>
                      <a:pt x="9333" y="31559"/>
                      <a:pt x="9506" y="31247"/>
                    </a:cubicBezTo>
                    <a:cubicBezTo>
                      <a:pt x="9333" y="31247"/>
                      <a:pt x="9057" y="31109"/>
                      <a:pt x="8918" y="30971"/>
                    </a:cubicBezTo>
                    <a:lnTo>
                      <a:pt x="8642" y="30971"/>
                    </a:lnTo>
                    <a:cubicBezTo>
                      <a:pt x="8642" y="31109"/>
                      <a:pt x="8469" y="31386"/>
                      <a:pt x="8469" y="31697"/>
                    </a:cubicBezTo>
                    <a:cubicBezTo>
                      <a:pt x="7916" y="31386"/>
                      <a:pt x="7328" y="31109"/>
                      <a:pt x="6914" y="30833"/>
                    </a:cubicBezTo>
                    <a:lnTo>
                      <a:pt x="7052" y="30694"/>
                    </a:lnTo>
                    <a:lnTo>
                      <a:pt x="7052" y="30245"/>
                    </a:lnTo>
                    <a:lnTo>
                      <a:pt x="7190" y="30107"/>
                    </a:lnTo>
                    <a:cubicBezTo>
                      <a:pt x="6914" y="29969"/>
                      <a:pt x="6602" y="29830"/>
                      <a:pt x="6326" y="29519"/>
                    </a:cubicBezTo>
                    <a:cubicBezTo>
                      <a:pt x="6049" y="29381"/>
                      <a:pt x="5738" y="29104"/>
                      <a:pt x="5462" y="28966"/>
                    </a:cubicBezTo>
                    <a:cubicBezTo>
                      <a:pt x="5462" y="29243"/>
                      <a:pt x="5324" y="29657"/>
                      <a:pt x="5185" y="29969"/>
                    </a:cubicBezTo>
                    <a:cubicBezTo>
                      <a:pt x="5012" y="29830"/>
                      <a:pt x="4736" y="29657"/>
                      <a:pt x="4598" y="29657"/>
                    </a:cubicBezTo>
                    <a:cubicBezTo>
                      <a:pt x="4598" y="29381"/>
                      <a:pt x="4736" y="29243"/>
                      <a:pt x="4736" y="29104"/>
                    </a:cubicBezTo>
                    <a:cubicBezTo>
                      <a:pt x="4874" y="28793"/>
                      <a:pt x="4874" y="28655"/>
                      <a:pt x="5012" y="28379"/>
                    </a:cubicBezTo>
                    <a:cubicBezTo>
                      <a:pt x="4736" y="28240"/>
                      <a:pt x="4598" y="27929"/>
                      <a:pt x="4321" y="27653"/>
                    </a:cubicBezTo>
                    <a:cubicBezTo>
                      <a:pt x="4148" y="28240"/>
                      <a:pt x="4010" y="28655"/>
                      <a:pt x="3872" y="29104"/>
                    </a:cubicBezTo>
                    <a:cubicBezTo>
                      <a:pt x="3595" y="29104"/>
                      <a:pt x="3457" y="28966"/>
                      <a:pt x="3284" y="28793"/>
                    </a:cubicBezTo>
                    <a:cubicBezTo>
                      <a:pt x="3457" y="28240"/>
                      <a:pt x="3595" y="27791"/>
                      <a:pt x="3872" y="27238"/>
                    </a:cubicBezTo>
                    <a:lnTo>
                      <a:pt x="3872" y="26927"/>
                    </a:lnTo>
                    <a:cubicBezTo>
                      <a:pt x="3734" y="26789"/>
                      <a:pt x="3734" y="26789"/>
                      <a:pt x="3595" y="26650"/>
                    </a:cubicBezTo>
                    <a:lnTo>
                      <a:pt x="3457" y="26650"/>
                    </a:lnTo>
                    <a:cubicBezTo>
                      <a:pt x="3284" y="26650"/>
                      <a:pt x="3146" y="26789"/>
                      <a:pt x="3008" y="26927"/>
                    </a:cubicBezTo>
                    <a:cubicBezTo>
                      <a:pt x="2869" y="27376"/>
                      <a:pt x="2731" y="27791"/>
                      <a:pt x="2420" y="28379"/>
                    </a:cubicBezTo>
                    <a:cubicBezTo>
                      <a:pt x="2282" y="28102"/>
                      <a:pt x="2005" y="27929"/>
                      <a:pt x="1729" y="27791"/>
                    </a:cubicBezTo>
                    <a:cubicBezTo>
                      <a:pt x="2005" y="26789"/>
                      <a:pt x="2282" y="25786"/>
                      <a:pt x="2869" y="24922"/>
                    </a:cubicBezTo>
                    <a:lnTo>
                      <a:pt x="3008" y="24784"/>
                    </a:lnTo>
                    <a:cubicBezTo>
                      <a:pt x="3008" y="24473"/>
                      <a:pt x="2869" y="24196"/>
                      <a:pt x="2869" y="24058"/>
                    </a:cubicBezTo>
                    <a:lnTo>
                      <a:pt x="2731" y="23920"/>
                    </a:lnTo>
                    <a:cubicBezTo>
                      <a:pt x="2593" y="23920"/>
                      <a:pt x="2420" y="24058"/>
                      <a:pt x="2282" y="24196"/>
                    </a:cubicBezTo>
                    <a:cubicBezTo>
                      <a:pt x="2005" y="24646"/>
                      <a:pt x="1729" y="25199"/>
                      <a:pt x="1418" y="25924"/>
                    </a:cubicBezTo>
                    <a:cubicBezTo>
                      <a:pt x="1279" y="26374"/>
                      <a:pt x="1141" y="26789"/>
                      <a:pt x="1003" y="27238"/>
                    </a:cubicBezTo>
                    <a:cubicBezTo>
                      <a:pt x="865" y="27238"/>
                      <a:pt x="692" y="27065"/>
                      <a:pt x="692" y="26927"/>
                    </a:cubicBezTo>
                    <a:cubicBezTo>
                      <a:pt x="692" y="26512"/>
                      <a:pt x="692" y="26201"/>
                      <a:pt x="865" y="25786"/>
                    </a:cubicBezTo>
                    <a:cubicBezTo>
                      <a:pt x="1279" y="22053"/>
                      <a:pt x="1867" y="18286"/>
                      <a:pt x="2593" y="14553"/>
                    </a:cubicBezTo>
                    <a:cubicBezTo>
                      <a:pt x="3008" y="12824"/>
                      <a:pt x="3284" y="10958"/>
                      <a:pt x="3734" y="9091"/>
                    </a:cubicBezTo>
                    <a:cubicBezTo>
                      <a:pt x="4010" y="8054"/>
                      <a:pt x="4148" y="7190"/>
                      <a:pt x="4321" y="6326"/>
                    </a:cubicBezTo>
                    <a:cubicBezTo>
                      <a:pt x="4598" y="5635"/>
                      <a:pt x="4598" y="4909"/>
                      <a:pt x="4736" y="4321"/>
                    </a:cubicBezTo>
                    <a:cubicBezTo>
                      <a:pt x="5012" y="3319"/>
                      <a:pt x="5185" y="2455"/>
                      <a:pt x="5600" y="1452"/>
                    </a:cubicBezTo>
                    <a:cubicBezTo>
                      <a:pt x="5738" y="1141"/>
                      <a:pt x="5877" y="865"/>
                      <a:pt x="6049" y="450"/>
                    </a:cubicBezTo>
                    <a:cubicBezTo>
                      <a:pt x="6464" y="727"/>
                      <a:pt x="6741" y="865"/>
                      <a:pt x="7052" y="1141"/>
                    </a:cubicBezTo>
                    <a:cubicBezTo>
                      <a:pt x="7328" y="1314"/>
                      <a:pt x="7467" y="1452"/>
                      <a:pt x="7605" y="1591"/>
                    </a:cubicBezTo>
                    <a:cubicBezTo>
                      <a:pt x="7605" y="1141"/>
                      <a:pt x="7328" y="727"/>
                      <a:pt x="6914" y="139"/>
                    </a:cubicBezTo>
                    <a:lnTo>
                      <a:pt x="6741" y="139"/>
                    </a:lnTo>
                    <a:cubicBezTo>
                      <a:pt x="6602" y="139"/>
                      <a:pt x="6464" y="139"/>
                      <a:pt x="6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>
                <a:off x="5864844" y="4459591"/>
                <a:ext cx="31887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867" extrusionOk="0">
                    <a:moveTo>
                      <a:pt x="1" y="0"/>
                    </a:moveTo>
                    <a:cubicBezTo>
                      <a:pt x="415" y="553"/>
                      <a:pt x="727" y="1141"/>
                      <a:pt x="1141" y="1729"/>
                    </a:cubicBezTo>
                    <a:cubicBezTo>
                      <a:pt x="865" y="1590"/>
                      <a:pt x="588" y="1590"/>
                      <a:pt x="277" y="1418"/>
                    </a:cubicBezTo>
                    <a:lnTo>
                      <a:pt x="277" y="1418"/>
                    </a:lnTo>
                    <a:cubicBezTo>
                      <a:pt x="415" y="1590"/>
                      <a:pt x="588" y="1590"/>
                      <a:pt x="727" y="1729"/>
                    </a:cubicBezTo>
                    <a:lnTo>
                      <a:pt x="1003" y="1729"/>
                    </a:lnTo>
                    <a:cubicBezTo>
                      <a:pt x="1141" y="1729"/>
                      <a:pt x="1141" y="1867"/>
                      <a:pt x="1280" y="1867"/>
                    </a:cubicBezTo>
                    <a:cubicBezTo>
                      <a:pt x="1452" y="1867"/>
                      <a:pt x="1452" y="1729"/>
                      <a:pt x="1591" y="1729"/>
                    </a:cubicBezTo>
                    <a:cubicBezTo>
                      <a:pt x="1729" y="1590"/>
                      <a:pt x="1729" y="1141"/>
                      <a:pt x="1591" y="1003"/>
                    </a:cubicBezTo>
                    <a:cubicBezTo>
                      <a:pt x="1280" y="865"/>
                      <a:pt x="1003" y="726"/>
                      <a:pt x="865" y="415"/>
                    </a:cubicBezTo>
                    <a:cubicBezTo>
                      <a:pt x="865" y="277"/>
                      <a:pt x="727" y="139"/>
                      <a:pt x="727" y="139"/>
                    </a:cubicBezTo>
                    <a:cubicBezTo>
                      <a:pt x="588" y="0"/>
                      <a:pt x="415" y="0"/>
                      <a:pt x="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5320475" y="3718325"/>
                <a:ext cx="47821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904" extrusionOk="0">
                    <a:moveTo>
                      <a:pt x="0" y="0"/>
                    </a:moveTo>
                    <a:cubicBezTo>
                      <a:pt x="553" y="450"/>
                      <a:pt x="1002" y="1003"/>
                      <a:pt x="1417" y="1590"/>
                    </a:cubicBezTo>
                    <a:cubicBezTo>
                      <a:pt x="1728" y="2040"/>
                      <a:pt x="2143" y="2454"/>
                      <a:pt x="2454" y="2904"/>
                    </a:cubicBezTo>
                    <a:cubicBezTo>
                      <a:pt x="2592" y="2731"/>
                      <a:pt x="2592" y="2454"/>
                      <a:pt x="2592" y="2316"/>
                    </a:cubicBezTo>
                    <a:cubicBezTo>
                      <a:pt x="2281" y="1729"/>
                      <a:pt x="1867" y="1003"/>
                      <a:pt x="1279" y="450"/>
                    </a:cubicBezTo>
                    <a:cubicBezTo>
                      <a:pt x="1279" y="311"/>
                      <a:pt x="1141" y="139"/>
                      <a:pt x="10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>
                <a:off x="5280308" y="3806284"/>
                <a:ext cx="45276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865" extrusionOk="0">
                    <a:moveTo>
                      <a:pt x="2455" y="0"/>
                    </a:moveTo>
                    <a:cubicBezTo>
                      <a:pt x="2178" y="277"/>
                      <a:pt x="1867" y="553"/>
                      <a:pt x="1452" y="553"/>
                    </a:cubicBezTo>
                    <a:cubicBezTo>
                      <a:pt x="1276" y="605"/>
                      <a:pt x="1116" y="626"/>
                      <a:pt x="966" y="626"/>
                    </a:cubicBezTo>
                    <a:cubicBezTo>
                      <a:pt x="613" y="626"/>
                      <a:pt x="315" y="512"/>
                      <a:pt x="0" y="415"/>
                    </a:cubicBezTo>
                    <a:lnTo>
                      <a:pt x="0" y="415"/>
                    </a:lnTo>
                    <a:cubicBezTo>
                      <a:pt x="312" y="553"/>
                      <a:pt x="450" y="726"/>
                      <a:pt x="726" y="726"/>
                    </a:cubicBezTo>
                    <a:cubicBezTo>
                      <a:pt x="865" y="864"/>
                      <a:pt x="1003" y="864"/>
                      <a:pt x="1176" y="864"/>
                    </a:cubicBezTo>
                    <a:lnTo>
                      <a:pt x="1314" y="864"/>
                    </a:lnTo>
                    <a:cubicBezTo>
                      <a:pt x="1452" y="864"/>
                      <a:pt x="1590" y="864"/>
                      <a:pt x="1729" y="726"/>
                    </a:cubicBezTo>
                    <a:cubicBezTo>
                      <a:pt x="1867" y="726"/>
                      <a:pt x="2040" y="553"/>
                      <a:pt x="2040" y="553"/>
                    </a:cubicBezTo>
                    <a:cubicBezTo>
                      <a:pt x="2178" y="415"/>
                      <a:pt x="2178" y="415"/>
                      <a:pt x="2316" y="277"/>
                    </a:cubicBezTo>
                    <a:lnTo>
                      <a:pt x="2455" y="139"/>
                    </a:lnTo>
                    <a:lnTo>
                      <a:pt x="24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>
                <a:off x="5272655" y="3766122"/>
                <a:ext cx="58039" cy="51706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804" extrusionOk="0">
                    <a:moveTo>
                      <a:pt x="475" y="950"/>
                    </a:moveTo>
                    <a:lnTo>
                      <a:pt x="415" y="1003"/>
                    </a:lnTo>
                    <a:cubicBezTo>
                      <a:pt x="415" y="1007"/>
                      <a:pt x="415" y="1011"/>
                      <a:pt x="415" y="1015"/>
                    </a:cubicBezTo>
                    <a:lnTo>
                      <a:pt x="415" y="1015"/>
                    </a:lnTo>
                    <a:lnTo>
                      <a:pt x="475" y="950"/>
                    </a:lnTo>
                    <a:close/>
                    <a:moveTo>
                      <a:pt x="2005" y="1"/>
                    </a:moveTo>
                    <a:cubicBezTo>
                      <a:pt x="1591" y="1"/>
                      <a:pt x="1280" y="139"/>
                      <a:pt x="865" y="450"/>
                    </a:cubicBezTo>
                    <a:cubicBezTo>
                      <a:pt x="727" y="588"/>
                      <a:pt x="727" y="727"/>
                      <a:pt x="554" y="865"/>
                    </a:cubicBezTo>
                    <a:lnTo>
                      <a:pt x="475" y="950"/>
                    </a:lnTo>
                    <a:lnTo>
                      <a:pt x="475" y="950"/>
                    </a:lnTo>
                    <a:lnTo>
                      <a:pt x="727" y="727"/>
                    </a:lnTo>
                    <a:cubicBezTo>
                      <a:pt x="865" y="588"/>
                      <a:pt x="1003" y="450"/>
                      <a:pt x="1141" y="450"/>
                    </a:cubicBezTo>
                    <a:cubicBezTo>
                      <a:pt x="1280" y="312"/>
                      <a:pt x="1418" y="312"/>
                      <a:pt x="1591" y="312"/>
                    </a:cubicBezTo>
                    <a:cubicBezTo>
                      <a:pt x="1729" y="312"/>
                      <a:pt x="1729" y="139"/>
                      <a:pt x="1867" y="139"/>
                    </a:cubicBezTo>
                    <a:cubicBezTo>
                      <a:pt x="2005" y="139"/>
                      <a:pt x="2005" y="312"/>
                      <a:pt x="2144" y="312"/>
                    </a:cubicBezTo>
                    <a:lnTo>
                      <a:pt x="2455" y="312"/>
                    </a:lnTo>
                    <a:cubicBezTo>
                      <a:pt x="2455" y="450"/>
                      <a:pt x="2593" y="450"/>
                      <a:pt x="2593" y="588"/>
                    </a:cubicBezTo>
                    <a:lnTo>
                      <a:pt x="2731" y="727"/>
                    </a:lnTo>
                    <a:lnTo>
                      <a:pt x="2731" y="865"/>
                    </a:lnTo>
                    <a:cubicBezTo>
                      <a:pt x="2731" y="865"/>
                      <a:pt x="2870" y="865"/>
                      <a:pt x="2870" y="1003"/>
                    </a:cubicBezTo>
                    <a:lnTo>
                      <a:pt x="2870" y="1176"/>
                    </a:lnTo>
                    <a:cubicBezTo>
                      <a:pt x="2870" y="1314"/>
                      <a:pt x="2870" y="1452"/>
                      <a:pt x="2731" y="1591"/>
                    </a:cubicBezTo>
                    <a:cubicBezTo>
                      <a:pt x="2731" y="1729"/>
                      <a:pt x="2731" y="1867"/>
                      <a:pt x="2593" y="2040"/>
                    </a:cubicBezTo>
                    <a:cubicBezTo>
                      <a:pt x="2455" y="2178"/>
                      <a:pt x="2455" y="2178"/>
                      <a:pt x="2282" y="2317"/>
                    </a:cubicBezTo>
                    <a:cubicBezTo>
                      <a:pt x="2144" y="2455"/>
                      <a:pt x="2144" y="2455"/>
                      <a:pt x="2005" y="2593"/>
                    </a:cubicBezTo>
                    <a:lnTo>
                      <a:pt x="1729" y="2593"/>
                    </a:lnTo>
                    <a:cubicBezTo>
                      <a:pt x="1591" y="2731"/>
                      <a:pt x="1418" y="2731"/>
                      <a:pt x="1418" y="2731"/>
                    </a:cubicBezTo>
                    <a:cubicBezTo>
                      <a:pt x="1280" y="2731"/>
                      <a:pt x="1141" y="2731"/>
                      <a:pt x="1141" y="2593"/>
                    </a:cubicBezTo>
                    <a:lnTo>
                      <a:pt x="865" y="2593"/>
                    </a:lnTo>
                    <a:lnTo>
                      <a:pt x="554" y="2317"/>
                    </a:lnTo>
                    <a:cubicBezTo>
                      <a:pt x="554" y="2178"/>
                      <a:pt x="415" y="2178"/>
                      <a:pt x="415" y="2040"/>
                    </a:cubicBezTo>
                    <a:lnTo>
                      <a:pt x="277" y="1867"/>
                    </a:lnTo>
                    <a:lnTo>
                      <a:pt x="277" y="1591"/>
                    </a:lnTo>
                    <a:lnTo>
                      <a:pt x="277" y="1314"/>
                    </a:lnTo>
                    <a:cubicBezTo>
                      <a:pt x="412" y="1179"/>
                      <a:pt x="415" y="1176"/>
                      <a:pt x="415" y="1015"/>
                    </a:cubicBezTo>
                    <a:lnTo>
                      <a:pt x="415" y="1015"/>
                    </a:lnTo>
                    <a:lnTo>
                      <a:pt x="139" y="1314"/>
                    </a:lnTo>
                    <a:cubicBezTo>
                      <a:pt x="139" y="1314"/>
                      <a:pt x="139" y="1452"/>
                      <a:pt x="1" y="1591"/>
                    </a:cubicBezTo>
                    <a:lnTo>
                      <a:pt x="1" y="1729"/>
                    </a:lnTo>
                    <a:lnTo>
                      <a:pt x="1" y="1867"/>
                    </a:lnTo>
                    <a:cubicBezTo>
                      <a:pt x="139" y="2178"/>
                      <a:pt x="139" y="2317"/>
                      <a:pt x="277" y="2455"/>
                    </a:cubicBezTo>
                    <a:lnTo>
                      <a:pt x="415" y="2593"/>
                    </a:lnTo>
                    <a:cubicBezTo>
                      <a:pt x="730" y="2690"/>
                      <a:pt x="1028" y="2804"/>
                      <a:pt x="1381" y="2804"/>
                    </a:cubicBezTo>
                    <a:cubicBezTo>
                      <a:pt x="1531" y="2804"/>
                      <a:pt x="1691" y="2783"/>
                      <a:pt x="1867" y="2731"/>
                    </a:cubicBezTo>
                    <a:cubicBezTo>
                      <a:pt x="2282" y="2731"/>
                      <a:pt x="2593" y="2455"/>
                      <a:pt x="2870" y="2178"/>
                    </a:cubicBezTo>
                    <a:cubicBezTo>
                      <a:pt x="2870" y="2040"/>
                      <a:pt x="3008" y="2040"/>
                      <a:pt x="3008" y="1867"/>
                    </a:cubicBezTo>
                    <a:lnTo>
                      <a:pt x="3008" y="1591"/>
                    </a:lnTo>
                    <a:lnTo>
                      <a:pt x="3008" y="1452"/>
                    </a:lnTo>
                    <a:lnTo>
                      <a:pt x="3008" y="1314"/>
                    </a:lnTo>
                    <a:cubicBezTo>
                      <a:pt x="3146" y="1314"/>
                      <a:pt x="3146" y="1176"/>
                      <a:pt x="3146" y="1176"/>
                    </a:cubicBezTo>
                    <a:cubicBezTo>
                      <a:pt x="3146" y="1003"/>
                      <a:pt x="3146" y="865"/>
                      <a:pt x="3008" y="727"/>
                    </a:cubicBezTo>
                    <a:cubicBezTo>
                      <a:pt x="3008" y="588"/>
                      <a:pt x="3008" y="588"/>
                      <a:pt x="2870" y="450"/>
                    </a:cubicBezTo>
                    <a:cubicBezTo>
                      <a:pt x="2870" y="450"/>
                      <a:pt x="2870" y="312"/>
                      <a:pt x="2731" y="312"/>
                    </a:cubicBezTo>
                    <a:cubicBezTo>
                      <a:pt x="2593" y="139"/>
                      <a:pt x="2282" y="139"/>
                      <a:pt x="2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>
                <a:off x="5264374" y="3792896"/>
                <a:ext cx="77145" cy="3953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2144" extrusionOk="0">
                    <a:moveTo>
                      <a:pt x="4183" y="0"/>
                    </a:moveTo>
                    <a:cubicBezTo>
                      <a:pt x="3906" y="139"/>
                      <a:pt x="3595" y="415"/>
                      <a:pt x="3457" y="588"/>
                    </a:cubicBezTo>
                    <a:lnTo>
                      <a:pt x="3319" y="726"/>
                    </a:lnTo>
                    <a:lnTo>
                      <a:pt x="3319" y="865"/>
                    </a:lnTo>
                    <a:lnTo>
                      <a:pt x="3180" y="1003"/>
                    </a:lnTo>
                    <a:cubicBezTo>
                      <a:pt x="3042" y="1141"/>
                      <a:pt x="3042" y="1141"/>
                      <a:pt x="2904" y="1279"/>
                    </a:cubicBezTo>
                    <a:cubicBezTo>
                      <a:pt x="2904" y="1279"/>
                      <a:pt x="2731" y="1452"/>
                      <a:pt x="2593" y="1452"/>
                    </a:cubicBezTo>
                    <a:cubicBezTo>
                      <a:pt x="2454" y="1590"/>
                      <a:pt x="2316" y="1590"/>
                      <a:pt x="2178" y="1590"/>
                    </a:cubicBezTo>
                    <a:lnTo>
                      <a:pt x="2040" y="1590"/>
                    </a:lnTo>
                    <a:cubicBezTo>
                      <a:pt x="1867" y="1590"/>
                      <a:pt x="1729" y="1590"/>
                      <a:pt x="1590" y="1452"/>
                    </a:cubicBezTo>
                    <a:cubicBezTo>
                      <a:pt x="1314" y="1452"/>
                      <a:pt x="1176" y="1279"/>
                      <a:pt x="864" y="1141"/>
                    </a:cubicBezTo>
                    <a:lnTo>
                      <a:pt x="726" y="1003"/>
                    </a:lnTo>
                    <a:cubicBezTo>
                      <a:pt x="450" y="865"/>
                      <a:pt x="311" y="588"/>
                      <a:pt x="139" y="277"/>
                    </a:cubicBezTo>
                    <a:cubicBezTo>
                      <a:pt x="139" y="588"/>
                      <a:pt x="0" y="726"/>
                      <a:pt x="0" y="865"/>
                    </a:cubicBezTo>
                    <a:cubicBezTo>
                      <a:pt x="0" y="1003"/>
                      <a:pt x="139" y="1141"/>
                      <a:pt x="311" y="1279"/>
                    </a:cubicBezTo>
                    <a:cubicBezTo>
                      <a:pt x="450" y="1590"/>
                      <a:pt x="726" y="1729"/>
                      <a:pt x="1003" y="1867"/>
                    </a:cubicBezTo>
                    <a:cubicBezTo>
                      <a:pt x="1314" y="2005"/>
                      <a:pt x="1452" y="2143"/>
                      <a:pt x="1729" y="2143"/>
                    </a:cubicBezTo>
                    <a:cubicBezTo>
                      <a:pt x="2040" y="2143"/>
                      <a:pt x="2316" y="2005"/>
                      <a:pt x="2593" y="2005"/>
                    </a:cubicBezTo>
                    <a:cubicBezTo>
                      <a:pt x="2904" y="1867"/>
                      <a:pt x="3180" y="1729"/>
                      <a:pt x="3319" y="1590"/>
                    </a:cubicBezTo>
                    <a:cubicBezTo>
                      <a:pt x="3595" y="1279"/>
                      <a:pt x="3768" y="1141"/>
                      <a:pt x="3906" y="865"/>
                    </a:cubicBezTo>
                    <a:cubicBezTo>
                      <a:pt x="3906" y="726"/>
                      <a:pt x="4044" y="588"/>
                      <a:pt x="4044" y="415"/>
                    </a:cubicBezTo>
                    <a:cubicBezTo>
                      <a:pt x="4044" y="277"/>
                      <a:pt x="4183" y="139"/>
                      <a:pt x="4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>
                <a:off x="5259266" y="3752734"/>
                <a:ext cx="82254" cy="58658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3181" extrusionOk="0">
                    <a:moveTo>
                      <a:pt x="2593" y="1"/>
                    </a:moveTo>
                    <a:cubicBezTo>
                      <a:pt x="2144" y="1"/>
                      <a:pt x="1729" y="174"/>
                      <a:pt x="1453" y="450"/>
                    </a:cubicBezTo>
                    <a:cubicBezTo>
                      <a:pt x="588" y="865"/>
                      <a:pt x="1" y="1729"/>
                      <a:pt x="139" y="2766"/>
                    </a:cubicBezTo>
                    <a:cubicBezTo>
                      <a:pt x="277" y="2904"/>
                      <a:pt x="277" y="2904"/>
                      <a:pt x="277" y="3043"/>
                    </a:cubicBezTo>
                    <a:cubicBezTo>
                      <a:pt x="277" y="2904"/>
                      <a:pt x="416" y="2766"/>
                      <a:pt x="416" y="2455"/>
                    </a:cubicBezTo>
                    <a:cubicBezTo>
                      <a:pt x="588" y="2766"/>
                      <a:pt x="727" y="3043"/>
                      <a:pt x="1003" y="3181"/>
                    </a:cubicBezTo>
                    <a:cubicBezTo>
                      <a:pt x="865" y="3043"/>
                      <a:pt x="865" y="2904"/>
                      <a:pt x="727" y="2593"/>
                    </a:cubicBezTo>
                    <a:lnTo>
                      <a:pt x="727" y="2455"/>
                    </a:lnTo>
                    <a:lnTo>
                      <a:pt x="727" y="2317"/>
                    </a:lnTo>
                    <a:cubicBezTo>
                      <a:pt x="865" y="2178"/>
                      <a:pt x="865" y="2040"/>
                      <a:pt x="865" y="2040"/>
                    </a:cubicBezTo>
                    <a:lnTo>
                      <a:pt x="1280" y="1591"/>
                    </a:lnTo>
                    <a:cubicBezTo>
                      <a:pt x="1453" y="1453"/>
                      <a:pt x="1453" y="1314"/>
                      <a:pt x="1591" y="1176"/>
                    </a:cubicBezTo>
                    <a:cubicBezTo>
                      <a:pt x="2006" y="865"/>
                      <a:pt x="2317" y="727"/>
                      <a:pt x="2731" y="727"/>
                    </a:cubicBezTo>
                    <a:lnTo>
                      <a:pt x="2870" y="727"/>
                    </a:lnTo>
                    <a:cubicBezTo>
                      <a:pt x="3008" y="865"/>
                      <a:pt x="3319" y="865"/>
                      <a:pt x="3457" y="1038"/>
                    </a:cubicBezTo>
                    <a:cubicBezTo>
                      <a:pt x="3596" y="1038"/>
                      <a:pt x="3596" y="1176"/>
                      <a:pt x="3596" y="1176"/>
                    </a:cubicBezTo>
                    <a:cubicBezTo>
                      <a:pt x="3734" y="1314"/>
                      <a:pt x="3734" y="1314"/>
                      <a:pt x="3734" y="1453"/>
                    </a:cubicBezTo>
                    <a:cubicBezTo>
                      <a:pt x="3872" y="1591"/>
                      <a:pt x="3872" y="1729"/>
                      <a:pt x="3872" y="1902"/>
                    </a:cubicBezTo>
                    <a:cubicBezTo>
                      <a:pt x="3872" y="1902"/>
                      <a:pt x="3872" y="2040"/>
                      <a:pt x="3734" y="2040"/>
                    </a:cubicBezTo>
                    <a:lnTo>
                      <a:pt x="3734" y="2178"/>
                    </a:lnTo>
                    <a:lnTo>
                      <a:pt x="3734" y="2317"/>
                    </a:lnTo>
                    <a:lnTo>
                      <a:pt x="3734" y="2593"/>
                    </a:lnTo>
                    <a:cubicBezTo>
                      <a:pt x="3734" y="2766"/>
                      <a:pt x="3596" y="2766"/>
                      <a:pt x="3596" y="2904"/>
                    </a:cubicBezTo>
                    <a:lnTo>
                      <a:pt x="3734" y="2766"/>
                    </a:lnTo>
                    <a:cubicBezTo>
                      <a:pt x="3872" y="2593"/>
                      <a:pt x="4183" y="2317"/>
                      <a:pt x="4460" y="2178"/>
                    </a:cubicBezTo>
                    <a:lnTo>
                      <a:pt x="4460" y="2040"/>
                    </a:lnTo>
                    <a:cubicBezTo>
                      <a:pt x="4460" y="1729"/>
                      <a:pt x="4460" y="1314"/>
                      <a:pt x="4183" y="1038"/>
                    </a:cubicBezTo>
                    <a:lnTo>
                      <a:pt x="4183" y="865"/>
                    </a:lnTo>
                    <a:cubicBezTo>
                      <a:pt x="4045" y="727"/>
                      <a:pt x="3872" y="450"/>
                      <a:pt x="3596" y="312"/>
                    </a:cubicBezTo>
                    <a:cubicBezTo>
                      <a:pt x="3319" y="174"/>
                      <a:pt x="3181" y="174"/>
                      <a:pt x="2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>
                <a:off x="5920299" y="3301473"/>
                <a:ext cx="51030" cy="5037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732" extrusionOk="0">
                    <a:moveTo>
                      <a:pt x="1" y="1"/>
                    </a:moveTo>
                    <a:cubicBezTo>
                      <a:pt x="312" y="277"/>
                      <a:pt x="727" y="588"/>
                      <a:pt x="1038" y="1003"/>
                    </a:cubicBezTo>
                    <a:cubicBezTo>
                      <a:pt x="1591" y="1591"/>
                      <a:pt x="2178" y="2178"/>
                      <a:pt x="2766" y="2731"/>
                    </a:cubicBezTo>
                    <a:cubicBezTo>
                      <a:pt x="2040" y="1729"/>
                      <a:pt x="1176" y="865"/>
                      <a:pt x="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>
                <a:off x="5503419" y="3272153"/>
                <a:ext cx="2563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1"/>
                    </a:moveTo>
                    <a:lnTo>
                      <a:pt x="139" y="1"/>
                    </a:lnTo>
                    <a:lnTo>
                      <a:pt x="1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5987244" y="384325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5291152" y="3219249"/>
                <a:ext cx="733081" cy="645058"/>
              </a:xfrm>
              <a:custGeom>
                <a:avLst/>
                <a:gdLst/>
                <a:ahLst/>
                <a:cxnLst/>
                <a:rect l="l" t="t" r="r" b="b"/>
                <a:pathLst>
                  <a:path w="39750" h="34981" extrusionOk="0">
                    <a:moveTo>
                      <a:pt x="38436" y="11373"/>
                    </a:moveTo>
                    <a:cubicBezTo>
                      <a:pt x="38347" y="11462"/>
                      <a:pt x="38258" y="11551"/>
                      <a:pt x="38169" y="11649"/>
                    </a:cubicBezTo>
                    <a:lnTo>
                      <a:pt x="38169" y="11649"/>
                    </a:lnTo>
                    <a:cubicBezTo>
                      <a:pt x="38298" y="11643"/>
                      <a:pt x="38301" y="11511"/>
                      <a:pt x="38436" y="11511"/>
                    </a:cubicBezTo>
                    <a:lnTo>
                      <a:pt x="38436" y="11373"/>
                    </a:lnTo>
                    <a:close/>
                    <a:moveTo>
                      <a:pt x="38169" y="11649"/>
                    </a:moveTo>
                    <a:cubicBezTo>
                      <a:pt x="38166" y="11649"/>
                      <a:pt x="38163" y="11649"/>
                      <a:pt x="38160" y="11649"/>
                    </a:cubicBezTo>
                    <a:cubicBezTo>
                      <a:pt x="38086" y="11741"/>
                      <a:pt x="38052" y="11784"/>
                      <a:pt x="38015" y="11826"/>
                    </a:cubicBezTo>
                    <a:lnTo>
                      <a:pt x="38015" y="11826"/>
                    </a:lnTo>
                    <a:cubicBezTo>
                      <a:pt x="38017" y="11824"/>
                      <a:pt x="38019" y="11823"/>
                      <a:pt x="38022" y="11822"/>
                    </a:cubicBezTo>
                    <a:cubicBezTo>
                      <a:pt x="38071" y="11761"/>
                      <a:pt x="38120" y="11703"/>
                      <a:pt x="38169" y="11649"/>
                    </a:cubicBezTo>
                    <a:close/>
                    <a:moveTo>
                      <a:pt x="20601" y="6776"/>
                    </a:moveTo>
                    <a:cubicBezTo>
                      <a:pt x="21603" y="6776"/>
                      <a:pt x="22744" y="6914"/>
                      <a:pt x="23746" y="7190"/>
                    </a:cubicBezTo>
                    <a:cubicBezTo>
                      <a:pt x="26062" y="7778"/>
                      <a:pt x="28240" y="8780"/>
                      <a:pt x="29968" y="10509"/>
                    </a:cubicBezTo>
                    <a:cubicBezTo>
                      <a:pt x="31696" y="12099"/>
                      <a:pt x="32975" y="14103"/>
                      <a:pt x="33701" y="16419"/>
                    </a:cubicBezTo>
                    <a:cubicBezTo>
                      <a:pt x="33978" y="17560"/>
                      <a:pt x="34289" y="18735"/>
                      <a:pt x="34289" y="20014"/>
                    </a:cubicBezTo>
                    <a:cubicBezTo>
                      <a:pt x="34289" y="21328"/>
                      <a:pt x="34116" y="22606"/>
                      <a:pt x="33839" y="23920"/>
                    </a:cubicBezTo>
                    <a:cubicBezTo>
                      <a:pt x="33701" y="24335"/>
                      <a:pt x="33252" y="24784"/>
                      <a:pt x="32837" y="25061"/>
                    </a:cubicBezTo>
                    <a:cubicBezTo>
                      <a:pt x="32612" y="25130"/>
                      <a:pt x="32362" y="25164"/>
                      <a:pt x="32111" y="25164"/>
                    </a:cubicBezTo>
                    <a:cubicBezTo>
                      <a:pt x="31860" y="25164"/>
                      <a:pt x="31610" y="25130"/>
                      <a:pt x="31385" y="25061"/>
                    </a:cubicBezTo>
                    <a:cubicBezTo>
                      <a:pt x="30832" y="24922"/>
                      <a:pt x="30521" y="24611"/>
                      <a:pt x="30245" y="24196"/>
                    </a:cubicBezTo>
                    <a:lnTo>
                      <a:pt x="30245" y="23920"/>
                    </a:lnTo>
                    <a:cubicBezTo>
                      <a:pt x="28931" y="22745"/>
                      <a:pt x="27652" y="21742"/>
                      <a:pt x="26339" y="20602"/>
                    </a:cubicBezTo>
                    <a:cubicBezTo>
                      <a:pt x="25060" y="19426"/>
                      <a:pt x="23746" y="18286"/>
                      <a:pt x="22467" y="17145"/>
                    </a:cubicBezTo>
                    <a:cubicBezTo>
                      <a:pt x="20463" y="15106"/>
                      <a:pt x="18423" y="13101"/>
                      <a:pt x="16280" y="11235"/>
                    </a:cubicBezTo>
                    <a:cubicBezTo>
                      <a:pt x="15969" y="11235"/>
                      <a:pt x="15693" y="11096"/>
                      <a:pt x="15554" y="10958"/>
                    </a:cubicBezTo>
                    <a:cubicBezTo>
                      <a:pt x="15105" y="10785"/>
                      <a:pt x="14829" y="10370"/>
                      <a:pt x="14690" y="10094"/>
                    </a:cubicBezTo>
                    <a:cubicBezTo>
                      <a:pt x="14552" y="9921"/>
                      <a:pt x="14552" y="9645"/>
                      <a:pt x="14690" y="9506"/>
                    </a:cubicBezTo>
                    <a:cubicBezTo>
                      <a:pt x="14690" y="9057"/>
                      <a:pt x="14690" y="8642"/>
                      <a:pt x="14967" y="8366"/>
                    </a:cubicBezTo>
                    <a:cubicBezTo>
                      <a:pt x="15278" y="7916"/>
                      <a:pt x="15693" y="7640"/>
                      <a:pt x="16142" y="7501"/>
                    </a:cubicBezTo>
                    <a:cubicBezTo>
                      <a:pt x="17559" y="7052"/>
                      <a:pt x="19011" y="6776"/>
                      <a:pt x="20601" y="6776"/>
                    </a:cubicBezTo>
                    <a:close/>
                    <a:moveTo>
                      <a:pt x="21016" y="1"/>
                    </a:moveTo>
                    <a:lnTo>
                      <a:pt x="21016" y="588"/>
                    </a:lnTo>
                    <a:cubicBezTo>
                      <a:pt x="21016" y="727"/>
                      <a:pt x="20877" y="1003"/>
                      <a:pt x="20601" y="1003"/>
                    </a:cubicBezTo>
                    <a:cubicBezTo>
                      <a:pt x="20290" y="1003"/>
                      <a:pt x="20152" y="727"/>
                      <a:pt x="20152" y="588"/>
                    </a:cubicBezTo>
                    <a:lnTo>
                      <a:pt x="20152" y="139"/>
                    </a:lnTo>
                    <a:lnTo>
                      <a:pt x="19598" y="139"/>
                    </a:lnTo>
                    <a:lnTo>
                      <a:pt x="19598" y="865"/>
                    </a:lnTo>
                    <a:cubicBezTo>
                      <a:pt x="19598" y="1142"/>
                      <a:pt x="19426" y="1280"/>
                      <a:pt x="19149" y="1280"/>
                    </a:cubicBezTo>
                    <a:cubicBezTo>
                      <a:pt x="18873" y="1280"/>
                      <a:pt x="18734" y="1142"/>
                      <a:pt x="18734" y="865"/>
                    </a:cubicBezTo>
                    <a:lnTo>
                      <a:pt x="18734" y="277"/>
                    </a:lnTo>
                    <a:lnTo>
                      <a:pt x="18423" y="277"/>
                    </a:lnTo>
                    <a:lnTo>
                      <a:pt x="18423" y="588"/>
                    </a:lnTo>
                    <a:lnTo>
                      <a:pt x="18423" y="1003"/>
                    </a:lnTo>
                    <a:cubicBezTo>
                      <a:pt x="18562" y="1003"/>
                      <a:pt x="18562" y="1142"/>
                      <a:pt x="18562" y="1280"/>
                    </a:cubicBezTo>
                    <a:lnTo>
                      <a:pt x="18562" y="1591"/>
                    </a:lnTo>
                    <a:cubicBezTo>
                      <a:pt x="18423" y="1729"/>
                      <a:pt x="18285" y="1729"/>
                      <a:pt x="18285" y="1867"/>
                    </a:cubicBezTo>
                    <a:cubicBezTo>
                      <a:pt x="18147" y="1867"/>
                      <a:pt x="18009" y="1867"/>
                      <a:pt x="17870" y="1729"/>
                    </a:cubicBezTo>
                    <a:cubicBezTo>
                      <a:pt x="17870" y="1729"/>
                      <a:pt x="17697" y="1591"/>
                      <a:pt x="17697" y="1453"/>
                    </a:cubicBezTo>
                    <a:cubicBezTo>
                      <a:pt x="17697" y="1142"/>
                      <a:pt x="17559" y="865"/>
                      <a:pt x="17559" y="588"/>
                    </a:cubicBezTo>
                    <a:lnTo>
                      <a:pt x="17559" y="416"/>
                    </a:lnTo>
                    <a:cubicBezTo>
                      <a:pt x="17421" y="416"/>
                      <a:pt x="17283" y="588"/>
                      <a:pt x="17283" y="588"/>
                    </a:cubicBezTo>
                    <a:cubicBezTo>
                      <a:pt x="17006" y="588"/>
                      <a:pt x="16833" y="588"/>
                      <a:pt x="16695" y="727"/>
                    </a:cubicBezTo>
                    <a:cubicBezTo>
                      <a:pt x="16695" y="1003"/>
                      <a:pt x="16695" y="1280"/>
                      <a:pt x="16833" y="1729"/>
                    </a:cubicBezTo>
                    <a:cubicBezTo>
                      <a:pt x="16833" y="2144"/>
                      <a:pt x="17006" y="2593"/>
                      <a:pt x="17006" y="3181"/>
                    </a:cubicBezTo>
                    <a:cubicBezTo>
                      <a:pt x="17144" y="3319"/>
                      <a:pt x="17006" y="3596"/>
                      <a:pt x="16695" y="3734"/>
                    </a:cubicBezTo>
                    <a:cubicBezTo>
                      <a:pt x="16557" y="3734"/>
                      <a:pt x="16280" y="3596"/>
                      <a:pt x="16280" y="3319"/>
                    </a:cubicBezTo>
                    <a:cubicBezTo>
                      <a:pt x="15969" y="2593"/>
                      <a:pt x="15969" y="1729"/>
                      <a:pt x="15831" y="865"/>
                    </a:cubicBezTo>
                    <a:cubicBezTo>
                      <a:pt x="15554" y="1003"/>
                      <a:pt x="15416" y="1003"/>
                      <a:pt x="15105" y="1142"/>
                    </a:cubicBezTo>
                    <a:cubicBezTo>
                      <a:pt x="15278" y="1280"/>
                      <a:pt x="15278" y="1591"/>
                      <a:pt x="15416" y="1729"/>
                    </a:cubicBezTo>
                    <a:lnTo>
                      <a:pt x="15416" y="2006"/>
                    </a:lnTo>
                    <a:cubicBezTo>
                      <a:pt x="15416" y="2144"/>
                      <a:pt x="15278" y="2317"/>
                      <a:pt x="15278" y="2317"/>
                    </a:cubicBezTo>
                    <a:cubicBezTo>
                      <a:pt x="15191" y="2386"/>
                      <a:pt x="15114" y="2420"/>
                      <a:pt x="15040" y="2420"/>
                    </a:cubicBezTo>
                    <a:cubicBezTo>
                      <a:pt x="14967" y="2420"/>
                      <a:pt x="14898" y="2386"/>
                      <a:pt x="14829" y="2317"/>
                    </a:cubicBezTo>
                    <a:cubicBezTo>
                      <a:pt x="14829" y="2317"/>
                      <a:pt x="14690" y="2317"/>
                      <a:pt x="14690" y="2144"/>
                    </a:cubicBezTo>
                    <a:cubicBezTo>
                      <a:pt x="14552" y="2006"/>
                      <a:pt x="14414" y="1729"/>
                      <a:pt x="14414" y="1591"/>
                    </a:cubicBezTo>
                    <a:cubicBezTo>
                      <a:pt x="14241" y="1591"/>
                      <a:pt x="14241" y="1453"/>
                      <a:pt x="14241" y="1453"/>
                    </a:cubicBezTo>
                    <a:cubicBezTo>
                      <a:pt x="14103" y="1591"/>
                      <a:pt x="13964" y="1591"/>
                      <a:pt x="13826" y="1729"/>
                    </a:cubicBezTo>
                    <a:cubicBezTo>
                      <a:pt x="13964" y="2006"/>
                      <a:pt x="14241" y="2317"/>
                      <a:pt x="14414" y="2732"/>
                    </a:cubicBezTo>
                    <a:cubicBezTo>
                      <a:pt x="14552" y="2870"/>
                      <a:pt x="14552" y="3181"/>
                      <a:pt x="14241" y="3319"/>
                    </a:cubicBezTo>
                    <a:lnTo>
                      <a:pt x="13964" y="3319"/>
                    </a:lnTo>
                    <a:cubicBezTo>
                      <a:pt x="13826" y="3319"/>
                      <a:pt x="13826" y="3181"/>
                      <a:pt x="13688" y="3181"/>
                    </a:cubicBezTo>
                    <a:cubicBezTo>
                      <a:pt x="13550" y="2732"/>
                      <a:pt x="13239" y="2455"/>
                      <a:pt x="12962" y="2144"/>
                    </a:cubicBezTo>
                    <a:lnTo>
                      <a:pt x="12962" y="2006"/>
                    </a:lnTo>
                    <a:cubicBezTo>
                      <a:pt x="12824" y="2144"/>
                      <a:pt x="12685" y="2144"/>
                      <a:pt x="12513" y="2317"/>
                    </a:cubicBezTo>
                    <a:cubicBezTo>
                      <a:pt x="12685" y="2593"/>
                      <a:pt x="12962" y="2732"/>
                      <a:pt x="12962" y="3008"/>
                    </a:cubicBezTo>
                    <a:cubicBezTo>
                      <a:pt x="13100" y="3181"/>
                      <a:pt x="13100" y="3319"/>
                      <a:pt x="13100" y="3319"/>
                    </a:cubicBezTo>
                    <a:cubicBezTo>
                      <a:pt x="12962" y="3457"/>
                      <a:pt x="12962" y="3596"/>
                      <a:pt x="12824" y="3596"/>
                    </a:cubicBezTo>
                    <a:cubicBezTo>
                      <a:pt x="12824" y="3734"/>
                      <a:pt x="12685" y="3734"/>
                      <a:pt x="12513" y="3734"/>
                    </a:cubicBezTo>
                    <a:cubicBezTo>
                      <a:pt x="12374" y="3596"/>
                      <a:pt x="12236" y="3596"/>
                      <a:pt x="12236" y="3457"/>
                    </a:cubicBezTo>
                    <a:cubicBezTo>
                      <a:pt x="12098" y="3319"/>
                      <a:pt x="11960" y="3008"/>
                      <a:pt x="11821" y="2870"/>
                    </a:cubicBezTo>
                    <a:lnTo>
                      <a:pt x="11821" y="2732"/>
                    </a:lnTo>
                    <a:lnTo>
                      <a:pt x="11649" y="2870"/>
                    </a:lnTo>
                    <a:cubicBezTo>
                      <a:pt x="11510" y="2870"/>
                      <a:pt x="11510" y="3008"/>
                      <a:pt x="11372" y="3008"/>
                    </a:cubicBezTo>
                    <a:cubicBezTo>
                      <a:pt x="11649" y="3596"/>
                      <a:pt x="11960" y="4183"/>
                      <a:pt x="12236" y="4736"/>
                    </a:cubicBezTo>
                    <a:cubicBezTo>
                      <a:pt x="12374" y="4909"/>
                      <a:pt x="12236" y="5186"/>
                      <a:pt x="12098" y="5324"/>
                    </a:cubicBezTo>
                    <a:cubicBezTo>
                      <a:pt x="12017" y="5364"/>
                      <a:pt x="11933" y="5381"/>
                      <a:pt x="11855" y="5381"/>
                    </a:cubicBezTo>
                    <a:cubicBezTo>
                      <a:pt x="11666" y="5381"/>
                      <a:pt x="11510" y="5283"/>
                      <a:pt x="11510" y="5186"/>
                    </a:cubicBezTo>
                    <a:cubicBezTo>
                      <a:pt x="11234" y="4598"/>
                      <a:pt x="10957" y="4183"/>
                      <a:pt x="10646" y="3596"/>
                    </a:cubicBezTo>
                    <a:cubicBezTo>
                      <a:pt x="10508" y="3872"/>
                      <a:pt x="10231" y="4045"/>
                      <a:pt x="10093" y="4322"/>
                    </a:cubicBezTo>
                    <a:cubicBezTo>
                      <a:pt x="10093" y="4322"/>
                      <a:pt x="9920" y="4322"/>
                      <a:pt x="9920" y="4460"/>
                    </a:cubicBezTo>
                    <a:lnTo>
                      <a:pt x="9782" y="4460"/>
                    </a:lnTo>
                    <a:cubicBezTo>
                      <a:pt x="9725" y="4517"/>
                      <a:pt x="9644" y="4551"/>
                      <a:pt x="9559" y="4551"/>
                    </a:cubicBezTo>
                    <a:cubicBezTo>
                      <a:pt x="9438" y="4551"/>
                      <a:pt x="9310" y="4484"/>
                      <a:pt x="9229" y="4322"/>
                    </a:cubicBezTo>
                    <a:cubicBezTo>
                      <a:pt x="9056" y="4183"/>
                      <a:pt x="8780" y="3872"/>
                      <a:pt x="8641" y="3734"/>
                    </a:cubicBezTo>
                    <a:cubicBezTo>
                      <a:pt x="7639" y="2732"/>
                      <a:pt x="6464" y="2006"/>
                      <a:pt x="5461" y="1142"/>
                    </a:cubicBezTo>
                    <a:lnTo>
                      <a:pt x="4908" y="1142"/>
                    </a:lnTo>
                    <a:cubicBezTo>
                      <a:pt x="3871" y="1453"/>
                      <a:pt x="3007" y="1867"/>
                      <a:pt x="2143" y="2455"/>
                    </a:cubicBezTo>
                    <a:cubicBezTo>
                      <a:pt x="1452" y="2870"/>
                      <a:pt x="726" y="3319"/>
                      <a:pt x="0" y="3734"/>
                    </a:cubicBezTo>
                    <a:cubicBezTo>
                      <a:pt x="588" y="3734"/>
                      <a:pt x="1141" y="4045"/>
                      <a:pt x="1590" y="4460"/>
                    </a:cubicBezTo>
                    <a:cubicBezTo>
                      <a:pt x="1728" y="4322"/>
                      <a:pt x="1867" y="4183"/>
                      <a:pt x="2005" y="4183"/>
                    </a:cubicBezTo>
                    <a:cubicBezTo>
                      <a:pt x="2005" y="4045"/>
                      <a:pt x="2143" y="4045"/>
                      <a:pt x="2316" y="4045"/>
                    </a:cubicBezTo>
                    <a:cubicBezTo>
                      <a:pt x="2454" y="4045"/>
                      <a:pt x="2592" y="4183"/>
                      <a:pt x="2592" y="4322"/>
                    </a:cubicBezTo>
                    <a:cubicBezTo>
                      <a:pt x="2731" y="4460"/>
                      <a:pt x="2731" y="4736"/>
                      <a:pt x="2454" y="4909"/>
                    </a:cubicBezTo>
                    <a:cubicBezTo>
                      <a:pt x="2316" y="5047"/>
                      <a:pt x="2143" y="5047"/>
                      <a:pt x="2005" y="5186"/>
                    </a:cubicBezTo>
                    <a:cubicBezTo>
                      <a:pt x="2454" y="6050"/>
                      <a:pt x="2869" y="6776"/>
                      <a:pt x="3318" y="7501"/>
                    </a:cubicBezTo>
                    <a:cubicBezTo>
                      <a:pt x="3457" y="7778"/>
                      <a:pt x="3733" y="7916"/>
                      <a:pt x="3871" y="8193"/>
                    </a:cubicBezTo>
                    <a:lnTo>
                      <a:pt x="4044" y="8193"/>
                    </a:lnTo>
                    <a:cubicBezTo>
                      <a:pt x="4044" y="8366"/>
                      <a:pt x="4182" y="8504"/>
                      <a:pt x="4182" y="8504"/>
                    </a:cubicBezTo>
                    <a:lnTo>
                      <a:pt x="4182" y="8642"/>
                    </a:lnTo>
                    <a:cubicBezTo>
                      <a:pt x="4321" y="8780"/>
                      <a:pt x="4459" y="8919"/>
                      <a:pt x="4459" y="9057"/>
                    </a:cubicBezTo>
                    <a:lnTo>
                      <a:pt x="4908" y="9057"/>
                    </a:lnTo>
                    <a:cubicBezTo>
                      <a:pt x="5047" y="9230"/>
                      <a:pt x="5047" y="9506"/>
                      <a:pt x="5047" y="9645"/>
                    </a:cubicBezTo>
                    <a:cubicBezTo>
                      <a:pt x="5185" y="9921"/>
                      <a:pt x="5323" y="10094"/>
                      <a:pt x="5600" y="10370"/>
                    </a:cubicBezTo>
                    <a:cubicBezTo>
                      <a:pt x="6049" y="9921"/>
                      <a:pt x="6637" y="9506"/>
                      <a:pt x="7051" y="9057"/>
                    </a:cubicBezTo>
                    <a:cubicBezTo>
                      <a:pt x="7190" y="8919"/>
                      <a:pt x="7328" y="8919"/>
                      <a:pt x="7328" y="8919"/>
                    </a:cubicBezTo>
                    <a:lnTo>
                      <a:pt x="7639" y="8919"/>
                    </a:lnTo>
                    <a:cubicBezTo>
                      <a:pt x="7915" y="9057"/>
                      <a:pt x="7915" y="9506"/>
                      <a:pt x="7777" y="9645"/>
                    </a:cubicBezTo>
                    <a:cubicBezTo>
                      <a:pt x="7190" y="10094"/>
                      <a:pt x="6775" y="10509"/>
                      <a:pt x="6187" y="10958"/>
                    </a:cubicBezTo>
                    <a:cubicBezTo>
                      <a:pt x="6325" y="11235"/>
                      <a:pt x="6464" y="11373"/>
                      <a:pt x="6775" y="11511"/>
                    </a:cubicBezTo>
                    <a:lnTo>
                      <a:pt x="7051" y="11511"/>
                    </a:lnTo>
                    <a:cubicBezTo>
                      <a:pt x="7190" y="11511"/>
                      <a:pt x="7190" y="11511"/>
                      <a:pt x="7328" y="11649"/>
                    </a:cubicBezTo>
                    <a:lnTo>
                      <a:pt x="7328" y="11960"/>
                    </a:lnTo>
                    <a:lnTo>
                      <a:pt x="7328" y="12099"/>
                    </a:lnTo>
                    <a:cubicBezTo>
                      <a:pt x="7328" y="12237"/>
                      <a:pt x="7328" y="12237"/>
                      <a:pt x="7501" y="12375"/>
                    </a:cubicBezTo>
                    <a:cubicBezTo>
                      <a:pt x="7501" y="12237"/>
                      <a:pt x="7639" y="12237"/>
                      <a:pt x="7777" y="12099"/>
                    </a:cubicBezTo>
                    <a:lnTo>
                      <a:pt x="8054" y="12099"/>
                    </a:lnTo>
                    <a:cubicBezTo>
                      <a:pt x="8192" y="12099"/>
                      <a:pt x="8192" y="12099"/>
                      <a:pt x="8365" y="12237"/>
                    </a:cubicBezTo>
                    <a:lnTo>
                      <a:pt x="8365" y="12513"/>
                    </a:lnTo>
                    <a:cubicBezTo>
                      <a:pt x="8365" y="12686"/>
                      <a:pt x="8365" y="12825"/>
                      <a:pt x="8192" y="12825"/>
                    </a:cubicBezTo>
                    <a:lnTo>
                      <a:pt x="8054" y="12963"/>
                    </a:lnTo>
                    <a:cubicBezTo>
                      <a:pt x="8192" y="13101"/>
                      <a:pt x="8503" y="13239"/>
                      <a:pt x="8641" y="13550"/>
                    </a:cubicBezTo>
                    <a:cubicBezTo>
                      <a:pt x="8780" y="13378"/>
                      <a:pt x="8780" y="13378"/>
                      <a:pt x="8918" y="13239"/>
                    </a:cubicBezTo>
                    <a:lnTo>
                      <a:pt x="9056" y="13239"/>
                    </a:lnTo>
                    <a:cubicBezTo>
                      <a:pt x="9229" y="13239"/>
                      <a:pt x="9367" y="13239"/>
                      <a:pt x="9505" y="13378"/>
                    </a:cubicBezTo>
                    <a:lnTo>
                      <a:pt x="9505" y="13827"/>
                    </a:lnTo>
                    <a:cubicBezTo>
                      <a:pt x="9505" y="13827"/>
                      <a:pt x="9505" y="13965"/>
                      <a:pt x="9367" y="14103"/>
                    </a:cubicBezTo>
                    <a:cubicBezTo>
                      <a:pt x="9367" y="14242"/>
                      <a:pt x="9505" y="14415"/>
                      <a:pt x="9644" y="14415"/>
                    </a:cubicBezTo>
                    <a:lnTo>
                      <a:pt x="9920" y="14415"/>
                    </a:lnTo>
                    <a:cubicBezTo>
                      <a:pt x="10093" y="14415"/>
                      <a:pt x="10231" y="14415"/>
                      <a:pt x="10231" y="14553"/>
                    </a:cubicBezTo>
                    <a:cubicBezTo>
                      <a:pt x="10370" y="14553"/>
                      <a:pt x="10370" y="14691"/>
                      <a:pt x="10370" y="14829"/>
                    </a:cubicBezTo>
                    <a:lnTo>
                      <a:pt x="10370" y="14968"/>
                    </a:lnTo>
                    <a:cubicBezTo>
                      <a:pt x="10508" y="15106"/>
                      <a:pt x="10508" y="15279"/>
                      <a:pt x="10646" y="15279"/>
                    </a:cubicBezTo>
                    <a:cubicBezTo>
                      <a:pt x="10784" y="15417"/>
                      <a:pt x="10784" y="15417"/>
                      <a:pt x="10784" y="15555"/>
                    </a:cubicBezTo>
                    <a:cubicBezTo>
                      <a:pt x="11372" y="15106"/>
                      <a:pt x="11821" y="14691"/>
                      <a:pt x="12236" y="14415"/>
                    </a:cubicBezTo>
                    <a:cubicBezTo>
                      <a:pt x="12374" y="14242"/>
                      <a:pt x="12374" y="14242"/>
                      <a:pt x="12513" y="14242"/>
                    </a:cubicBezTo>
                    <a:lnTo>
                      <a:pt x="12685" y="14242"/>
                    </a:lnTo>
                    <a:cubicBezTo>
                      <a:pt x="12685" y="14242"/>
                      <a:pt x="12824" y="14415"/>
                      <a:pt x="12824" y="14553"/>
                    </a:cubicBezTo>
                    <a:cubicBezTo>
                      <a:pt x="12962" y="14553"/>
                      <a:pt x="12962" y="14691"/>
                      <a:pt x="12962" y="14829"/>
                    </a:cubicBezTo>
                    <a:cubicBezTo>
                      <a:pt x="12962" y="14968"/>
                      <a:pt x="12824" y="14968"/>
                      <a:pt x="12685" y="15106"/>
                    </a:cubicBezTo>
                    <a:cubicBezTo>
                      <a:pt x="12374" y="15417"/>
                      <a:pt x="11960" y="15693"/>
                      <a:pt x="11510" y="15970"/>
                    </a:cubicBezTo>
                    <a:cubicBezTo>
                      <a:pt x="13100" y="17422"/>
                      <a:pt x="14829" y="18735"/>
                      <a:pt x="16419" y="20014"/>
                    </a:cubicBezTo>
                    <a:cubicBezTo>
                      <a:pt x="16833" y="19738"/>
                      <a:pt x="17283" y="19426"/>
                      <a:pt x="17559" y="19150"/>
                    </a:cubicBezTo>
                    <a:lnTo>
                      <a:pt x="18009" y="19150"/>
                    </a:lnTo>
                    <a:cubicBezTo>
                      <a:pt x="18147" y="19150"/>
                      <a:pt x="18147" y="19288"/>
                      <a:pt x="18285" y="19288"/>
                    </a:cubicBezTo>
                    <a:lnTo>
                      <a:pt x="18285" y="19738"/>
                    </a:lnTo>
                    <a:cubicBezTo>
                      <a:pt x="18285" y="19738"/>
                      <a:pt x="18147" y="19876"/>
                      <a:pt x="18147" y="20014"/>
                    </a:cubicBezTo>
                    <a:cubicBezTo>
                      <a:pt x="17870" y="20152"/>
                      <a:pt x="17421" y="20463"/>
                      <a:pt x="17144" y="20602"/>
                    </a:cubicBezTo>
                    <a:cubicBezTo>
                      <a:pt x="18562" y="21742"/>
                      <a:pt x="19875" y="22745"/>
                      <a:pt x="21154" y="23920"/>
                    </a:cubicBezTo>
                    <a:cubicBezTo>
                      <a:pt x="21603" y="24335"/>
                      <a:pt x="21880" y="24611"/>
                      <a:pt x="22329" y="24922"/>
                    </a:cubicBezTo>
                    <a:cubicBezTo>
                      <a:pt x="22329" y="24922"/>
                      <a:pt x="22329" y="24784"/>
                      <a:pt x="22467" y="24784"/>
                    </a:cubicBezTo>
                    <a:cubicBezTo>
                      <a:pt x="22606" y="24611"/>
                      <a:pt x="22744" y="24473"/>
                      <a:pt x="22882" y="24335"/>
                    </a:cubicBezTo>
                    <a:cubicBezTo>
                      <a:pt x="23055" y="24196"/>
                      <a:pt x="23193" y="24196"/>
                      <a:pt x="23193" y="24196"/>
                    </a:cubicBezTo>
                    <a:lnTo>
                      <a:pt x="23332" y="24196"/>
                    </a:lnTo>
                    <a:cubicBezTo>
                      <a:pt x="23332" y="24196"/>
                      <a:pt x="23470" y="24196"/>
                      <a:pt x="23608" y="24335"/>
                    </a:cubicBezTo>
                    <a:cubicBezTo>
                      <a:pt x="23608" y="24335"/>
                      <a:pt x="23746" y="24473"/>
                      <a:pt x="23746" y="24611"/>
                    </a:cubicBezTo>
                    <a:cubicBezTo>
                      <a:pt x="23746" y="24784"/>
                      <a:pt x="23608" y="24922"/>
                      <a:pt x="23608" y="24922"/>
                    </a:cubicBezTo>
                    <a:cubicBezTo>
                      <a:pt x="23332" y="25061"/>
                      <a:pt x="23193" y="25337"/>
                      <a:pt x="22882" y="25475"/>
                    </a:cubicBezTo>
                    <a:cubicBezTo>
                      <a:pt x="23193" y="25786"/>
                      <a:pt x="23470" y="25925"/>
                      <a:pt x="23608" y="26201"/>
                    </a:cubicBezTo>
                    <a:cubicBezTo>
                      <a:pt x="24472" y="27065"/>
                      <a:pt x="25198" y="27791"/>
                      <a:pt x="25924" y="28655"/>
                    </a:cubicBezTo>
                    <a:cubicBezTo>
                      <a:pt x="26339" y="29105"/>
                      <a:pt x="26788" y="29658"/>
                      <a:pt x="27376" y="30245"/>
                    </a:cubicBezTo>
                    <a:cubicBezTo>
                      <a:pt x="27652" y="29969"/>
                      <a:pt x="27929" y="29658"/>
                      <a:pt x="28240" y="29519"/>
                    </a:cubicBezTo>
                    <a:cubicBezTo>
                      <a:pt x="28516" y="29243"/>
                      <a:pt x="28793" y="29105"/>
                      <a:pt x="28931" y="28794"/>
                    </a:cubicBezTo>
                    <a:cubicBezTo>
                      <a:pt x="29104" y="28794"/>
                      <a:pt x="29242" y="28655"/>
                      <a:pt x="29242" y="28655"/>
                    </a:cubicBezTo>
                    <a:cubicBezTo>
                      <a:pt x="29380" y="28655"/>
                      <a:pt x="29519" y="28794"/>
                      <a:pt x="29519" y="28794"/>
                    </a:cubicBezTo>
                    <a:cubicBezTo>
                      <a:pt x="29795" y="28932"/>
                      <a:pt x="29795" y="29243"/>
                      <a:pt x="29657" y="29381"/>
                    </a:cubicBezTo>
                    <a:cubicBezTo>
                      <a:pt x="29104" y="29969"/>
                      <a:pt x="28516" y="30384"/>
                      <a:pt x="27929" y="30833"/>
                    </a:cubicBezTo>
                    <a:cubicBezTo>
                      <a:pt x="28378" y="31386"/>
                      <a:pt x="28931" y="31974"/>
                      <a:pt x="29519" y="32388"/>
                    </a:cubicBezTo>
                    <a:lnTo>
                      <a:pt x="29657" y="32388"/>
                    </a:lnTo>
                    <a:cubicBezTo>
                      <a:pt x="29795" y="32388"/>
                      <a:pt x="29968" y="32561"/>
                      <a:pt x="30106" y="32699"/>
                    </a:cubicBezTo>
                    <a:lnTo>
                      <a:pt x="30106" y="32976"/>
                    </a:lnTo>
                    <a:lnTo>
                      <a:pt x="30245" y="33114"/>
                    </a:lnTo>
                    <a:cubicBezTo>
                      <a:pt x="30383" y="33252"/>
                      <a:pt x="30659" y="33425"/>
                      <a:pt x="30832" y="33564"/>
                    </a:cubicBezTo>
                    <a:cubicBezTo>
                      <a:pt x="30832" y="33564"/>
                      <a:pt x="30970" y="33564"/>
                      <a:pt x="30970" y="33702"/>
                    </a:cubicBezTo>
                    <a:lnTo>
                      <a:pt x="31109" y="33702"/>
                    </a:lnTo>
                    <a:cubicBezTo>
                      <a:pt x="31385" y="34117"/>
                      <a:pt x="31835" y="34428"/>
                      <a:pt x="32388" y="34566"/>
                    </a:cubicBezTo>
                    <a:cubicBezTo>
                      <a:pt x="32560" y="34704"/>
                      <a:pt x="32837" y="34842"/>
                      <a:pt x="33113" y="34842"/>
                    </a:cubicBezTo>
                    <a:cubicBezTo>
                      <a:pt x="33425" y="34566"/>
                      <a:pt x="33839" y="34428"/>
                      <a:pt x="34289" y="34117"/>
                    </a:cubicBezTo>
                    <a:lnTo>
                      <a:pt x="34703" y="34117"/>
                    </a:lnTo>
                    <a:cubicBezTo>
                      <a:pt x="34703" y="34289"/>
                      <a:pt x="34842" y="34289"/>
                      <a:pt x="34842" y="34428"/>
                    </a:cubicBezTo>
                    <a:cubicBezTo>
                      <a:pt x="34980" y="34566"/>
                      <a:pt x="34842" y="34704"/>
                      <a:pt x="34842" y="34842"/>
                    </a:cubicBezTo>
                    <a:cubicBezTo>
                      <a:pt x="34842" y="34842"/>
                      <a:pt x="34703" y="34981"/>
                      <a:pt x="34565" y="34981"/>
                    </a:cubicBezTo>
                    <a:lnTo>
                      <a:pt x="35568" y="34981"/>
                    </a:lnTo>
                    <a:cubicBezTo>
                      <a:pt x="36017" y="34981"/>
                      <a:pt x="36293" y="34981"/>
                      <a:pt x="36570" y="34842"/>
                    </a:cubicBezTo>
                    <a:cubicBezTo>
                      <a:pt x="37019" y="34704"/>
                      <a:pt x="37296" y="34428"/>
                      <a:pt x="37572" y="34289"/>
                    </a:cubicBezTo>
                    <a:cubicBezTo>
                      <a:pt x="37572" y="34289"/>
                      <a:pt x="37572" y="34117"/>
                      <a:pt x="37434" y="34117"/>
                    </a:cubicBezTo>
                    <a:cubicBezTo>
                      <a:pt x="37158" y="34117"/>
                      <a:pt x="36881" y="33840"/>
                      <a:pt x="36708" y="33702"/>
                    </a:cubicBezTo>
                    <a:cubicBezTo>
                      <a:pt x="36570" y="33564"/>
                      <a:pt x="36570" y="33425"/>
                      <a:pt x="36432" y="33252"/>
                    </a:cubicBezTo>
                    <a:cubicBezTo>
                      <a:pt x="36155" y="32838"/>
                      <a:pt x="36155" y="32250"/>
                      <a:pt x="36293" y="31835"/>
                    </a:cubicBezTo>
                    <a:cubicBezTo>
                      <a:pt x="36432" y="31248"/>
                      <a:pt x="36881" y="30971"/>
                      <a:pt x="37158" y="30660"/>
                    </a:cubicBezTo>
                    <a:cubicBezTo>
                      <a:pt x="36708" y="30245"/>
                      <a:pt x="36293" y="29969"/>
                      <a:pt x="35844" y="29519"/>
                    </a:cubicBezTo>
                    <a:cubicBezTo>
                      <a:pt x="35706" y="29381"/>
                      <a:pt x="35706" y="29243"/>
                      <a:pt x="35706" y="29105"/>
                    </a:cubicBezTo>
                    <a:cubicBezTo>
                      <a:pt x="35706" y="29105"/>
                      <a:pt x="35844" y="28932"/>
                      <a:pt x="35844" y="28794"/>
                    </a:cubicBezTo>
                    <a:lnTo>
                      <a:pt x="36017" y="28794"/>
                    </a:lnTo>
                    <a:cubicBezTo>
                      <a:pt x="36017" y="28517"/>
                      <a:pt x="36155" y="28241"/>
                      <a:pt x="36293" y="28068"/>
                    </a:cubicBezTo>
                    <a:cubicBezTo>
                      <a:pt x="36432" y="27929"/>
                      <a:pt x="36570" y="27791"/>
                      <a:pt x="36708" y="27515"/>
                    </a:cubicBezTo>
                    <a:cubicBezTo>
                      <a:pt x="36017" y="26927"/>
                      <a:pt x="35153" y="26063"/>
                      <a:pt x="34703" y="25061"/>
                    </a:cubicBezTo>
                    <a:cubicBezTo>
                      <a:pt x="34565" y="24922"/>
                      <a:pt x="34565" y="24611"/>
                      <a:pt x="34842" y="24473"/>
                    </a:cubicBezTo>
                    <a:lnTo>
                      <a:pt x="34980" y="24473"/>
                    </a:lnTo>
                    <a:cubicBezTo>
                      <a:pt x="35153" y="24473"/>
                      <a:pt x="35291" y="24473"/>
                      <a:pt x="35429" y="24611"/>
                    </a:cubicBezTo>
                    <a:cubicBezTo>
                      <a:pt x="35568" y="24922"/>
                      <a:pt x="35706" y="25199"/>
                      <a:pt x="36017" y="25475"/>
                    </a:cubicBezTo>
                    <a:cubicBezTo>
                      <a:pt x="36293" y="25925"/>
                      <a:pt x="36881" y="26512"/>
                      <a:pt x="37296" y="26927"/>
                    </a:cubicBezTo>
                    <a:cubicBezTo>
                      <a:pt x="37434" y="26789"/>
                      <a:pt x="37572" y="26651"/>
                      <a:pt x="37572" y="26512"/>
                    </a:cubicBezTo>
                    <a:cubicBezTo>
                      <a:pt x="37434" y="26512"/>
                      <a:pt x="37296" y="26339"/>
                      <a:pt x="37296" y="26339"/>
                    </a:cubicBezTo>
                    <a:cubicBezTo>
                      <a:pt x="37019" y="26201"/>
                      <a:pt x="37019" y="25925"/>
                      <a:pt x="37158" y="25786"/>
                    </a:cubicBezTo>
                    <a:cubicBezTo>
                      <a:pt x="37158" y="25648"/>
                      <a:pt x="37296" y="25475"/>
                      <a:pt x="37434" y="25475"/>
                    </a:cubicBezTo>
                    <a:lnTo>
                      <a:pt x="37745" y="25475"/>
                    </a:lnTo>
                    <a:cubicBezTo>
                      <a:pt x="37883" y="25648"/>
                      <a:pt x="37883" y="25786"/>
                      <a:pt x="38022" y="25786"/>
                    </a:cubicBezTo>
                    <a:cubicBezTo>
                      <a:pt x="38160" y="25648"/>
                      <a:pt x="38160" y="25475"/>
                      <a:pt x="38298" y="25475"/>
                    </a:cubicBezTo>
                    <a:cubicBezTo>
                      <a:pt x="38160" y="25337"/>
                      <a:pt x="38022" y="25337"/>
                      <a:pt x="37883" y="25337"/>
                    </a:cubicBezTo>
                    <a:cubicBezTo>
                      <a:pt x="37745" y="25199"/>
                      <a:pt x="37572" y="25061"/>
                      <a:pt x="37572" y="24784"/>
                    </a:cubicBezTo>
                    <a:cubicBezTo>
                      <a:pt x="37572" y="24611"/>
                      <a:pt x="37883" y="24473"/>
                      <a:pt x="38022" y="24473"/>
                    </a:cubicBezTo>
                    <a:lnTo>
                      <a:pt x="38160" y="24473"/>
                    </a:lnTo>
                    <a:cubicBezTo>
                      <a:pt x="38298" y="24473"/>
                      <a:pt x="38436" y="24611"/>
                      <a:pt x="38748" y="24611"/>
                    </a:cubicBezTo>
                    <a:cubicBezTo>
                      <a:pt x="38748" y="24473"/>
                      <a:pt x="38886" y="24335"/>
                      <a:pt x="38886" y="24196"/>
                    </a:cubicBezTo>
                    <a:cubicBezTo>
                      <a:pt x="38748" y="24196"/>
                      <a:pt x="38436" y="24196"/>
                      <a:pt x="38298" y="24058"/>
                    </a:cubicBezTo>
                    <a:cubicBezTo>
                      <a:pt x="38022" y="24058"/>
                      <a:pt x="37883" y="23747"/>
                      <a:pt x="38022" y="23471"/>
                    </a:cubicBezTo>
                    <a:cubicBezTo>
                      <a:pt x="38022" y="23332"/>
                      <a:pt x="38160" y="23194"/>
                      <a:pt x="38436" y="23194"/>
                    </a:cubicBezTo>
                    <a:lnTo>
                      <a:pt x="38609" y="23194"/>
                    </a:lnTo>
                    <a:cubicBezTo>
                      <a:pt x="38748" y="23332"/>
                      <a:pt x="39024" y="23332"/>
                      <a:pt x="39162" y="23471"/>
                    </a:cubicBezTo>
                    <a:lnTo>
                      <a:pt x="39162" y="23332"/>
                    </a:lnTo>
                    <a:cubicBezTo>
                      <a:pt x="39301" y="23056"/>
                      <a:pt x="39301" y="22883"/>
                      <a:pt x="39473" y="22606"/>
                    </a:cubicBezTo>
                    <a:cubicBezTo>
                      <a:pt x="38886" y="22330"/>
                      <a:pt x="38436" y="22192"/>
                      <a:pt x="38022" y="21881"/>
                    </a:cubicBezTo>
                    <a:cubicBezTo>
                      <a:pt x="37434" y="21604"/>
                      <a:pt x="37019" y="21328"/>
                      <a:pt x="36570" y="21155"/>
                    </a:cubicBezTo>
                    <a:cubicBezTo>
                      <a:pt x="36293" y="21016"/>
                      <a:pt x="36293" y="20740"/>
                      <a:pt x="36432" y="20463"/>
                    </a:cubicBezTo>
                    <a:cubicBezTo>
                      <a:pt x="36432" y="20291"/>
                      <a:pt x="36570" y="20291"/>
                      <a:pt x="36708" y="20291"/>
                    </a:cubicBezTo>
                    <a:lnTo>
                      <a:pt x="37019" y="20291"/>
                    </a:lnTo>
                    <a:cubicBezTo>
                      <a:pt x="37883" y="20878"/>
                      <a:pt x="38748" y="21328"/>
                      <a:pt x="39612" y="21742"/>
                    </a:cubicBezTo>
                    <a:cubicBezTo>
                      <a:pt x="39612" y="21328"/>
                      <a:pt x="39612" y="20878"/>
                      <a:pt x="39750" y="20463"/>
                    </a:cubicBezTo>
                    <a:lnTo>
                      <a:pt x="39612" y="20463"/>
                    </a:lnTo>
                    <a:cubicBezTo>
                      <a:pt x="39473" y="20291"/>
                      <a:pt x="39473" y="20291"/>
                      <a:pt x="39301" y="20291"/>
                    </a:cubicBezTo>
                    <a:lnTo>
                      <a:pt x="39162" y="20291"/>
                    </a:lnTo>
                    <a:cubicBezTo>
                      <a:pt x="38886" y="20291"/>
                      <a:pt x="38609" y="20291"/>
                      <a:pt x="38609" y="20014"/>
                    </a:cubicBezTo>
                    <a:cubicBezTo>
                      <a:pt x="38436" y="19738"/>
                      <a:pt x="38609" y="19599"/>
                      <a:pt x="38886" y="19426"/>
                    </a:cubicBezTo>
                    <a:lnTo>
                      <a:pt x="39473" y="19426"/>
                    </a:lnTo>
                    <a:cubicBezTo>
                      <a:pt x="39612" y="19426"/>
                      <a:pt x="39612" y="19426"/>
                      <a:pt x="39750" y="19599"/>
                    </a:cubicBezTo>
                    <a:lnTo>
                      <a:pt x="39750" y="18735"/>
                    </a:lnTo>
                    <a:cubicBezTo>
                      <a:pt x="39612" y="18735"/>
                      <a:pt x="39473" y="18562"/>
                      <a:pt x="39473" y="18562"/>
                    </a:cubicBezTo>
                    <a:lnTo>
                      <a:pt x="39301" y="18562"/>
                    </a:lnTo>
                    <a:cubicBezTo>
                      <a:pt x="39162" y="18562"/>
                      <a:pt x="39024" y="18562"/>
                      <a:pt x="39024" y="18424"/>
                    </a:cubicBezTo>
                    <a:cubicBezTo>
                      <a:pt x="38886" y="18424"/>
                      <a:pt x="38886" y="18286"/>
                      <a:pt x="38886" y="18148"/>
                    </a:cubicBezTo>
                    <a:cubicBezTo>
                      <a:pt x="38886" y="18009"/>
                      <a:pt x="38886" y="17871"/>
                      <a:pt x="39024" y="17871"/>
                    </a:cubicBezTo>
                    <a:cubicBezTo>
                      <a:pt x="39024" y="17698"/>
                      <a:pt x="39162" y="17698"/>
                      <a:pt x="39301" y="17698"/>
                    </a:cubicBezTo>
                    <a:cubicBezTo>
                      <a:pt x="39473" y="17698"/>
                      <a:pt x="39612" y="17698"/>
                      <a:pt x="39750" y="17871"/>
                    </a:cubicBezTo>
                    <a:lnTo>
                      <a:pt x="39750" y="16834"/>
                    </a:lnTo>
                    <a:cubicBezTo>
                      <a:pt x="39612" y="17007"/>
                      <a:pt x="39301" y="17007"/>
                      <a:pt x="39162" y="17007"/>
                    </a:cubicBezTo>
                    <a:cubicBezTo>
                      <a:pt x="39024" y="17007"/>
                      <a:pt x="38748" y="16696"/>
                      <a:pt x="38748" y="16558"/>
                    </a:cubicBezTo>
                    <a:cubicBezTo>
                      <a:pt x="38748" y="16281"/>
                      <a:pt x="39024" y="16143"/>
                      <a:pt x="39162" y="16143"/>
                    </a:cubicBezTo>
                    <a:cubicBezTo>
                      <a:pt x="39301" y="16143"/>
                      <a:pt x="39473" y="15970"/>
                      <a:pt x="39612" y="15970"/>
                    </a:cubicBezTo>
                    <a:lnTo>
                      <a:pt x="39612" y="15417"/>
                    </a:lnTo>
                    <a:lnTo>
                      <a:pt x="39301" y="15417"/>
                    </a:lnTo>
                    <a:cubicBezTo>
                      <a:pt x="39162" y="15417"/>
                      <a:pt x="39024" y="15555"/>
                      <a:pt x="38748" y="15555"/>
                    </a:cubicBezTo>
                    <a:cubicBezTo>
                      <a:pt x="38609" y="15555"/>
                      <a:pt x="38298" y="15417"/>
                      <a:pt x="38298" y="15279"/>
                    </a:cubicBezTo>
                    <a:cubicBezTo>
                      <a:pt x="38160" y="14968"/>
                      <a:pt x="38298" y="14829"/>
                      <a:pt x="38609" y="14691"/>
                    </a:cubicBezTo>
                    <a:cubicBezTo>
                      <a:pt x="38886" y="14553"/>
                      <a:pt x="39162" y="14553"/>
                      <a:pt x="39473" y="14553"/>
                    </a:cubicBezTo>
                    <a:cubicBezTo>
                      <a:pt x="39473" y="14242"/>
                      <a:pt x="39301" y="13965"/>
                      <a:pt x="39301" y="13689"/>
                    </a:cubicBezTo>
                    <a:lnTo>
                      <a:pt x="39162" y="13689"/>
                    </a:lnTo>
                    <a:cubicBezTo>
                      <a:pt x="38609" y="13827"/>
                      <a:pt x="38022" y="13965"/>
                      <a:pt x="37434" y="14103"/>
                    </a:cubicBezTo>
                    <a:cubicBezTo>
                      <a:pt x="37158" y="14103"/>
                      <a:pt x="36881" y="13965"/>
                      <a:pt x="36881" y="13827"/>
                    </a:cubicBezTo>
                    <a:cubicBezTo>
                      <a:pt x="36881" y="13550"/>
                      <a:pt x="37019" y="13239"/>
                      <a:pt x="37158" y="13239"/>
                    </a:cubicBezTo>
                    <a:cubicBezTo>
                      <a:pt x="37745" y="13101"/>
                      <a:pt x="38436" y="12963"/>
                      <a:pt x="39024" y="12825"/>
                    </a:cubicBezTo>
                    <a:cubicBezTo>
                      <a:pt x="39024" y="12686"/>
                      <a:pt x="39024" y="12686"/>
                      <a:pt x="38886" y="12513"/>
                    </a:cubicBezTo>
                    <a:lnTo>
                      <a:pt x="38886" y="12237"/>
                    </a:lnTo>
                    <a:cubicBezTo>
                      <a:pt x="38748" y="12375"/>
                      <a:pt x="38609" y="12375"/>
                      <a:pt x="38609" y="12513"/>
                    </a:cubicBezTo>
                    <a:cubicBezTo>
                      <a:pt x="38516" y="12565"/>
                      <a:pt x="38426" y="12586"/>
                      <a:pt x="38346" y="12586"/>
                    </a:cubicBezTo>
                    <a:cubicBezTo>
                      <a:pt x="38158" y="12586"/>
                      <a:pt x="38022" y="12472"/>
                      <a:pt x="38022" y="12375"/>
                    </a:cubicBezTo>
                    <a:cubicBezTo>
                      <a:pt x="37883" y="12237"/>
                      <a:pt x="37883" y="12099"/>
                      <a:pt x="37883" y="11960"/>
                    </a:cubicBezTo>
                    <a:cubicBezTo>
                      <a:pt x="37948" y="11896"/>
                      <a:pt x="37982" y="11861"/>
                      <a:pt x="38015" y="11826"/>
                    </a:cubicBezTo>
                    <a:lnTo>
                      <a:pt x="38015" y="11826"/>
                    </a:lnTo>
                    <a:cubicBezTo>
                      <a:pt x="37938" y="11863"/>
                      <a:pt x="37859" y="11879"/>
                      <a:pt x="37781" y="11879"/>
                    </a:cubicBezTo>
                    <a:cubicBezTo>
                      <a:pt x="37582" y="11879"/>
                      <a:pt x="37395" y="11773"/>
                      <a:pt x="37296" y="11649"/>
                    </a:cubicBezTo>
                    <a:cubicBezTo>
                      <a:pt x="37158" y="11373"/>
                      <a:pt x="37296" y="11096"/>
                      <a:pt x="37434" y="10958"/>
                    </a:cubicBezTo>
                    <a:cubicBezTo>
                      <a:pt x="37745" y="10785"/>
                      <a:pt x="37883" y="10785"/>
                      <a:pt x="38022" y="10647"/>
                    </a:cubicBezTo>
                    <a:cubicBezTo>
                      <a:pt x="38022" y="10509"/>
                      <a:pt x="37883" y="10370"/>
                      <a:pt x="37883" y="10232"/>
                    </a:cubicBezTo>
                    <a:cubicBezTo>
                      <a:pt x="37745" y="10370"/>
                      <a:pt x="37434" y="10509"/>
                      <a:pt x="37296" y="10647"/>
                    </a:cubicBezTo>
                    <a:cubicBezTo>
                      <a:pt x="37255" y="10687"/>
                      <a:pt x="37203" y="10704"/>
                      <a:pt x="37145" y="10704"/>
                    </a:cubicBezTo>
                    <a:cubicBezTo>
                      <a:pt x="37005" y="10704"/>
                      <a:pt x="36830" y="10606"/>
                      <a:pt x="36708" y="10509"/>
                    </a:cubicBezTo>
                    <a:cubicBezTo>
                      <a:pt x="36570" y="10232"/>
                      <a:pt x="36708" y="9921"/>
                      <a:pt x="36881" y="9783"/>
                    </a:cubicBezTo>
                    <a:cubicBezTo>
                      <a:pt x="37019" y="9783"/>
                      <a:pt x="37296" y="9645"/>
                      <a:pt x="37434" y="9506"/>
                    </a:cubicBezTo>
                    <a:cubicBezTo>
                      <a:pt x="37296" y="9368"/>
                      <a:pt x="37296" y="9368"/>
                      <a:pt x="37158" y="9230"/>
                    </a:cubicBezTo>
                    <a:cubicBezTo>
                      <a:pt x="37019" y="9230"/>
                      <a:pt x="36881" y="9368"/>
                      <a:pt x="36708" y="9368"/>
                    </a:cubicBezTo>
                    <a:cubicBezTo>
                      <a:pt x="36570" y="9368"/>
                      <a:pt x="36570" y="9506"/>
                      <a:pt x="36570" y="9506"/>
                    </a:cubicBezTo>
                    <a:cubicBezTo>
                      <a:pt x="36293" y="9506"/>
                      <a:pt x="36017" y="9506"/>
                      <a:pt x="36017" y="9368"/>
                    </a:cubicBezTo>
                    <a:cubicBezTo>
                      <a:pt x="35844" y="9057"/>
                      <a:pt x="35844" y="8780"/>
                      <a:pt x="36155" y="8642"/>
                    </a:cubicBezTo>
                    <a:cubicBezTo>
                      <a:pt x="36293" y="8642"/>
                      <a:pt x="36432" y="8504"/>
                      <a:pt x="36708" y="8504"/>
                    </a:cubicBezTo>
                    <a:cubicBezTo>
                      <a:pt x="36570" y="8366"/>
                      <a:pt x="36432" y="8055"/>
                      <a:pt x="36293" y="7916"/>
                    </a:cubicBezTo>
                    <a:cubicBezTo>
                      <a:pt x="35568" y="8504"/>
                      <a:pt x="34980" y="9057"/>
                      <a:pt x="34427" y="9506"/>
                    </a:cubicBezTo>
                    <a:cubicBezTo>
                      <a:pt x="34289" y="9645"/>
                      <a:pt x="34116" y="9645"/>
                      <a:pt x="34116" y="9645"/>
                    </a:cubicBezTo>
                    <a:cubicBezTo>
                      <a:pt x="33978" y="9645"/>
                      <a:pt x="33839" y="9645"/>
                      <a:pt x="33701" y="9506"/>
                    </a:cubicBezTo>
                    <a:cubicBezTo>
                      <a:pt x="33563" y="9368"/>
                      <a:pt x="33563" y="9057"/>
                      <a:pt x="33701" y="8919"/>
                    </a:cubicBezTo>
                    <a:cubicBezTo>
                      <a:pt x="34427" y="8366"/>
                      <a:pt x="34980" y="7778"/>
                      <a:pt x="35706" y="7329"/>
                    </a:cubicBezTo>
                    <a:cubicBezTo>
                      <a:pt x="35568" y="7190"/>
                      <a:pt x="35429" y="6914"/>
                      <a:pt x="35291" y="6776"/>
                    </a:cubicBezTo>
                    <a:cubicBezTo>
                      <a:pt x="35153" y="6914"/>
                      <a:pt x="35153" y="7052"/>
                      <a:pt x="34980" y="7190"/>
                    </a:cubicBezTo>
                    <a:cubicBezTo>
                      <a:pt x="34901" y="7369"/>
                      <a:pt x="34776" y="7445"/>
                      <a:pt x="34658" y="7445"/>
                    </a:cubicBezTo>
                    <a:cubicBezTo>
                      <a:pt x="34570" y="7445"/>
                      <a:pt x="34486" y="7402"/>
                      <a:pt x="34427" y="7329"/>
                    </a:cubicBezTo>
                    <a:cubicBezTo>
                      <a:pt x="34116" y="7190"/>
                      <a:pt x="34116" y="6914"/>
                      <a:pt x="34289" y="6776"/>
                    </a:cubicBezTo>
                    <a:cubicBezTo>
                      <a:pt x="34289" y="6637"/>
                      <a:pt x="34427" y="6326"/>
                      <a:pt x="34565" y="6188"/>
                    </a:cubicBezTo>
                    <a:lnTo>
                      <a:pt x="34703" y="6188"/>
                    </a:lnTo>
                    <a:cubicBezTo>
                      <a:pt x="34565" y="6188"/>
                      <a:pt x="34565" y="6050"/>
                      <a:pt x="34565" y="6050"/>
                    </a:cubicBezTo>
                    <a:cubicBezTo>
                      <a:pt x="34427" y="6188"/>
                      <a:pt x="34289" y="6465"/>
                      <a:pt x="34116" y="6637"/>
                    </a:cubicBezTo>
                    <a:cubicBezTo>
                      <a:pt x="34116" y="6637"/>
                      <a:pt x="33978" y="6776"/>
                      <a:pt x="33839" y="6776"/>
                    </a:cubicBezTo>
                    <a:cubicBezTo>
                      <a:pt x="33701" y="6776"/>
                      <a:pt x="33701" y="6637"/>
                      <a:pt x="33563" y="6637"/>
                    </a:cubicBezTo>
                    <a:cubicBezTo>
                      <a:pt x="33425" y="6465"/>
                      <a:pt x="33425" y="6326"/>
                      <a:pt x="33425" y="6188"/>
                    </a:cubicBezTo>
                    <a:cubicBezTo>
                      <a:pt x="33425" y="6188"/>
                      <a:pt x="33563" y="6050"/>
                      <a:pt x="33563" y="5912"/>
                    </a:cubicBezTo>
                    <a:lnTo>
                      <a:pt x="33701" y="5912"/>
                    </a:lnTo>
                    <a:cubicBezTo>
                      <a:pt x="33701" y="5773"/>
                      <a:pt x="33839" y="5600"/>
                      <a:pt x="33839" y="5462"/>
                    </a:cubicBezTo>
                    <a:cubicBezTo>
                      <a:pt x="33839" y="5324"/>
                      <a:pt x="33701" y="5324"/>
                      <a:pt x="33563" y="5186"/>
                    </a:cubicBezTo>
                    <a:cubicBezTo>
                      <a:pt x="33425" y="5462"/>
                      <a:pt x="33113" y="5773"/>
                      <a:pt x="32837" y="6050"/>
                    </a:cubicBezTo>
                    <a:cubicBezTo>
                      <a:pt x="32768" y="6119"/>
                      <a:pt x="32655" y="6153"/>
                      <a:pt x="32543" y="6153"/>
                    </a:cubicBezTo>
                    <a:cubicBezTo>
                      <a:pt x="32431" y="6153"/>
                      <a:pt x="32318" y="6119"/>
                      <a:pt x="32249" y="6050"/>
                    </a:cubicBezTo>
                    <a:cubicBezTo>
                      <a:pt x="31973" y="5912"/>
                      <a:pt x="32111" y="5600"/>
                      <a:pt x="32249" y="5462"/>
                    </a:cubicBezTo>
                    <a:cubicBezTo>
                      <a:pt x="32388" y="5186"/>
                      <a:pt x="32699" y="4909"/>
                      <a:pt x="32975" y="4598"/>
                    </a:cubicBezTo>
                    <a:cubicBezTo>
                      <a:pt x="32837" y="4460"/>
                      <a:pt x="32699" y="4322"/>
                      <a:pt x="32388" y="4183"/>
                    </a:cubicBezTo>
                    <a:lnTo>
                      <a:pt x="32388" y="4322"/>
                    </a:lnTo>
                    <a:cubicBezTo>
                      <a:pt x="32249" y="4460"/>
                      <a:pt x="32111" y="4736"/>
                      <a:pt x="32111" y="4909"/>
                    </a:cubicBezTo>
                    <a:cubicBezTo>
                      <a:pt x="32013" y="5007"/>
                      <a:pt x="31846" y="5105"/>
                      <a:pt x="31696" y="5105"/>
                    </a:cubicBezTo>
                    <a:cubicBezTo>
                      <a:pt x="31634" y="5105"/>
                      <a:pt x="31574" y="5088"/>
                      <a:pt x="31523" y="5047"/>
                    </a:cubicBezTo>
                    <a:cubicBezTo>
                      <a:pt x="31247" y="4909"/>
                      <a:pt x="31247" y="4598"/>
                      <a:pt x="31247" y="4460"/>
                    </a:cubicBezTo>
                    <a:cubicBezTo>
                      <a:pt x="31385" y="4183"/>
                      <a:pt x="31523" y="4045"/>
                      <a:pt x="31696" y="3872"/>
                    </a:cubicBezTo>
                    <a:cubicBezTo>
                      <a:pt x="31696" y="3872"/>
                      <a:pt x="31696" y="3734"/>
                      <a:pt x="31835" y="3734"/>
                    </a:cubicBezTo>
                    <a:cubicBezTo>
                      <a:pt x="31385" y="3457"/>
                      <a:pt x="31109" y="3319"/>
                      <a:pt x="30659" y="3008"/>
                    </a:cubicBezTo>
                    <a:lnTo>
                      <a:pt x="30659" y="3008"/>
                    </a:lnTo>
                    <a:cubicBezTo>
                      <a:pt x="30832" y="3181"/>
                      <a:pt x="30659" y="3181"/>
                      <a:pt x="30659" y="3319"/>
                    </a:cubicBezTo>
                    <a:cubicBezTo>
                      <a:pt x="30245" y="4045"/>
                      <a:pt x="29657" y="4736"/>
                      <a:pt x="29242" y="5462"/>
                    </a:cubicBezTo>
                    <a:cubicBezTo>
                      <a:pt x="29163" y="5640"/>
                      <a:pt x="29027" y="5717"/>
                      <a:pt x="28899" y="5717"/>
                    </a:cubicBezTo>
                    <a:cubicBezTo>
                      <a:pt x="28804" y="5717"/>
                      <a:pt x="28714" y="5674"/>
                      <a:pt x="28655" y="5600"/>
                    </a:cubicBezTo>
                    <a:cubicBezTo>
                      <a:pt x="28378" y="5600"/>
                      <a:pt x="28378" y="5324"/>
                      <a:pt x="28378" y="5047"/>
                    </a:cubicBezTo>
                    <a:cubicBezTo>
                      <a:pt x="28931" y="4322"/>
                      <a:pt x="29380" y="3596"/>
                      <a:pt x="29968" y="2870"/>
                    </a:cubicBezTo>
                    <a:cubicBezTo>
                      <a:pt x="29968" y="2732"/>
                      <a:pt x="30106" y="2732"/>
                      <a:pt x="30106" y="2593"/>
                    </a:cubicBezTo>
                    <a:cubicBezTo>
                      <a:pt x="29795" y="2455"/>
                      <a:pt x="29519" y="2317"/>
                      <a:pt x="29242" y="2144"/>
                    </a:cubicBezTo>
                    <a:cubicBezTo>
                      <a:pt x="29104" y="2455"/>
                      <a:pt x="29104" y="2593"/>
                      <a:pt x="28931" y="2870"/>
                    </a:cubicBezTo>
                    <a:cubicBezTo>
                      <a:pt x="28931" y="3008"/>
                      <a:pt x="28655" y="3181"/>
                      <a:pt x="28378" y="3181"/>
                    </a:cubicBezTo>
                    <a:cubicBezTo>
                      <a:pt x="28240" y="3181"/>
                      <a:pt x="28067" y="2870"/>
                      <a:pt x="28067" y="2593"/>
                    </a:cubicBezTo>
                    <a:cubicBezTo>
                      <a:pt x="28067" y="2593"/>
                      <a:pt x="28067" y="2457"/>
                      <a:pt x="28237" y="2455"/>
                    </a:cubicBezTo>
                    <a:lnTo>
                      <a:pt x="28237" y="2455"/>
                    </a:lnTo>
                    <a:cubicBezTo>
                      <a:pt x="28067" y="2457"/>
                      <a:pt x="28066" y="2593"/>
                      <a:pt x="27929" y="2593"/>
                    </a:cubicBezTo>
                    <a:cubicBezTo>
                      <a:pt x="27929" y="2593"/>
                      <a:pt x="27790" y="2593"/>
                      <a:pt x="27652" y="2455"/>
                    </a:cubicBezTo>
                    <a:cubicBezTo>
                      <a:pt x="27514" y="2455"/>
                      <a:pt x="27514" y="2317"/>
                      <a:pt x="27514" y="2317"/>
                    </a:cubicBezTo>
                    <a:cubicBezTo>
                      <a:pt x="27376" y="2144"/>
                      <a:pt x="27514" y="2006"/>
                      <a:pt x="27514" y="1867"/>
                    </a:cubicBezTo>
                    <a:cubicBezTo>
                      <a:pt x="27514" y="1729"/>
                      <a:pt x="27652" y="1591"/>
                      <a:pt x="27652" y="1453"/>
                    </a:cubicBezTo>
                    <a:lnTo>
                      <a:pt x="27790" y="1453"/>
                    </a:lnTo>
                    <a:cubicBezTo>
                      <a:pt x="27652" y="1453"/>
                      <a:pt x="27514" y="1280"/>
                      <a:pt x="27514" y="1280"/>
                    </a:cubicBezTo>
                    <a:cubicBezTo>
                      <a:pt x="27376" y="1591"/>
                      <a:pt x="27203" y="1867"/>
                      <a:pt x="27065" y="2144"/>
                    </a:cubicBezTo>
                    <a:cubicBezTo>
                      <a:pt x="26982" y="2331"/>
                      <a:pt x="26849" y="2405"/>
                      <a:pt x="26726" y="2405"/>
                    </a:cubicBezTo>
                    <a:cubicBezTo>
                      <a:pt x="26644" y="2405"/>
                      <a:pt x="26567" y="2372"/>
                      <a:pt x="26512" y="2317"/>
                    </a:cubicBezTo>
                    <a:cubicBezTo>
                      <a:pt x="26200" y="2144"/>
                      <a:pt x="26200" y="2006"/>
                      <a:pt x="26339" y="1729"/>
                    </a:cubicBezTo>
                    <a:cubicBezTo>
                      <a:pt x="26339" y="1453"/>
                      <a:pt x="26512" y="1280"/>
                      <a:pt x="26650" y="1003"/>
                    </a:cubicBezTo>
                    <a:cubicBezTo>
                      <a:pt x="26512" y="1003"/>
                      <a:pt x="26339" y="865"/>
                      <a:pt x="26200" y="865"/>
                    </a:cubicBezTo>
                    <a:cubicBezTo>
                      <a:pt x="26062" y="1142"/>
                      <a:pt x="26062" y="1280"/>
                      <a:pt x="25924" y="1591"/>
                    </a:cubicBezTo>
                    <a:cubicBezTo>
                      <a:pt x="25924" y="1729"/>
                      <a:pt x="25647" y="1867"/>
                      <a:pt x="25475" y="1867"/>
                    </a:cubicBezTo>
                    <a:cubicBezTo>
                      <a:pt x="25198" y="1867"/>
                      <a:pt x="25060" y="1591"/>
                      <a:pt x="25198" y="1280"/>
                    </a:cubicBezTo>
                    <a:cubicBezTo>
                      <a:pt x="25198" y="1142"/>
                      <a:pt x="25336" y="865"/>
                      <a:pt x="25336" y="588"/>
                    </a:cubicBezTo>
                    <a:cubicBezTo>
                      <a:pt x="25060" y="588"/>
                      <a:pt x="24783" y="416"/>
                      <a:pt x="24472" y="416"/>
                    </a:cubicBezTo>
                    <a:cubicBezTo>
                      <a:pt x="24196" y="1280"/>
                      <a:pt x="24057" y="2006"/>
                      <a:pt x="23746" y="2870"/>
                    </a:cubicBezTo>
                    <a:cubicBezTo>
                      <a:pt x="23746" y="3099"/>
                      <a:pt x="23596" y="3234"/>
                      <a:pt x="23462" y="3234"/>
                    </a:cubicBezTo>
                    <a:cubicBezTo>
                      <a:pt x="23414" y="3234"/>
                      <a:pt x="23368" y="3217"/>
                      <a:pt x="23332" y="3181"/>
                    </a:cubicBezTo>
                    <a:cubicBezTo>
                      <a:pt x="23055" y="3181"/>
                      <a:pt x="22882" y="2870"/>
                      <a:pt x="23055" y="2732"/>
                    </a:cubicBezTo>
                    <a:cubicBezTo>
                      <a:pt x="23193" y="1867"/>
                      <a:pt x="23332" y="1003"/>
                      <a:pt x="23608" y="277"/>
                    </a:cubicBezTo>
                    <a:cubicBezTo>
                      <a:pt x="23193" y="139"/>
                      <a:pt x="22744" y="139"/>
                      <a:pt x="22191" y="139"/>
                    </a:cubicBezTo>
                    <a:lnTo>
                      <a:pt x="22191" y="727"/>
                    </a:lnTo>
                    <a:cubicBezTo>
                      <a:pt x="22191" y="1003"/>
                      <a:pt x="22018" y="1142"/>
                      <a:pt x="21742" y="1142"/>
                    </a:cubicBezTo>
                    <a:cubicBezTo>
                      <a:pt x="21465" y="1142"/>
                      <a:pt x="21327" y="1003"/>
                      <a:pt x="21327" y="727"/>
                    </a:cubicBezTo>
                    <a:lnTo>
                      <a:pt x="21327" y="139"/>
                    </a:lnTo>
                    <a:lnTo>
                      <a:pt x="213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5505964" y="3272153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6013376" y="3471655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5562064" y="3344179"/>
                <a:ext cx="361450" cy="339116"/>
              </a:xfrm>
              <a:custGeom>
                <a:avLst/>
                <a:gdLst/>
                <a:ahLst/>
                <a:cxnLst/>
                <a:rect l="l" t="t" r="r" b="b"/>
                <a:pathLst>
                  <a:path w="19599" h="18390" extrusionOk="0">
                    <a:moveTo>
                      <a:pt x="1" y="2593"/>
                    </a:moveTo>
                    <a:lnTo>
                      <a:pt x="0" y="2593"/>
                    </a:lnTo>
                    <a:lnTo>
                      <a:pt x="0" y="2731"/>
                    </a:lnTo>
                    <a:cubicBezTo>
                      <a:pt x="0" y="2685"/>
                      <a:pt x="0" y="2638"/>
                      <a:pt x="1" y="2593"/>
                    </a:cubicBezTo>
                    <a:close/>
                    <a:moveTo>
                      <a:pt x="5911" y="1"/>
                    </a:moveTo>
                    <a:cubicBezTo>
                      <a:pt x="4321" y="1"/>
                      <a:pt x="2869" y="277"/>
                      <a:pt x="1452" y="726"/>
                    </a:cubicBezTo>
                    <a:cubicBezTo>
                      <a:pt x="1003" y="865"/>
                      <a:pt x="588" y="1141"/>
                      <a:pt x="277" y="1591"/>
                    </a:cubicBezTo>
                    <a:cubicBezTo>
                      <a:pt x="29" y="1838"/>
                      <a:pt x="3" y="2197"/>
                      <a:pt x="1" y="2593"/>
                    </a:cubicBezTo>
                    <a:lnTo>
                      <a:pt x="1" y="2593"/>
                    </a:lnTo>
                    <a:lnTo>
                      <a:pt x="139" y="2455"/>
                    </a:lnTo>
                    <a:lnTo>
                      <a:pt x="277" y="2282"/>
                    </a:lnTo>
                    <a:cubicBezTo>
                      <a:pt x="1590" y="1003"/>
                      <a:pt x="3457" y="554"/>
                      <a:pt x="5185" y="554"/>
                    </a:cubicBezTo>
                    <a:lnTo>
                      <a:pt x="5600" y="554"/>
                    </a:lnTo>
                    <a:cubicBezTo>
                      <a:pt x="6637" y="554"/>
                      <a:pt x="7501" y="865"/>
                      <a:pt x="8503" y="1003"/>
                    </a:cubicBezTo>
                    <a:cubicBezTo>
                      <a:pt x="9367" y="1280"/>
                      <a:pt x="10232" y="1591"/>
                      <a:pt x="11096" y="2005"/>
                    </a:cubicBezTo>
                    <a:cubicBezTo>
                      <a:pt x="11649" y="2282"/>
                      <a:pt x="12236" y="2731"/>
                      <a:pt x="12824" y="3146"/>
                    </a:cubicBezTo>
                    <a:cubicBezTo>
                      <a:pt x="13550" y="3457"/>
                      <a:pt x="14103" y="3872"/>
                      <a:pt x="14690" y="4460"/>
                    </a:cubicBezTo>
                    <a:cubicBezTo>
                      <a:pt x="15693" y="5462"/>
                      <a:pt x="16695" y="6603"/>
                      <a:pt x="17283" y="7916"/>
                    </a:cubicBezTo>
                    <a:cubicBezTo>
                      <a:pt x="17559" y="8780"/>
                      <a:pt x="17870" y="9506"/>
                      <a:pt x="18009" y="10232"/>
                    </a:cubicBezTo>
                    <a:cubicBezTo>
                      <a:pt x="18147" y="11096"/>
                      <a:pt x="18147" y="11787"/>
                      <a:pt x="18147" y="12651"/>
                    </a:cubicBezTo>
                    <a:cubicBezTo>
                      <a:pt x="18147" y="13377"/>
                      <a:pt x="18009" y="14241"/>
                      <a:pt x="17698" y="14967"/>
                    </a:cubicBezTo>
                    <a:cubicBezTo>
                      <a:pt x="17559" y="15417"/>
                      <a:pt x="17421" y="15693"/>
                      <a:pt x="17145" y="16108"/>
                    </a:cubicBezTo>
                    <a:cubicBezTo>
                      <a:pt x="17006" y="16419"/>
                      <a:pt x="16695" y="16834"/>
                      <a:pt x="16557" y="17145"/>
                    </a:cubicBezTo>
                    <a:cubicBezTo>
                      <a:pt x="16419" y="17283"/>
                      <a:pt x="16419" y="17283"/>
                      <a:pt x="16280" y="17283"/>
                    </a:cubicBezTo>
                    <a:cubicBezTo>
                      <a:pt x="16280" y="17421"/>
                      <a:pt x="16142" y="17421"/>
                      <a:pt x="15969" y="17421"/>
                    </a:cubicBezTo>
                    <a:lnTo>
                      <a:pt x="15693" y="17421"/>
                    </a:lnTo>
                    <a:cubicBezTo>
                      <a:pt x="15693" y="17283"/>
                      <a:pt x="15555" y="17283"/>
                      <a:pt x="15555" y="17145"/>
                    </a:cubicBezTo>
                    <a:lnTo>
                      <a:pt x="15555" y="17421"/>
                    </a:lnTo>
                    <a:cubicBezTo>
                      <a:pt x="15831" y="17836"/>
                      <a:pt x="16142" y="18147"/>
                      <a:pt x="16695" y="18286"/>
                    </a:cubicBezTo>
                    <a:cubicBezTo>
                      <a:pt x="16920" y="18355"/>
                      <a:pt x="17170" y="18389"/>
                      <a:pt x="17421" y="18389"/>
                    </a:cubicBezTo>
                    <a:cubicBezTo>
                      <a:pt x="17672" y="18389"/>
                      <a:pt x="17922" y="18355"/>
                      <a:pt x="18147" y="18286"/>
                    </a:cubicBezTo>
                    <a:cubicBezTo>
                      <a:pt x="18562" y="18009"/>
                      <a:pt x="19011" y="17560"/>
                      <a:pt x="19149" y="17145"/>
                    </a:cubicBezTo>
                    <a:cubicBezTo>
                      <a:pt x="19426" y="15831"/>
                      <a:pt x="19599" y="14553"/>
                      <a:pt x="19599" y="13239"/>
                    </a:cubicBezTo>
                    <a:cubicBezTo>
                      <a:pt x="19599" y="11960"/>
                      <a:pt x="19288" y="10785"/>
                      <a:pt x="19011" y="9644"/>
                    </a:cubicBezTo>
                    <a:cubicBezTo>
                      <a:pt x="18285" y="7328"/>
                      <a:pt x="17006" y="5324"/>
                      <a:pt x="15278" y="3734"/>
                    </a:cubicBezTo>
                    <a:cubicBezTo>
                      <a:pt x="13550" y="2005"/>
                      <a:pt x="11372" y="1003"/>
                      <a:pt x="9056" y="415"/>
                    </a:cubicBezTo>
                    <a:cubicBezTo>
                      <a:pt x="8054" y="139"/>
                      <a:pt x="6913" y="1"/>
                      <a:pt x="5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5562064" y="3405363"/>
                <a:ext cx="29342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42" extrusionOk="0">
                    <a:moveTo>
                      <a:pt x="0" y="1"/>
                    </a:moveTo>
                    <a:cubicBezTo>
                      <a:pt x="139" y="277"/>
                      <a:pt x="415" y="692"/>
                      <a:pt x="864" y="865"/>
                    </a:cubicBezTo>
                    <a:cubicBezTo>
                      <a:pt x="1003" y="1003"/>
                      <a:pt x="1279" y="1142"/>
                      <a:pt x="1590" y="1142"/>
                    </a:cubicBezTo>
                    <a:cubicBezTo>
                      <a:pt x="1003" y="692"/>
                      <a:pt x="588" y="277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5264374" y="3288085"/>
                <a:ext cx="56120" cy="37637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2041" extrusionOk="0">
                    <a:moveTo>
                      <a:pt x="1452" y="1"/>
                    </a:moveTo>
                    <a:cubicBezTo>
                      <a:pt x="1003" y="312"/>
                      <a:pt x="450" y="589"/>
                      <a:pt x="0" y="865"/>
                    </a:cubicBezTo>
                    <a:cubicBezTo>
                      <a:pt x="450" y="1314"/>
                      <a:pt x="726" y="1729"/>
                      <a:pt x="1176" y="2040"/>
                    </a:cubicBezTo>
                    <a:cubicBezTo>
                      <a:pt x="1867" y="1591"/>
                      <a:pt x="2454" y="1176"/>
                      <a:pt x="3042" y="727"/>
                    </a:cubicBezTo>
                    <a:cubicBezTo>
                      <a:pt x="2593" y="312"/>
                      <a:pt x="2040" y="1"/>
                      <a:pt x="1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5848910" y="3840693"/>
                <a:ext cx="52929" cy="427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317" extrusionOk="0">
                    <a:moveTo>
                      <a:pt x="865" y="1"/>
                    </a:moveTo>
                    <a:lnTo>
                      <a:pt x="865" y="277"/>
                    </a:lnTo>
                    <a:cubicBezTo>
                      <a:pt x="865" y="416"/>
                      <a:pt x="726" y="588"/>
                      <a:pt x="588" y="588"/>
                    </a:cubicBezTo>
                    <a:cubicBezTo>
                      <a:pt x="415" y="727"/>
                      <a:pt x="139" y="865"/>
                      <a:pt x="1" y="1003"/>
                    </a:cubicBezTo>
                    <a:cubicBezTo>
                      <a:pt x="139" y="1141"/>
                      <a:pt x="139" y="1280"/>
                      <a:pt x="277" y="1280"/>
                    </a:cubicBezTo>
                    <a:cubicBezTo>
                      <a:pt x="588" y="1141"/>
                      <a:pt x="865" y="1003"/>
                      <a:pt x="1141" y="727"/>
                    </a:cubicBezTo>
                    <a:lnTo>
                      <a:pt x="1279" y="727"/>
                    </a:lnTo>
                    <a:cubicBezTo>
                      <a:pt x="1452" y="727"/>
                      <a:pt x="1591" y="727"/>
                      <a:pt x="1729" y="865"/>
                    </a:cubicBezTo>
                    <a:cubicBezTo>
                      <a:pt x="1729" y="1003"/>
                      <a:pt x="1867" y="1141"/>
                      <a:pt x="1729" y="1141"/>
                    </a:cubicBezTo>
                    <a:cubicBezTo>
                      <a:pt x="1729" y="1280"/>
                      <a:pt x="1729" y="1453"/>
                      <a:pt x="1591" y="1453"/>
                    </a:cubicBezTo>
                    <a:cubicBezTo>
                      <a:pt x="1452" y="1591"/>
                      <a:pt x="1141" y="1867"/>
                      <a:pt x="865" y="2006"/>
                    </a:cubicBezTo>
                    <a:cubicBezTo>
                      <a:pt x="1003" y="2006"/>
                      <a:pt x="1141" y="2144"/>
                      <a:pt x="1279" y="2317"/>
                    </a:cubicBezTo>
                    <a:cubicBezTo>
                      <a:pt x="1729" y="1867"/>
                      <a:pt x="2144" y="1591"/>
                      <a:pt x="2593" y="1280"/>
                    </a:cubicBezTo>
                    <a:cubicBezTo>
                      <a:pt x="2593" y="1280"/>
                      <a:pt x="2731" y="1141"/>
                      <a:pt x="2869" y="1141"/>
                    </a:cubicBezTo>
                    <a:cubicBezTo>
                      <a:pt x="2593" y="1141"/>
                      <a:pt x="2316" y="1003"/>
                      <a:pt x="2144" y="865"/>
                    </a:cubicBezTo>
                    <a:cubicBezTo>
                      <a:pt x="1591" y="727"/>
                      <a:pt x="1141" y="416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5468988" y="3495239"/>
                <a:ext cx="21061" cy="1849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03" extrusionOk="0">
                    <a:moveTo>
                      <a:pt x="727" y="1"/>
                    </a:moveTo>
                    <a:cubicBezTo>
                      <a:pt x="727" y="139"/>
                      <a:pt x="727" y="139"/>
                      <a:pt x="588" y="139"/>
                    </a:cubicBezTo>
                    <a:cubicBezTo>
                      <a:pt x="450" y="312"/>
                      <a:pt x="277" y="450"/>
                      <a:pt x="1" y="588"/>
                    </a:cubicBezTo>
                    <a:cubicBezTo>
                      <a:pt x="139" y="726"/>
                      <a:pt x="277" y="865"/>
                      <a:pt x="588" y="1003"/>
                    </a:cubicBezTo>
                    <a:cubicBezTo>
                      <a:pt x="727" y="865"/>
                      <a:pt x="1003" y="726"/>
                      <a:pt x="1141" y="588"/>
                    </a:cubicBezTo>
                    <a:cubicBezTo>
                      <a:pt x="1141" y="450"/>
                      <a:pt x="1141" y="450"/>
                      <a:pt x="1003" y="312"/>
                    </a:cubicBezTo>
                    <a:cubicBezTo>
                      <a:pt x="865" y="312"/>
                      <a:pt x="865" y="139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5277763" y="3341635"/>
                <a:ext cx="124946" cy="121761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6603" extrusionOk="0">
                    <a:moveTo>
                      <a:pt x="0" y="0"/>
                    </a:moveTo>
                    <a:cubicBezTo>
                      <a:pt x="1314" y="1418"/>
                      <a:pt x="2731" y="2869"/>
                      <a:pt x="4044" y="4010"/>
                    </a:cubicBezTo>
                    <a:cubicBezTo>
                      <a:pt x="4770" y="4736"/>
                      <a:pt x="5461" y="5323"/>
                      <a:pt x="6187" y="6049"/>
                    </a:cubicBezTo>
                    <a:cubicBezTo>
                      <a:pt x="6216" y="6062"/>
                      <a:pt x="6244" y="6076"/>
                      <a:pt x="6270" y="6091"/>
                    </a:cubicBezTo>
                    <a:lnTo>
                      <a:pt x="6270" y="6091"/>
                    </a:lnTo>
                    <a:cubicBezTo>
                      <a:pt x="5322" y="5123"/>
                      <a:pt x="4427" y="4166"/>
                      <a:pt x="3457" y="3284"/>
                    </a:cubicBezTo>
                    <a:cubicBezTo>
                      <a:pt x="3318" y="3284"/>
                      <a:pt x="3318" y="3146"/>
                      <a:pt x="3180" y="3146"/>
                    </a:cubicBezTo>
                    <a:cubicBezTo>
                      <a:pt x="3180" y="3146"/>
                      <a:pt x="3042" y="3008"/>
                      <a:pt x="3042" y="2869"/>
                    </a:cubicBezTo>
                    <a:cubicBezTo>
                      <a:pt x="2005" y="2005"/>
                      <a:pt x="1003" y="1003"/>
                      <a:pt x="0" y="0"/>
                    </a:cubicBezTo>
                    <a:close/>
                    <a:moveTo>
                      <a:pt x="6270" y="6091"/>
                    </a:moveTo>
                    <a:cubicBezTo>
                      <a:pt x="6436" y="6261"/>
                      <a:pt x="6604" y="6432"/>
                      <a:pt x="6775" y="6602"/>
                    </a:cubicBezTo>
                    <a:cubicBezTo>
                      <a:pt x="6650" y="6477"/>
                      <a:pt x="6524" y="6238"/>
                      <a:pt x="6270" y="6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5912664" y="3909529"/>
                <a:ext cx="2563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1"/>
                    </a:moveTo>
                    <a:lnTo>
                      <a:pt x="13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5450509" y="3479307"/>
                <a:ext cx="18498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865" extrusionOk="0">
                    <a:moveTo>
                      <a:pt x="726" y="0"/>
                    </a:moveTo>
                    <a:cubicBezTo>
                      <a:pt x="415" y="139"/>
                      <a:pt x="277" y="312"/>
                      <a:pt x="0" y="450"/>
                    </a:cubicBezTo>
                    <a:cubicBezTo>
                      <a:pt x="139" y="588"/>
                      <a:pt x="277" y="726"/>
                      <a:pt x="415" y="865"/>
                    </a:cubicBezTo>
                    <a:lnTo>
                      <a:pt x="415" y="726"/>
                    </a:lnTo>
                    <a:cubicBezTo>
                      <a:pt x="588" y="726"/>
                      <a:pt x="864" y="588"/>
                      <a:pt x="1003" y="450"/>
                    </a:cubicBezTo>
                    <a:lnTo>
                      <a:pt x="1003" y="312"/>
                    </a:lnTo>
                    <a:cubicBezTo>
                      <a:pt x="864" y="312"/>
                      <a:pt x="726" y="139"/>
                      <a:pt x="7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5684445" y="3689006"/>
                <a:ext cx="111576" cy="10136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497" extrusionOk="0">
                    <a:moveTo>
                      <a:pt x="1556" y="0"/>
                    </a:moveTo>
                    <a:cubicBezTo>
                      <a:pt x="1141" y="311"/>
                      <a:pt x="865" y="726"/>
                      <a:pt x="416" y="1037"/>
                    </a:cubicBezTo>
                    <a:cubicBezTo>
                      <a:pt x="277" y="1037"/>
                      <a:pt x="139" y="1176"/>
                      <a:pt x="1" y="1314"/>
                    </a:cubicBezTo>
                    <a:cubicBezTo>
                      <a:pt x="277" y="1590"/>
                      <a:pt x="554" y="1729"/>
                      <a:pt x="865" y="2040"/>
                    </a:cubicBezTo>
                    <a:cubicBezTo>
                      <a:pt x="1003" y="1729"/>
                      <a:pt x="1280" y="1590"/>
                      <a:pt x="1556" y="1452"/>
                    </a:cubicBezTo>
                    <a:cubicBezTo>
                      <a:pt x="1729" y="1314"/>
                      <a:pt x="1729" y="1314"/>
                      <a:pt x="1867" y="1314"/>
                    </a:cubicBezTo>
                    <a:cubicBezTo>
                      <a:pt x="2006" y="1314"/>
                      <a:pt x="2144" y="1452"/>
                      <a:pt x="2144" y="1590"/>
                    </a:cubicBezTo>
                    <a:cubicBezTo>
                      <a:pt x="2282" y="1729"/>
                      <a:pt x="2282" y="2040"/>
                      <a:pt x="2006" y="2178"/>
                    </a:cubicBezTo>
                    <a:cubicBezTo>
                      <a:pt x="1867" y="2316"/>
                      <a:pt x="1729" y="2454"/>
                      <a:pt x="1418" y="2593"/>
                    </a:cubicBezTo>
                    <a:cubicBezTo>
                      <a:pt x="1556" y="2593"/>
                      <a:pt x="1556" y="2766"/>
                      <a:pt x="1729" y="2766"/>
                    </a:cubicBezTo>
                    <a:cubicBezTo>
                      <a:pt x="2006" y="2593"/>
                      <a:pt x="2282" y="2316"/>
                      <a:pt x="2593" y="2178"/>
                    </a:cubicBezTo>
                    <a:lnTo>
                      <a:pt x="2731" y="2178"/>
                    </a:lnTo>
                    <a:cubicBezTo>
                      <a:pt x="2870" y="2178"/>
                      <a:pt x="3008" y="2178"/>
                      <a:pt x="3146" y="2316"/>
                    </a:cubicBezTo>
                    <a:cubicBezTo>
                      <a:pt x="3284" y="2593"/>
                      <a:pt x="3146" y="2766"/>
                      <a:pt x="3008" y="2904"/>
                    </a:cubicBezTo>
                    <a:cubicBezTo>
                      <a:pt x="2731" y="3042"/>
                      <a:pt x="2593" y="3180"/>
                      <a:pt x="2282" y="3457"/>
                    </a:cubicBezTo>
                    <a:lnTo>
                      <a:pt x="2420" y="3457"/>
                    </a:lnTo>
                    <a:cubicBezTo>
                      <a:pt x="2731" y="3319"/>
                      <a:pt x="3008" y="3042"/>
                      <a:pt x="3284" y="2904"/>
                    </a:cubicBezTo>
                    <a:lnTo>
                      <a:pt x="3457" y="2904"/>
                    </a:lnTo>
                    <a:cubicBezTo>
                      <a:pt x="3596" y="2904"/>
                      <a:pt x="3734" y="2904"/>
                      <a:pt x="3872" y="3042"/>
                    </a:cubicBezTo>
                    <a:cubicBezTo>
                      <a:pt x="4010" y="3319"/>
                      <a:pt x="3872" y="3457"/>
                      <a:pt x="3734" y="3630"/>
                    </a:cubicBezTo>
                    <a:cubicBezTo>
                      <a:pt x="3596" y="3768"/>
                      <a:pt x="3457" y="3906"/>
                      <a:pt x="3284" y="4044"/>
                    </a:cubicBezTo>
                    <a:lnTo>
                      <a:pt x="3146" y="4044"/>
                    </a:lnTo>
                    <a:cubicBezTo>
                      <a:pt x="3284" y="4183"/>
                      <a:pt x="3284" y="4321"/>
                      <a:pt x="3457" y="4321"/>
                    </a:cubicBezTo>
                    <a:cubicBezTo>
                      <a:pt x="3457" y="4494"/>
                      <a:pt x="3596" y="4494"/>
                      <a:pt x="3596" y="4494"/>
                    </a:cubicBezTo>
                    <a:lnTo>
                      <a:pt x="3734" y="4494"/>
                    </a:lnTo>
                    <a:cubicBezTo>
                      <a:pt x="3872" y="4321"/>
                      <a:pt x="4010" y="4183"/>
                      <a:pt x="4149" y="4044"/>
                    </a:cubicBezTo>
                    <a:cubicBezTo>
                      <a:pt x="4321" y="4044"/>
                      <a:pt x="4321" y="4044"/>
                      <a:pt x="4460" y="3906"/>
                    </a:cubicBezTo>
                    <a:cubicBezTo>
                      <a:pt x="4460" y="3906"/>
                      <a:pt x="4598" y="3768"/>
                      <a:pt x="4736" y="3768"/>
                    </a:cubicBezTo>
                    <a:cubicBezTo>
                      <a:pt x="4874" y="3768"/>
                      <a:pt x="4874" y="3768"/>
                      <a:pt x="5013" y="3906"/>
                    </a:cubicBezTo>
                    <a:cubicBezTo>
                      <a:pt x="5186" y="4044"/>
                      <a:pt x="5186" y="4321"/>
                      <a:pt x="5013" y="4494"/>
                    </a:cubicBezTo>
                    <a:lnTo>
                      <a:pt x="4321" y="5185"/>
                    </a:lnTo>
                    <a:cubicBezTo>
                      <a:pt x="4460" y="5185"/>
                      <a:pt x="4598" y="5358"/>
                      <a:pt x="4736" y="5496"/>
                    </a:cubicBezTo>
                    <a:cubicBezTo>
                      <a:pt x="5186" y="5358"/>
                      <a:pt x="5600" y="5047"/>
                      <a:pt x="6050" y="4770"/>
                    </a:cubicBezTo>
                    <a:cubicBezTo>
                      <a:pt x="5462" y="4183"/>
                      <a:pt x="5013" y="3630"/>
                      <a:pt x="4598" y="3180"/>
                    </a:cubicBezTo>
                    <a:cubicBezTo>
                      <a:pt x="3872" y="2316"/>
                      <a:pt x="3146" y="1590"/>
                      <a:pt x="2282" y="726"/>
                    </a:cubicBezTo>
                    <a:cubicBezTo>
                      <a:pt x="2144" y="450"/>
                      <a:pt x="1867" y="311"/>
                      <a:pt x="1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5782612" y="3787788"/>
                <a:ext cx="52929" cy="42099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283" extrusionOk="0">
                    <a:moveTo>
                      <a:pt x="1280" y="1"/>
                    </a:moveTo>
                    <a:cubicBezTo>
                      <a:pt x="865" y="277"/>
                      <a:pt x="416" y="554"/>
                      <a:pt x="1" y="865"/>
                    </a:cubicBezTo>
                    <a:cubicBezTo>
                      <a:pt x="416" y="1142"/>
                      <a:pt x="727" y="1418"/>
                      <a:pt x="1003" y="1729"/>
                    </a:cubicBezTo>
                    <a:cubicBezTo>
                      <a:pt x="1141" y="1729"/>
                      <a:pt x="1141" y="1556"/>
                      <a:pt x="1141" y="1556"/>
                    </a:cubicBezTo>
                    <a:cubicBezTo>
                      <a:pt x="1418" y="1418"/>
                      <a:pt x="1591" y="1280"/>
                      <a:pt x="1729" y="1142"/>
                    </a:cubicBezTo>
                    <a:lnTo>
                      <a:pt x="2144" y="1142"/>
                    </a:lnTo>
                    <a:cubicBezTo>
                      <a:pt x="2144" y="1142"/>
                      <a:pt x="2282" y="1142"/>
                      <a:pt x="2455" y="1280"/>
                    </a:cubicBezTo>
                    <a:lnTo>
                      <a:pt x="2455" y="1556"/>
                    </a:lnTo>
                    <a:cubicBezTo>
                      <a:pt x="2455" y="1729"/>
                      <a:pt x="2282" y="1867"/>
                      <a:pt x="2282" y="1867"/>
                    </a:cubicBezTo>
                    <a:cubicBezTo>
                      <a:pt x="2006" y="2006"/>
                      <a:pt x="1867" y="2144"/>
                      <a:pt x="1729" y="2282"/>
                    </a:cubicBezTo>
                    <a:lnTo>
                      <a:pt x="1867" y="2282"/>
                    </a:lnTo>
                    <a:cubicBezTo>
                      <a:pt x="2144" y="2144"/>
                      <a:pt x="2455" y="1867"/>
                      <a:pt x="2731" y="1729"/>
                    </a:cubicBezTo>
                    <a:cubicBezTo>
                      <a:pt x="2870" y="1729"/>
                      <a:pt x="2870" y="1729"/>
                      <a:pt x="2870" y="1556"/>
                    </a:cubicBezTo>
                    <a:cubicBezTo>
                      <a:pt x="2282" y="1142"/>
                      <a:pt x="1729" y="554"/>
                      <a:pt x="12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5577998" y="3599130"/>
                <a:ext cx="124965" cy="103284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5601" extrusionOk="0">
                    <a:moveTo>
                      <a:pt x="1590" y="1"/>
                    </a:moveTo>
                    <a:cubicBezTo>
                      <a:pt x="1279" y="277"/>
                      <a:pt x="1003" y="415"/>
                      <a:pt x="865" y="727"/>
                    </a:cubicBezTo>
                    <a:cubicBezTo>
                      <a:pt x="588" y="865"/>
                      <a:pt x="277" y="1141"/>
                      <a:pt x="0" y="1418"/>
                    </a:cubicBezTo>
                    <a:cubicBezTo>
                      <a:pt x="415" y="1591"/>
                      <a:pt x="726" y="1867"/>
                      <a:pt x="1003" y="2144"/>
                    </a:cubicBezTo>
                    <a:cubicBezTo>
                      <a:pt x="1141" y="2005"/>
                      <a:pt x="1279" y="1867"/>
                      <a:pt x="1452" y="1729"/>
                    </a:cubicBezTo>
                    <a:cubicBezTo>
                      <a:pt x="1590" y="1591"/>
                      <a:pt x="1590" y="1591"/>
                      <a:pt x="1729" y="1591"/>
                    </a:cubicBezTo>
                    <a:cubicBezTo>
                      <a:pt x="1867" y="1591"/>
                      <a:pt x="2005" y="1591"/>
                      <a:pt x="2005" y="1729"/>
                    </a:cubicBezTo>
                    <a:cubicBezTo>
                      <a:pt x="2316" y="1867"/>
                      <a:pt x="2316" y="2144"/>
                      <a:pt x="2143" y="2282"/>
                    </a:cubicBezTo>
                    <a:cubicBezTo>
                      <a:pt x="2005" y="2455"/>
                      <a:pt x="1867" y="2593"/>
                      <a:pt x="1590" y="2731"/>
                    </a:cubicBezTo>
                    <a:cubicBezTo>
                      <a:pt x="1729" y="2870"/>
                      <a:pt x="1867" y="3008"/>
                      <a:pt x="2005" y="3008"/>
                    </a:cubicBezTo>
                    <a:cubicBezTo>
                      <a:pt x="2143" y="2870"/>
                      <a:pt x="2316" y="2731"/>
                      <a:pt x="2455" y="2593"/>
                    </a:cubicBezTo>
                    <a:cubicBezTo>
                      <a:pt x="2593" y="2593"/>
                      <a:pt x="2731" y="2455"/>
                      <a:pt x="2869" y="2455"/>
                    </a:cubicBezTo>
                    <a:cubicBezTo>
                      <a:pt x="2869" y="2455"/>
                      <a:pt x="3008" y="2593"/>
                      <a:pt x="3180" y="2593"/>
                    </a:cubicBezTo>
                    <a:cubicBezTo>
                      <a:pt x="3319" y="2731"/>
                      <a:pt x="3319" y="3008"/>
                      <a:pt x="3180" y="3146"/>
                    </a:cubicBezTo>
                    <a:cubicBezTo>
                      <a:pt x="3008" y="3319"/>
                      <a:pt x="2869" y="3457"/>
                      <a:pt x="2731" y="3595"/>
                    </a:cubicBezTo>
                    <a:cubicBezTo>
                      <a:pt x="2731" y="3734"/>
                      <a:pt x="2869" y="3734"/>
                      <a:pt x="2869" y="3734"/>
                    </a:cubicBezTo>
                    <a:cubicBezTo>
                      <a:pt x="3180" y="3595"/>
                      <a:pt x="3319" y="3457"/>
                      <a:pt x="3595" y="3319"/>
                    </a:cubicBezTo>
                    <a:lnTo>
                      <a:pt x="3733" y="3146"/>
                    </a:lnTo>
                    <a:cubicBezTo>
                      <a:pt x="3872" y="3146"/>
                      <a:pt x="4044" y="3319"/>
                      <a:pt x="4183" y="3457"/>
                    </a:cubicBezTo>
                    <a:cubicBezTo>
                      <a:pt x="4321" y="3595"/>
                      <a:pt x="4183" y="3872"/>
                      <a:pt x="4044" y="4010"/>
                    </a:cubicBezTo>
                    <a:cubicBezTo>
                      <a:pt x="3872" y="4183"/>
                      <a:pt x="3733" y="4183"/>
                      <a:pt x="3595" y="4321"/>
                    </a:cubicBezTo>
                    <a:cubicBezTo>
                      <a:pt x="3733" y="4460"/>
                      <a:pt x="3733" y="4460"/>
                      <a:pt x="3872" y="4598"/>
                    </a:cubicBezTo>
                    <a:cubicBezTo>
                      <a:pt x="4183" y="4321"/>
                      <a:pt x="4321" y="4183"/>
                      <a:pt x="4598" y="3872"/>
                    </a:cubicBezTo>
                    <a:cubicBezTo>
                      <a:pt x="4736" y="3872"/>
                      <a:pt x="4736" y="3734"/>
                      <a:pt x="4909" y="3734"/>
                    </a:cubicBezTo>
                    <a:cubicBezTo>
                      <a:pt x="5047" y="3734"/>
                      <a:pt x="5185" y="3872"/>
                      <a:pt x="5185" y="3872"/>
                    </a:cubicBezTo>
                    <a:cubicBezTo>
                      <a:pt x="5323" y="4010"/>
                      <a:pt x="5462" y="4321"/>
                      <a:pt x="5185" y="4460"/>
                    </a:cubicBezTo>
                    <a:cubicBezTo>
                      <a:pt x="5047" y="4736"/>
                      <a:pt x="4736" y="4874"/>
                      <a:pt x="4598" y="5185"/>
                    </a:cubicBezTo>
                    <a:cubicBezTo>
                      <a:pt x="4736" y="5324"/>
                      <a:pt x="4909" y="5462"/>
                      <a:pt x="5185" y="5600"/>
                    </a:cubicBezTo>
                    <a:cubicBezTo>
                      <a:pt x="5600" y="5185"/>
                      <a:pt x="6188" y="4736"/>
                      <a:pt x="6775" y="4321"/>
                    </a:cubicBezTo>
                    <a:cubicBezTo>
                      <a:pt x="6326" y="4010"/>
                      <a:pt x="6049" y="3734"/>
                      <a:pt x="5600" y="3319"/>
                    </a:cubicBezTo>
                    <a:cubicBezTo>
                      <a:pt x="4321" y="2144"/>
                      <a:pt x="3008" y="1141"/>
                      <a:pt x="15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5883342" y="3861733"/>
                <a:ext cx="82234" cy="40181"/>
              </a:xfrm>
              <a:custGeom>
                <a:avLst/>
                <a:gdLst/>
                <a:ahLst/>
                <a:cxnLst/>
                <a:rect l="l" t="t" r="r" b="b"/>
                <a:pathLst>
                  <a:path w="4459" h="2179" extrusionOk="0">
                    <a:moveTo>
                      <a:pt x="4459" y="0"/>
                    </a:moveTo>
                    <a:cubicBezTo>
                      <a:pt x="4182" y="139"/>
                      <a:pt x="3906" y="139"/>
                      <a:pt x="3457" y="139"/>
                    </a:cubicBezTo>
                    <a:lnTo>
                      <a:pt x="2454" y="139"/>
                    </a:lnTo>
                    <a:cubicBezTo>
                      <a:pt x="1590" y="588"/>
                      <a:pt x="864" y="1176"/>
                      <a:pt x="0" y="1729"/>
                    </a:cubicBezTo>
                    <a:cubicBezTo>
                      <a:pt x="138" y="1867"/>
                      <a:pt x="449" y="2040"/>
                      <a:pt x="588" y="2178"/>
                    </a:cubicBezTo>
                    <a:cubicBezTo>
                      <a:pt x="1452" y="1729"/>
                      <a:pt x="2316" y="1314"/>
                      <a:pt x="3042" y="865"/>
                    </a:cubicBezTo>
                    <a:cubicBezTo>
                      <a:pt x="3595" y="588"/>
                      <a:pt x="4044" y="312"/>
                      <a:pt x="44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5416078" y="3442335"/>
                <a:ext cx="13408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554" y="1"/>
                    </a:moveTo>
                    <a:lnTo>
                      <a:pt x="416" y="139"/>
                    </a:lnTo>
                    <a:lnTo>
                      <a:pt x="277" y="277"/>
                    </a:lnTo>
                    <a:cubicBezTo>
                      <a:pt x="139" y="415"/>
                      <a:pt x="1" y="415"/>
                      <a:pt x="1" y="588"/>
                    </a:cubicBezTo>
                    <a:cubicBezTo>
                      <a:pt x="1" y="588"/>
                      <a:pt x="139" y="588"/>
                      <a:pt x="139" y="727"/>
                    </a:cubicBezTo>
                    <a:cubicBezTo>
                      <a:pt x="277" y="588"/>
                      <a:pt x="416" y="415"/>
                      <a:pt x="727" y="277"/>
                    </a:cubicBezTo>
                    <a:cubicBezTo>
                      <a:pt x="554" y="139"/>
                      <a:pt x="554" y="139"/>
                      <a:pt x="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5373366" y="3397084"/>
                <a:ext cx="2106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314" extrusionOk="0">
                    <a:moveTo>
                      <a:pt x="589" y="1"/>
                    </a:moveTo>
                    <a:cubicBezTo>
                      <a:pt x="589" y="1"/>
                      <a:pt x="589" y="139"/>
                      <a:pt x="450" y="139"/>
                    </a:cubicBezTo>
                    <a:cubicBezTo>
                      <a:pt x="277" y="277"/>
                      <a:pt x="139" y="450"/>
                      <a:pt x="1" y="726"/>
                    </a:cubicBezTo>
                    <a:cubicBezTo>
                      <a:pt x="139" y="865"/>
                      <a:pt x="277" y="1003"/>
                      <a:pt x="450" y="1314"/>
                    </a:cubicBezTo>
                    <a:cubicBezTo>
                      <a:pt x="727" y="1003"/>
                      <a:pt x="865" y="865"/>
                      <a:pt x="1142" y="726"/>
                    </a:cubicBezTo>
                    <a:cubicBezTo>
                      <a:pt x="865" y="450"/>
                      <a:pt x="727" y="277"/>
                      <a:pt x="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5490030" y="3513716"/>
                <a:ext cx="103922" cy="98821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5359" extrusionOk="0">
                    <a:moveTo>
                      <a:pt x="726" y="1"/>
                    </a:moveTo>
                    <a:lnTo>
                      <a:pt x="0" y="727"/>
                    </a:lnTo>
                    <a:cubicBezTo>
                      <a:pt x="173" y="1038"/>
                      <a:pt x="450" y="1176"/>
                      <a:pt x="726" y="1453"/>
                    </a:cubicBezTo>
                    <a:cubicBezTo>
                      <a:pt x="726" y="1314"/>
                      <a:pt x="865" y="1176"/>
                      <a:pt x="1037" y="1176"/>
                    </a:cubicBezTo>
                    <a:cubicBezTo>
                      <a:pt x="1176" y="1038"/>
                      <a:pt x="1314" y="1038"/>
                      <a:pt x="1452" y="1038"/>
                    </a:cubicBezTo>
                    <a:lnTo>
                      <a:pt x="1729" y="1038"/>
                    </a:lnTo>
                    <a:cubicBezTo>
                      <a:pt x="1729" y="1176"/>
                      <a:pt x="1901" y="1314"/>
                      <a:pt x="1901" y="1314"/>
                    </a:cubicBezTo>
                    <a:cubicBezTo>
                      <a:pt x="1901" y="1453"/>
                      <a:pt x="1729" y="1591"/>
                      <a:pt x="1729" y="1729"/>
                    </a:cubicBezTo>
                    <a:cubicBezTo>
                      <a:pt x="1590" y="1902"/>
                      <a:pt x="1452" y="2040"/>
                      <a:pt x="1314" y="2179"/>
                    </a:cubicBezTo>
                    <a:cubicBezTo>
                      <a:pt x="1314" y="2317"/>
                      <a:pt x="1452" y="2317"/>
                      <a:pt x="1452" y="2455"/>
                    </a:cubicBezTo>
                    <a:lnTo>
                      <a:pt x="1590" y="2317"/>
                    </a:lnTo>
                    <a:cubicBezTo>
                      <a:pt x="1729" y="2179"/>
                      <a:pt x="1901" y="2040"/>
                      <a:pt x="2040" y="1902"/>
                    </a:cubicBezTo>
                    <a:cubicBezTo>
                      <a:pt x="2178" y="1902"/>
                      <a:pt x="2178" y="1729"/>
                      <a:pt x="2316" y="1729"/>
                    </a:cubicBezTo>
                    <a:cubicBezTo>
                      <a:pt x="2455" y="1729"/>
                      <a:pt x="2593" y="1902"/>
                      <a:pt x="2593" y="1902"/>
                    </a:cubicBezTo>
                    <a:cubicBezTo>
                      <a:pt x="2904" y="2040"/>
                      <a:pt x="2904" y="2317"/>
                      <a:pt x="2766" y="2593"/>
                    </a:cubicBezTo>
                    <a:cubicBezTo>
                      <a:pt x="2455" y="2766"/>
                      <a:pt x="2316" y="2904"/>
                      <a:pt x="2040" y="3043"/>
                    </a:cubicBezTo>
                    <a:cubicBezTo>
                      <a:pt x="2178" y="3181"/>
                      <a:pt x="2316" y="3319"/>
                      <a:pt x="2316" y="3457"/>
                    </a:cubicBezTo>
                    <a:cubicBezTo>
                      <a:pt x="2593" y="3181"/>
                      <a:pt x="3042" y="2904"/>
                      <a:pt x="3319" y="2593"/>
                    </a:cubicBezTo>
                    <a:lnTo>
                      <a:pt x="3457" y="2593"/>
                    </a:lnTo>
                    <a:cubicBezTo>
                      <a:pt x="3630" y="2593"/>
                      <a:pt x="3768" y="2593"/>
                      <a:pt x="3906" y="2766"/>
                    </a:cubicBezTo>
                    <a:cubicBezTo>
                      <a:pt x="3906" y="2904"/>
                      <a:pt x="4045" y="3043"/>
                      <a:pt x="3906" y="3181"/>
                    </a:cubicBezTo>
                    <a:cubicBezTo>
                      <a:pt x="3906" y="3181"/>
                      <a:pt x="3906" y="3319"/>
                      <a:pt x="3768" y="3319"/>
                    </a:cubicBezTo>
                    <a:cubicBezTo>
                      <a:pt x="3630" y="3457"/>
                      <a:pt x="3630" y="3457"/>
                      <a:pt x="3457" y="3630"/>
                    </a:cubicBezTo>
                    <a:cubicBezTo>
                      <a:pt x="3319" y="3769"/>
                      <a:pt x="3180" y="3907"/>
                      <a:pt x="3042" y="4045"/>
                    </a:cubicBezTo>
                    <a:cubicBezTo>
                      <a:pt x="3042" y="4045"/>
                      <a:pt x="3042" y="4183"/>
                      <a:pt x="3180" y="4183"/>
                    </a:cubicBezTo>
                    <a:cubicBezTo>
                      <a:pt x="3457" y="3907"/>
                      <a:pt x="3768" y="3769"/>
                      <a:pt x="4045" y="3457"/>
                    </a:cubicBezTo>
                    <a:cubicBezTo>
                      <a:pt x="4045" y="3319"/>
                      <a:pt x="4183" y="3319"/>
                      <a:pt x="4321" y="3319"/>
                    </a:cubicBezTo>
                    <a:cubicBezTo>
                      <a:pt x="4494" y="3319"/>
                      <a:pt x="4632" y="3319"/>
                      <a:pt x="4632" y="3457"/>
                    </a:cubicBezTo>
                    <a:cubicBezTo>
                      <a:pt x="4770" y="3457"/>
                      <a:pt x="4770" y="3630"/>
                      <a:pt x="4770" y="3769"/>
                    </a:cubicBezTo>
                    <a:cubicBezTo>
                      <a:pt x="4770" y="3907"/>
                      <a:pt x="4770" y="4045"/>
                      <a:pt x="4632" y="4045"/>
                    </a:cubicBezTo>
                    <a:cubicBezTo>
                      <a:pt x="4321" y="4322"/>
                      <a:pt x="4045" y="4633"/>
                      <a:pt x="3768" y="4909"/>
                    </a:cubicBezTo>
                    <a:cubicBezTo>
                      <a:pt x="3906" y="5047"/>
                      <a:pt x="4045" y="5186"/>
                      <a:pt x="4183" y="5359"/>
                    </a:cubicBezTo>
                    <a:cubicBezTo>
                      <a:pt x="4632" y="4909"/>
                      <a:pt x="5185" y="4494"/>
                      <a:pt x="5635" y="4045"/>
                    </a:cubicBezTo>
                    <a:cubicBezTo>
                      <a:pt x="4045" y="2766"/>
                      <a:pt x="2316" y="145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5394408" y="3421314"/>
                <a:ext cx="21688" cy="18496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003" extrusionOk="0">
                    <a:moveTo>
                      <a:pt x="588" y="0"/>
                    </a:moveTo>
                    <a:lnTo>
                      <a:pt x="1" y="553"/>
                    </a:lnTo>
                    <a:cubicBezTo>
                      <a:pt x="173" y="691"/>
                      <a:pt x="312" y="864"/>
                      <a:pt x="450" y="1002"/>
                    </a:cubicBezTo>
                    <a:cubicBezTo>
                      <a:pt x="726" y="864"/>
                      <a:pt x="865" y="691"/>
                      <a:pt x="1038" y="553"/>
                    </a:cubicBezTo>
                    <a:lnTo>
                      <a:pt x="1176" y="553"/>
                    </a:lnTo>
                    <a:cubicBezTo>
                      <a:pt x="865" y="415"/>
                      <a:pt x="726" y="277"/>
                      <a:pt x="5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5354887" y="3378607"/>
                <a:ext cx="18498" cy="2104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141" extrusionOk="0">
                    <a:moveTo>
                      <a:pt x="726" y="0"/>
                    </a:moveTo>
                    <a:cubicBezTo>
                      <a:pt x="726" y="0"/>
                      <a:pt x="726" y="138"/>
                      <a:pt x="588" y="277"/>
                    </a:cubicBezTo>
                    <a:cubicBezTo>
                      <a:pt x="415" y="415"/>
                      <a:pt x="139" y="588"/>
                      <a:pt x="1" y="726"/>
                    </a:cubicBezTo>
                    <a:cubicBezTo>
                      <a:pt x="139" y="864"/>
                      <a:pt x="139" y="1003"/>
                      <a:pt x="277" y="1141"/>
                    </a:cubicBezTo>
                    <a:cubicBezTo>
                      <a:pt x="415" y="864"/>
                      <a:pt x="726" y="726"/>
                      <a:pt x="865" y="588"/>
                    </a:cubicBezTo>
                    <a:cubicBezTo>
                      <a:pt x="865" y="415"/>
                      <a:pt x="1003" y="415"/>
                      <a:pt x="1003" y="415"/>
                    </a:cubicBezTo>
                    <a:cubicBezTo>
                      <a:pt x="1003" y="277"/>
                      <a:pt x="865" y="138"/>
                      <a:pt x="7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5429467" y="3458267"/>
                <a:ext cx="21061" cy="1851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04" extrusionOk="0">
                    <a:moveTo>
                      <a:pt x="554" y="1"/>
                    </a:moveTo>
                    <a:cubicBezTo>
                      <a:pt x="415" y="139"/>
                      <a:pt x="277" y="277"/>
                      <a:pt x="1" y="416"/>
                    </a:cubicBezTo>
                    <a:cubicBezTo>
                      <a:pt x="139" y="588"/>
                      <a:pt x="415" y="727"/>
                      <a:pt x="554" y="1003"/>
                    </a:cubicBezTo>
                    <a:cubicBezTo>
                      <a:pt x="692" y="865"/>
                      <a:pt x="1003" y="727"/>
                      <a:pt x="1141" y="588"/>
                    </a:cubicBezTo>
                    <a:cubicBezTo>
                      <a:pt x="1003" y="277"/>
                      <a:pt x="692" y="139"/>
                      <a:pt x="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5827868" y="3827305"/>
                <a:ext cx="31905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142" extrusionOk="0">
                    <a:moveTo>
                      <a:pt x="1003" y="1"/>
                    </a:moveTo>
                    <a:cubicBezTo>
                      <a:pt x="1003" y="139"/>
                      <a:pt x="865" y="277"/>
                      <a:pt x="865" y="277"/>
                    </a:cubicBezTo>
                    <a:cubicBezTo>
                      <a:pt x="554" y="450"/>
                      <a:pt x="277" y="589"/>
                      <a:pt x="1" y="865"/>
                    </a:cubicBezTo>
                    <a:cubicBezTo>
                      <a:pt x="139" y="865"/>
                      <a:pt x="277" y="1003"/>
                      <a:pt x="416" y="1142"/>
                    </a:cubicBezTo>
                    <a:cubicBezTo>
                      <a:pt x="692" y="1003"/>
                      <a:pt x="1003" y="865"/>
                      <a:pt x="1280" y="589"/>
                    </a:cubicBezTo>
                    <a:lnTo>
                      <a:pt x="1729" y="589"/>
                    </a:lnTo>
                    <a:cubicBezTo>
                      <a:pt x="1556" y="450"/>
                      <a:pt x="1280" y="277"/>
                      <a:pt x="1142" y="139"/>
                    </a:cubicBezTo>
                    <a:lnTo>
                      <a:pt x="10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5957921" y="3784617"/>
                <a:ext cx="58019" cy="6693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630" extrusionOk="0">
                    <a:moveTo>
                      <a:pt x="1003" y="0"/>
                    </a:moveTo>
                    <a:cubicBezTo>
                      <a:pt x="726" y="311"/>
                      <a:pt x="277" y="588"/>
                      <a:pt x="138" y="1175"/>
                    </a:cubicBezTo>
                    <a:cubicBezTo>
                      <a:pt x="0" y="1590"/>
                      <a:pt x="0" y="2178"/>
                      <a:pt x="277" y="2592"/>
                    </a:cubicBezTo>
                    <a:cubicBezTo>
                      <a:pt x="415" y="2765"/>
                      <a:pt x="415" y="2904"/>
                      <a:pt x="553" y="3042"/>
                    </a:cubicBezTo>
                    <a:cubicBezTo>
                      <a:pt x="726" y="3180"/>
                      <a:pt x="1003" y="3457"/>
                      <a:pt x="1279" y="3457"/>
                    </a:cubicBezTo>
                    <a:cubicBezTo>
                      <a:pt x="1417" y="3457"/>
                      <a:pt x="1417" y="3629"/>
                      <a:pt x="1417" y="3629"/>
                    </a:cubicBezTo>
                    <a:cubicBezTo>
                      <a:pt x="1417" y="3457"/>
                      <a:pt x="1417" y="3457"/>
                      <a:pt x="1590" y="3457"/>
                    </a:cubicBezTo>
                    <a:cubicBezTo>
                      <a:pt x="2143" y="3042"/>
                      <a:pt x="2731" y="2592"/>
                      <a:pt x="3146" y="2178"/>
                    </a:cubicBezTo>
                    <a:lnTo>
                      <a:pt x="3146" y="2039"/>
                    </a:lnTo>
                    <a:lnTo>
                      <a:pt x="3146" y="1901"/>
                    </a:lnTo>
                    <a:cubicBezTo>
                      <a:pt x="3146" y="1728"/>
                      <a:pt x="3007" y="1728"/>
                      <a:pt x="3007" y="1590"/>
                    </a:cubicBezTo>
                    <a:cubicBezTo>
                      <a:pt x="2454" y="1175"/>
                      <a:pt x="1867" y="726"/>
                      <a:pt x="1279" y="311"/>
                    </a:cubicBezTo>
                    <a:cubicBezTo>
                      <a:pt x="1279" y="173"/>
                      <a:pt x="1141" y="173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5298787" y="3314860"/>
                <a:ext cx="63773" cy="66311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3596" extrusionOk="0">
                    <a:moveTo>
                      <a:pt x="1591" y="1"/>
                    </a:moveTo>
                    <a:cubicBezTo>
                      <a:pt x="1038" y="415"/>
                      <a:pt x="450" y="865"/>
                      <a:pt x="1" y="1280"/>
                    </a:cubicBezTo>
                    <a:cubicBezTo>
                      <a:pt x="174" y="1591"/>
                      <a:pt x="450" y="1729"/>
                      <a:pt x="727" y="2005"/>
                    </a:cubicBezTo>
                    <a:cubicBezTo>
                      <a:pt x="1038" y="1867"/>
                      <a:pt x="1176" y="1591"/>
                      <a:pt x="1314" y="1452"/>
                    </a:cubicBezTo>
                    <a:cubicBezTo>
                      <a:pt x="1453" y="1452"/>
                      <a:pt x="1591" y="1280"/>
                      <a:pt x="1591" y="1280"/>
                    </a:cubicBezTo>
                    <a:lnTo>
                      <a:pt x="1729" y="1280"/>
                    </a:lnTo>
                    <a:cubicBezTo>
                      <a:pt x="1729" y="1280"/>
                      <a:pt x="1902" y="1280"/>
                      <a:pt x="2040" y="1452"/>
                    </a:cubicBezTo>
                    <a:cubicBezTo>
                      <a:pt x="2178" y="1591"/>
                      <a:pt x="2178" y="1867"/>
                      <a:pt x="2040" y="2005"/>
                    </a:cubicBezTo>
                    <a:cubicBezTo>
                      <a:pt x="1729" y="2316"/>
                      <a:pt x="1591" y="2455"/>
                      <a:pt x="1453" y="2731"/>
                    </a:cubicBezTo>
                    <a:cubicBezTo>
                      <a:pt x="1453" y="2731"/>
                      <a:pt x="1591" y="2870"/>
                      <a:pt x="1729" y="2870"/>
                    </a:cubicBezTo>
                    <a:lnTo>
                      <a:pt x="2178" y="2455"/>
                    </a:lnTo>
                    <a:cubicBezTo>
                      <a:pt x="2317" y="2316"/>
                      <a:pt x="2455" y="2316"/>
                      <a:pt x="2455" y="2316"/>
                    </a:cubicBezTo>
                    <a:lnTo>
                      <a:pt x="2766" y="2316"/>
                    </a:lnTo>
                    <a:cubicBezTo>
                      <a:pt x="3043" y="2593"/>
                      <a:pt x="3043" y="2870"/>
                      <a:pt x="2904" y="3008"/>
                    </a:cubicBezTo>
                    <a:cubicBezTo>
                      <a:pt x="2593" y="3181"/>
                      <a:pt x="2455" y="3319"/>
                      <a:pt x="2317" y="3595"/>
                    </a:cubicBezTo>
                    <a:lnTo>
                      <a:pt x="2455" y="3595"/>
                    </a:lnTo>
                    <a:cubicBezTo>
                      <a:pt x="2593" y="3457"/>
                      <a:pt x="2766" y="3319"/>
                      <a:pt x="2904" y="3181"/>
                    </a:cubicBezTo>
                    <a:cubicBezTo>
                      <a:pt x="3043" y="3008"/>
                      <a:pt x="3181" y="3008"/>
                      <a:pt x="3319" y="3008"/>
                    </a:cubicBezTo>
                    <a:lnTo>
                      <a:pt x="3457" y="3008"/>
                    </a:lnTo>
                    <a:cubicBezTo>
                      <a:pt x="3319" y="2731"/>
                      <a:pt x="3043" y="2593"/>
                      <a:pt x="2904" y="2316"/>
                    </a:cubicBezTo>
                    <a:cubicBezTo>
                      <a:pt x="2455" y="1591"/>
                      <a:pt x="2040" y="865"/>
                      <a:pt x="15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5596477" y="3423858"/>
                <a:ext cx="249911" cy="233306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12652" extrusionOk="0">
                    <a:moveTo>
                      <a:pt x="865" y="0"/>
                    </a:moveTo>
                    <a:cubicBezTo>
                      <a:pt x="727" y="0"/>
                      <a:pt x="588" y="139"/>
                      <a:pt x="450" y="139"/>
                    </a:cubicBezTo>
                    <a:lnTo>
                      <a:pt x="1" y="139"/>
                    </a:lnTo>
                    <a:cubicBezTo>
                      <a:pt x="1" y="277"/>
                      <a:pt x="139" y="277"/>
                      <a:pt x="139" y="277"/>
                    </a:cubicBezTo>
                    <a:cubicBezTo>
                      <a:pt x="1453" y="1417"/>
                      <a:pt x="2731" y="2731"/>
                      <a:pt x="3907" y="3733"/>
                    </a:cubicBezTo>
                    <a:lnTo>
                      <a:pt x="4321" y="4183"/>
                    </a:lnTo>
                    <a:lnTo>
                      <a:pt x="6188" y="5911"/>
                    </a:lnTo>
                    <a:lnTo>
                      <a:pt x="7052" y="6602"/>
                    </a:lnTo>
                    <a:lnTo>
                      <a:pt x="8642" y="8054"/>
                    </a:lnTo>
                    <a:cubicBezTo>
                      <a:pt x="10232" y="9506"/>
                      <a:pt x="11822" y="10923"/>
                      <a:pt x="13550" y="12651"/>
                    </a:cubicBezTo>
                    <a:lnTo>
                      <a:pt x="13550" y="11649"/>
                    </a:lnTo>
                    <a:cubicBezTo>
                      <a:pt x="12548" y="10646"/>
                      <a:pt x="11373" y="9782"/>
                      <a:pt x="10370" y="8918"/>
                    </a:cubicBezTo>
                    <a:cubicBezTo>
                      <a:pt x="9091" y="7777"/>
                      <a:pt x="7778" y="6602"/>
                      <a:pt x="6499" y="5323"/>
                    </a:cubicBezTo>
                    <a:cubicBezTo>
                      <a:pt x="4598" y="3595"/>
                      <a:pt x="2731" y="1729"/>
                      <a:pt x="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5564609" y="3365219"/>
                <a:ext cx="323846" cy="297681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6143" extrusionOk="0">
                    <a:moveTo>
                      <a:pt x="5185" y="0"/>
                    </a:moveTo>
                    <a:cubicBezTo>
                      <a:pt x="4183" y="0"/>
                      <a:pt x="3181" y="139"/>
                      <a:pt x="2316" y="450"/>
                    </a:cubicBezTo>
                    <a:cubicBezTo>
                      <a:pt x="1729" y="588"/>
                      <a:pt x="1314" y="726"/>
                      <a:pt x="726" y="1003"/>
                    </a:cubicBezTo>
                    <a:cubicBezTo>
                      <a:pt x="450" y="1141"/>
                      <a:pt x="139" y="1452"/>
                      <a:pt x="1" y="1590"/>
                    </a:cubicBezTo>
                    <a:cubicBezTo>
                      <a:pt x="588" y="2178"/>
                      <a:pt x="1141" y="2731"/>
                      <a:pt x="1729" y="3319"/>
                    </a:cubicBezTo>
                    <a:lnTo>
                      <a:pt x="2178" y="3319"/>
                    </a:lnTo>
                    <a:cubicBezTo>
                      <a:pt x="2316" y="3319"/>
                      <a:pt x="2455" y="3180"/>
                      <a:pt x="2593" y="3180"/>
                    </a:cubicBezTo>
                    <a:cubicBezTo>
                      <a:pt x="2005" y="2731"/>
                      <a:pt x="1452" y="2178"/>
                      <a:pt x="865" y="1729"/>
                    </a:cubicBezTo>
                    <a:cubicBezTo>
                      <a:pt x="1141" y="1452"/>
                      <a:pt x="1452" y="1314"/>
                      <a:pt x="1729" y="1141"/>
                    </a:cubicBezTo>
                    <a:cubicBezTo>
                      <a:pt x="2178" y="864"/>
                      <a:pt x="2593" y="726"/>
                      <a:pt x="3042" y="588"/>
                    </a:cubicBezTo>
                    <a:cubicBezTo>
                      <a:pt x="3734" y="450"/>
                      <a:pt x="4321" y="277"/>
                      <a:pt x="5047" y="277"/>
                    </a:cubicBezTo>
                    <a:cubicBezTo>
                      <a:pt x="6049" y="277"/>
                      <a:pt x="7052" y="450"/>
                      <a:pt x="8054" y="726"/>
                    </a:cubicBezTo>
                    <a:cubicBezTo>
                      <a:pt x="9091" y="1003"/>
                      <a:pt x="10094" y="1452"/>
                      <a:pt x="11096" y="1867"/>
                    </a:cubicBezTo>
                    <a:cubicBezTo>
                      <a:pt x="12237" y="2593"/>
                      <a:pt x="13412" y="3457"/>
                      <a:pt x="14414" y="4459"/>
                    </a:cubicBezTo>
                    <a:cubicBezTo>
                      <a:pt x="14967" y="5047"/>
                      <a:pt x="15555" y="5634"/>
                      <a:pt x="16004" y="6326"/>
                    </a:cubicBezTo>
                    <a:cubicBezTo>
                      <a:pt x="16281" y="7052"/>
                      <a:pt x="16557" y="7777"/>
                      <a:pt x="16695" y="8503"/>
                    </a:cubicBezTo>
                    <a:cubicBezTo>
                      <a:pt x="17007" y="9367"/>
                      <a:pt x="17145" y="10232"/>
                      <a:pt x="17145" y="11096"/>
                    </a:cubicBezTo>
                    <a:cubicBezTo>
                      <a:pt x="17145" y="11822"/>
                      <a:pt x="17007" y="12375"/>
                      <a:pt x="16868" y="13100"/>
                    </a:cubicBezTo>
                    <a:cubicBezTo>
                      <a:pt x="16695" y="13550"/>
                      <a:pt x="16557" y="13965"/>
                      <a:pt x="16281" y="14552"/>
                    </a:cubicBezTo>
                    <a:cubicBezTo>
                      <a:pt x="16142" y="14690"/>
                      <a:pt x="16004" y="14967"/>
                      <a:pt x="15831" y="15278"/>
                    </a:cubicBezTo>
                    <a:cubicBezTo>
                      <a:pt x="15693" y="15140"/>
                      <a:pt x="15555" y="14967"/>
                      <a:pt x="15278" y="14829"/>
                    </a:cubicBezTo>
                    <a:lnTo>
                      <a:pt x="15278" y="15831"/>
                    </a:lnTo>
                    <a:cubicBezTo>
                      <a:pt x="15417" y="15831"/>
                      <a:pt x="15417" y="16004"/>
                      <a:pt x="15555" y="16142"/>
                    </a:cubicBezTo>
                    <a:cubicBezTo>
                      <a:pt x="15693" y="16004"/>
                      <a:pt x="15831" y="15831"/>
                      <a:pt x="16004" y="15693"/>
                    </a:cubicBezTo>
                    <a:cubicBezTo>
                      <a:pt x="16281" y="15416"/>
                      <a:pt x="16557" y="14967"/>
                      <a:pt x="16695" y="14690"/>
                    </a:cubicBezTo>
                    <a:cubicBezTo>
                      <a:pt x="17007" y="14276"/>
                      <a:pt x="17145" y="13688"/>
                      <a:pt x="17283" y="13239"/>
                    </a:cubicBezTo>
                    <a:cubicBezTo>
                      <a:pt x="17421" y="12686"/>
                      <a:pt x="17560" y="11960"/>
                      <a:pt x="17560" y="11234"/>
                    </a:cubicBezTo>
                    <a:cubicBezTo>
                      <a:pt x="17560" y="10370"/>
                      <a:pt x="17421" y="9506"/>
                      <a:pt x="17283" y="8780"/>
                    </a:cubicBezTo>
                    <a:cubicBezTo>
                      <a:pt x="17007" y="7916"/>
                      <a:pt x="16695" y="7190"/>
                      <a:pt x="16281" y="6499"/>
                    </a:cubicBezTo>
                    <a:cubicBezTo>
                      <a:pt x="15693" y="5634"/>
                      <a:pt x="14967" y="4770"/>
                      <a:pt x="14103" y="3906"/>
                    </a:cubicBezTo>
                    <a:cubicBezTo>
                      <a:pt x="13239" y="3042"/>
                      <a:pt x="12237" y="2178"/>
                      <a:pt x="11096" y="1590"/>
                    </a:cubicBezTo>
                    <a:cubicBezTo>
                      <a:pt x="10094" y="1003"/>
                      <a:pt x="9229" y="726"/>
                      <a:pt x="8365" y="450"/>
                    </a:cubicBezTo>
                    <a:cubicBezTo>
                      <a:pt x="7363" y="139"/>
                      <a:pt x="6188" y="0"/>
                      <a:pt x="51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5559501" y="3394539"/>
                <a:ext cx="2582" cy="10843"/>
              </a:xfrm>
              <a:custGeom>
                <a:avLst/>
                <a:gdLst/>
                <a:ahLst/>
                <a:cxnLst/>
                <a:rect l="l" t="t" r="r" b="b"/>
                <a:pathLst>
                  <a:path w="140" h="588" extrusionOk="0">
                    <a:moveTo>
                      <a:pt x="139" y="0"/>
                    </a:moveTo>
                    <a:cubicBezTo>
                      <a:pt x="1" y="139"/>
                      <a:pt x="1" y="415"/>
                      <a:pt x="139" y="588"/>
                    </a:cubicBezTo>
                    <a:lnTo>
                      <a:pt x="139" y="277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5591387" y="3426403"/>
                <a:ext cx="257546" cy="233933"/>
              </a:xfrm>
              <a:custGeom>
                <a:avLst/>
                <a:gdLst/>
                <a:ahLst/>
                <a:cxnLst/>
                <a:rect l="l" t="t" r="r" b="b"/>
                <a:pathLst>
                  <a:path w="13965" h="12686" extrusionOk="0">
                    <a:moveTo>
                      <a:pt x="0" y="1"/>
                    </a:moveTo>
                    <a:cubicBezTo>
                      <a:pt x="2143" y="1867"/>
                      <a:pt x="4183" y="3872"/>
                      <a:pt x="6187" y="5911"/>
                    </a:cubicBezTo>
                    <a:cubicBezTo>
                      <a:pt x="7466" y="7052"/>
                      <a:pt x="8780" y="8192"/>
                      <a:pt x="10059" y="9368"/>
                    </a:cubicBezTo>
                    <a:cubicBezTo>
                      <a:pt x="11329" y="10470"/>
                      <a:pt x="12566" y="11444"/>
                      <a:pt x="13834" y="12570"/>
                    </a:cubicBezTo>
                    <a:lnTo>
                      <a:pt x="13834" y="12570"/>
                    </a:lnTo>
                    <a:cubicBezTo>
                      <a:pt x="13826" y="12538"/>
                      <a:pt x="13826" y="12513"/>
                      <a:pt x="13826" y="12513"/>
                    </a:cubicBezTo>
                    <a:cubicBezTo>
                      <a:pt x="12098" y="10785"/>
                      <a:pt x="10508" y="9368"/>
                      <a:pt x="8918" y="7916"/>
                    </a:cubicBezTo>
                    <a:lnTo>
                      <a:pt x="7328" y="6464"/>
                    </a:lnTo>
                    <a:lnTo>
                      <a:pt x="6464" y="5773"/>
                    </a:lnTo>
                    <a:lnTo>
                      <a:pt x="4597" y="4045"/>
                    </a:lnTo>
                    <a:lnTo>
                      <a:pt x="4183" y="3595"/>
                    </a:lnTo>
                    <a:cubicBezTo>
                      <a:pt x="3007" y="2593"/>
                      <a:pt x="1729" y="1279"/>
                      <a:pt x="415" y="139"/>
                    </a:cubicBezTo>
                    <a:cubicBezTo>
                      <a:pt x="415" y="139"/>
                      <a:pt x="277" y="139"/>
                      <a:pt x="277" y="1"/>
                    </a:cubicBezTo>
                    <a:close/>
                    <a:moveTo>
                      <a:pt x="13834" y="12570"/>
                    </a:moveTo>
                    <a:cubicBezTo>
                      <a:pt x="13847" y="12620"/>
                      <a:pt x="13879" y="12686"/>
                      <a:pt x="13965" y="12686"/>
                    </a:cubicBezTo>
                    <a:cubicBezTo>
                      <a:pt x="13921" y="12647"/>
                      <a:pt x="13878" y="12608"/>
                      <a:pt x="13834" y="125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5562064" y="3354377"/>
                <a:ext cx="334672" cy="311068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6869" extrusionOk="0">
                    <a:moveTo>
                      <a:pt x="5185" y="1"/>
                    </a:moveTo>
                    <a:cubicBezTo>
                      <a:pt x="3457" y="1"/>
                      <a:pt x="1590" y="450"/>
                      <a:pt x="277" y="1729"/>
                    </a:cubicBezTo>
                    <a:lnTo>
                      <a:pt x="139" y="1902"/>
                    </a:lnTo>
                    <a:lnTo>
                      <a:pt x="0" y="2040"/>
                    </a:lnTo>
                    <a:lnTo>
                      <a:pt x="0" y="2178"/>
                    </a:lnTo>
                    <a:lnTo>
                      <a:pt x="0" y="2455"/>
                    </a:lnTo>
                    <a:lnTo>
                      <a:pt x="0" y="2766"/>
                    </a:lnTo>
                    <a:cubicBezTo>
                      <a:pt x="588" y="3042"/>
                      <a:pt x="1003" y="3457"/>
                      <a:pt x="1590" y="3907"/>
                    </a:cubicBezTo>
                    <a:lnTo>
                      <a:pt x="1867" y="3907"/>
                    </a:lnTo>
                    <a:cubicBezTo>
                      <a:pt x="1279" y="3319"/>
                      <a:pt x="726" y="2766"/>
                      <a:pt x="139" y="2178"/>
                    </a:cubicBezTo>
                    <a:cubicBezTo>
                      <a:pt x="277" y="2040"/>
                      <a:pt x="588" y="1729"/>
                      <a:pt x="864" y="1591"/>
                    </a:cubicBezTo>
                    <a:cubicBezTo>
                      <a:pt x="1452" y="1314"/>
                      <a:pt x="1867" y="1176"/>
                      <a:pt x="2454" y="1038"/>
                    </a:cubicBezTo>
                    <a:cubicBezTo>
                      <a:pt x="3319" y="727"/>
                      <a:pt x="4321" y="588"/>
                      <a:pt x="5323" y="588"/>
                    </a:cubicBezTo>
                    <a:cubicBezTo>
                      <a:pt x="6326" y="588"/>
                      <a:pt x="7501" y="727"/>
                      <a:pt x="8503" y="1038"/>
                    </a:cubicBezTo>
                    <a:cubicBezTo>
                      <a:pt x="9367" y="1314"/>
                      <a:pt x="10232" y="1591"/>
                      <a:pt x="11234" y="2178"/>
                    </a:cubicBezTo>
                    <a:cubicBezTo>
                      <a:pt x="12375" y="2766"/>
                      <a:pt x="13377" y="3630"/>
                      <a:pt x="14241" y="4494"/>
                    </a:cubicBezTo>
                    <a:cubicBezTo>
                      <a:pt x="15105" y="5358"/>
                      <a:pt x="15831" y="6222"/>
                      <a:pt x="16419" y="7087"/>
                    </a:cubicBezTo>
                    <a:cubicBezTo>
                      <a:pt x="16833" y="7778"/>
                      <a:pt x="17145" y="8504"/>
                      <a:pt x="17421" y="9368"/>
                    </a:cubicBezTo>
                    <a:cubicBezTo>
                      <a:pt x="17559" y="10094"/>
                      <a:pt x="17698" y="10958"/>
                      <a:pt x="17698" y="11822"/>
                    </a:cubicBezTo>
                    <a:cubicBezTo>
                      <a:pt x="17698" y="12548"/>
                      <a:pt x="17559" y="13274"/>
                      <a:pt x="17421" y="13827"/>
                    </a:cubicBezTo>
                    <a:cubicBezTo>
                      <a:pt x="17283" y="14276"/>
                      <a:pt x="17145" y="14864"/>
                      <a:pt x="16833" y="15278"/>
                    </a:cubicBezTo>
                    <a:cubicBezTo>
                      <a:pt x="16695" y="15555"/>
                      <a:pt x="16419" y="16004"/>
                      <a:pt x="16142" y="16281"/>
                    </a:cubicBezTo>
                    <a:cubicBezTo>
                      <a:pt x="15969" y="16419"/>
                      <a:pt x="15831" y="16592"/>
                      <a:pt x="15693" y="16730"/>
                    </a:cubicBezTo>
                    <a:cubicBezTo>
                      <a:pt x="15555" y="16592"/>
                      <a:pt x="15555" y="16419"/>
                      <a:pt x="15416" y="16419"/>
                    </a:cubicBezTo>
                    <a:cubicBezTo>
                      <a:pt x="15416" y="16419"/>
                      <a:pt x="15416" y="16592"/>
                      <a:pt x="15555" y="16592"/>
                    </a:cubicBezTo>
                    <a:cubicBezTo>
                      <a:pt x="15555" y="16730"/>
                      <a:pt x="15693" y="16730"/>
                      <a:pt x="15693" y="16868"/>
                    </a:cubicBezTo>
                    <a:lnTo>
                      <a:pt x="15969" y="16868"/>
                    </a:lnTo>
                    <a:cubicBezTo>
                      <a:pt x="16142" y="16868"/>
                      <a:pt x="16280" y="16868"/>
                      <a:pt x="16280" y="16730"/>
                    </a:cubicBezTo>
                    <a:cubicBezTo>
                      <a:pt x="16419" y="16730"/>
                      <a:pt x="16419" y="16730"/>
                      <a:pt x="16557" y="16592"/>
                    </a:cubicBezTo>
                    <a:cubicBezTo>
                      <a:pt x="16695" y="16281"/>
                      <a:pt x="17006" y="15866"/>
                      <a:pt x="17145" y="15555"/>
                    </a:cubicBezTo>
                    <a:cubicBezTo>
                      <a:pt x="17421" y="15140"/>
                      <a:pt x="17559" y="14864"/>
                      <a:pt x="17698" y="14414"/>
                    </a:cubicBezTo>
                    <a:cubicBezTo>
                      <a:pt x="18009" y="13688"/>
                      <a:pt x="18147" y="12824"/>
                      <a:pt x="18147" y="12098"/>
                    </a:cubicBezTo>
                    <a:cubicBezTo>
                      <a:pt x="18147" y="11234"/>
                      <a:pt x="18147" y="10543"/>
                      <a:pt x="18009" y="9679"/>
                    </a:cubicBezTo>
                    <a:cubicBezTo>
                      <a:pt x="17870" y="8953"/>
                      <a:pt x="17559" y="8227"/>
                      <a:pt x="17283" y="7363"/>
                    </a:cubicBezTo>
                    <a:cubicBezTo>
                      <a:pt x="16695" y="6050"/>
                      <a:pt x="15693" y="4909"/>
                      <a:pt x="14690" y="3907"/>
                    </a:cubicBezTo>
                    <a:cubicBezTo>
                      <a:pt x="14103" y="3319"/>
                      <a:pt x="13550" y="2904"/>
                      <a:pt x="12824" y="2593"/>
                    </a:cubicBezTo>
                    <a:cubicBezTo>
                      <a:pt x="12236" y="2178"/>
                      <a:pt x="11649" y="1729"/>
                      <a:pt x="11096" y="1452"/>
                    </a:cubicBezTo>
                    <a:cubicBezTo>
                      <a:pt x="10232" y="1038"/>
                      <a:pt x="9367" y="727"/>
                      <a:pt x="8503" y="450"/>
                    </a:cubicBezTo>
                    <a:cubicBezTo>
                      <a:pt x="7501" y="312"/>
                      <a:pt x="6637" y="1"/>
                      <a:pt x="5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5505964" y="3272153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5421186" y="3447443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5243332" y="3203317"/>
                <a:ext cx="676998" cy="116671"/>
              </a:xfrm>
              <a:custGeom>
                <a:avLst/>
                <a:gdLst/>
                <a:ahLst/>
                <a:cxnLst/>
                <a:rect l="l" t="t" r="r" b="b"/>
                <a:pathLst>
                  <a:path w="36709" h="6327" extrusionOk="0">
                    <a:moveTo>
                      <a:pt x="23920" y="1"/>
                    </a:moveTo>
                    <a:cubicBezTo>
                      <a:pt x="22745" y="1"/>
                      <a:pt x="21604" y="139"/>
                      <a:pt x="20602" y="277"/>
                    </a:cubicBezTo>
                    <a:cubicBezTo>
                      <a:pt x="19426" y="588"/>
                      <a:pt x="18424" y="865"/>
                      <a:pt x="17422" y="1141"/>
                    </a:cubicBezTo>
                    <a:cubicBezTo>
                      <a:pt x="16419" y="1591"/>
                      <a:pt x="15417" y="2006"/>
                      <a:pt x="14414" y="2593"/>
                    </a:cubicBezTo>
                    <a:cubicBezTo>
                      <a:pt x="13965" y="2870"/>
                      <a:pt x="13550" y="3181"/>
                      <a:pt x="13101" y="3457"/>
                    </a:cubicBezTo>
                    <a:cubicBezTo>
                      <a:pt x="12686" y="3734"/>
                      <a:pt x="12513" y="4045"/>
                      <a:pt x="12237" y="4321"/>
                    </a:cubicBezTo>
                    <a:cubicBezTo>
                      <a:pt x="11649" y="3734"/>
                      <a:pt x="11096" y="3319"/>
                      <a:pt x="10508" y="2870"/>
                    </a:cubicBezTo>
                    <a:cubicBezTo>
                      <a:pt x="9783" y="2144"/>
                      <a:pt x="9057" y="1729"/>
                      <a:pt x="8365" y="1003"/>
                    </a:cubicBezTo>
                    <a:lnTo>
                      <a:pt x="8054" y="1003"/>
                    </a:lnTo>
                    <a:cubicBezTo>
                      <a:pt x="7916" y="1003"/>
                      <a:pt x="7778" y="1003"/>
                      <a:pt x="7778" y="1141"/>
                    </a:cubicBezTo>
                    <a:cubicBezTo>
                      <a:pt x="6326" y="1280"/>
                      <a:pt x="5185" y="2006"/>
                      <a:pt x="4045" y="2731"/>
                    </a:cubicBezTo>
                    <a:cubicBezTo>
                      <a:pt x="2731" y="3457"/>
                      <a:pt x="1452" y="4321"/>
                      <a:pt x="139" y="5047"/>
                    </a:cubicBezTo>
                    <a:cubicBezTo>
                      <a:pt x="139" y="5047"/>
                      <a:pt x="1" y="5186"/>
                      <a:pt x="1" y="5324"/>
                    </a:cubicBezTo>
                    <a:cubicBezTo>
                      <a:pt x="1" y="5462"/>
                      <a:pt x="1" y="5600"/>
                      <a:pt x="139" y="5600"/>
                    </a:cubicBezTo>
                    <a:cubicBezTo>
                      <a:pt x="139" y="5773"/>
                      <a:pt x="139" y="5773"/>
                      <a:pt x="277" y="5773"/>
                    </a:cubicBezTo>
                    <a:lnTo>
                      <a:pt x="277" y="5911"/>
                    </a:lnTo>
                    <a:lnTo>
                      <a:pt x="727" y="6326"/>
                    </a:lnTo>
                    <a:lnTo>
                      <a:pt x="727" y="6050"/>
                    </a:lnTo>
                    <a:cubicBezTo>
                      <a:pt x="588" y="5773"/>
                      <a:pt x="588" y="5462"/>
                      <a:pt x="727" y="5186"/>
                    </a:cubicBezTo>
                    <a:cubicBezTo>
                      <a:pt x="727" y="5047"/>
                      <a:pt x="865" y="4909"/>
                      <a:pt x="1003" y="4736"/>
                    </a:cubicBezTo>
                    <a:cubicBezTo>
                      <a:pt x="2317" y="3872"/>
                      <a:pt x="3734" y="3181"/>
                      <a:pt x="5047" y="2593"/>
                    </a:cubicBezTo>
                    <a:lnTo>
                      <a:pt x="5185" y="2455"/>
                    </a:lnTo>
                    <a:cubicBezTo>
                      <a:pt x="5773" y="2144"/>
                      <a:pt x="6464" y="1867"/>
                      <a:pt x="7052" y="1591"/>
                    </a:cubicBezTo>
                    <a:cubicBezTo>
                      <a:pt x="7190" y="1452"/>
                      <a:pt x="7328" y="1452"/>
                      <a:pt x="7328" y="1452"/>
                    </a:cubicBezTo>
                    <a:lnTo>
                      <a:pt x="7916" y="1452"/>
                    </a:lnTo>
                    <a:cubicBezTo>
                      <a:pt x="8193" y="1452"/>
                      <a:pt x="8365" y="1452"/>
                      <a:pt x="8504" y="1591"/>
                    </a:cubicBezTo>
                    <a:cubicBezTo>
                      <a:pt x="9644" y="2593"/>
                      <a:pt x="10785" y="3596"/>
                      <a:pt x="12098" y="5047"/>
                    </a:cubicBezTo>
                    <a:cubicBezTo>
                      <a:pt x="13550" y="3734"/>
                      <a:pt x="15106" y="2731"/>
                      <a:pt x="16696" y="2006"/>
                    </a:cubicBezTo>
                    <a:cubicBezTo>
                      <a:pt x="18735" y="1141"/>
                      <a:pt x="20878" y="588"/>
                      <a:pt x="23056" y="416"/>
                    </a:cubicBezTo>
                    <a:lnTo>
                      <a:pt x="24196" y="416"/>
                    </a:lnTo>
                    <a:cubicBezTo>
                      <a:pt x="26063" y="416"/>
                      <a:pt x="27791" y="727"/>
                      <a:pt x="29519" y="1141"/>
                    </a:cubicBezTo>
                    <a:cubicBezTo>
                      <a:pt x="29658" y="1141"/>
                      <a:pt x="29969" y="1280"/>
                      <a:pt x="30245" y="1452"/>
                    </a:cubicBezTo>
                    <a:lnTo>
                      <a:pt x="30383" y="1452"/>
                    </a:lnTo>
                    <a:cubicBezTo>
                      <a:pt x="30383" y="1591"/>
                      <a:pt x="30383" y="1591"/>
                      <a:pt x="30522" y="1729"/>
                    </a:cubicBezTo>
                    <a:cubicBezTo>
                      <a:pt x="31248" y="2144"/>
                      <a:pt x="32112" y="2593"/>
                      <a:pt x="32976" y="3008"/>
                    </a:cubicBezTo>
                    <a:cubicBezTo>
                      <a:pt x="34116" y="3734"/>
                      <a:pt x="35430" y="4598"/>
                      <a:pt x="36709" y="5324"/>
                    </a:cubicBezTo>
                    <a:cubicBezTo>
                      <a:pt x="35845" y="4598"/>
                      <a:pt x="34981" y="3872"/>
                      <a:pt x="33978" y="3319"/>
                    </a:cubicBezTo>
                    <a:cubicBezTo>
                      <a:pt x="32699" y="2455"/>
                      <a:pt x="31248" y="1729"/>
                      <a:pt x="29658" y="1141"/>
                    </a:cubicBezTo>
                    <a:cubicBezTo>
                      <a:pt x="28068" y="416"/>
                      <a:pt x="26339" y="139"/>
                      <a:pt x="246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5955357" y="3351832"/>
                <a:ext cx="87361" cy="430248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23332" extrusionOk="0">
                    <a:moveTo>
                      <a:pt x="865" y="0"/>
                    </a:moveTo>
                    <a:lnTo>
                      <a:pt x="865" y="0"/>
                    </a:lnTo>
                    <a:cubicBezTo>
                      <a:pt x="1003" y="311"/>
                      <a:pt x="1142" y="450"/>
                      <a:pt x="1280" y="726"/>
                    </a:cubicBezTo>
                    <a:cubicBezTo>
                      <a:pt x="2420" y="2455"/>
                      <a:pt x="3285" y="4459"/>
                      <a:pt x="3872" y="6637"/>
                    </a:cubicBezTo>
                    <a:cubicBezTo>
                      <a:pt x="4460" y="8642"/>
                      <a:pt x="4598" y="10819"/>
                      <a:pt x="4322" y="12824"/>
                    </a:cubicBezTo>
                    <a:cubicBezTo>
                      <a:pt x="4149" y="15002"/>
                      <a:pt x="3457" y="17145"/>
                      <a:pt x="2282" y="19011"/>
                    </a:cubicBezTo>
                    <a:cubicBezTo>
                      <a:pt x="1867" y="19737"/>
                      <a:pt x="1280" y="20601"/>
                      <a:pt x="554" y="21327"/>
                    </a:cubicBezTo>
                    <a:cubicBezTo>
                      <a:pt x="416" y="21465"/>
                      <a:pt x="277" y="21742"/>
                      <a:pt x="1" y="21915"/>
                    </a:cubicBezTo>
                    <a:cubicBezTo>
                      <a:pt x="554" y="22329"/>
                      <a:pt x="1142" y="22917"/>
                      <a:pt x="1556" y="23332"/>
                    </a:cubicBezTo>
                    <a:cubicBezTo>
                      <a:pt x="1764" y="23332"/>
                      <a:pt x="1956" y="23270"/>
                      <a:pt x="2102" y="23270"/>
                    </a:cubicBezTo>
                    <a:cubicBezTo>
                      <a:pt x="2175" y="23270"/>
                      <a:pt x="2236" y="23286"/>
                      <a:pt x="2282" y="23332"/>
                    </a:cubicBezTo>
                    <a:cubicBezTo>
                      <a:pt x="1867" y="22917"/>
                      <a:pt x="1280" y="22468"/>
                      <a:pt x="692" y="21915"/>
                    </a:cubicBezTo>
                    <a:cubicBezTo>
                      <a:pt x="692" y="21915"/>
                      <a:pt x="865" y="21915"/>
                      <a:pt x="865" y="21742"/>
                    </a:cubicBezTo>
                    <a:cubicBezTo>
                      <a:pt x="1003" y="21465"/>
                      <a:pt x="1142" y="21327"/>
                      <a:pt x="1280" y="21189"/>
                    </a:cubicBezTo>
                    <a:cubicBezTo>
                      <a:pt x="1418" y="20878"/>
                      <a:pt x="1729" y="20601"/>
                      <a:pt x="1867" y="20325"/>
                    </a:cubicBezTo>
                    <a:cubicBezTo>
                      <a:pt x="2144" y="20014"/>
                      <a:pt x="2420" y="19737"/>
                      <a:pt x="2593" y="19322"/>
                    </a:cubicBezTo>
                    <a:cubicBezTo>
                      <a:pt x="3146" y="18596"/>
                      <a:pt x="3457" y="17871"/>
                      <a:pt x="3872" y="17006"/>
                    </a:cubicBezTo>
                    <a:cubicBezTo>
                      <a:pt x="4010" y="16730"/>
                      <a:pt x="4010" y="16281"/>
                      <a:pt x="4149" y="15866"/>
                    </a:cubicBezTo>
                    <a:cubicBezTo>
                      <a:pt x="4322" y="15416"/>
                      <a:pt x="4322" y="15002"/>
                      <a:pt x="4460" y="14552"/>
                    </a:cubicBezTo>
                    <a:cubicBezTo>
                      <a:pt x="4598" y="13688"/>
                      <a:pt x="4598" y="12824"/>
                      <a:pt x="4598" y="11960"/>
                    </a:cubicBezTo>
                    <a:cubicBezTo>
                      <a:pt x="4736" y="10232"/>
                      <a:pt x="4598" y="8503"/>
                      <a:pt x="4322" y="6775"/>
                    </a:cubicBezTo>
                    <a:cubicBezTo>
                      <a:pt x="4149" y="6637"/>
                      <a:pt x="4149" y="6360"/>
                      <a:pt x="4010" y="6049"/>
                    </a:cubicBezTo>
                    <a:lnTo>
                      <a:pt x="4149" y="6049"/>
                    </a:lnTo>
                    <a:cubicBezTo>
                      <a:pt x="4149" y="5911"/>
                      <a:pt x="4010" y="5773"/>
                      <a:pt x="4010" y="5635"/>
                    </a:cubicBezTo>
                    <a:cubicBezTo>
                      <a:pt x="3596" y="4459"/>
                      <a:pt x="3008" y="3319"/>
                      <a:pt x="2282" y="2178"/>
                    </a:cubicBezTo>
                    <a:cubicBezTo>
                      <a:pt x="1867" y="1452"/>
                      <a:pt x="1418" y="726"/>
                      <a:pt x="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5402689" y="3463375"/>
                <a:ext cx="510003" cy="456378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24749" extrusionOk="0">
                    <a:moveTo>
                      <a:pt x="1" y="0"/>
                    </a:moveTo>
                    <a:cubicBezTo>
                      <a:pt x="47" y="34"/>
                      <a:pt x="93" y="68"/>
                      <a:pt x="139" y="102"/>
                    </a:cubicBezTo>
                    <a:lnTo>
                      <a:pt x="139" y="102"/>
                    </a:lnTo>
                    <a:cubicBezTo>
                      <a:pt x="138" y="0"/>
                      <a:pt x="126" y="0"/>
                      <a:pt x="1" y="0"/>
                    </a:cubicBezTo>
                    <a:close/>
                    <a:moveTo>
                      <a:pt x="27653" y="24196"/>
                    </a:moveTo>
                    <a:lnTo>
                      <a:pt x="27653" y="24196"/>
                    </a:lnTo>
                    <a:cubicBezTo>
                      <a:pt x="27567" y="24239"/>
                      <a:pt x="27477" y="24285"/>
                      <a:pt x="27391" y="24333"/>
                    </a:cubicBezTo>
                    <a:lnTo>
                      <a:pt x="27391" y="24333"/>
                    </a:lnTo>
                    <a:cubicBezTo>
                      <a:pt x="27429" y="24329"/>
                      <a:pt x="27541" y="24308"/>
                      <a:pt x="27653" y="24196"/>
                    </a:cubicBezTo>
                    <a:close/>
                    <a:moveTo>
                      <a:pt x="139" y="102"/>
                    </a:moveTo>
                    <a:cubicBezTo>
                      <a:pt x="139" y="113"/>
                      <a:pt x="139" y="125"/>
                      <a:pt x="139" y="139"/>
                    </a:cubicBezTo>
                    <a:cubicBezTo>
                      <a:pt x="1453" y="1452"/>
                      <a:pt x="2870" y="2731"/>
                      <a:pt x="4045" y="4044"/>
                    </a:cubicBezTo>
                    <a:cubicBezTo>
                      <a:pt x="5186" y="5323"/>
                      <a:pt x="6326" y="6637"/>
                      <a:pt x="7502" y="7777"/>
                    </a:cubicBezTo>
                    <a:cubicBezTo>
                      <a:pt x="8055" y="8503"/>
                      <a:pt x="8642" y="9091"/>
                      <a:pt x="9230" y="9644"/>
                    </a:cubicBezTo>
                    <a:cubicBezTo>
                      <a:pt x="9921" y="10232"/>
                      <a:pt x="10509" y="10819"/>
                      <a:pt x="11235" y="11234"/>
                    </a:cubicBezTo>
                    <a:cubicBezTo>
                      <a:pt x="12686" y="12409"/>
                      <a:pt x="14104" y="13550"/>
                      <a:pt x="15417" y="14829"/>
                    </a:cubicBezTo>
                    <a:cubicBezTo>
                      <a:pt x="17284" y="16419"/>
                      <a:pt x="19012" y="18147"/>
                      <a:pt x="20878" y="19737"/>
                    </a:cubicBezTo>
                    <a:cubicBezTo>
                      <a:pt x="21742" y="20601"/>
                      <a:pt x="22745" y="21327"/>
                      <a:pt x="23609" y="22191"/>
                    </a:cubicBezTo>
                    <a:cubicBezTo>
                      <a:pt x="24473" y="23055"/>
                      <a:pt x="25337" y="23919"/>
                      <a:pt x="26340" y="24645"/>
                    </a:cubicBezTo>
                    <a:cubicBezTo>
                      <a:pt x="26426" y="24714"/>
                      <a:pt x="26538" y="24749"/>
                      <a:pt x="26646" y="24749"/>
                    </a:cubicBezTo>
                    <a:cubicBezTo>
                      <a:pt x="26754" y="24749"/>
                      <a:pt x="26858" y="24714"/>
                      <a:pt x="26927" y="24645"/>
                    </a:cubicBezTo>
                    <a:cubicBezTo>
                      <a:pt x="27022" y="24550"/>
                      <a:pt x="27199" y="24438"/>
                      <a:pt x="27391" y="24333"/>
                    </a:cubicBezTo>
                    <a:lnTo>
                      <a:pt x="27391" y="24333"/>
                    </a:lnTo>
                    <a:cubicBezTo>
                      <a:pt x="27382" y="24334"/>
                      <a:pt x="27377" y="24334"/>
                      <a:pt x="27377" y="24334"/>
                    </a:cubicBezTo>
                    <a:cubicBezTo>
                      <a:pt x="27204" y="24334"/>
                      <a:pt x="27204" y="24334"/>
                      <a:pt x="27065" y="24507"/>
                    </a:cubicBezTo>
                    <a:lnTo>
                      <a:pt x="26927" y="24507"/>
                    </a:lnTo>
                    <a:cubicBezTo>
                      <a:pt x="26789" y="24507"/>
                      <a:pt x="26512" y="24334"/>
                      <a:pt x="26340" y="24196"/>
                    </a:cubicBezTo>
                    <a:cubicBezTo>
                      <a:pt x="24611" y="22606"/>
                      <a:pt x="22883" y="21050"/>
                      <a:pt x="21017" y="19460"/>
                    </a:cubicBezTo>
                    <a:lnTo>
                      <a:pt x="21017" y="19322"/>
                    </a:lnTo>
                    <a:lnTo>
                      <a:pt x="20464" y="18873"/>
                    </a:lnTo>
                    <a:cubicBezTo>
                      <a:pt x="19427" y="18009"/>
                      <a:pt x="18424" y="17145"/>
                      <a:pt x="17422" y="16280"/>
                    </a:cubicBezTo>
                    <a:cubicBezTo>
                      <a:pt x="16558" y="15416"/>
                      <a:pt x="15555" y="14552"/>
                      <a:pt x="14691" y="13688"/>
                    </a:cubicBezTo>
                    <a:lnTo>
                      <a:pt x="14553" y="13688"/>
                    </a:lnTo>
                    <a:cubicBezTo>
                      <a:pt x="12963" y="11960"/>
                      <a:pt x="11235" y="10370"/>
                      <a:pt x="9506" y="8780"/>
                    </a:cubicBezTo>
                    <a:cubicBezTo>
                      <a:pt x="7502" y="6913"/>
                      <a:pt x="5324" y="5047"/>
                      <a:pt x="3319" y="3042"/>
                    </a:cubicBezTo>
                    <a:lnTo>
                      <a:pt x="3319" y="2904"/>
                    </a:lnTo>
                    <a:lnTo>
                      <a:pt x="2732" y="2454"/>
                    </a:lnTo>
                    <a:lnTo>
                      <a:pt x="2593" y="2316"/>
                    </a:lnTo>
                    <a:cubicBezTo>
                      <a:pt x="1901" y="1624"/>
                      <a:pt x="1083" y="806"/>
                      <a:pt x="139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8"/>
              <p:cNvSpPr/>
              <p:nvPr/>
            </p:nvSpPr>
            <p:spPr>
              <a:xfrm>
                <a:off x="5256721" y="3314860"/>
                <a:ext cx="21061" cy="2679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53" extrusionOk="0">
                    <a:moveTo>
                      <a:pt x="1" y="1"/>
                    </a:moveTo>
                    <a:lnTo>
                      <a:pt x="1" y="277"/>
                    </a:lnTo>
                    <a:cubicBezTo>
                      <a:pt x="415" y="727"/>
                      <a:pt x="865" y="1003"/>
                      <a:pt x="1141" y="1452"/>
                    </a:cubicBezTo>
                    <a:cubicBezTo>
                      <a:pt x="865" y="1003"/>
                      <a:pt x="415" y="588"/>
                      <a:pt x="139" y="139"/>
                    </a:cubicBezTo>
                    <a:cubicBezTo>
                      <a:pt x="139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8"/>
              <p:cNvSpPr/>
              <p:nvPr/>
            </p:nvSpPr>
            <p:spPr>
              <a:xfrm>
                <a:off x="5915209" y="3780929"/>
                <a:ext cx="122401" cy="128621"/>
              </a:xfrm>
              <a:custGeom>
                <a:avLst/>
                <a:gdLst/>
                <a:ahLst/>
                <a:cxnLst/>
                <a:rect l="l" t="t" r="r" b="b"/>
                <a:pathLst>
                  <a:path w="6637" h="6975" extrusionOk="0">
                    <a:moveTo>
                      <a:pt x="4279" y="0"/>
                    </a:moveTo>
                    <a:cubicBezTo>
                      <a:pt x="4133" y="0"/>
                      <a:pt x="3941" y="62"/>
                      <a:pt x="3733" y="62"/>
                    </a:cubicBezTo>
                    <a:cubicBezTo>
                      <a:pt x="4321" y="511"/>
                      <a:pt x="4909" y="1064"/>
                      <a:pt x="5323" y="1514"/>
                    </a:cubicBezTo>
                    <a:cubicBezTo>
                      <a:pt x="5462" y="1652"/>
                      <a:pt x="5462" y="1928"/>
                      <a:pt x="5462" y="2101"/>
                    </a:cubicBezTo>
                    <a:cubicBezTo>
                      <a:pt x="5634" y="2101"/>
                      <a:pt x="5634" y="2239"/>
                      <a:pt x="5634" y="2239"/>
                    </a:cubicBezTo>
                    <a:lnTo>
                      <a:pt x="5462" y="2378"/>
                    </a:lnTo>
                    <a:cubicBezTo>
                      <a:pt x="5634" y="2654"/>
                      <a:pt x="5634" y="3104"/>
                      <a:pt x="5323" y="3380"/>
                    </a:cubicBezTo>
                    <a:cubicBezTo>
                      <a:pt x="3457" y="4832"/>
                      <a:pt x="1729" y="5972"/>
                      <a:pt x="0" y="6975"/>
                    </a:cubicBezTo>
                    <a:cubicBezTo>
                      <a:pt x="1003" y="6422"/>
                      <a:pt x="2005" y="5972"/>
                      <a:pt x="2869" y="5385"/>
                    </a:cubicBezTo>
                    <a:cubicBezTo>
                      <a:pt x="4183" y="4521"/>
                      <a:pt x="5323" y="3829"/>
                      <a:pt x="6326" y="2792"/>
                    </a:cubicBezTo>
                    <a:cubicBezTo>
                      <a:pt x="6499" y="2654"/>
                      <a:pt x="6499" y="2516"/>
                      <a:pt x="6637" y="2516"/>
                    </a:cubicBezTo>
                    <a:lnTo>
                      <a:pt x="6637" y="2378"/>
                    </a:lnTo>
                    <a:cubicBezTo>
                      <a:pt x="6637" y="2239"/>
                      <a:pt x="6637" y="2101"/>
                      <a:pt x="6499" y="1928"/>
                    </a:cubicBezTo>
                    <a:cubicBezTo>
                      <a:pt x="6049" y="1237"/>
                      <a:pt x="5323" y="649"/>
                      <a:pt x="4597" y="200"/>
                    </a:cubicBezTo>
                    <a:cubicBezTo>
                      <a:pt x="4597" y="62"/>
                      <a:pt x="4597" y="62"/>
                      <a:pt x="4459" y="62"/>
                    </a:cubicBezTo>
                    <a:cubicBezTo>
                      <a:pt x="4413" y="16"/>
                      <a:pt x="4352" y="0"/>
                      <a:pt x="42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5373366" y="3386241"/>
                <a:ext cx="10863" cy="10861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89" extrusionOk="0">
                    <a:moveTo>
                      <a:pt x="1" y="1"/>
                    </a:moveTo>
                    <a:cubicBezTo>
                      <a:pt x="277" y="174"/>
                      <a:pt x="450" y="450"/>
                      <a:pt x="589" y="589"/>
                    </a:cubicBezTo>
                    <a:cubicBezTo>
                      <a:pt x="589" y="450"/>
                      <a:pt x="589" y="174"/>
                      <a:pt x="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5859754" y="3838148"/>
                <a:ext cx="5109" cy="256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9" extrusionOk="0">
                    <a:moveTo>
                      <a:pt x="0" y="1"/>
                    </a:moveTo>
                    <a:cubicBezTo>
                      <a:pt x="0" y="1"/>
                      <a:pt x="57" y="57"/>
                      <a:pt x="134" y="98"/>
                    </a:cubicBezTo>
                    <a:lnTo>
                      <a:pt x="134" y="98"/>
                    </a:lnTo>
                    <a:cubicBezTo>
                      <a:pt x="110" y="1"/>
                      <a:pt x="0" y="1"/>
                      <a:pt x="0" y="1"/>
                    </a:cubicBezTo>
                    <a:close/>
                    <a:moveTo>
                      <a:pt x="134" y="98"/>
                    </a:moveTo>
                    <a:cubicBezTo>
                      <a:pt x="137" y="110"/>
                      <a:pt x="138" y="124"/>
                      <a:pt x="138" y="139"/>
                    </a:cubicBezTo>
                    <a:lnTo>
                      <a:pt x="277" y="139"/>
                    </a:lnTo>
                    <a:cubicBezTo>
                      <a:pt x="227" y="139"/>
                      <a:pt x="177" y="121"/>
                      <a:pt x="134" y="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5835522" y="3816481"/>
                <a:ext cx="10863" cy="1084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88" extrusionOk="0">
                    <a:moveTo>
                      <a:pt x="1" y="0"/>
                    </a:moveTo>
                    <a:cubicBezTo>
                      <a:pt x="139" y="311"/>
                      <a:pt x="450" y="450"/>
                      <a:pt x="588" y="588"/>
                    </a:cubicBezTo>
                    <a:lnTo>
                      <a:pt x="588" y="311"/>
                    </a:lnTo>
                    <a:cubicBezTo>
                      <a:pt x="450" y="173"/>
                      <a:pt x="277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5394408" y="3383696"/>
                <a:ext cx="42731" cy="37618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040" extrusionOk="0">
                    <a:moveTo>
                      <a:pt x="1729" y="1"/>
                    </a:moveTo>
                    <a:cubicBezTo>
                      <a:pt x="1729" y="1"/>
                      <a:pt x="1591" y="1"/>
                      <a:pt x="1452" y="139"/>
                    </a:cubicBezTo>
                    <a:cubicBezTo>
                      <a:pt x="1038" y="588"/>
                      <a:pt x="450" y="1003"/>
                      <a:pt x="1" y="1452"/>
                    </a:cubicBezTo>
                    <a:lnTo>
                      <a:pt x="588" y="2040"/>
                    </a:lnTo>
                    <a:cubicBezTo>
                      <a:pt x="1176" y="1591"/>
                      <a:pt x="1591" y="1176"/>
                      <a:pt x="2178" y="727"/>
                    </a:cubicBezTo>
                    <a:cubicBezTo>
                      <a:pt x="2316" y="588"/>
                      <a:pt x="2316" y="139"/>
                      <a:pt x="20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5362541" y="3370309"/>
                <a:ext cx="5754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51" extrusionOk="0">
                    <a:moveTo>
                      <a:pt x="0" y="1"/>
                    </a:moveTo>
                    <a:cubicBezTo>
                      <a:pt x="0" y="174"/>
                      <a:pt x="173" y="312"/>
                      <a:pt x="311" y="450"/>
                    </a:cubicBezTo>
                    <a:lnTo>
                      <a:pt x="311" y="312"/>
                    </a:lnTo>
                    <a:cubicBezTo>
                      <a:pt x="311" y="312"/>
                      <a:pt x="173" y="174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5965556" y="3851535"/>
                <a:ext cx="18516" cy="10216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554" extrusionOk="0">
                    <a:moveTo>
                      <a:pt x="1003" y="0"/>
                    </a:moveTo>
                    <a:cubicBezTo>
                      <a:pt x="802" y="101"/>
                      <a:pt x="601" y="274"/>
                      <a:pt x="334" y="415"/>
                    </a:cubicBezTo>
                    <a:lnTo>
                      <a:pt x="334" y="415"/>
                    </a:lnTo>
                    <a:cubicBezTo>
                      <a:pt x="596" y="408"/>
                      <a:pt x="731" y="277"/>
                      <a:pt x="865" y="277"/>
                    </a:cubicBezTo>
                    <a:cubicBezTo>
                      <a:pt x="865" y="277"/>
                      <a:pt x="865" y="139"/>
                      <a:pt x="1003" y="139"/>
                    </a:cubicBezTo>
                    <a:lnTo>
                      <a:pt x="1003" y="0"/>
                    </a:lnTo>
                    <a:close/>
                    <a:moveTo>
                      <a:pt x="334" y="415"/>
                    </a:moveTo>
                    <a:lnTo>
                      <a:pt x="334" y="415"/>
                    </a:lnTo>
                    <a:cubicBezTo>
                      <a:pt x="327" y="415"/>
                      <a:pt x="319" y="415"/>
                      <a:pt x="312" y="415"/>
                    </a:cubicBezTo>
                    <a:cubicBezTo>
                      <a:pt x="312" y="419"/>
                      <a:pt x="312" y="423"/>
                      <a:pt x="312" y="426"/>
                    </a:cubicBezTo>
                    <a:lnTo>
                      <a:pt x="312" y="426"/>
                    </a:lnTo>
                    <a:cubicBezTo>
                      <a:pt x="319" y="423"/>
                      <a:pt x="327" y="419"/>
                      <a:pt x="334" y="415"/>
                    </a:cubicBezTo>
                    <a:close/>
                    <a:moveTo>
                      <a:pt x="312" y="426"/>
                    </a:moveTo>
                    <a:cubicBezTo>
                      <a:pt x="217" y="475"/>
                      <a:pt x="115" y="518"/>
                      <a:pt x="1" y="553"/>
                    </a:cubicBezTo>
                    <a:cubicBezTo>
                      <a:pt x="135" y="553"/>
                      <a:pt x="302" y="553"/>
                      <a:pt x="312" y="4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5320475" y="3293820"/>
                <a:ext cx="21043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142" extrusionOk="0">
                    <a:moveTo>
                      <a:pt x="726" y="1"/>
                    </a:moveTo>
                    <a:cubicBezTo>
                      <a:pt x="553" y="1"/>
                      <a:pt x="415" y="1"/>
                      <a:pt x="415" y="139"/>
                    </a:cubicBezTo>
                    <a:cubicBezTo>
                      <a:pt x="277" y="139"/>
                      <a:pt x="138" y="278"/>
                      <a:pt x="0" y="416"/>
                    </a:cubicBezTo>
                    <a:cubicBezTo>
                      <a:pt x="0" y="554"/>
                      <a:pt x="138" y="554"/>
                      <a:pt x="138" y="692"/>
                    </a:cubicBezTo>
                    <a:cubicBezTo>
                      <a:pt x="277" y="865"/>
                      <a:pt x="277" y="1003"/>
                      <a:pt x="415" y="1142"/>
                    </a:cubicBezTo>
                    <a:cubicBezTo>
                      <a:pt x="553" y="1003"/>
                      <a:pt x="726" y="1003"/>
                      <a:pt x="864" y="865"/>
                    </a:cubicBezTo>
                    <a:cubicBezTo>
                      <a:pt x="1141" y="692"/>
                      <a:pt x="1141" y="416"/>
                      <a:pt x="1002" y="278"/>
                    </a:cubicBezTo>
                    <a:cubicBezTo>
                      <a:pt x="1002" y="139"/>
                      <a:pt x="864" y="1"/>
                      <a:pt x="7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5416078" y="3431511"/>
                <a:ext cx="10217" cy="10843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88" extrusionOk="0">
                    <a:moveTo>
                      <a:pt x="1" y="0"/>
                    </a:moveTo>
                    <a:cubicBezTo>
                      <a:pt x="139" y="311"/>
                      <a:pt x="277" y="449"/>
                      <a:pt x="554" y="588"/>
                    </a:cubicBezTo>
                    <a:lnTo>
                      <a:pt x="554" y="449"/>
                    </a:lnTo>
                    <a:lnTo>
                      <a:pt x="554" y="138"/>
                    </a:lnTo>
                    <a:cubicBezTo>
                      <a:pt x="416" y="0"/>
                      <a:pt x="416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5702942" y="3665421"/>
                <a:ext cx="26151" cy="23604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80" extrusionOk="0">
                    <a:moveTo>
                      <a:pt x="864" y="0"/>
                    </a:moveTo>
                    <a:cubicBezTo>
                      <a:pt x="864" y="0"/>
                      <a:pt x="726" y="0"/>
                      <a:pt x="553" y="139"/>
                    </a:cubicBezTo>
                    <a:cubicBezTo>
                      <a:pt x="415" y="277"/>
                      <a:pt x="277" y="415"/>
                      <a:pt x="138" y="588"/>
                    </a:cubicBezTo>
                    <a:cubicBezTo>
                      <a:pt x="0" y="588"/>
                      <a:pt x="0" y="726"/>
                      <a:pt x="0" y="726"/>
                    </a:cubicBezTo>
                    <a:lnTo>
                      <a:pt x="553" y="1279"/>
                    </a:lnTo>
                    <a:cubicBezTo>
                      <a:pt x="864" y="1141"/>
                      <a:pt x="1003" y="865"/>
                      <a:pt x="1279" y="726"/>
                    </a:cubicBezTo>
                    <a:cubicBezTo>
                      <a:pt x="1279" y="726"/>
                      <a:pt x="1417" y="588"/>
                      <a:pt x="1417" y="415"/>
                    </a:cubicBezTo>
                    <a:cubicBezTo>
                      <a:pt x="1417" y="277"/>
                      <a:pt x="1279" y="139"/>
                      <a:pt x="1279" y="139"/>
                    </a:cubicBezTo>
                    <a:cubicBezTo>
                      <a:pt x="1141" y="0"/>
                      <a:pt x="1003" y="0"/>
                      <a:pt x="10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5429467" y="3442335"/>
                <a:ext cx="15953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277" y="1"/>
                    </a:moveTo>
                    <a:cubicBezTo>
                      <a:pt x="139" y="139"/>
                      <a:pt x="1" y="139"/>
                      <a:pt x="1" y="277"/>
                    </a:cubicBezTo>
                    <a:cubicBezTo>
                      <a:pt x="139" y="415"/>
                      <a:pt x="415" y="588"/>
                      <a:pt x="554" y="865"/>
                    </a:cubicBezTo>
                    <a:lnTo>
                      <a:pt x="692" y="727"/>
                    </a:lnTo>
                    <a:cubicBezTo>
                      <a:pt x="865" y="727"/>
                      <a:pt x="865" y="588"/>
                      <a:pt x="865" y="415"/>
                    </a:cubicBezTo>
                    <a:lnTo>
                      <a:pt x="865" y="139"/>
                    </a:lnTo>
                    <a:cubicBezTo>
                      <a:pt x="692" y="1"/>
                      <a:pt x="692" y="1"/>
                      <a:pt x="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5796001" y="3747645"/>
                <a:ext cx="44649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178" extrusionOk="0">
                    <a:moveTo>
                      <a:pt x="1867" y="0"/>
                    </a:moveTo>
                    <a:cubicBezTo>
                      <a:pt x="1867" y="0"/>
                      <a:pt x="1729" y="139"/>
                      <a:pt x="1556" y="139"/>
                    </a:cubicBezTo>
                    <a:cubicBezTo>
                      <a:pt x="1418" y="450"/>
                      <a:pt x="1141" y="588"/>
                      <a:pt x="865" y="864"/>
                    </a:cubicBezTo>
                    <a:cubicBezTo>
                      <a:pt x="554" y="1003"/>
                      <a:pt x="277" y="1314"/>
                      <a:pt x="1" y="1590"/>
                    </a:cubicBezTo>
                    <a:cubicBezTo>
                      <a:pt x="139" y="1729"/>
                      <a:pt x="277" y="2005"/>
                      <a:pt x="554" y="2178"/>
                    </a:cubicBezTo>
                    <a:cubicBezTo>
                      <a:pt x="1141" y="1729"/>
                      <a:pt x="1729" y="1314"/>
                      <a:pt x="2282" y="726"/>
                    </a:cubicBezTo>
                    <a:cubicBezTo>
                      <a:pt x="2420" y="588"/>
                      <a:pt x="2420" y="277"/>
                      <a:pt x="2144" y="139"/>
                    </a:cubicBezTo>
                    <a:cubicBezTo>
                      <a:pt x="2144" y="139"/>
                      <a:pt x="2005" y="0"/>
                      <a:pt x="18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5593932" y="3572355"/>
                <a:ext cx="34450" cy="26794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453" extrusionOk="0">
                    <a:moveTo>
                      <a:pt x="1141" y="1"/>
                    </a:moveTo>
                    <a:cubicBezTo>
                      <a:pt x="865" y="277"/>
                      <a:pt x="415" y="589"/>
                      <a:pt x="1" y="865"/>
                    </a:cubicBezTo>
                    <a:cubicBezTo>
                      <a:pt x="277" y="1142"/>
                      <a:pt x="588" y="1314"/>
                      <a:pt x="726" y="1453"/>
                    </a:cubicBezTo>
                    <a:cubicBezTo>
                      <a:pt x="1003" y="1314"/>
                      <a:pt x="1452" y="1003"/>
                      <a:pt x="1729" y="865"/>
                    </a:cubicBezTo>
                    <a:cubicBezTo>
                      <a:pt x="1729" y="727"/>
                      <a:pt x="1867" y="589"/>
                      <a:pt x="1867" y="589"/>
                    </a:cubicBezTo>
                    <a:lnTo>
                      <a:pt x="1867" y="139"/>
                    </a:lnTo>
                    <a:cubicBezTo>
                      <a:pt x="1729" y="139"/>
                      <a:pt x="1729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5450509" y="3463375"/>
                <a:ext cx="15953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277" y="0"/>
                    </a:moveTo>
                    <a:cubicBezTo>
                      <a:pt x="139" y="139"/>
                      <a:pt x="139" y="139"/>
                      <a:pt x="0" y="311"/>
                    </a:cubicBezTo>
                    <a:cubicBezTo>
                      <a:pt x="139" y="450"/>
                      <a:pt x="415" y="588"/>
                      <a:pt x="726" y="864"/>
                    </a:cubicBezTo>
                    <a:cubicBezTo>
                      <a:pt x="864" y="726"/>
                      <a:pt x="864" y="588"/>
                      <a:pt x="864" y="588"/>
                    </a:cubicBezTo>
                    <a:lnTo>
                      <a:pt x="864" y="139"/>
                    </a:lnTo>
                    <a:cubicBezTo>
                      <a:pt x="726" y="0"/>
                      <a:pt x="588" y="0"/>
                      <a:pt x="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5468988" y="3485042"/>
                <a:ext cx="13408" cy="10216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54" extrusionOk="0">
                    <a:moveTo>
                      <a:pt x="1" y="1"/>
                    </a:moveTo>
                    <a:cubicBezTo>
                      <a:pt x="277" y="277"/>
                      <a:pt x="450" y="415"/>
                      <a:pt x="727" y="554"/>
                    </a:cubicBezTo>
                    <a:lnTo>
                      <a:pt x="727" y="415"/>
                    </a:lnTo>
                    <a:cubicBezTo>
                      <a:pt x="727" y="277"/>
                      <a:pt x="727" y="139"/>
                      <a:pt x="588" y="139"/>
                    </a:cubicBezTo>
                    <a:cubicBezTo>
                      <a:pt x="588" y="1"/>
                      <a:pt x="450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5490030" y="3481852"/>
                <a:ext cx="40167" cy="3188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729" extrusionOk="0">
                    <a:moveTo>
                      <a:pt x="1729" y="1"/>
                    </a:moveTo>
                    <a:cubicBezTo>
                      <a:pt x="1590" y="1"/>
                      <a:pt x="1590" y="1"/>
                      <a:pt x="1452" y="174"/>
                    </a:cubicBezTo>
                    <a:cubicBezTo>
                      <a:pt x="1037" y="450"/>
                      <a:pt x="588" y="865"/>
                      <a:pt x="0" y="1314"/>
                    </a:cubicBezTo>
                    <a:cubicBezTo>
                      <a:pt x="311" y="1452"/>
                      <a:pt x="588" y="1591"/>
                      <a:pt x="726" y="1729"/>
                    </a:cubicBezTo>
                    <a:cubicBezTo>
                      <a:pt x="1176" y="1452"/>
                      <a:pt x="1590" y="1176"/>
                      <a:pt x="1901" y="865"/>
                    </a:cubicBezTo>
                    <a:cubicBezTo>
                      <a:pt x="2040" y="727"/>
                      <a:pt x="2178" y="727"/>
                      <a:pt x="2178" y="588"/>
                    </a:cubicBezTo>
                    <a:cubicBezTo>
                      <a:pt x="2178" y="450"/>
                      <a:pt x="2178" y="312"/>
                      <a:pt x="2040" y="312"/>
                    </a:cubicBezTo>
                    <a:cubicBezTo>
                      <a:pt x="2040" y="174"/>
                      <a:pt x="1901" y="1"/>
                      <a:pt x="19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5901820" y="3848345"/>
                <a:ext cx="34432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865" extrusionOk="0">
                    <a:moveTo>
                      <a:pt x="1176" y="1"/>
                    </a:moveTo>
                    <a:cubicBezTo>
                      <a:pt x="726" y="312"/>
                      <a:pt x="312" y="450"/>
                      <a:pt x="0" y="726"/>
                    </a:cubicBezTo>
                    <a:lnTo>
                      <a:pt x="139" y="726"/>
                    </a:lnTo>
                    <a:cubicBezTo>
                      <a:pt x="588" y="865"/>
                      <a:pt x="1003" y="865"/>
                      <a:pt x="1452" y="865"/>
                    </a:cubicBezTo>
                    <a:cubicBezTo>
                      <a:pt x="1590" y="865"/>
                      <a:pt x="1729" y="726"/>
                      <a:pt x="1729" y="726"/>
                    </a:cubicBezTo>
                    <a:cubicBezTo>
                      <a:pt x="1729" y="588"/>
                      <a:pt x="1867" y="450"/>
                      <a:pt x="1729" y="312"/>
                    </a:cubicBezTo>
                    <a:cubicBezTo>
                      <a:pt x="1729" y="173"/>
                      <a:pt x="1590" y="173"/>
                      <a:pt x="15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8"/>
              <p:cNvSpPr/>
              <p:nvPr/>
            </p:nvSpPr>
            <p:spPr>
              <a:xfrm>
                <a:off x="5254176" y="3210970"/>
                <a:ext cx="786010" cy="573676"/>
              </a:xfrm>
              <a:custGeom>
                <a:avLst/>
                <a:gdLst/>
                <a:ahLst/>
                <a:cxnLst/>
                <a:rect l="l" t="t" r="r" b="b"/>
                <a:pathLst>
                  <a:path w="42620" h="31110" extrusionOk="0">
                    <a:moveTo>
                      <a:pt x="40441" y="11822"/>
                    </a:moveTo>
                    <a:lnTo>
                      <a:pt x="40441" y="11960"/>
                    </a:lnTo>
                    <a:cubicBezTo>
                      <a:pt x="40306" y="11960"/>
                      <a:pt x="40303" y="12092"/>
                      <a:pt x="40174" y="12098"/>
                    </a:cubicBezTo>
                    <a:lnTo>
                      <a:pt x="40174" y="12098"/>
                    </a:lnTo>
                    <a:cubicBezTo>
                      <a:pt x="40263" y="12000"/>
                      <a:pt x="40352" y="11911"/>
                      <a:pt x="40441" y="11822"/>
                    </a:cubicBezTo>
                    <a:close/>
                    <a:moveTo>
                      <a:pt x="22468" y="1"/>
                    </a:moveTo>
                    <a:cubicBezTo>
                      <a:pt x="20290" y="173"/>
                      <a:pt x="18147" y="726"/>
                      <a:pt x="16108" y="1591"/>
                    </a:cubicBezTo>
                    <a:cubicBezTo>
                      <a:pt x="14518" y="2316"/>
                      <a:pt x="12962" y="3319"/>
                      <a:pt x="11510" y="4632"/>
                    </a:cubicBezTo>
                    <a:cubicBezTo>
                      <a:pt x="10197" y="3181"/>
                      <a:pt x="9056" y="2178"/>
                      <a:pt x="7916" y="1176"/>
                    </a:cubicBezTo>
                    <a:cubicBezTo>
                      <a:pt x="7777" y="1037"/>
                      <a:pt x="7605" y="1037"/>
                      <a:pt x="7328" y="1037"/>
                    </a:cubicBezTo>
                    <a:lnTo>
                      <a:pt x="6740" y="1037"/>
                    </a:lnTo>
                    <a:cubicBezTo>
                      <a:pt x="6740" y="1037"/>
                      <a:pt x="6602" y="1037"/>
                      <a:pt x="6464" y="1176"/>
                    </a:cubicBezTo>
                    <a:cubicBezTo>
                      <a:pt x="5876" y="1452"/>
                      <a:pt x="5185" y="1729"/>
                      <a:pt x="4597" y="2040"/>
                    </a:cubicBezTo>
                    <a:lnTo>
                      <a:pt x="4459" y="2178"/>
                    </a:lnTo>
                    <a:cubicBezTo>
                      <a:pt x="3146" y="2766"/>
                      <a:pt x="1729" y="3457"/>
                      <a:pt x="415" y="4321"/>
                    </a:cubicBezTo>
                    <a:cubicBezTo>
                      <a:pt x="277" y="4494"/>
                      <a:pt x="139" y="4632"/>
                      <a:pt x="139" y="4771"/>
                    </a:cubicBezTo>
                    <a:cubicBezTo>
                      <a:pt x="0" y="5047"/>
                      <a:pt x="0" y="5358"/>
                      <a:pt x="139" y="5635"/>
                    </a:cubicBezTo>
                    <a:cubicBezTo>
                      <a:pt x="277" y="5047"/>
                      <a:pt x="692" y="4632"/>
                      <a:pt x="1141" y="4321"/>
                    </a:cubicBezTo>
                    <a:cubicBezTo>
                      <a:pt x="1417" y="4183"/>
                      <a:pt x="1729" y="4183"/>
                      <a:pt x="2005" y="4183"/>
                    </a:cubicBezTo>
                    <a:cubicBezTo>
                      <a:pt x="2731" y="3768"/>
                      <a:pt x="3457" y="3319"/>
                      <a:pt x="4148" y="2904"/>
                    </a:cubicBezTo>
                    <a:cubicBezTo>
                      <a:pt x="5012" y="2316"/>
                      <a:pt x="5876" y="1902"/>
                      <a:pt x="6913" y="1591"/>
                    </a:cubicBezTo>
                    <a:lnTo>
                      <a:pt x="7466" y="1591"/>
                    </a:lnTo>
                    <a:cubicBezTo>
                      <a:pt x="8469" y="2455"/>
                      <a:pt x="9644" y="3181"/>
                      <a:pt x="10646" y="4183"/>
                    </a:cubicBezTo>
                    <a:cubicBezTo>
                      <a:pt x="10785" y="4321"/>
                      <a:pt x="11061" y="4632"/>
                      <a:pt x="11234" y="4771"/>
                    </a:cubicBezTo>
                    <a:cubicBezTo>
                      <a:pt x="11315" y="4933"/>
                      <a:pt x="11443" y="5000"/>
                      <a:pt x="11564" y="5000"/>
                    </a:cubicBezTo>
                    <a:cubicBezTo>
                      <a:pt x="11649" y="5000"/>
                      <a:pt x="11730" y="4966"/>
                      <a:pt x="11787" y="4909"/>
                    </a:cubicBezTo>
                    <a:lnTo>
                      <a:pt x="11925" y="4909"/>
                    </a:lnTo>
                    <a:cubicBezTo>
                      <a:pt x="11925" y="4771"/>
                      <a:pt x="12098" y="4771"/>
                      <a:pt x="12098" y="4771"/>
                    </a:cubicBezTo>
                    <a:cubicBezTo>
                      <a:pt x="12236" y="4494"/>
                      <a:pt x="12513" y="4321"/>
                      <a:pt x="12651" y="4045"/>
                    </a:cubicBezTo>
                    <a:cubicBezTo>
                      <a:pt x="12962" y="4632"/>
                      <a:pt x="13239" y="5047"/>
                      <a:pt x="13515" y="5635"/>
                    </a:cubicBezTo>
                    <a:cubicBezTo>
                      <a:pt x="13515" y="5732"/>
                      <a:pt x="13671" y="5830"/>
                      <a:pt x="13860" y="5830"/>
                    </a:cubicBezTo>
                    <a:cubicBezTo>
                      <a:pt x="13938" y="5830"/>
                      <a:pt x="14022" y="5813"/>
                      <a:pt x="14103" y="5773"/>
                    </a:cubicBezTo>
                    <a:cubicBezTo>
                      <a:pt x="14241" y="5635"/>
                      <a:pt x="14379" y="5358"/>
                      <a:pt x="14241" y="5185"/>
                    </a:cubicBezTo>
                    <a:cubicBezTo>
                      <a:pt x="13965" y="4632"/>
                      <a:pt x="13654" y="4045"/>
                      <a:pt x="13377" y="3457"/>
                    </a:cubicBezTo>
                    <a:cubicBezTo>
                      <a:pt x="13515" y="3457"/>
                      <a:pt x="13515" y="3319"/>
                      <a:pt x="13654" y="3319"/>
                    </a:cubicBezTo>
                    <a:lnTo>
                      <a:pt x="13826" y="3181"/>
                    </a:lnTo>
                    <a:lnTo>
                      <a:pt x="13826" y="3319"/>
                    </a:lnTo>
                    <a:cubicBezTo>
                      <a:pt x="13965" y="3457"/>
                      <a:pt x="14103" y="3768"/>
                      <a:pt x="14241" y="3906"/>
                    </a:cubicBezTo>
                    <a:cubicBezTo>
                      <a:pt x="14241" y="4045"/>
                      <a:pt x="14379" y="4045"/>
                      <a:pt x="14518" y="4183"/>
                    </a:cubicBezTo>
                    <a:cubicBezTo>
                      <a:pt x="14690" y="4183"/>
                      <a:pt x="14829" y="4183"/>
                      <a:pt x="14829" y="4045"/>
                    </a:cubicBezTo>
                    <a:cubicBezTo>
                      <a:pt x="14967" y="4045"/>
                      <a:pt x="14967" y="3906"/>
                      <a:pt x="15105" y="3768"/>
                    </a:cubicBezTo>
                    <a:cubicBezTo>
                      <a:pt x="15105" y="3768"/>
                      <a:pt x="15105" y="3630"/>
                      <a:pt x="14967" y="3457"/>
                    </a:cubicBezTo>
                    <a:cubicBezTo>
                      <a:pt x="14967" y="3181"/>
                      <a:pt x="14690" y="3042"/>
                      <a:pt x="14518" y="2766"/>
                    </a:cubicBezTo>
                    <a:cubicBezTo>
                      <a:pt x="14690" y="2593"/>
                      <a:pt x="14829" y="2593"/>
                      <a:pt x="14967" y="2455"/>
                    </a:cubicBezTo>
                    <a:lnTo>
                      <a:pt x="14967" y="2593"/>
                    </a:lnTo>
                    <a:cubicBezTo>
                      <a:pt x="15244" y="2904"/>
                      <a:pt x="15555" y="3181"/>
                      <a:pt x="15693" y="3630"/>
                    </a:cubicBezTo>
                    <a:cubicBezTo>
                      <a:pt x="15831" y="3630"/>
                      <a:pt x="15831" y="3768"/>
                      <a:pt x="15969" y="3768"/>
                    </a:cubicBezTo>
                    <a:lnTo>
                      <a:pt x="16246" y="3768"/>
                    </a:lnTo>
                    <a:cubicBezTo>
                      <a:pt x="16557" y="3630"/>
                      <a:pt x="16557" y="3319"/>
                      <a:pt x="16419" y="3181"/>
                    </a:cubicBezTo>
                    <a:cubicBezTo>
                      <a:pt x="16246" y="2766"/>
                      <a:pt x="15969" y="2455"/>
                      <a:pt x="15831" y="2178"/>
                    </a:cubicBezTo>
                    <a:cubicBezTo>
                      <a:pt x="15969" y="2040"/>
                      <a:pt x="16108" y="2040"/>
                      <a:pt x="16246" y="1902"/>
                    </a:cubicBezTo>
                    <a:cubicBezTo>
                      <a:pt x="16246" y="1902"/>
                      <a:pt x="16246" y="2040"/>
                      <a:pt x="16419" y="2040"/>
                    </a:cubicBezTo>
                    <a:cubicBezTo>
                      <a:pt x="16419" y="2178"/>
                      <a:pt x="16557" y="2455"/>
                      <a:pt x="16695" y="2593"/>
                    </a:cubicBezTo>
                    <a:cubicBezTo>
                      <a:pt x="16695" y="2766"/>
                      <a:pt x="16834" y="2766"/>
                      <a:pt x="16834" y="2766"/>
                    </a:cubicBezTo>
                    <a:cubicBezTo>
                      <a:pt x="16903" y="2835"/>
                      <a:pt x="16972" y="2869"/>
                      <a:pt x="17045" y="2869"/>
                    </a:cubicBezTo>
                    <a:cubicBezTo>
                      <a:pt x="17119" y="2869"/>
                      <a:pt x="17196" y="2835"/>
                      <a:pt x="17283" y="2766"/>
                    </a:cubicBezTo>
                    <a:cubicBezTo>
                      <a:pt x="17283" y="2766"/>
                      <a:pt x="17421" y="2593"/>
                      <a:pt x="17421" y="2455"/>
                    </a:cubicBezTo>
                    <a:lnTo>
                      <a:pt x="17421" y="2178"/>
                    </a:lnTo>
                    <a:cubicBezTo>
                      <a:pt x="17283" y="2040"/>
                      <a:pt x="17283" y="1729"/>
                      <a:pt x="17110" y="1591"/>
                    </a:cubicBezTo>
                    <a:cubicBezTo>
                      <a:pt x="17421" y="1452"/>
                      <a:pt x="17559" y="1452"/>
                      <a:pt x="17836" y="1314"/>
                    </a:cubicBezTo>
                    <a:cubicBezTo>
                      <a:pt x="17974" y="2178"/>
                      <a:pt x="17974" y="3042"/>
                      <a:pt x="18285" y="3768"/>
                    </a:cubicBezTo>
                    <a:cubicBezTo>
                      <a:pt x="18285" y="4045"/>
                      <a:pt x="18562" y="4183"/>
                      <a:pt x="18700" y="4183"/>
                    </a:cubicBezTo>
                    <a:cubicBezTo>
                      <a:pt x="19011" y="4045"/>
                      <a:pt x="19149" y="3768"/>
                      <a:pt x="19011" y="3630"/>
                    </a:cubicBezTo>
                    <a:cubicBezTo>
                      <a:pt x="19011" y="3042"/>
                      <a:pt x="18838" y="2593"/>
                      <a:pt x="18838" y="2178"/>
                    </a:cubicBezTo>
                    <a:cubicBezTo>
                      <a:pt x="18700" y="1729"/>
                      <a:pt x="18700" y="1452"/>
                      <a:pt x="18700" y="1176"/>
                    </a:cubicBezTo>
                    <a:cubicBezTo>
                      <a:pt x="18838" y="1037"/>
                      <a:pt x="19011" y="1037"/>
                      <a:pt x="19288" y="1037"/>
                    </a:cubicBezTo>
                    <a:cubicBezTo>
                      <a:pt x="19288" y="1037"/>
                      <a:pt x="19426" y="865"/>
                      <a:pt x="19564" y="865"/>
                    </a:cubicBezTo>
                    <a:lnTo>
                      <a:pt x="19564" y="1037"/>
                    </a:lnTo>
                    <a:cubicBezTo>
                      <a:pt x="19564" y="1314"/>
                      <a:pt x="19702" y="1591"/>
                      <a:pt x="19702" y="1902"/>
                    </a:cubicBezTo>
                    <a:cubicBezTo>
                      <a:pt x="19702" y="2040"/>
                      <a:pt x="19875" y="2178"/>
                      <a:pt x="19875" y="2178"/>
                    </a:cubicBezTo>
                    <a:cubicBezTo>
                      <a:pt x="20014" y="2316"/>
                      <a:pt x="20152" y="2316"/>
                      <a:pt x="20290" y="2316"/>
                    </a:cubicBezTo>
                    <a:cubicBezTo>
                      <a:pt x="20290" y="2178"/>
                      <a:pt x="20428" y="2178"/>
                      <a:pt x="20567" y="2040"/>
                    </a:cubicBezTo>
                    <a:lnTo>
                      <a:pt x="20567" y="1729"/>
                    </a:lnTo>
                    <a:cubicBezTo>
                      <a:pt x="20567" y="1591"/>
                      <a:pt x="20567" y="1452"/>
                      <a:pt x="20428" y="1452"/>
                    </a:cubicBezTo>
                    <a:lnTo>
                      <a:pt x="20428" y="1037"/>
                    </a:lnTo>
                    <a:lnTo>
                      <a:pt x="20428" y="726"/>
                    </a:lnTo>
                    <a:lnTo>
                      <a:pt x="20739" y="726"/>
                    </a:lnTo>
                    <a:lnTo>
                      <a:pt x="20739" y="1314"/>
                    </a:lnTo>
                    <a:cubicBezTo>
                      <a:pt x="20739" y="1591"/>
                      <a:pt x="20878" y="1729"/>
                      <a:pt x="21154" y="1729"/>
                    </a:cubicBezTo>
                    <a:cubicBezTo>
                      <a:pt x="21431" y="1729"/>
                      <a:pt x="21603" y="1591"/>
                      <a:pt x="21603" y="1314"/>
                    </a:cubicBezTo>
                    <a:lnTo>
                      <a:pt x="21603" y="588"/>
                    </a:lnTo>
                    <a:lnTo>
                      <a:pt x="22157" y="588"/>
                    </a:lnTo>
                    <a:lnTo>
                      <a:pt x="22157" y="1037"/>
                    </a:lnTo>
                    <a:cubicBezTo>
                      <a:pt x="22157" y="1176"/>
                      <a:pt x="22295" y="1452"/>
                      <a:pt x="22606" y="1452"/>
                    </a:cubicBezTo>
                    <a:cubicBezTo>
                      <a:pt x="22882" y="1452"/>
                      <a:pt x="23021" y="1176"/>
                      <a:pt x="23021" y="1037"/>
                    </a:cubicBezTo>
                    <a:lnTo>
                      <a:pt x="23021" y="450"/>
                    </a:lnTo>
                    <a:lnTo>
                      <a:pt x="23332" y="450"/>
                    </a:lnTo>
                    <a:lnTo>
                      <a:pt x="23332" y="588"/>
                    </a:lnTo>
                    <a:lnTo>
                      <a:pt x="23332" y="1176"/>
                    </a:lnTo>
                    <a:cubicBezTo>
                      <a:pt x="23332" y="1452"/>
                      <a:pt x="23470" y="1591"/>
                      <a:pt x="23747" y="1591"/>
                    </a:cubicBezTo>
                    <a:cubicBezTo>
                      <a:pt x="24023" y="1591"/>
                      <a:pt x="24196" y="1452"/>
                      <a:pt x="24196" y="1176"/>
                    </a:cubicBezTo>
                    <a:lnTo>
                      <a:pt x="24196" y="588"/>
                    </a:lnTo>
                    <a:cubicBezTo>
                      <a:pt x="24749" y="588"/>
                      <a:pt x="25198" y="588"/>
                      <a:pt x="25613" y="726"/>
                    </a:cubicBezTo>
                    <a:cubicBezTo>
                      <a:pt x="25337" y="1452"/>
                      <a:pt x="25198" y="2316"/>
                      <a:pt x="25060" y="3181"/>
                    </a:cubicBezTo>
                    <a:cubicBezTo>
                      <a:pt x="24887" y="3319"/>
                      <a:pt x="25060" y="3630"/>
                      <a:pt x="25337" y="3630"/>
                    </a:cubicBezTo>
                    <a:cubicBezTo>
                      <a:pt x="25373" y="3666"/>
                      <a:pt x="25419" y="3683"/>
                      <a:pt x="25467" y="3683"/>
                    </a:cubicBezTo>
                    <a:cubicBezTo>
                      <a:pt x="25601" y="3683"/>
                      <a:pt x="25751" y="3548"/>
                      <a:pt x="25751" y="3319"/>
                    </a:cubicBezTo>
                    <a:cubicBezTo>
                      <a:pt x="26062" y="2455"/>
                      <a:pt x="26201" y="1729"/>
                      <a:pt x="26477" y="865"/>
                    </a:cubicBezTo>
                    <a:cubicBezTo>
                      <a:pt x="26788" y="865"/>
                      <a:pt x="27065" y="1037"/>
                      <a:pt x="27341" y="1037"/>
                    </a:cubicBezTo>
                    <a:cubicBezTo>
                      <a:pt x="27341" y="1314"/>
                      <a:pt x="27203" y="1591"/>
                      <a:pt x="27203" y="1729"/>
                    </a:cubicBezTo>
                    <a:cubicBezTo>
                      <a:pt x="27065" y="2040"/>
                      <a:pt x="27203" y="2316"/>
                      <a:pt x="27480" y="2316"/>
                    </a:cubicBezTo>
                    <a:cubicBezTo>
                      <a:pt x="27652" y="2316"/>
                      <a:pt x="27929" y="2178"/>
                      <a:pt x="27929" y="2040"/>
                    </a:cubicBezTo>
                    <a:cubicBezTo>
                      <a:pt x="28067" y="1729"/>
                      <a:pt x="28067" y="1591"/>
                      <a:pt x="28205" y="1314"/>
                    </a:cubicBezTo>
                    <a:cubicBezTo>
                      <a:pt x="28344" y="1314"/>
                      <a:pt x="28517" y="1452"/>
                      <a:pt x="28655" y="1452"/>
                    </a:cubicBezTo>
                    <a:cubicBezTo>
                      <a:pt x="28517" y="1729"/>
                      <a:pt x="28344" y="1902"/>
                      <a:pt x="28344" y="2178"/>
                    </a:cubicBezTo>
                    <a:cubicBezTo>
                      <a:pt x="28205" y="2455"/>
                      <a:pt x="28205" y="2593"/>
                      <a:pt x="28517" y="2766"/>
                    </a:cubicBezTo>
                    <a:cubicBezTo>
                      <a:pt x="28572" y="2821"/>
                      <a:pt x="28649" y="2854"/>
                      <a:pt x="28731" y="2854"/>
                    </a:cubicBezTo>
                    <a:cubicBezTo>
                      <a:pt x="28854" y="2854"/>
                      <a:pt x="28987" y="2780"/>
                      <a:pt x="29070" y="2593"/>
                    </a:cubicBezTo>
                    <a:cubicBezTo>
                      <a:pt x="29208" y="2316"/>
                      <a:pt x="29381" y="2040"/>
                      <a:pt x="29519" y="1729"/>
                    </a:cubicBezTo>
                    <a:cubicBezTo>
                      <a:pt x="29519" y="1729"/>
                      <a:pt x="29657" y="1902"/>
                      <a:pt x="29795" y="1902"/>
                    </a:cubicBezTo>
                    <a:lnTo>
                      <a:pt x="29657" y="1902"/>
                    </a:lnTo>
                    <a:cubicBezTo>
                      <a:pt x="29657" y="2040"/>
                      <a:pt x="29519" y="2178"/>
                      <a:pt x="29519" y="2316"/>
                    </a:cubicBezTo>
                    <a:cubicBezTo>
                      <a:pt x="29519" y="2455"/>
                      <a:pt x="29381" y="2593"/>
                      <a:pt x="29519" y="2766"/>
                    </a:cubicBezTo>
                    <a:cubicBezTo>
                      <a:pt x="29519" y="2766"/>
                      <a:pt x="29519" y="2904"/>
                      <a:pt x="29657" y="2904"/>
                    </a:cubicBezTo>
                    <a:cubicBezTo>
                      <a:pt x="29795" y="3042"/>
                      <a:pt x="29934" y="3042"/>
                      <a:pt x="29934" y="3042"/>
                    </a:cubicBezTo>
                    <a:cubicBezTo>
                      <a:pt x="30071" y="3042"/>
                      <a:pt x="30072" y="2906"/>
                      <a:pt x="30242" y="2904"/>
                    </a:cubicBezTo>
                    <a:lnTo>
                      <a:pt x="30242" y="2904"/>
                    </a:lnTo>
                    <a:cubicBezTo>
                      <a:pt x="30072" y="2906"/>
                      <a:pt x="30072" y="3042"/>
                      <a:pt x="30072" y="3042"/>
                    </a:cubicBezTo>
                    <a:cubicBezTo>
                      <a:pt x="30072" y="3319"/>
                      <a:pt x="30245" y="3630"/>
                      <a:pt x="30383" y="3630"/>
                    </a:cubicBezTo>
                    <a:cubicBezTo>
                      <a:pt x="30660" y="3630"/>
                      <a:pt x="30936" y="3457"/>
                      <a:pt x="30936" y="3319"/>
                    </a:cubicBezTo>
                    <a:cubicBezTo>
                      <a:pt x="31109" y="3042"/>
                      <a:pt x="31109" y="2904"/>
                      <a:pt x="31247" y="2593"/>
                    </a:cubicBezTo>
                    <a:cubicBezTo>
                      <a:pt x="31524" y="2766"/>
                      <a:pt x="31800" y="2904"/>
                      <a:pt x="32111" y="3042"/>
                    </a:cubicBezTo>
                    <a:cubicBezTo>
                      <a:pt x="32111" y="3181"/>
                      <a:pt x="31973" y="3181"/>
                      <a:pt x="31973" y="3319"/>
                    </a:cubicBezTo>
                    <a:cubicBezTo>
                      <a:pt x="31385" y="4045"/>
                      <a:pt x="30936" y="4771"/>
                      <a:pt x="30383" y="5496"/>
                    </a:cubicBezTo>
                    <a:cubicBezTo>
                      <a:pt x="30383" y="5773"/>
                      <a:pt x="30383" y="6049"/>
                      <a:pt x="30660" y="6049"/>
                    </a:cubicBezTo>
                    <a:cubicBezTo>
                      <a:pt x="30719" y="6123"/>
                      <a:pt x="30809" y="6166"/>
                      <a:pt x="30904" y="6166"/>
                    </a:cubicBezTo>
                    <a:cubicBezTo>
                      <a:pt x="31032" y="6166"/>
                      <a:pt x="31168" y="6089"/>
                      <a:pt x="31247" y="5911"/>
                    </a:cubicBezTo>
                    <a:cubicBezTo>
                      <a:pt x="31662" y="5185"/>
                      <a:pt x="32250" y="4494"/>
                      <a:pt x="32664" y="3768"/>
                    </a:cubicBezTo>
                    <a:cubicBezTo>
                      <a:pt x="32664" y="3630"/>
                      <a:pt x="32837" y="3630"/>
                      <a:pt x="32664" y="3457"/>
                    </a:cubicBezTo>
                    <a:lnTo>
                      <a:pt x="32664" y="3457"/>
                    </a:lnTo>
                    <a:cubicBezTo>
                      <a:pt x="33114" y="3768"/>
                      <a:pt x="33390" y="3906"/>
                      <a:pt x="33840" y="4183"/>
                    </a:cubicBezTo>
                    <a:cubicBezTo>
                      <a:pt x="33701" y="4183"/>
                      <a:pt x="33701" y="4321"/>
                      <a:pt x="33701" y="4321"/>
                    </a:cubicBezTo>
                    <a:cubicBezTo>
                      <a:pt x="33528" y="4494"/>
                      <a:pt x="33390" y="4632"/>
                      <a:pt x="33252" y="4909"/>
                    </a:cubicBezTo>
                    <a:cubicBezTo>
                      <a:pt x="33252" y="5047"/>
                      <a:pt x="33252" y="5358"/>
                      <a:pt x="33528" y="5496"/>
                    </a:cubicBezTo>
                    <a:cubicBezTo>
                      <a:pt x="33579" y="5537"/>
                      <a:pt x="33639" y="5554"/>
                      <a:pt x="33701" y="5554"/>
                    </a:cubicBezTo>
                    <a:cubicBezTo>
                      <a:pt x="33851" y="5554"/>
                      <a:pt x="34018" y="5456"/>
                      <a:pt x="34116" y="5358"/>
                    </a:cubicBezTo>
                    <a:cubicBezTo>
                      <a:pt x="34116" y="5185"/>
                      <a:pt x="34254" y="4909"/>
                      <a:pt x="34393" y="4771"/>
                    </a:cubicBezTo>
                    <a:lnTo>
                      <a:pt x="34393" y="4632"/>
                    </a:lnTo>
                    <a:cubicBezTo>
                      <a:pt x="34704" y="4771"/>
                      <a:pt x="34842" y="4909"/>
                      <a:pt x="34980" y="5047"/>
                    </a:cubicBezTo>
                    <a:cubicBezTo>
                      <a:pt x="34704" y="5358"/>
                      <a:pt x="34393" y="5635"/>
                      <a:pt x="34254" y="5911"/>
                    </a:cubicBezTo>
                    <a:cubicBezTo>
                      <a:pt x="34116" y="6049"/>
                      <a:pt x="33978" y="6361"/>
                      <a:pt x="34254" y="6499"/>
                    </a:cubicBezTo>
                    <a:cubicBezTo>
                      <a:pt x="34323" y="6568"/>
                      <a:pt x="34436" y="6602"/>
                      <a:pt x="34548" y="6602"/>
                    </a:cubicBezTo>
                    <a:cubicBezTo>
                      <a:pt x="34660" y="6602"/>
                      <a:pt x="34773" y="6568"/>
                      <a:pt x="34842" y="6499"/>
                    </a:cubicBezTo>
                    <a:cubicBezTo>
                      <a:pt x="35118" y="6222"/>
                      <a:pt x="35430" y="5911"/>
                      <a:pt x="35568" y="5635"/>
                    </a:cubicBezTo>
                    <a:cubicBezTo>
                      <a:pt x="35706" y="5773"/>
                      <a:pt x="35844" y="5773"/>
                      <a:pt x="35844" y="5911"/>
                    </a:cubicBezTo>
                    <a:cubicBezTo>
                      <a:pt x="35844" y="6049"/>
                      <a:pt x="35706" y="6222"/>
                      <a:pt x="35706" y="6361"/>
                    </a:cubicBezTo>
                    <a:lnTo>
                      <a:pt x="35568" y="6361"/>
                    </a:lnTo>
                    <a:cubicBezTo>
                      <a:pt x="35568" y="6499"/>
                      <a:pt x="35430" y="6637"/>
                      <a:pt x="35430" y="6637"/>
                    </a:cubicBezTo>
                    <a:cubicBezTo>
                      <a:pt x="35430" y="6775"/>
                      <a:pt x="35430" y="6914"/>
                      <a:pt x="35568" y="7086"/>
                    </a:cubicBezTo>
                    <a:cubicBezTo>
                      <a:pt x="35706" y="7086"/>
                      <a:pt x="35706" y="7225"/>
                      <a:pt x="35844" y="7225"/>
                    </a:cubicBezTo>
                    <a:cubicBezTo>
                      <a:pt x="35983" y="7225"/>
                      <a:pt x="36121" y="7086"/>
                      <a:pt x="36121" y="7086"/>
                    </a:cubicBezTo>
                    <a:cubicBezTo>
                      <a:pt x="36294" y="6914"/>
                      <a:pt x="36432" y="6637"/>
                      <a:pt x="36570" y="6499"/>
                    </a:cubicBezTo>
                    <a:cubicBezTo>
                      <a:pt x="36570" y="6499"/>
                      <a:pt x="36570" y="6637"/>
                      <a:pt x="36708" y="6637"/>
                    </a:cubicBezTo>
                    <a:lnTo>
                      <a:pt x="36570" y="6637"/>
                    </a:lnTo>
                    <a:cubicBezTo>
                      <a:pt x="36432" y="6775"/>
                      <a:pt x="36294" y="7086"/>
                      <a:pt x="36294" y="7225"/>
                    </a:cubicBezTo>
                    <a:cubicBezTo>
                      <a:pt x="36121" y="7363"/>
                      <a:pt x="36121" y="7639"/>
                      <a:pt x="36432" y="7778"/>
                    </a:cubicBezTo>
                    <a:cubicBezTo>
                      <a:pt x="36491" y="7851"/>
                      <a:pt x="36575" y="7894"/>
                      <a:pt x="36663" y="7894"/>
                    </a:cubicBezTo>
                    <a:cubicBezTo>
                      <a:pt x="36781" y="7894"/>
                      <a:pt x="36906" y="7818"/>
                      <a:pt x="36985" y="7639"/>
                    </a:cubicBezTo>
                    <a:cubicBezTo>
                      <a:pt x="37158" y="7501"/>
                      <a:pt x="37158" y="7363"/>
                      <a:pt x="37296" y="7225"/>
                    </a:cubicBezTo>
                    <a:cubicBezTo>
                      <a:pt x="37434" y="7363"/>
                      <a:pt x="37573" y="7639"/>
                      <a:pt x="37711" y="7778"/>
                    </a:cubicBezTo>
                    <a:cubicBezTo>
                      <a:pt x="36985" y="8227"/>
                      <a:pt x="36432" y="8815"/>
                      <a:pt x="35706" y="9368"/>
                    </a:cubicBezTo>
                    <a:cubicBezTo>
                      <a:pt x="35568" y="9506"/>
                      <a:pt x="35568" y="9817"/>
                      <a:pt x="35706" y="9955"/>
                    </a:cubicBezTo>
                    <a:cubicBezTo>
                      <a:pt x="35844" y="10094"/>
                      <a:pt x="35983" y="10094"/>
                      <a:pt x="36121" y="10094"/>
                    </a:cubicBezTo>
                    <a:cubicBezTo>
                      <a:pt x="36121" y="10094"/>
                      <a:pt x="36294" y="10094"/>
                      <a:pt x="36432" y="9955"/>
                    </a:cubicBezTo>
                    <a:cubicBezTo>
                      <a:pt x="36985" y="9506"/>
                      <a:pt x="37573" y="8953"/>
                      <a:pt x="38298" y="8365"/>
                    </a:cubicBezTo>
                    <a:cubicBezTo>
                      <a:pt x="38437" y="8504"/>
                      <a:pt x="38575" y="8815"/>
                      <a:pt x="38713" y="8953"/>
                    </a:cubicBezTo>
                    <a:cubicBezTo>
                      <a:pt x="38437" y="8953"/>
                      <a:pt x="38298" y="9091"/>
                      <a:pt x="38160" y="9091"/>
                    </a:cubicBezTo>
                    <a:cubicBezTo>
                      <a:pt x="37849" y="9229"/>
                      <a:pt x="37849" y="9506"/>
                      <a:pt x="38022" y="9817"/>
                    </a:cubicBezTo>
                    <a:cubicBezTo>
                      <a:pt x="38022" y="9955"/>
                      <a:pt x="38298" y="9955"/>
                      <a:pt x="38575" y="9955"/>
                    </a:cubicBezTo>
                    <a:cubicBezTo>
                      <a:pt x="38575" y="9955"/>
                      <a:pt x="38575" y="9817"/>
                      <a:pt x="38713" y="9817"/>
                    </a:cubicBezTo>
                    <a:cubicBezTo>
                      <a:pt x="38886" y="9817"/>
                      <a:pt x="39024" y="9679"/>
                      <a:pt x="39163" y="9679"/>
                    </a:cubicBezTo>
                    <a:cubicBezTo>
                      <a:pt x="39301" y="9817"/>
                      <a:pt x="39301" y="9817"/>
                      <a:pt x="39439" y="9955"/>
                    </a:cubicBezTo>
                    <a:cubicBezTo>
                      <a:pt x="39301" y="10094"/>
                      <a:pt x="39024" y="10232"/>
                      <a:pt x="38886" y="10232"/>
                    </a:cubicBezTo>
                    <a:cubicBezTo>
                      <a:pt x="38713" y="10370"/>
                      <a:pt x="38575" y="10681"/>
                      <a:pt x="38713" y="10958"/>
                    </a:cubicBezTo>
                    <a:cubicBezTo>
                      <a:pt x="38835" y="11055"/>
                      <a:pt x="39010" y="11153"/>
                      <a:pt x="39150" y="11153"/>
                    </a:cubicBezTo>
                    <a:cubicBezTo>
                      <a:pt x="39208" y="11153"/>
                      <a:pt x="39260" y="11136"/>
                      <a:pt x="39301" y="11096"/>
                    </a:cubicBezTo>
                    <a:cubicBezTo>
                      <a:pt x="39439" y="10958"/>
                      <a:pt x="39750" y="10819"/>
                      <a:pt x="39888" y="10681"/>
                    </a:cubicBezTo>
                    <a:cubicBezTo>
                      <a:pt x="39888" y="10819"/>
                      <a:pt x="40027" y="10958"/>
                      <a:pt x="40027" y="11096"/>
                    </a:cubicBezTo>
                    <a:cubicBezTo>
                      <a:pt x="39888" y="11234"/>
                      <a:pt x="39750" y="11234"/>
                      <a:pt x="39439" y="11407"/>
                    </a:cubicBezTo>
                    <a:cubicBezTo>
                      <a:pt x="39301" y="11545"/>
                      <a:pt x="39163" y="11822"/>
                      <a:pt x="39301" y="12098"/>
                    </a:cubicBezTo>
                    <a:cubicBezTo>
                      <a:pt x="39400" y="12222"/>
                      <a:pt x="39587" y="12328"/>
                      <a:pt x="39786" y="12328"/>
                    </a:cubicBezTo>
                    <a:cubicBezTo>
                      <a:pt x="39864" y="12328"/>
                      <a:pt x="39943" y="12312"/>
                      <a:pt x="40020" y="12275"/>
                    </a:cubicBezTo>
                    <a:lnTo>
                      <a:pt x="40020" y="12275"/>
                    </a:lnTo>
                    <a:cubicBezTo>
                      <a:pt x="39987" y="12310"/>
                      <a:pt x="39953" y="12345"/>
                      <a:pt x="39888" y="12409"/>
                    </a:cubicBezTo>
                    <a:cubicBezTo>
                      <a:pt x="39888" y="12548"/>
                      <a:pt x="39888" y="12686"/>
                      <a:pt x="40027" y="12824"/>
                    </a:cubicBezTo>
                    <a:cubicBezTo>
                      <a:pt x="40027" y="12921"/>
                      <a:pt x="40163" y="13035"/>
                      <a:pt x="40351" y="13035"/>
                    </a:cubicBezTo>
                    <a:cubicBezTo>
                      <a:pt x="40431" y="13035"/>
                      <a:pt x="40521" y="13014"/>
                      <a:pt x="40614" y="12962"/>
                    </a:cubicBezTo>
                    <a:cubicBezTo>
                      <a:pt x="40614" y="12824"/>
                      <a:pt x="40753" y="12824"/>
                      <a:pt x="40891" y="12686"/>
                    </a:cubicBezTo>
                    <a:lnTo>
                      <a:pt x="40891" y="12962"/>
                    </a:lnTo>
                    <a:cubicBezTo>
                      <a:pt x="41029" y="13135"/>
                      <a:pt x="41029" y="13135"/>
                      <a:pt x="41029" y="13274"/>
                    </a:cubicBezTo>
                    <a:cubicBezTo>
                      <a:pt x="40441" y="13412"/>
                      <a:pt x="39750" y="13550"/>
                      <a:pt x="39163" y="13688"/>
                    </a:cubicBezTo>
                    <a:cubicBezTo>
                      <a:pt x="39024" y="13688"/>
                      <a:pt x="38886" y="13999"/>
                      <a:pt x="38886" y="14276"/>
                    </a:cubicBezTo>
                    <a:cubicBezTo>
                      <a:pt x="38886" y="14414"/>
                      <a:pt x="39163" y="14552"/>
                      <a:pt x="39439" y="14552"/>
                    </a:cubicBezTo>
                    <a:cubicBezTo>
                      <a:pt x="40027" y="14414"/>
                      <a:pt x="40614" y="14276"/>
                      <a:pt x="41167" y="14138"/>
                    </a:cubicBezTo>
                    <a:lnTo>
                      <a:pt x="41306" y="14138"/>
                    </a:lnTo>
                    <a:cubicBezTo>
                      <a:pt x="41306" y="14414"/>
                      <a:pt x="41478" y="14691"/>
                      <a:pt x="41478" y="15002"/>
                    </a:cubicBezTo>
                    <a:cubicBezTo>
                      <a:pt x="41167" y="15002"/>
                      <a:pt x="40891" y="15002"/>
                      <a:pt x="40614" y="15140"/>
                    </a:cubicBezTo>
                    <a:cubicBezTo>
                      <a:pt x="40303" y="15278"/>
                      <a:pt x="40165" y="15417"/>
                      <a:pt x="40303" y="15728"/>
                    </a:cubicBezTo>
                    <a:cubicBezTo>
                      <a:pt x="40303" y="15866"/>
                      <a:pt x="40614" y="16004"/>
                      <a:pt x="40753" y="16004"/>
                    </a:cubicBezTo>
                    <a:cubicBezTo>
                      <a:pt x="41029" y="16004"/>
                      <a:pt x="41167" y="15866"/>
                      <a:pt x="41306" y="15866"/>
                    </a:cubicBezTo>
                    <a:lnTo>
                      <a:pt x="41617" y="15866"/>
                    </a:lnTo>
                    <a:lnTo>
                      <a:pt x="41617" y="16419"/>
                    </a:lnTo>
                    <a:cubicBezTo>
                      <a:pt x="41478" y="16419"/>
                      <a:pt x="41306" y="16592"/>
                      <a:pt x="41167" y="16592"/>
                    </a:cubicBezTo>
                    <a:cubicBezTo>
                      <a:pt x="41029" y="16592"/>
                      <a:pt x="40753" y="16730"/>
                      <a:pt x="40753" y="17007"/>
                    </a:cubicBezTo>
                    <a:cubicBezTo>
                      <a:pt x="40753" y="17145"/>
                      <a:pt x="41029" y="17456"/>
                      <a:pt x="41167" y="17456"/>
                    </a:cubicBezTo>
                    <a:cubicBezTo>
                      <a:pt x="41306" y="17456"/>
                      <a:pt x="41617" y="17456"/>
                      <a:pt x="41755" y="17283"/>
                    </a:cubicBezTo>
                    <a:lnTo>
                      <a:pt x="41755" y="18320"/>
                    </a:lnTo>
                    <a:cubicBezTo>
                      <a:pt x="41617" y="18147"/>
                      <a:pt x="41478" y="18147"/>
                      <a:pt x="41306" y="18147"/>
                    </a:cubicBezTo>
                    <a:cubicBezTo>
                      <a:pt x="41167" y="18147"/>
                      <a:pt x="41029" y="18147"/>
                      <a:pt x="41029" y="18320"/>
                    </a:cubicBezTo>
                    <a:cubicBezTo>
                      <a:pt x="40891" y="18320"/>
                      <a:pt x="40891" y="18458"/>
                      <a:pt x="40891" y="18597"/>
                    </a:cubicBezTo>
                    <a:cubicBezTo>
                      <a:pt x="40891" y="18735"/>
                      <a:pt x="40891" y="18873"/>
                      <a:pt x="41029" y="18873"/>
                    </a:cubicBezTo>
                    <a:cubicBezTo>
                      <a:pt x="41029" y="19011"/>
                      <a:pt x="41167" y="19011"/>
                      <a:pt x="41306" y="19011"/>
                    </a:cubicBezTo>
                    <a:lnTo>
                      <a:pt x="41478" y="19011"/>
                    </a:lnTo>
                    <a:cubicBezTo>
                      <a:pt x="41478" y="19011"/>
                      <a:pt x="41617" y="19184"/>
                      <a:pt x="41755" y="19184"/>
                    </a:cubicBezTo>
                    <a:lnTo>
                      <a:pt x="41755" y="20048"/>
                    </a:lnTo>
                    <a:cubicBezTo>
                      <a:pt x="41617" y="19875"/>
                      <a:pt x="41617" y="19875"/>
                      <a:pt x="41478" y="19875"/>
                    </a:cubicBezTo>
                    <a:lnTo>
                      <a:pt x="40891" y="19875"/>
                    </a:lnTo>
                    <a:cubicBezTo>
                      <a:pt x="40614" y="20048"/>
                      <a:pt x="40441" y="20187"/>
                      <a:pt x="40614" y="20463"/>
                    </a:cubicBezTo>
                    <a:cubicBezTo>
                      <a:pt x="40614" y="20740"/>
                      <a:pt x="40891" y="20740"/>
                      <a:pt x="41167" y="20740"/>
                    </a:cubicBezTo>
                    <a:lnTo>
                      <a:pt x="41306" y="20740"/>
                    </a:lnTo>
                    <a:cubicBezTo>
                      <a:pt x="41478" y="20740"/>
                      <a:pt x="41478" y="20740"/>
                      <a:pt x="41617" y="20912"/>
                    </a:cubicBezTo>
                    <a:lnTo>
                      <a:pt x="41755" y="20912"/>
                    </a:lnTo>
                    <a:cubicBezTo>
                      <a:pt x="41617" y="21327"/>
                      <a:pt x="41617" y="21777"/>
                      <a:pt x="41617" y="22191"/>
                    </a:cubicBezTo>
                    <a:cubicBezTo>
                      <a:pt x="40753" y="21777"/>
                      <a:pt x="39888" y="21327"/>
                      <a:pt x="39024" y="20740"/>
                    </a:cubicBezTo>
                    <a:lnTo>
                      <a:pt x="38713" y="20740"/>
                    </a:lnTo>
                    <a:cubicBezTo>
                      <a:pt x="38575" y="20740"/>
                      <a:pt x="38437" y="20740"/>
                      <a:pt x="38437" y="20912"/>
                    </a:cubicBezTo>
                    <a:cubicBezTo>
                      <a:pt x="38298" y="21189"/>
                      <a:pt x="38298" y="21465"/>
                      <a:pt x="38575" y="21604"/>
                    </a:cubicBezTo>
                    <a:cubicBezTo>
                      <a:pt x="39024" y="21777"/>
                      <a:pt x="39439" y="22053"/>
                      <a:pt x="40027" y="22330"/>
                    </a:cubicBezTo>
                    <a:cubicBezTo>
                      <a:pt x="40441" y="22641"/>
                      <a:pt x="40891" y="22779"/>
                      <a:pt x="41478" y="23055"/>
                    </a:cubicBezTo>
                    <a:cubicBezTo>
                      <a:pt x="41306" y="23332"/>
                      <a:pt x="41306" y="23505"/>
                      <a:pt x="41167" y="23781"/>
                    </a:cubicBezTo>
                    <a:lnTo>
                      <a:pt x="41167" y="23920"/>
                    </a:lnTo>
                    <a:cubicBezTo>
                      <a:pt x="41029" y="23781"/>
                      <a:pt x="40753" y="23781"/>
                      <a:pt x="40614" y="23643"/>
                    </a:cubicBezTo>
                    <a:lnTo>
                      <a:pt x="40441" y="23643"/>
                    </a:lnTo>
                    <a:cubicBezTo>
                      <a:pt x="40165" y="23643"/>
                      <a:pt x="40027" y="23781"/>
                      <a:pt x="40027" y="23920"/>
                    </a:cubicBezTo>
                    <a:cubicBezTo>
                      <a:pt x="39888" y="24196"/>
                      <a:pt x="40027" y="24507"/>
                      <a:pt x="40303" y="24507"/>
                    </a:cubicBezTo>
                    <a:cubicBezTo>
                      <a:pt x="40441" y="24645"/>
                      <a:pt x="40753" y="24645"/>
                      <a:pt x="40891" y="24645"/>
                    </a:cubicBezTo>
                    <a:cubicBezTo>
                      <a:pt x="40891" y="24784"/>
                      <a:pt x="40753" y="24922"/>
                      <a:pt x="40753" y="25060"/>
                    </a:cubicBezTo>
                    <a:cubicBezTo>
                      <a:pt x="40441" y="25060"/>
                      <a:pt x="40303" y="24922"/>
                      <a:pt x="40165" y="24922"/>
                    </a:cubicBezTo>
                    <a:lnTo>
                      <a:pt x="40027" y="24922"/>
                    </a:lnTo>
                    <a:cubicBezTo>
                      <a:pt x="39888" y="24922"/>
                      <a:pt x="39577" y="25060"/>
                      <a:pt x="39577" y="25233"/>
                    </a:cubicBezTo>
                    <a:cubicBezTo>
                      <a:pt x="39577" y="25510"/>
                      <a:pt x="39750" y="25648"/>
                      <a:pt x="39888" y="25786"/>
                    </a:cubicBezTo>
                    <a:cubicBezTo>
                      <a:pt x="40027" y="25786"/>
                      <a:pt x="40165" y="25786"/>
                      <a:pt x="40303" y="25924"/>
                    </a:cubicBezTo>
                    <a:cubicBezTo>
                      <a:pt x="40165" y="25924"/>
                      <a:pt x="40165" y="26097"/>
                      <a:pt x="40027" y="26235"/>
                    </a:cubicBezTo>
                    <a:cubicBezTo>
                      <a:pt x="39888" y="26235"/>
                      <a:pt x="39888" y="26097"/>
                      <a:pt x="39750" y="25924"/>
                    </a:cubicBezTo>
                    <a:lnTo>
                      <a:pt x="39439" y="25924"/>
                    </a:lnTo>
                    <a:cubicBezTo>
                      <a:pt x="39301" y="25924"/>
                      <a:pt x="39163" y="26097"/>
                      <a:pt x="39163" y="26235"/>
                    </a:cubicBezTo>
                    <a:cubicBezTo>
                      <a:pt x="39024" y="26374"/>
                      <a:pt x="39024" y="26650"/>
                      <a:pt x="39301" y="26788"/>
                    </a:cubicBezTo>
                    <a:cubicBezTo>
                      <a:pt x="39301" y="26788"/>
                      <a:pt x="39439" y="26961"/>
                      <a:pt x="39577" y="26961"/>
                    </a:cubicBezTo>
                    <a:cubicBezTo>
                      <a:pt x="39577" y="27100"/>
                      <a:pt x="39439" y="27238"/>
                      <a:pt x="39301" y="27376"/>
                    </a:cubicBezTo>
                    <a:cubicBezTo>
                      <a:pt x="38886" y="26961"/>
                      <a:pt x="38298" y="26374"/>
                      <a:pt x="38022" y="25924"/>
                    </a:cubicBezTo>
                    <a:cubicBezTo>
                      <a:pt x="37711" y="25648"/>
                      <a:pt x="37573" y="25371"/>
                      <a:pt x="37434" y="25060"/>
                    </a:cubicBezTo>
                    <a:cubicBezTo>
                      <a:pt x="37296" y="24922"/>
                      <a:pt x="37158" y="24922"/>
                      <a:pt x="36985" y="24922"/>
                    </a:cubicBezTo>
                    <a:lnTo>
                      <a:pt x="36847" y="24922"/>
                    </a:lnTo>
                    <a:cubicBezTo>
                      <a:pt x="36570" y="25060"/>
                      <a:pt x="36570" y="25371"/>
                      <a:pt x="36708" y="25510"/>
                    </a:cubicBezTo>
                    <a:cubicBezTo>
                      <a:pt x="37158" y="26512"/>
                      <a:pt x="38022" y="27376"/>
                      <a:pt x="38713" y="27964"/>
                    </a:cubicBezTo>
                    <a:cubicBezTo>
                      <a:pt x="38575" y="28240"/>
                      <a:pt x="38437" y="28378"/>
                      <a:pt x="38298" y="28517"/>
                    </a:cubicBezTo>
                    <a:cubicBezTo>
                      <a:pt x="38160" y="28690"/>
                      <a:pt x="38022" y="28966"/>
                      <a:pt x="38022" y="29243"/>
                    </a:cubicBezTo>
                    <a:lnTo>
                      <a:pt x="37849" y="29243"/>
                    </a:lnTo>
                    <a:cubicBezTo>
                      <a:pt x="37849" y="29381"/>
                      <a:pt x="37711" y="29554"/>
                      <a:pt x="37711" y="29554"/>
                    </a:cubicBezTo>
                    <a:cubicBezTo>
                      <a:pt x="37711" y="29692"/>
                      <a:pt x="37711" y="29830"/>
                      <a:pt x="37849" y="29968"/>
                    </a:cubicBezTo>
                    <a:cubicBezTo>
                      <a:pt x="38298" y="30418"/>
                      <a:pt x="38713" y="30694"/>
                      <a:pt x="39163" y="31109"/>
                    </a:cubicBezTo>
                    <a:lnTo>
                      <a:pt x="39301" y="31109"/>
                    </a:lnTo>
                    <a:cubicBezTo>
                      <a:pt x="39301" y="31109"/>
                      <a:pt x="39439" y="30971"/>
                      <a:pt x="39577" y="30971"/>
                    </a:cubicBezTo>
                    <a:cubicBezTo>
                      <a:pt x="39163" y="30556"/>
                      <a:pt x="38575" y="29968"/>
                      <a:pt x="38022" y="29554"/>
                    </a:cubicBezTo>
                    <a:cubicBezTo>
                      <a:pt x="38298" y="29381"/>
                      <a:pt x="38437" y="29104"/>
                      <a:pt x="38575" y="28966"/>
                    </a:cubicBezTo>
                    <a:cubicBezTo>
                      <a:pt x="39301" y="28240"/>
                      <a:pt x="39888" y="27376"/>
                      <a:pt x="40303" y="26650"/>
                    </a:cubicBezTo>
                    <a:cubicBezTo>
                      <a:pt x="41478" y="24784"/>
                      <a:pt x="42170" y="22641"/>
                      <a:pt x="42343" y="20463"/>
                    </a:cubicBezTo>
                    <a:cubicBezTo>
                      <a:pt x="42619" y="18458"/>
                      <a:pt x="42481" y="16281"/>
                      <a:pt x="41893" y="14276"/>
                    </a:cubicBezTo>
                    <a:cubicBezTo>
                      <a:pt x="41306" y="12098"/>
                      <a:pt x="40441" y="10094"/>
                      <a:pt x="39301" y="8365"/>
                    </a:cubicBezTo>
                    <a:cubicBezTo>
                      <a:pt x="39163" y="8089"/>
                      <a:pt x="39024" y="7950"/>
                      <a:pt x="38886" y="7639"/>
                    </a:cubicBezTo>
                    <a:cubicBezTo>
                      <a:pt x="38298" y="7086"/>
                      <a:pt x="37711" y="6499"/>
                      <a:pt x="37158" y="5911"/>
                    </a:cubicBezTo>
                    <a:cubicBezTo>
                      <a:pt x="36847" y="5496"/>
                      <a:pt x="36432" y="5185"/>
                      <a:pt x="36121" y="4909"/>
                    </a:cubicBezTo>
                    <a:cubicBezTo>
                      <a:pt x="34842" y="4183"/>
                      <a:pt x="33528" y="3319"/>
                      <a:pt x="32388" y="2593"/>
                    </a:cubicBezTo>
                    <a:cubicBezTo>
                      <a:pt x="31524" y="2178"/>
                      <a:pt x="30660" y="1729"/>
                      <a:pt x="29934" y="1314"/>
                    </a:cubicBezTo>
                    <a:cubicBezTo>
                      <a:pt x="29795" y="1176"/>
                      <a:pt x="29795" y="1176"/>
                      <a:pt x="29795" y="1037"/>
                    </a:cubicBezTo>
                    <a:lnTo>
                      <a:pt x="29657" y="1037"/>
                    </a:lnTo>
                    <a:cubicBezTo>
                      <a:pt x="29381" y="865"/>
                      <a:pt x="29070" y="726"/>
                      <a:pt x="28931" y="726"/>
                    </a:cubicBezTo>
                    <a:cubicBezTo>
                      <a:pt x="27203" y="312"/>
                      <a:pt x="25475" y="1"/>
                      <a:pt x="23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8"/>
              <p:cNvSpPr/>
              <p:nvPr/>
            </p:nvSpPr>
            <p:spPr>
              <a:xfrm>
                <a:off x="5976400" y="3782054"/>
                <a:ext cx="39540" cy="37637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041" extrusionOk="0">
                    <a:moveTo>
                      <a:pt x="415" y="1"/>
                    </a:moveTo>
                    <a:cubicBezTo>
                      <a:pt x="277" y="1"/>
                      <a:pt x="139" y="139"/>
                      <a:pt x="139" y="139"/>
                    </a:cubicBezTo>
                    <a:lnTo>
                      <a:pt x="1" y="139"/>
                    </a:lnTo>
                    <a:cubicBezTo>
                      <a:pt x="139" y="312"/>
                      <a:pt x="277" y="312"/>
                      <a:pt x="277" y="450"/>
                    </a:cubicBezTo>
                    <a:cubicBezTo>
                      <a:pt x="865" y="865"/>
                      <a:pt x="1452" y="1314"/>
                      <a:pt x="2005" y="1729"/>
                    </a:cubicBezTo>
                    <a:cubicBezTo>
                      <a:pt x="2005" y="1867"/>
                      <a:pt x="2144" y="1867"/>
                      <a:pt x="2144" y="2040"/>
                    </a:cubicBezTo>
                    <a:cubicBezTo>
                      <a:pt x="2144" y="1867"/>
                      <a:pt x="2144" y="1591"/>
                      <a:pt x="2005" y="1453"/>
                    </a:cubicBezTo>
                    <a:cubicBezTo>
                      <a:pt x="1591" y="1003"/>
                      <a:pt x="1003" y="450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5256721" y="3288085"/>
                <a:ext cx="762422" cy="627208"/>
              </a:xfrm>
              <a:custGeom>
                <a:avLst/>
                <a:gdLst/>
                <a:ahLst/>
                <a:cxnLst/>
                <a:rect l="l" t="t" r="r" b="b"/>
                <a:pathLst>
                  <a:path w="41341" h="34013" extrusionOk="0">
                    <a:moveTo>
                      <a:pt x="1867" y="1"/>
                    </a:moveTo>
                    <a:cubicBezTo>
                      <a:pt x="1591" y="1"/>
                      <a:pt x="1279" y="1"/>
                      <a:pt x="1003" y="139"/>
                    </a:cubicBezTo>
                    <a:cubicBezTo>
                      <a:pt x="554" y="450"/>
                      <a:pt x="139" y="865"/>
                      <a:pt x="1" y="1453"/>
                    </a:cubicBezTo>
                    <a:cubicBezTo>
                      <a:pt x="1" y="1453"/>
                      <a:pt x="139" y="1453"/>
                      <a:pt x="139" y="1591"/>
                    </a:cubicBezTo>
                    <a:cubicBezTo>
                      <a:pt x="415" y="2040"/>
                      <a:pt x="865" y="2455"/>
                      <a:pt x="1141" y="2904"/>
                    </a:cubicBezTo>
                    <a:cubicBezTo>
                      <a:pt x="2144" y="3907"/>
                      <a:pt x="3146" y="4909"/>
                      <a:pt x="4183" y="5773"/>
                    </a:cubicBezTo>
                    <a:cubicBezTo>
                      <a:pt x="4183" y="5912"/>
                      <a:pt x="4321" y="6050"/>
                      <a:pt x="4321" y="6050"/>
                    </a:cubicBezTo>
                    <a:cubicBezTo>
                      <a:pt x="4459" y="6050"/>
                      <a:pt x="4459" y="6188"/>
                      <a:pt x="4598" y="6188"/>
                    </a:cubicBezTo>
                    <a:cubicBezTo>
                      <a:pt x="5738" y="7225"/>
                      <a:pt x="6775" y="8366"/>
                      <a:pt x="7916" y="9506"/>
                    </a:cubicBezTo>
                    <a:cubicBezTo>
                      <a:pt x="8918" y="10232"/>
                      <a:pt x="9782" y="11096"/>
                      <a:pt x="10508" y="11822"/>
                    </a:cubicBezTo>
                    <a:lnTo>
                      <a:pt x="10647" y="11960"/>
                    </a:lnTo>
                    <a:lnTo>
                      <a:pt x="11234" y="12410"/>
                    </a:lnTo>
                    <a:lnTo>
                      <a:pt x="11234" y="12548"/>
                    </a:lnTo>
                    <a:cubicBezTo>
                      <a:pt x="13239" y="14553"/>
                      <a:pt x="15417" y="16419"/>
                      <a:pt x="17421" y="18286"/>
                    </a:cubicBezTo>
                    <a:cubicBezTo>
                      <a:pt x="17698" y="18009"/>
                      <a:pt x="18009" y="17733"/>
                      <a:pt x="18286" y="17595"/>
                    </a:cubicBezTo>
                    <a:cubicBezTo>
                      <a:pt x="18424" y="17283"/>
                      <a:pt x="18700" y="17145"/>
                      <a:pt x="19011" y="16869"/>
                    </a:cubicBezTo>
                    <a:cubicBezTo>
                      <a:pt x="18873" y="16730"/>
                      <a:pt x="18562" y="16558"/>
                      <a:pt x="18286" y="16281"/>
                    </a:cubicBezTo>
                    <a:cubicBezTo>
                      <a:pt x="17836" y="16730"/>
                      <a:pt x="17283" y="17145"/>
                      <a:pt x="16834" y="17595"/>
                    </a:cubicBezTo>
                    <a:cubicBezTo>
                      <a:pt x="16696" y="17422"/>
                      <a:pt x="16557" y="17283"/>
                      <a:pt x="16419" y="17145"/>
                    </a:cubicBezTo>
                    <a:cubicBezTo>
                      <a:pt x="16696" y="16869"/>
                      <a:pt x="16972" y="16558"/>
                      <a:pt x="17283" y="16281"/>
                    </a:cubicBezTo>
                    <a:cubicBezTo>
                      <a:pt x="17421" y="16281"/>
                      <a:pt x="17421" y="16143"/>
                      <a:pt x="17421" y="16005"/>
                    </a:cubicBezTo>
                    <a:cubicBezTo>
                      <a:pt x="17421" y="15866"/>
                      <a:pt x="17421" y="15693"/>
                      <a:pt x="17283" y="15693"/>
                    </a:cubicBezTo>
                    <a:cubicBezTo>
                      <a:pt x="17283" y="15555"/>
                      <a:pt x="17145" y="15555"/>
                      <a:pt x="16972" y="15555"/>
                    </a:cubicBezTo>
                    <a:cubicBezTo>
                      <a:pt x="16834" y="15555"/>
                      <a:pt x="16696" y="15555"/>
                      <a:pt x="16696" y="15693"/>
                    </a:cubicBezTo>
                    <a:cubicBezTo>
                      <a:pt x="16419" y="16005"/>
                      <a:pt x="16108" y="16143"/>
                      <a:pt x="15831" y="16419"/>
                    </a:cubicBezTo>
                    <a:cubicBezTo>
                      <a:pt x="15693" y="16419"/>
                      <a:pt x="15693" y="16281"/>
                      <a:pt x="15693" y="16281"/>
                    </a:cubicBezTo>
                    <a:cubicBezTo>
                      <a:pt x="15831" y="16143"/>
                      <a:pt x="15970" y="16005"/>
                      <a:pt x="16108" y="15866"/>
                    </a:cubicBezTo>
                    <a:cubicBezTo>
                      <a:pt x="16281" y="15693"/>
                      <a:pt x="16281" y="15693"/>
                      <a:pt x="16419" y="15555"/>
                    </a:cubicBezTo>
                    <a:cubicBezTo>
                      <a:pt x="16557" y="15555"/>
                      <a:pt x="16557" y="15417"/>
                      <a:pt x="16557" y="15417"/>
                    </a:cubicBezTo>
                    <a:cubicBezTo>
                      <a:pt x="16696" y="15279"/>
                      <a:pt x="16557" y="15140"/>
                      <a:pt x="16557" y="15002"/>
                    </a:cubicBezTo>
                    <a:cubicBezTo>
                      <a:pt x="16419" y="14829"/>
                      <a:pt x="16281" y="14829"/>
                      <a:pt x="16108" y="14829"/>
                    </a:cubicBezTo>
                    <a:lnTo>
                      <a:pt x="15970" y="14829"/>
                    </a:lnTo>
                    <a:cubicBezTo>
                      <a:pt x="15693" y="15140"/>
                      <a:pt x="15244" y="15417"/>
                      <a:pt x="14967" y="15693"/>
                    </a:cubicBezTo>
                    <a:cubicBezTo>
                      <a:pt x="14967" y="15555"/>
                      <a:pt x="14829" y="15417"/>
                      <a:pt x="14691" y="15279"/>
                    </a:cubicBezTo>
                    <a:cubicBezTo>
                      <a:pt x="14967" y="15140"/>
                      <a:pt x="15106" y="15002"/>
                      <a:pt x="15417" y="14829"/>
                    </a:cubicBezTo>
                    <a:cubicBezTo>
                      <a:pt x="15555" y="14553"/>
                      <a:pt x="15555" y="14276"/>
                      <a:pt x="15244" y="14138"/>
                    </a:cubicBezTo>
                    <a:cubicBezTo>
                      <a:pt x="15244" y="14138"/>
                      <a:pt x="15106" y="13965"/>
                      <a:pt x="14967" y="13965"/>
                    </a:cubicBezTo>
                    <a:cubicBezTo>
                      <a:pt x="14829" y="13965"/>
                      <a:pt x="14829" y="14138"/>
                      <a:pt x="14691" y="14138"/>
                    </a:cubicBezTo>
                    <a:cubicBezTo>
                      <a:pt x="14552" y="14276"/>
                      <a:pt x="14380" y="14415"/>
                      <a:pt x="14241" y="14553"/>
                    </a:cubicBezTo>
                    <a:lnTo>
                      <a:pt x="14103" y="14691"/>
                    </a:lnTo>
                    <a:cubicBezTo>
                      <a:pt x="14103" y="14553"/>
                      <a:pt x="13965" y="14553"/>
                      <a:pt x="13965" y="14415"/>
                    </a:cubicBezTo>
                    <a:cubicBezTo>
                      <a:pt x="14103" y="14276"/>
                      <a:pt x="14241" y="14138"/>
                      <a:pt x="14380" y="13965"/>
                    </a:cubicBezTo>
                    <a:cubicBezTo>
                      <a:pt x="14380" y="13827"/>
                      <a:pt x="14552" y="13689"/>
                      <a:pt x="14552" y="13550"/>
                    </a:cubicBezTo>
                    <a:cubicBezTo>
                      <a:pt x="14552" y="13550"/>
                      <a:pt x="14380" y="13412"/>
                      <a:pt x="14380" y="13274"/>
                    </a:cubicBezTo>
                    <a:lnTo>
                      <a:pt x="14103" y="13274"/>
                    </a:lnTo>
                    <a:cubicBezTo>
                      <a:pt x="13965" y="13274"/>
                      <a:pt x="13827" y="13274"/>
                      <a:pt x="13688" y="13412"/>
                    </a:cubicBezTo>
                    <a:cubicBezTo>
                      <a:pt x="13516" y="13412"/>
                      <a:pt x="13377" y="13550"/>
                      <a:pt x="13377" y="13689"/>
                    </a:cubicBezTo>
                    <a:cubicBezTo>
                      <a:pt x="13101" y="13412"/>
                      <a:pt x="12824" y="13274"/>
                      <a:pt x="12651" y="12963"/>
                    </a:cubicBezTo>
                    <a:lnTo>
                      <a:pt x="13377" y="12237"/>
                    </a:lnTo>
                    <a:cubicBezTo>
                      <a:pt x="13239" y="12099"/>
                      <a:pt x="12962" y="11960"/>
                      <a:pt x="12651" y="11822"/>
                    </a:cubicBezTo>
                    <a:cubicBezTo>
                      <a:pt x="12513" y="11960"/>
                      <a:pt x="12237" y="12099"/>
                      <a:pt x="12098" y="12237"/>
                    </a:cubicBezTo>
                    <a:cubicBezTo>
                      <a:pt x="11787" y="12099"/>
                      <a:pt x="11649" y="11960"/>
                      <a:pt x="11511" y="11822"/>
                    </a:cubicBezTo>
                    <a:cubicBezTo>
                      <a:pt x="11787" y="11684"/>
                      <a:pt x="11960" y="11546"/>
                      <a:pt x="12098" y="11373"/>
                    </a:cubicBezTo>
                    <a:cubicBezTo>
                      <a:pt x="12237" y="11373"/>
                      <a:pt x="12237" y="11373"/>
                      <a:pt x="12237" y="11235"/>
                    </a:cubicBezTo>
                    <a:cubicBezTo>
                      <a:pt x="11960" y="11096"/>
                      <a:pt x="11787" y="10958"/>
                      <a:pt x="11511" y="10682"/>
                    </a:cubicBezTo>
                    <a:lnTo>
                      <a:pt x="11511" y="10820"/>
                    </a:lnTo>
                    <a:cubicBezTo>
                      <a:pt x="11372" y="10958"/>
                      <a:pt x="11096" y="11096"/>
                      <a:pt x="10923" y="11096"/>
                    </a:cubicBezTo>
                    <a:lnTo>
                      <a:pt x="10923" y="11235"/>
                    </a:lnTo>
                    <a:cubicBezTo>
                      <a:pt x="10785" y="11096"/>
                      <a:pt x="10647" y="10958"/>
                      <a:pt x="10508" y="10820"/>
                    </a:cubicBezTo>
                    <a:cubicBezTo>
                      <a:pt x="10785" y="10682"/>
                      <a:pt x="10923" y="10509"/>
                      <a:pt x="11234" y="10370"/>
                    </a:cubicBezTo>
                    <a:cubicBezTo>
                      <a:pt x="10923" y="10094"/>
                      <a:pt x="10647" y="9956"/>
                      <a:pt x="10508" y="9817"/>
                    </a:cubicBezTo>
                    <a:cubicBezTo>
                      <a:pt x="10370" y="9956"/>
                      <a:pt x="10059" y="10094"/>
                      <a:pt x="9921" y="10232"/>
                    </a:cubicBezTo>
                    <a:cubicBezTo>
                      <a:pt x="9782" y="9956"/>
                      <a:pt x="9506" y="9817"/>
                      <a:pt x="9368" y="9645"/>
                    </a:cubicBezTo>
                    <a:cubicBezTo>
                      <a:pt x="9644" y="9506"/>
                      <a:pt x="9782" y="9368"/>
                      <a:pt x="9921" y="9230"/>
                    </a:cubicBezTo>
                    <a:cubicBezTo>
                      <a:pt x="9782" y="8953"/>
                      <a:pt x="9506" y="8780"/>
                      <a:pt x="9368" y="8642"/>
                    </a:cubicBezTo>
                    <a:cubicBezTo>
                      <a:pt x="9057" y="8780"/>
                      <a:pt x="8918" y="8953"/>
                      <a:pt x="8780" y="9092"/>
                    </a:cubicBezTo>
                    <a:cubicBezTo>
                      <a:pt x="8780" y="8953"/>
                      <a:pt x="8642" y="8953"/>
                      <a:pt x="8642" y="8953"/>
                    </a:cubicBezTo>
                    <a:cubicBezTo>
                      <a:pt x="8642" y="8780"/>
                      <a:pt x="8780" y="8780"/>
                      <a:pt x="8918" y="8642"/>
                    </a:cubicBezTo>
                    <a:lnTo>
                      <a:pt x="9057" y="8504"/>
                    </a:lnTo>
                    <a:lnTo>
                      <a:pt x="9195" y="8366"/>
                    </a:lnTo>
                    <a:cubicBezTo>
                      <a:pt x="8918" y="8227"/>
                      <a:pt x="8780" y="8089"/>
                      <a:pt x="8642" y="7778"/>
                    </a:cubicBezTo>
                    <a:lnTo>
                      <a:pt x="8504" y="7778"/>
                    </a:lnTo>
                    <a:cubicBezTo>
                      <a:pt x="8331" y="7916"/>
                      <a:pt x="8192" y="8089"/>
                      <a:pt x="7916" y="8227"/>
                    </a:cubicBezTo>
                    <a:cubicBezTo>
                      <a:pt x="7778" y="8089"/>
                      <a:pt x="7639" y="7916"/>
                      <a:pt x="7467" y="7778"/>
                    </a:cubicBezTo>
                    <a:lnTo>
                      <a:pt x="8054" y="7225"/>
                    </a:lnTo>
                    <a:lnTo>
                      <a:pt x="7467" y="6637"/>
                    </a:lnTo>
                    <a:cubicBezTo>
                      <a:pt x="7190" y="6776"/>
                      <a:pt x="7052" y="6914"/>
                      <a:pt x="6775" y="7225"/>
                    </a:cubicBezTo>
                    <a:cubicBezTo>
                      <a:pt x="6602" y="6914"/>
                      <a:pt x="6464" y="6776"/>
                      <a:pt x="6326" y="6637"/>
                    </a:cubicBezTo>
                    <a:cubicBezTo>
                      <a:pt x="6464" y="6361"/>
                      <a:pt x="6602" y="6188"/>
                      <a:pt x="6775" y="6050"/>
                    </a:cubicBezTo>
                    <a:cubicBezTo>
                      <a:pt x="6914" y="6050"/>
                      <a:pt x="6914" y="5912"/>
                      <a:pt x="6914" y="5912"/>
                    </a:cubicBezTo>
                    <a:cubicBezTo>
                      <a:pt x="6775" y="5773"/>
                      <a:pt x="6602" y="5497"/>
                      <a:pt x="6326" y="5324"/>
                    </a:cubicBezTo>
                    <a:cubicBezTo>
                      <a:pt x="6326" y="5324"/>
                      <a:pt x="6188" y="5324"/>
                      <a:pt x="6188" y="5497"/>
                    </a:cubicBezTo>
                    <a:cubicBezTo>
                      <a:pt x="6049" y="5635"/>
                      <a:pt x="5738" y="5773"/>
                      <a:pt x="5600" y="6050"/>
                    </a:cubicBezTo>
                    <a:cubicBezTo>
                      <a:pt x="5462" y="5912"/>
                      <a:pt x="5462" y="5773"/>
                      <a:pt x="5324" y="5635"/>
                    </a:cubicBezTo>
                    <a:cubicBezTo>
                      <a:pt x="5462" y="5497"/>
                      <a:pt x="5738" y="5324"/>
                      <a:pt x="5911" y="5186"/>
                    </a:cubicBezTo>
                    <a:cubicBezTo>
                      <a:pt x="6049" y="5047"/>
                      <a:pt x="6049" y="4909"/>
                      <a:pt x="6049" y="4909"/>
                    </a:cubicBezTo>
                    <a:cubicBezTo>
                      <a:pt x="5911" y="4771"/>
                      <a:pt x="5738" y="4633"/>
                      <a:pt x="5738" y="4460"/>
                    </a:cubicBezTo>
                    <a:lnTo>
                      <a:pt x="5600" y="4460"/>
                    </a:lnTo>
                    <a:cubicBezTo>
                      <a:pt x="5462" y="4460"/>
                      <a:pt x="5324" y="4460"/>
                      <a:pt x="5185" y="4633"/>
                    </a:cubicBezTo>
                    <a:cubicBezTo>
                      <a:pt x="5047" y="4771"/>
                      <a:pt x="4874" y="4909"/>
                      <a:pt x="4736" y="5047"/>
                    </a:cubicBezTo>
                    <a:lnTo>
                      <a:pt x="4598" y="5047"/>
                    </a:lnTo>
                    <a:cubicBezTo>
                      <a:pt x="4736" y="4771"/>
                      <a:pt x="4874" y="4633"/>
                      <a:pt x="5185" y="4460"/>
                    </a:cubicBezTo>
                    <a:cubicBezTo>
                      <a:pt x="5324" y="4322"/>
                      <a:pt x="5324" y="4045"/>
                      <a:pt x="5047" y="3768"/>
                    </a:cubicBezTo>
                    <a:lnTo>
                      <a:pt x="4736" y="3768"/>
                    </a:lnTo>
                    <a:cubicBezTo>
                      <a:pt x="4736" y="3768"/>
                      <a:pt x="4598" y="3768"/>
                      <a:pt x="4459" y="3907"/>
                    </a:cubicBezTo>
                    <a:lnTo>
                      <a:pt x="4010" y="4322"/>
                    </a:lnTo>
                    <a:cubicBezTo>
                      <a:pt x="3872" y="4322"/>
                      <a:pt x="3734" y="4183"/>
                      <a:pt x="3734" y="4183"/>
                    </a:cubicBezTo>
                    <a:cubicBezTo>
                      <a:pt x="3872" y="3907"/>
                      <a:pt x="4010" y="3768"/>
                      <a:pt x="4321" y="3457"/>
                    </a:cubicBezTo>
                    <a:cubicBezTo>
                      <a:pt x="4459" y="3319"/>
                      <a:pt x="4459" y="3043"/>
                      <a:pt x="4321" y="2904"/>
                    </a:cubicBezTo>
                    <a:cubicBezTo>
                      <a:pt x="4183" y="2732"/>
                      <a:pt x="4010" y="2732"/>
                      <a:pt x="4010" y="2732"/>
                    </a:cubicBezTo>
                    <a:lnTo>
                      <a:pt x="3872" y="2732"/>
                    </a:lnTo>
                    <a:cubicBezTo>
                      <a:pt x="3872" y="2732"/>
                      <a:pt x="3734" y="2904"/>
                      <a:pt x="3595" y="2904"/>
                    </a:cubicBezTo>
                    <a:cubicBezTo>
                      <a:pt x="3457" y="3043"/>
                      <a:pt x="3319" y="3319"/>
                      <a:pt x="3008" y="3457"/>
                    </a:cubicBezTo>
                    <a:cubicBezTo>
                      <a:pt x="2731" y="3181"/>
                      <a:pt x="2455" y="3043"/>
                      <a:pt x="2282" y="2732"/>
                    </a:cubicBezTo>
                    <a:cubicBezTo>
                      <a:pt x="2731" y="2317"/>
                      <a:pt x="3319" y="1867"/>
                      <a:pt x="3872" y="1453"/>
                    </a:cubicBezTo>
                    <a:cubicBezTo>
                      <a:pt x="3734" y="1314"/>
                      <a:pt x="3734" y="1176"/>
                      <a:pt x="3595" y="1003"/>
                    </a:cubicBezTo>
                    <a:cubicBezTo>
                      <a:pt x="3595" y="865"/>
                      <a:pt x="3457" y="865"/>
                      <a:pt x="3457" y="727"/>
                    </a:cubicBezTo>
                    <a:cubicBezTo>
                      <a:pt x="2869" y="1176"/>
                      <a:pt x="2282" y="1591"/>
                      <a:pt x="1591" y="2040"/>
                    </a:cubicBezTo>
                    <a:cubicBezTo>
                      <a:pt x="1141" y="1729"/>
                      <a:pt x="865" y="1314"/>
                      <a:pt x="415" y="865"/>
                    </a:cubicBezTo>
                    <a:cubicBezTo>
                      <a:pt x="865" y="589"/>
                      <a:pt x="1418" y="312"/>
                      <a:pt x="1867" y="1"/>
                    </a:cubicBezTo>
                    <a:close/>
                    <a:moveTo>
                      <a:pt x="17421" y="18286"/>
                    </a:moveTo>
                    <a:cubicBezTo>
                      <a:pt x="19150" y="19876"/>
                      <a:pt x="20878" y="21466"/>
                      <a:pt x="22468" y="23194"/>
                    </a:cubicBezTo>
                    <a:lnTo>
                      <a:pt x="22606" y="23194"/>
                    </a:lnTo>
                    <a:cubicBezTo>
                      <a:pt x="23470" y="24058"/>
                      <a:pt x="24473" y="24922"/>
                      <a:pt x="25337" y="25786"/>
                    </a:cubicBezTo>
                    <a:cubicBezTo>
                      <a:pt x="26339" y="26651"/>
                      <a:pt x="27342" y="27515"/>
                      <a:pt x="28379" y="28379"/>
                    </a:cubicBezTo>
                    <a:lnTo>
                      <a:pt x="28932" y="28828"/>
                    </a:lnTo>
                    <a:lnTo>
                      <a:pt x="28932" y="28966"/>
                    </a:lnTo>
                    <a:cubicBezTo>
                      <a:pt x="30798" y="30556"/>
                      <a:pt x="32526" y="32112"/>
                      <a:pt x="34255" y="33702"/>
                    </a:cubicBezTo>
                    <a:cubicBezTo>
                      <a:pt x="34427" y="33840"/>
                      <a:pt x="34704" y="34013"/>
                      <a:pt x="34842" y="34013"/>
                    </a:cubicBezTo>
                    <a:lnTo>
                      <a:pt x="34980" y="34013"/>
                    </a:lnTo>
                    <a:cubicBezTo>
                      <a:pt x="35119" y="33840"/>
                      <a:pt x="35119" y="33840"/>
                      <a:pt x="35292" y="33840"/>
                    </a:cubicBezTo>
                    <a:cubicBezTo>
                      <a:pt x="35292" y="33840"/>
                      <a:pt x="35430" y="33840"/>
                      <a:pt x="35568" y="33702"/>
                    </a:cubicBezTo>
                    <a:lnTo>
                      <a:pt x="35706" y="33702"/>
                    </a:lnTo>
                    <a:cubicBezTo>
                      <a:pt x="37435" y="32699"/>
                      <a:pt x="39163" y="31559"/>
                      <a:pt x="41029" y="30107"/>
                    </a:cubicBezTo>
                    <a:cubicBezTo>
                      <a:pt x="41340" y="29831"/>
                      <a:pt x="41340" y="29381"/>
                      <a:pt x="41168" y="29105"/>
                    </a:cubicBezTo>
                    <a:lnTo>
                      <a:pt x="41168" y="29105"/>
                    </a:lnTo>
                    <a:cubicBezTo>
                      <a:pt x="40753" y="29519"/>
                      <a:pt x="40165" y="29969"/>
                      <a:pt x="39612" y="30384"/>
                    </a:cubicBezTo>
                    <a:cubicBezTo>
                      <a:pt x="39439" y="30384"/>
                      <a:pt x="39439" y="30384"/>
                      <a:pt x="39439" y="30556"/>
                    </a:cubicBezTo>
                    <a:lnTo>
                      <a:pt x="39439" y="30695"/>
                    </a:lnTo>
                    <a:cubicBezTo>
                      <a:pt x="39301" y="30695"/>
                      <a:pt x="39301" y="30833"/>
                      <a:pt x="39301" y="30833"/>
                    </a:cubicBezTo>
                    <a:cubicBezTo>
                      <a:pt x="39163" y="30833"/>
                      <a:pt x="39025" y="30971"/>
                      <a:pt x="38748" y="30971"/>
                    </a:cubicBezTo>
                    <a:cubicBezTo>
                      <a:pt x="38748" y="31109"/>
                      <a:pt x="38575" y="31109"/>
                      <a:pt x="38437" y="31109"/>
                    </a:cubicBezTo>
                    <a:cubicBezTo>
                      <a:pt x="38022" y="31421"/>
                      <a:pt x="37573" y="31697"/>
                      <a:pt x="37020" y="31974"/>
                    </a:cubicBezTo>
                    <a:cubicBezTo>
                      <a:pt x="36294" y="32423"/>
                      <a:pt x="35430" y="32838"/>
                      <a:pt x="34566" y="33287"/>
                    </a:cubicBezTo>
                    <a:cubicBezTo>
                      <a:pt x="34427" y="33149"/>
                      <a:pt x="34116" y="32976"/>
                      <a:pt x="33978" y="32838"/>
                    </a:cubicBezTo>
                    <a:cubicBezTo>
                      <a:pt x="34842" y="32285"/>
                      <a:pt x="35568" y="31697"/>
                      <a:pt x="36432" y="31248"/>
                    </a:cubicBezTo>
                    <a:cubicBezTo>
                      <a:pt x="35983" y="31248"/>
                      <a:pt x="35568" y="31248"/>
                      <a:pt x="35119" y="31109"/>
                    </a:cubicBezTo>
                    <a:lnTo>
                      <a:pt x="34980" y="31109"/>
                    </a:lnTo>
                    <a:cubicBezTo>
                      <a:pt x="34842" y="31109"/>
                      <a:pt x="34704" y="31248"/>
                      <a:pt x="34704" y="31248"/>
                    </a:cubicBezTo>
                    <a:cubicBezTo>
                      <a:pt x="34255" y="31559"/>
                      <a:pt x="33840" y="31835"/>
                      <a:pt x="33390" y="32285"/>
                    </a:cubicBezTo>
                    <a:cubicBezTo>
                      <a:pt x="33252" y="32112"/>
                      <a:pt x="33114" y="31974"/>
                      <a:pt x="32976" y="31974"/>
                    </a:cubicBezTo>
                    <a:cubicBezTo>
                      <a:pt x="33252" y="31835"/>
                      <a:pt x="33563" y="31559"/>
                      <a:pt x="33702" y="31421"/>
                    </a:cubicBezTo>
                    <a:cubicBezTo>
                      <a:pt x="33840" y="31421"/>
                      <a:pt x="33840" y="31248"/>
                      <a:pt x="33840" y="31109"/>
                    </a:cubicBezTo>
                    <a:cubicBezTo>
                      <a:pt x="33978" y="31109"/>
                      <a:pt x="33840" y="30971"/>
                      <a:pt x="33840" y="30833"/>
                    </a:cubicBezTo>
                    <a:cubicBezTo>
                      <a:pt x="33702" y="30695"/>
                      <a:pt x="33563" y="30695"/>
                      <a:pt x="33390" y="30695"/>
                    </a:cubicBezTo>
                    <a:lnTo>
                      <a:pt x="33252" y="30695"/>
                    </a:lnTo>
                    <a:cubicBezTo>
                      <a:pt x="32976" y="30971"/>
                      <a:pt x="32699" y="31109"/>
                      <a:pt x="32388" y="31248"/>
                    </a:cubicBezTo>
                    <a:cubicBezTo>
                      <a:pt x="32250" y="31248"/>
                      <a:pt x="32250" y="31109"/>
                      <a:pt x="32112" y="30971"/>
                    </a:cubicBezTo>
                    <a:cubicBezTo>
                      <a:pt x="32250" y="30833"/>
                      <a:pt x="32526" y="30695"/>
                      <a:pt x="32699" y="30556"/>
                    </a:cubicBezTo>
                    <a:cubicBezTo>
                      <a:pt x="32837" y="30556"/>
                      <a:pt x="32976" y="30384"/>
                      <a:pt x="32976" y="30245"/>
                    </a:cubicBezTo>
                    <a:lnTo>
                      <a:pt x="32976" y="29969"/>
                    </a:lnTo>
                    <a:cubicBezTo>
                      <a:pt x="32837" y="29969"/>
                      <a:pt x="32699" y="29831"/>
                      <a:pt x="32699" y="29831"/>
                    </a:cubicBezTo>
                    <a:lnTo>
                      <a:pt x="32250" y="29831"/>
                    </a:lnTo>
                    <a:cubicBezTo>
                      <a:pt x="31973" y="30107"/>
                      <a:pt x="31662" y="30245"/>
                      <a:pt x="31386" y="30384"/>
                    </a:cubicBezTo>
                    <a:cubicBezTo>
                      <a:pt x="31247" y="30245"/>
                      <a:pt x="31109" y="30107"/>
                      <a:pt x="30971" y="30107"/>
                    </a:cubicBezTo>
                    <a:cubicBezTo>
                      <a:pt x="31247" y="29831"/>
                      <a:pt x="31524" y="29692"/>
                      <a:pt x="31835" y="29519"/>
                    </a:cubicBezTo>
                    <a:cubicBezTo>
                      <a:pt x="31835" y="29519"/>
                      <a:pt x="31973" y="29381"/>
                      <a:pt x="31973" y="29243"/>
                    </a:cubicBezTo>
                    <a:cubicBezTo>
                      <a:pt x="31835" y="29105"/>
                      <a:pt x="31524" y="28966"/>
                      <a:pt x="31386" y="28655"/>
                    </a:cubicBezTo>
                    <a:cubicBezTo>
                      <a:pt x="31386" y="28828"/>
                      <a:pt x="31386" y="28828"/>
                      <a:pt x="31247" y="28828"/>
                    </a:cubicBezTo>
                    <a:cubicBezTo>
                      <a:pt x="30971" y="28966"/>
                      <a:pt x="30660" y="29243"/>
                      <a:pt x="30383" y="29381"/>
                    </a:cubicBezTo>
                    <a:lnTo>
                      <a:pt x="30245" y="29381"/>
                    </a:lnTo>
                    <a:cubicBezTo>
                      <a:pt x="30383" y="29243"/>
                      <a:pt x="30522" y="29105"/>
                      <a:pt x="30798" y="28966"/>
                    </a:cubicBezTo>
                    <a:cubicBezTo>
                      <a:pt x="30798" y="28966"/>
                      <a:pt x="30971" y="28828"/>
                      <a:pt x="30971" y="28655"/>
                    </a:cubicBezTo>
                    <a:lnTo>
                      <a:pt x="30971" y="28379"/>
                    </a:lnTo>
                    <a:cubicBezTo>
                      <a:pt x="30798" y="28241"/>
                      <a:pt x="30660" y="28241"/>
                      <a:pt x="30660" y="28241"/>
                    </a:cubicBezTo>
                    <a:lnTo>
                      <a:pt x="30245" y="28241"/>
                    </a:lnTo>
                    <a:cubicBezTo>
                      <a:pt x="30107" y="28379"/>
                      <a:pt x="29934" y="28517"/>
                      <a:pt x="29657" y="28655"/>
                    </a:cubicBezTo>
                    <a:cubicBezTo>
                      <a:pt x="29657" y="28655"/>
                      <a:pt x="29657" y="28828"/>
                      <a:pt x="29519" y="28828"/>
                    </a:cubicBezTo>
                    <a:cubicBezTo>
                      <a:pt x="29243" y="28517"/>
                      <a:pt x="28932" y="28241"/>
                      <a:pt x="28517" y="27964"/>
                    </a:cubicBezTo>
                    <a:cubicBezTo>
                      <a:pt x="28932" y="27653"/>
                      <a:pt x="29381" y="27376"/>
                      <a:pt x="29796" y="27100"/>
                    </a:cubicBezTo>
                    <a:cubicBezTo>
                      <a:pt x="29519" y="26927"/>
                      <a:pt x="29381" y="26651"/>
                      <a:pt x="29243" y="26512"/>
                    </a:cubicBezTo>
                    <a:cubicBezTo>
                      <a:pt x="28793" y="26789"/>
                      <a:pt x="28379" y="27100"/>
                      <a:pt x="27929" y="27238"/>
                    </a:cubicBezTo>
                    <a:cubicBezTo>
                      <a:pt x="27791" y="27100"/>
                      <a:pt x="27653" y="26927"/>
                      <a:pt x="27514" y="26927"/>
                    </a:cubicBezTo>
                    <a:lnTo>
                      <a:pt x="28206" y="26236"/>
                    </a:lnTo>
                    <a:cubicBezTo>
                      <a:pt x="28379" y="26063"/>
                      <a:pt x="28379" y="25786"/>
                      <a:pt x="28206" y="25648"/>
                    </a:cubicBezTo>
                    <a:cubicBezTo>
                      <a:pt x="28067" y="25510"/>
                      <a:pt x="28067" y="25510"/>
                      <a:pt x="27929" y="25510"/>
                    </a:cubicBezTo>
                    <a:cubicBezTo>
                      <a:pt x="27791" y="25510"/>
                      <a:pt x="27653" y="25648"/>
                      <a:pt x="27653" y="25648"/>
                    </a:cubicBezTo>
                    <a:cubicBezTo>
                      <a:pt x="27514" y="25786"/>
                      <a:pt x="27514" y="25786"/>
                      <a:pt x="27342" y="25786"/>
                    </a:cubicBezTo>
                    <a:cubicBezTo>
                      <a:pt x="27203" y="25925"/>
                      <a:pt x="27065" y="26063"/>
                      <a:pt x="26927" y="26236"/>
                    </a:cubicBezTo>
                    <a:lnTo>
                      <a:pt x="26789" y="26236"/>
                    </a:lnTo>
                    <a:cubicBezTo>
                      <a:pt x="26789" y="26236"/>
                      <a:pt x="26650" y="26236"/>
                      <a:pt x="26650" y="26063"/>
                    </a:cubicBezTo>
                    <a:cubicBezTo>
                      <a:pt x="26477" y="26063"/>
                      <a:pt x="26477" y="25925"/>
                      <a:pt x="26339" y="25786"/>
                    </a:cubicBezTo>
                    <a:lnTo>
                      <a:pt x="26477" y="25786"/>
                    </a:lnTo>
                    <a:cubicBezTo>
                      <a:pt x="26650" y="25648"/>
                      <a:pt x="26789" y="25510"/>
                      <a:pt x="26927" y="25372"/>
                    </a:cubicBezTo>
                    <a:cubicBezTo>
                      <a:pt x="27065" y="25199"/>
                      <a:pt x="27203" y="25061"/>
                      <a:pt x="27065" y="24784"/>
                    </a:cubicBezTo>
                    <a:cubicBezTo>
                      <a:pt x="26927" y="24646"/>
                      <a:pt x="26789" y="24646"/>
                      <a:pt x="26650" y="24646"/>
                    </a:cubicBezTo>
                    <a:lnTo>
                      <a:pt x="26477" y="24646"/>
                    </a:lnTo>
                    <a:cubicBezTo>
                      <a:pt x="26201" y="24784"/>
                      <a:pt x="25924" y="25061"/>
                      <a:pt x="25613" y="25199"/>
                    </a:cubicBezTo>
                    <a:lnTo>
                      <a:pt x="25475" y="25199"/>
                    </a:lnTo>
                    <a:cubicBezTo>
                      <a:pt x="25786" y="24922"/>
                      <a:pt x="25924" y="24784"/>
                      <a:pt x="26201" y="24646"/>
                    </a:cubicBezTo>
                    <a:cubicBezTo>
                      <a:pt x="26339" y="24508"/>
                      <a:pt x="26477" y="24335"/>
                      <a:pt x="26339" y="24058"/>
                    </a:cubicBezTo>
                    <a:cubicBezTo>
                      <a:pt x="26201" y="23920"/>
                      <a:pt x="26063" y="23920"/>
                      <a:pt x="25924" y="23920"/>
                    </a:cubicBezTo>
                    <a:lnTo>
                      <a:pt x="25786" y="23920"/>
                    </a:lnTo>
                    <a:cubicBezTo>
                      <a:pt x="25475" y="24058"/>
                      <a:pt x="25199" y="24335"/>
                      <a:pt x="24922" y="24508"/>
                    </a:cubicBezTo>
                    <a:cubicBezTo>
                      <a:pt x="24749" y="24508"/>
                      <a:pt x="24749" y="24335"/>
                      <a:pt x="24611" y="24335"/>
                    </a:cubicBezTo>
                    <a:cubicBezTo>
                      <a:pt x="24922" y="24196"/>
                      <a:pt x="25060" y="24058"/>
                      <a:pt x="25199" y="23920"/>
                    </a:cubicBezTo>
                    <a:cubicBezTo>
                      <a:pt x="25475" y="23782"/>
                      <a:pt x="25475" y="23471"/>
                      <a:pt x="25337" y="23332"/>
                    </a:cubicBezTo>
                    <a:cubicBezTo>
                      <a:pt x="25337" y="23194"/>
                      <a:pt x="25199" y="23056"/>
                      <a:pt x="25060" y="23056"/>
                    </a:cubicBezTo>
                    <a:cubicBezTo>
                      <a:pt x="24922" y="23056"/>
                      <a:pt x="24922" y="23056"/>
                      <a:pt x="24749" y="23194"/>
                    </a:cubicBezTo>
                    <a:cubicBezTo>
                      <a:pt x="24473" y="23332"/>
                      <a:pt x="24196" y="23471"/>
                      <a:pt x="24058" y="23782"/>
                    </a:cubicBezTo>
                    <a:cubicBezTo>
                      <a:pt x="23747" y="23471"/>
                      <a:pt x="23470" y="23332"/>
                      <a:pt x="23194" y="23056"/>
                    </a:cubicBezTo>
                    <a:cubicBezTo>
                      <a:pt x="23332" y="22918"/>
                      <a:pt x="23470" y="22779"/>
                      <a:pt x="23609" y="22779"/>
                    </a:cubicBezTo>
                    <a:cubicBezTo>
                      <a:pt x="24058" y="22468"/>
                      <a:pt x="24334" y="22053"/>
                      <a:pt x="24749" y="21742"/>
                    </a:cubicBezTo>
                    <a:lnTo>
                      <a:pt x="24196" y="21189"/>
                    </a:lnTo>
                    <a:cubicBezTo>
                      <a:pt x="23609" y="21604"/>
                      <a:pt x="23021" y="22053"/>
                      <a:pt x="22606" y="22468"/>
                    </a:cubicBezTo>
                    <a:cubicBezTo>
                      <a:pt x="22330" y="22330"/>
                      <a:pt x="22157" y="22192"/>
                      <a:pt x="22019" y="22053"/>
                    </a:cubicBezTo>
                    <a:cubicBezTo>
                      <a:pt x="22157" y="21742"/>
                      <a:pt x="22468" y="21604"/>
                      <a:pt x="22606" y="21328"/>
                    </a:cubicBezTo>
                    <a:cubicBezTo>
                      <a:pt x="22883" y="21189"/>
                      <a:pt x="22744" y="20878"/>
                      <a:pt x="22606" y="20740"/>
                    </a:cubicBezTo>
                    <a:cubicBezTo>
                      <a:pt x="22606" y="20740"/>
                      <a:pt x="22468" y="20602"/>
                      <a:pt x="22330" y="20602"/>
                    </a:cubicBezTo>
                    <a:cubicBezTo>
                      <a:pt x="22157" y="20602"/>
                      <a:pt x="22157" y="20740"/>
                      <a:pt x="22019" y="20740"/>
                    </a:cubicBezTo>
                    <a:cubicBezTo>
                      <a:pt x="21742" y="21051"/>
                      <a:pt x="21604" y="21189"/>
                      <a:pt x="21293" y="21466"/>
                    </a:cubicBezTo>
                    <a:cubicBezTo>
                      <a:pt x="21154" y="21328"/>
                      <a:pt x="21154" y="21328"/>
                      <a:pt x="21016" y="21189"/>
                    </a:cubicBezTo>
                    <a:cubicBezTo>
                      <a:pt x="21154" y="21051"/>
                      <a:pt x="21293" y="21051"/>
                      <a:pt x="21465" y="20878"/>
                    </a:cubicBezTo>
                    <a:cubicBezTo>
                      <a:pt x="21604" y="20740"/>
                      <a:pt x="21742" y="20463"/>
                      <a:pt x="21604" y="20325"/>
                    </a:cubicBezTo>
                    <a:cubicBezTo>
                      <a:pt x="21465" y="20187"/>
                      <a:pt x="21293" y="20014"/>
                      <a:pt x="21154" y="20014"/>
                    </a:cubicBezTo>
                    <a:lnTo>
                      <a:pt x="21016" y="20187"/>
                    </a:lnTo>
                    <a:cubicBezTo>
                      <a:pt x="20740" y="20325"/>
                      <a:pt x="20601" y="20463"/>
                      <a:pt x="20290" y="20602"/>
                    </a:cubicBezTo>
                    <a:cubicBezTo>
                      <a:pt x="20290" y="20602"/>
                      <a:pt x="20152" y="20602"/>
                      <a:pt x="20152" y="20463"/>
                    </a:cubicBezTo>
                    <a:cubicBezTo>
                      <a:pt x="20290" y="20325"/>
                      <a:pt x="20429" y="20187"/>
                      <a:pt x="20601" y="20014"/>
                    </a:cubicBezTo>
                    <a:cubicBezTo>
                      <a:pt x="20740" y="19876"/>
                      <a:pt x="20740" y="19599"/>
                      <a:pt x="20601" y="19461"/>
                    </a:cubicBezTo>
                    <a:cubicBezTo>
                      <a:pt x="20429" y="19461"/>
                      <a:pt x="20290" y="19323"/>
                      <a:pt x="20290" y="19323"/>
                    </a:cubicBezTo>
                    <a:cubicBezTo>
                      <a:pt x="20152" y="19323"/>
                      <a:pt x="20014" y="19461"/>
                      <a:pt x="19876" y="19461"/>
                    </a:cubicBezTo>
                    <a:cubicBezTo>
                      <a:pt x="19737" y="19599"/>
                      <a:pt x="19564" y="19738"/>
                      <a:pt x="19426" y="19876"/>
                    </a:cubicBezTo>
                    <a:cubicBezTo>
                      <a:pt x="19288" y="19876"/>
                      <a:pt x="19150" y="19738"/>
                      <a:pt x="19011" y="19599"/>
                    </a:cubicBezTo>
                    <a:cubicBezTo>
                      <a:pt x="19288" y="19461"/>
                      <a:pt x="19426" y="19323"/>
                      <a:pt x="19564" y="19150"/>
                    </a:cubicBezTo>
                    <a:cubicBezTo>
                      <a:pt x="19737" y="19012"/>
                      <a:pt x="19737" y="18735"/>
                      <a:pt x="19426" y="18597"/>
                    </a:cubicBezTo>
                    <a:cubicBezTo>
                      <a:pt x="19426" y="18459"/>
                      <a:pt x="19288" y="18459"/>
                      <a:pt x="19150" y="18459"/>
                    </a:cubicBezTo>
                    <a:cubicBezTo>
                      <a:pt x="19011" y="18459"/>
                      <a:pt x="19011" y="18459"/>
                      <a:pt x="18873" y="18597"/>
                    </a:cubicBezTo>
                    <a:cubicBezTo>
                      <a:pt x="18700" y="18735"/>
                      <a:pt x="18562" y="18873"/>
                      <a:pt x="18424" y="19012"/>
                    </a:cubicBezTo>
                    <a:cubicBezTo>
                      <a:pt x="18147" y="18735"/>
                      <a:pt x="17836" y="18459"/>
                      <a:pt x="17421" y="182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6013376" y="3471655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6013376" y="3471655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7" name="Google Shape;1267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6" name="Google Shape;1276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5" name="Google Shape;1335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DF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" name="Google Shape;1380;p8"/>
          <p:cNvSpPr/>
          <p:nvPr/>
        </p:nvSpPr>
        <p:spPr>
          <a:xfrm>
            <a:off x="2759821" y="3863673"/>
            <a:ext cx="22" cy="2990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0"/>
                </a:moveTo>
                <a:lnTo>
                  <a:pt x="1" y="139"/>
                </a:lnTo>
                <a:close/>
              </a:path>
            </a:pathLst>
          </a:custGeom>
          <a:solidFill>
            <a:srgbClr val="DC9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8"/>
          <p:cNvGrpSpPr/>
          <p:nvPr/>
        </p:nvGrpSpPr>
        <p:grpSpPr>
          <a:xfrm>
            <a:off x="1238457" y="3095676"/>
            <a:ext cx="1533281" cy="1331530"/>
            <a:chOff x="1238457" y="3095676"/>
            <a:chExt cx="1533281" cy="1331530"/>
          </a:xfrm>
        </p:grpSpPr>
        <p:sp>
          <p:nvSpPr>
            <p:cNvPr id="1382" name="Google Shape;1382;p8"/>
            <p:cNvSpPr/>
            <p:nvPr/>
          </p:nvSpPr>
          <p:spPr>
            <a:xfrm>
              <a:off x="1238457" y="3541749"/>
              <a:ext cx="1533281" cy="885457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40387" y="3882256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6182" y="3823516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616195" y="3873330"/>
              <a:ext cx="74390" cy="55794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40387" y="3879288"/>
              <a:ext cx="2990" cy="2990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854898" y="3926113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1709151" y="3870362"/>
              <a:ext cx="46854" cy="61731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031859" y="3876320"/>
              <a:ext cx="2990" cy="2990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2183544" y="3773723"/>
              <a:ext cx="3012" cy="3721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2186534" y="3773723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1771601" y="3975196"/>
              <a:ext cx="70669" cy="52804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2332260" y="4080762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2161989" y="3755117"/>
              <a:ext cx="46123" cy="5951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2031859" y="3879288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2136711" y="3807922"/>
              <a:ext cx="6712" cy="2990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155298" y="4173702"/>
              <a:ext cx="46876" cy="52804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2189503" y="4182607"/>
              <a:ext cx="22" cy="3743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2065333" y="4173702"/>
              <a:ext cx="71400" cy="52804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2189503" y="4186328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2298055" y="4022021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2208090" y="4071105"/>
              <a:ext cx="74390" cy="4981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2155298" y="4126856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1913627" y="4074804"/>
              <a:ext cx="71421" cy="52073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2006582" y="402797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1860835" y="3969238"/>
              <a:ext cx="46876" cy="58762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040787" y="4083730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040787" y="4083730"/>
              <a:ext cx="2990" cy="22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2003614" y="4077794"/>
              <a:ext cx="46854" cy="52804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1913627" y="3873330"/>
              <a:ext cx="74390" cy="49105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2037818" y="3674825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2037818" y="3674825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009551" y="3659231"/>
              <a:ext cx="46876" cy="55773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2306983" y="3910519"/>
              <a:ext cx="3743" cy="2990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947832" y="3687472"/>
              <a:ext cx="43154" cy="27531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251222" y="3891914"/>
              <a:ext cx="25299" cy="1563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2304014" y="3820547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997655" y="3820547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15795" y="3749181"/>
              <a:ext cx="2990" cy="22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2003614" y="4207901"/>
              <a:ext cx="5959" cy="2990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2242295" y="3473351"/>
              <a:ext cx="217147" cy="148713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2136711" y="4291162"/>
              <a:ext cx="2990" cy="2990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2170916" y="43127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2003614" y="3616105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2285427" y="3910519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2338219" y="3876320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1883144" y="3777422"/>
              <a:ext cx="2990" cy="22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761942" y="3767765"/>
              <a:ext cx="71400" cy="55773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1886112" y="3777422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2332260" y="4080762"/>
              <a:ext cx="3012" cy="22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1851908" y="3764796"/>
              <a:ext cx="46123" cy="58741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2149339" y="3972207"/>
              <a:ext cx="43154" cy="49836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1851908" y="371795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2310704" y="3873330"/>
              <a:ext cx="30505" cy="34221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2152329" y="39224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2186534" y="3978165"/>
              <a:ext cx="22" cy="3743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2338219" y="387632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2056405" y="3966270"/>
              <a:ext cx="74369" cy="55773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2183544" y="3981886"/>
              <a:ext cx="3012" cy="22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2003614" y="3863673"/>
              <a:ext cx="46854" cy="58762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2298055" y="3610147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2329291" y="3668888"/>
              <a:ext cx="2990" cy="22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2332260" y="3665920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2279468" y="3699366"/>
              <a:ext cx="8949" cy="6711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2483966" y="3767765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2632682" y="3870362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2462389" y="3767765"/>
              <a:ext cx="21599" cy="2456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2306983" y="3650304"/>
              <a:ext cx="46876" cy="55773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2598477" y="381089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2483966" y="3767765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2183544" y="3566291"/>
              <a:ext cx="3012" cy="22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2459420" y="3969238"/>
              <a:ext cx="40185" cy="4017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2149339" y="350755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2632682" y="3870362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2486935" y="3978165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2065333" y="3560333"/>
              <a:ext cx="71400" cy="46115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2183544" y="3566291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483966" y="3978165"/>
              <a:ext cx="2990" cy="22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2601446" y="3863673"/>
              <a:ext cx="40185" cy="40157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2301045" y="4071105"/>
              <a:ext cx="46854" cy="4981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1337350" y="3727629"/>
              <a:ext cx="99667" cy="43125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2155298" y="3550675"/>
              <a:ext cx="46876" cy="55773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2359774" y="3758838"/>
              <a:ext cx="71421" cy="46115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1381236" y="3331349"/>
              <a:ext cx="1357051" cy="969492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2449761" y="3801964"/>
              <a:ext cx="2990" cy="2990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2449761" y="3712013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1793178" y="4071105"/>
              <a:ext cx="27536" cy="52804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2121093" y="4285204"/>
              <a:ext cx="28267" cy="58762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1827383" y="4093409"/>
              <a:ext cx="24546" cy="52052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155298" y="4306777"/>
              <a:ext cx="25299" cy="58741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1950822" y="4176670"/>
              <a:ext cx="28267" cy="52804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1464511" y="3866641"/>
              <a:ext cx="28267" cy="55794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1439965" y="3851778"/>
              <a:ext cx="18608" cy="52052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1284559" y="3749181"/>
              <a:ext cx="37195" cy="21573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1554476" y="3922414"/>
              <a:ext cx="27536" cy="4981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1526230" y="3903808"/>
              <a:ext cx="22330" cy="52826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1495747" y="3885225"/>
              <a:ext cx="24546" cy="52804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1411719" y="3833195"/>
              <a:ext cx="25299" cy="55773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1390142" y="3820547"/>
              <a:ext cx="15640" cy="46115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1854898" y="4114961"/>
              <a:ext cx="31236" cy="49083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1337350" y="3789316"/>
              <a:ext cx="25299" cy="49836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1297208" y="3780412"/>
              <a:ext cx="34226" cy="30500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1368586" y="3807922"/>
              <a:ext cx="15640" cy="4387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1755983" y="4049531"/>
              <a:ext cx="27536" cy="49836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2087641" y="4263652"/>
              <a:ext cx="27514" cy="55773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022200" y="4223495"/>
              <a:ext cx="28267" cy="52073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1932214" y="4161055"/>
              <a:ext cx="15640" cy="46868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1892071" y="4133545"/>
              <a:ext cx="31258" cy="58762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1610258" y="3963302"/>
              <a:ext cx="24546" cy="43125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1644463" y="3981886"/>
              <a:ext cx="15640" cy="40157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1585712" y="3944718"/>
              <a:ext cx="21577" cy="43125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1734428" y="4037637"/>
              <a:ext cx="11918" cy="4017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1700223" y="4019053"/>
              <a:ext cx="27536" cy="43147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1668987" y="3996748"/>
              <a:ext cx="24567" cy="4387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059374" y="4245068"/>
              <a:ext cx="18608" cy="49083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1985027" y="4198222"/>
              <a:ext cx="34226" cy="55794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1439965" y="3823516"/>
              <a:ext cx="253589" cy="164328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1309836" y="3659231"/>
              <a:ext cx="3012" cy="22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1309836" y="3659231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1278621" y="3625032"/>
              <a:ext cx="31236" cy="4091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1306867" y="359156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1306867" y="359156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1278621" y="3563322"/>
              <a:ext cx="28267" cy="34221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1275631" y="3526134"/>
              <a:ext cx="31258" cy="43147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1284559" y="3699366"/>
              <a:ext cx="31258" cy="4387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1281590" y="3659231"/>
              <a:ext cx="31258" cy="46846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1278621" y="3591564"/>
              <a:ext cx="31236" cy="4017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1291249" y="3733565"/>
              <a:ext cx="27536" cy="1860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2214049" y="4362529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2282458" y="4226485"/>
              <a:ext cx="34226" cy="86251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2403660" y="4130577"/>
              <a:ext cx="33473" cy="83282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2214049" y="4279268"/>
              <a:ext cx="34226" cy="86251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2248254" y="4253995"/>
              <a:ext cx="34226" cy="87003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2620032" y="3944718"/>
              <a:ext cx="37195" cy="98898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2319632" y="4195254"/>
              <a:ext cx="37195" cy="87003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2195440" y="4309746"/>
              <a:ext cx="18630" cy="62462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2548654" y="4009395"/>
              <a:ext cx="31258" cy="92940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2582859" y="3975196"/>
              <a:ext cx="34226" cy="99629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2440833" y="4102314"/>
              <a:ext cx="30505" cy="84035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2725616" y="3873330"/>
              <a:ext cx="15640" cy="86272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2474285" y="4071105"/>
              <a:ext cx="34226" cy="87003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2356806" y="4161055"/>
              <a:ext cx="43154" cy="89972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2515181" y="4037637"/>
              <a:ext cx="30526" cy="89240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657206" y="3913487"/>
              <a:ext cx="34226" cy="98898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697370" y="3891914"/>
              <a:ext cx="22330" cy="89993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1709151" y="3870362"/>
              <a:ext cx="43885" cy="46115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1619164" y="3798995"/>
              <a:ext cx="130151" cy="98898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1678667" y="3910519"/>
              <a:ext cx="8928" cy="5958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1687574" y="3780412"/>
              <a:ext cx="5980" cy="5958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1681636" y="386070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1671977" y="3851778"/>
              <a:ext cx="9681" cy="14884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1671977" y="3780412"/>
              <a:ext cx="2990" cy="2990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1758974" y="3833195"/>
              <a:ext cx="5959" cy="5958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1681636" y="386070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1740387" y="3882256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1767901" y="3907529"/>
              <a:ext cx="18608" cy="1860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1771601" y="3897872"/>
              <a:ext cx="130151" cy="98898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1860835" y="4000469"/>
              <a:ext cx="9681" cy="11916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1767901" y="3972207"/>
              <a:ext cx="74369" cy="4594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2003614" y="4068115"/>
              <a:ext cx="46854" cy="49836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1913627" y="3996748"/>
              <a:ext cx="130151" cy="99651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2053437" y="4030947"/>
              <a:ext cx="18608" cy="31252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1960567" y="4102378"/>
              <a:ext cx="24481" cy="15572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2040787" y="408373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2155298" y="4167744"/>
              <a:ext cx="46876" cy="52073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2065333" y="4173702"/>
              <a:ext cx="71400" cy="46115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2065333" y="4096377"/>
              <a:ext cx="130129" cy="98898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2189503" y="4186328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2152329" y="3547707"/>
              <a:ext cx="46854" cy="49836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2062343" y="3550675"/>
              <a:ext cx="74390" cy="49836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2065333" y="3476341"/>
              <a:ext cx="130129" cy="99629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2183544" y="3566291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2304014" y="3643615"/>
              <a:ext cx="46876" cy="52804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2214049" y="3650304"/>
              <a:ext cx="74369" cy="52804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2217749" y="3575948"/>
              <a:ext cx="130151" cy="98898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2192472" y="3634689"/>
              <a:ext cx="2990" cy="12647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2332260" y="3665920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2356806" y="3749181"/>
              <a:ext cx="74390" cy="52804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2359774" y="3674825"/>
              <a:ext cx="130151" cy="98919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2449761" y="3746213"/>
              <a:ext cx="46854" cy="58741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2483966" y="3767765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2632682" y="3870362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2508490" y="3848057"/>
              <a:ext cx="74390" cy="55773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2601446" y="3842121"/>
              <a:ext cx="46876" cy="61709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2511480" y="3770733"/>
              <a:ext cx="130151" cy="102619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1761942" y="3767765"/>
              <a:ext cx="71400" cy="43147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1851908" y="3761828"/>
              <a:ext cx="46123" cy="49083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1764911" y="3693430"/>
              <a:ext cx="127182" cy="98898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1886112" y="3777422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1913627" y="3866641"/>
              <a:ext cx="71421" cy="46868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2003614" y="3860704"/>
              <a:ext cx="46854" cy="46846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1916617" y="3789316"/>
              <a:ext cx="127160" cy="99651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2031859" y="3876320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2056405" y="3966270"/>
              <a:ext cx="71400" cy="46115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2059374" y="3888946"/>
              <a:ext cx="130151" cy="101888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2211059" y="3935039"/>
              <a:ext cx="3012" cy="21595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2146370" y="3959581"/>
              <a:ext cx="46123" cy="55773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2186534" y="3978165"/>
              <a:ext cx="22" cy="3743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2257913" y="4022021"/>
              <a:ext cx="15640" cy="1563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211059" y="3987822"/>
              <a:ext cx="130151" cy="98898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282458" y="4037637"/>
              <a:ext cx="12649" cy="1860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2208090" y="4065147"/>
              <a:ext cx="71400" cy="49836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2298055" y="4059210"/>
              <a:ext cx="46123" cy="55773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2292118" y="4037637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2282458" y="4056220"/>
              <a:ext cx="2990" cy="22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2292118" y="4037637"/>
              <a:ext cx="2990" cy="22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2282458" y="405622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2282458" y="4052499"/>
              <a:ext cx="22" cy="3743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2282458" y="405249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2282458" y="405622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2282458" y="405622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2282458" y="4052499"/>
              <a:ext cx="22" cy="3743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2332260" y="4080762"/>
              <a:ext cx="3012" cy="22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2009551" y="3653273"/>
              <a:ext cx="46876" cy="52804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1920317" y="3581906"/>
              <a:ext cx="130151" cy="102619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1920317" y="3659231"/>
              <a:ext cx="70669" cy="4981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2037818" y="3674825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2161989" y="3752149"/>
              <a:ext cx="46123" cy="49836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2072023" y="3758838"/>
              <a:ext cx="71400" cy="49105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2121093" y="3721671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2072023" y="3680783"/>
              <a:ext cx="130151" cy="99651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2046725" y="3740255"/>
              <a:ext cx="6733" cy="14884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2186534" y="3773723"/>
              <a:ext cx="22" cy="3721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2285427" y="3833195"/>
              <a:ext cx="9681" cy="8948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2217749" y="3780412"/>
              <a:ext cx="126429" cy="101866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2292118" y="3833195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2214049" y="3857715"/>
              <a:ext cx="71400" cy="52826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2304014" y="3851778"/>
              <a:ext cx="46876" cy="58762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2338219" y="387632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2455699" y="3950655"/>
              <a:ext cx="46876" cy="58762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2366465" y="3953623"/>
              <a:ext cx="70669" cy="55794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2412566" y="3916456"/>
              <a:ext cx="12671" cy="1563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369455" y="3879288"/>
              <a:ext cx="127160" cy="98898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2486935" y="3978165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634782" y="3643615"/>
              <a:ext cx="25320" cy="92940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1771601" y="3547707"/>
              <a:ext cx="14908" cy="68420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1892071" y="3461456"/>
              <a:ext cx="12649" cy="67688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1842248" y="3498645"/>
              <a:ext cx="18608" cy="64699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1820693" y="3513508"/>
              <a:ext cx="15618" cy="654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1870494" y="3476341"/>
              <a:ext cx="12671" cy="65430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913627" y="3439152"/>
              <a:ext cx="21599" cy="74378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1963450" y="3420568"/>
              <a:ext cx="15640" cy="55794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1987996" y="3424289"/>
              <a:ext cx="9681" cy="27531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941894" y="3427257"/>
              <a:ext cx="15640" cy="64699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1740387" y="3563322"/>
              <a:ext cx="24546" cy="77324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1613226" y="3665920"/>
              <a:ext cx="18608" cy="89219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1594640" y="3687472"/>
              <a:ext cx="18608" cy="83282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1796147" y="3529123"/>
              <a:ext cx="15640" cy="68420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1529952" y="3749181"/>
              <a:ext cx="18608" cy="40157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1663049" y="3625032"/>
              <a:ext cx="21577" cy="87003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1557466" y="3724639"/>
              <a:ext cx="15618" cy="64699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1715841" y="3584874"/>
              <a:ext cx="18608" cy="81067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1690564" y="3603458"/>
              <a:ext cx="18608" cy="84035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1576053" y="3706056"/>
              <a:ext cx="18608" cy="74378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1982037" y="3120218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1325454" y="3117250"/>
              <a:ext cx="684119" cy="644600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1982037" y="3120218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1337350" y="3746213"/>
              <a:ext cx="22" cy="2990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003614" y="3343243"/>
              <a:ext cx="12649" cy="9701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1306867" y="3526134"/>
              <a:ext cx="22" cy="18627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1306867" y="3587843"/>
              <a:ext cx="2990" cy="25316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1309836" y="3625032"/>
              <a:ext cx="22" cy="1860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1306867" y="359156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1306867" y="3560333"/>
              <a:ext cx="2990" cy="1563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1315795" y="3733565"/>
              <a:ext cx="2990" cy="2990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1982037" y="3120218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1257044" y="3095676"/>
              <a:ext cx="1502798" cy="1298105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1507643" y="3401984"/>
              <a:ext cx="511610" cy="405959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1368586" y="3164074"/>
              <a:ext cx="594885" cy="560586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1306867" y="359156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1309836" y="3659231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1597608" y="3780412"/>
              <a:ext cx="177005" cy="176222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1740387" y="3671856"/>
              <a:ext cx="176252" cy="176222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1898009" y="3563322"/>
              <a:ext cx="177005" cy="176954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2043756" y="3454767"/>
              <a:ext cx="177005" cy="17994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1749293" y="3876320"/>
              <a:ext cx="177005" cy="177857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1892071" y="3770733"/>
              <a:ext cx="176983" cy="1769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2050446" y="3662199"/>
              <a:ext cx="176252" cy="176954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2195440" y="3554396"/>
              <a:ext cx="177005" cy="176222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1892071" y="3978165"/>
              <a:ext cx="176983" cy="176954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2034828" y="3870362"/>
              <a:ext cx="176252" cy="176222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2192472" y="3761828"/>
              <a:ext cx="177005" cy="176201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2338219" y="3653273"/>
              <a:ext cx="176983" cy="179019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2043756" y="4074804"/>
              <a:ext cx="177005" cy="176222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2186534" y="3969238"/>
              <a:ext cx="179952" cy="176222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2344156" y="3860704"/>
              <a:ext cx="177005" cy="176954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2489903" y="3752149"/>
              <a:ext cx="177005" cy="1769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1811765" y="3922414"/>
              <a:ext cx="52813" cy="46846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1950822" y="3817579"/>
              <a:ext cx="65441" cy="52804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2109197" y="3709024"/>
              <a:ext cx="58772" cy="4891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1947832" y="4025011"/>
              <a:ext cx="65463" cy="40157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2093579" y="3916456"/>
              <a:ext cx="55782" cy="46868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2257913" y="3804932"/>
              <a:ext cx="49091" cy="52804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2093579" y="4120898"/>
              <a:ext cx="58772" cy="42416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2245263" y="4009395"/>
              <a:ext cx="65463" cy="57687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282458" y="4052499"/>
              <a:ext cx="22" cy="3743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399938" y="3903808"/>
              <a:ext cx="65463" cy="40931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1660081" y="3839131"/>
              <a:ext cx="33473" cy="4017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1678667" y="3814611"/>
              <a:ext cx="40164" cy="43125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2109197" y="3510540"/>
              <a:ext cx="11918" cy="12647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2112166" y="3510540"/>
              <a:ext cx="34226" cy="35533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2136711" y="3532092"/>
              <a:ext cx="12649" cy="12669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2257913" y="3597522"/>
              <a:ext cx="43154" cy="44373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2409597" y="3709024"/>
              <a:ext cx="24567" cy="30328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2552376" y="3804932"/>
              <a:ext cx="24546" cy="24563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2570962" y="3810890"/>
              <a:ext cx="24546" cy="28263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8"/>
            <p:cNvSpPr/>
            <p:nvPr/>
          </p:nvSpPr>
          <p:spPr>
            <a:xfrm>
              <a:off x="1963450" y="3619074"/>
              <a:ext cx="37195" cy="33468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8"/>
            <p:cNvSpPr/>
            <p:nvPr/>
          </p:nvSpPr>
          <p:spPr>
            <a:xfrm>
              <a:off x="1799116" y="3717950"/>
              <a:ext cx="52813" cy="49836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9" name="Google Shape;1689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" name="Google Shape;3338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9" name="Google Shape;3339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9" name="Google Shape;3369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70" name="Google Shape;3370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0" name="Google Shape;3400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2" name="Google Shape;3402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3" name="Google Shape;3403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5" name="Google Shape;3425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4" name="Google Shape;3464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5" name="Google Shape;3465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6" name="Google Shape;3476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7" name="Google Shape;3477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9" name="Google Shape;3489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90" name="Google Shape;3490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1" name="Google Shape;3491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2" name="Google Shape;3492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3" name="Google Shape;3513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15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B30E841-AF36-46C9-B67A-AC2474D9F6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15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15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321775D-9BB2-4AC2-8019-9BBDE945D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00" name="Google Shape;2100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01" name="Google Shape;2101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2" name="Google Shape;2102;p14"/>
          <p:cNvGrpSpPr/>
          <p:nvPr/>
        </p:nvGrpSpPr>
        <p:grpSpPr>
          <a:xfrm rot="8820624">
            <a:off x="7872129" y="-217231"/>
            <a:ext cx="2052321" cy="1362055"/>
            <a:chOff x="508625" y="1276225"/>
            <a:chExt cx="388750" cy="258000"/>
          </a:xfrm>
        </p:grpSpPr>
        <p:sp>
          <p:nvSpPr>
            <p:cNvPr id="2103" name="Google Shape;2103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14"/>
          <p:cNvSpPr/>
          <p:nvPr/>
        </p:nvSpPr>
        <p:spPr>
          <a:xfrm>
            <a:off x="8080479" y="3916603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2" name="Google Shape;2122;p14"/>
          <p:cNvGrpSpPr/>
          <p:nvPr/>
        </p:nvGrpSpPr>
        <p:grpSpPr>
          <a:xfrm>
            <a:off x="7958348" y="3529986"/>
            <a:ext cx="890665" cy="960198"/>
            <a:chOff x="7769968" y="3326773"/>
            <a:chExt cx="1079332" cy="1163594"/>
          </a:xfrm>
        </p:grpSpPr>
        <p:sp>
          <p:nvSpPr>
            <p:cNvPr id="2123" name="Google Shape;2123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3" name="Google Shape;2133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4" name="Google Shape;2134;p14"/>
          <p:cNvGrpSpPr/>
          <p:nvPr/>
        </p:nvGrpSpPr>
        <p:grpSpPr>
          <a:xfrm>
            <a:off x="617777" y="4381923"/>
            <a:ext cx="1217971" cy="575552"/>
            <a:chOff x="617775" y="4327922"/>
            <a:chExt cx="1217971" cy="575552"/>
          </a:xfrm>
        </p:grpSpPr>
        <p:sp>
          <p:nvSpPr>
            <p:cNvPr id="2135" name="Google Shape;2135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71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8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" Target="slide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g"/><Relationship Id="rId4" Type="http://schemas.openxmlformats.org/officeDocument/2006/relationships/slide" Target="slide1.xml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p62"/>
          <p:cNvSpPr txBox="1">
            <a:spLocks noGrp="1"/>
          </p:cNvSpPr>
          <p:nvPr>
            <p:ph type="title"/>
          </p:nvPr>
        </p:nvSpPr>
        <p:spPr>
          <a:xfrm>
            <a:off x="1010093" y="1316225"/>
            <a:ext cx="7315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 pitchFamily="18" charset="0"/>
                <a:cs typeface="Times New Roman" pitchFamily="18" charset="0"/>
              </a:rPr>
              <a:t>Khởi động:Trò chơi </a:t>
            </a:r>
            <a:br>
              <a:rPr lang="en" sz="4800">
                <a:latin typeface="Times New Roman" pitchFamily="18" charset="0"/>
                <a:cs typeface="Times New Roman" pitchFamily="18" charset="0"/>
              </a:rPr>
            </a:br>
            <a:r>
              <a:rPr lang="en" sz="4800">
                <a:latin typeface="Times New Roman" pitchFamily="18" charset="0"/>
                <a:cs typeface="Times New Roman" pitchFamily="18" charset="0"/>
              </a:rPr>
              <a:t>“Ô </a:t>
            </a:r>
            <a:r>
              <a:rPr lang="en" sz="4800" dirty="0">
                <a:latin typeface="Times New Roman" pitchFamily="18" charset="0"/>
                <a:cs typeface="Times New Roman" pitchFamily="18" charset="0"/>
              </a:rPr>
              <a:t>chữ bí mật”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72" y="1015423"/>
            <a:ext cx="5201542" cy="17811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992582" y="504784"/>
            <a:ext cx="23750" cy="23869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949538" y="1650754"/>
            <a:ext cx="19713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87690" y="623540"/>
            <a:ext cx="0" cy="2185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78826" y="3130668"/>
            <a:ext cx="5415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51a: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51b: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51c: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6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p63"/>
          <p:cNvSpPr txBox="1">
            <a:spLocks noGrp="1"/>
          </p:cNvSpPr>
          <p:nvPr>
            <p:ph type="subTitle" idx="1"/>
          </p:nvPr>
        </p:nvSpPr>
        <p:spPr>
          <a:xfrm>
            <a:off x="1887007" y="1820986"/>
            <a:ext cx="2459362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itchFamily="18" charset="0"/>
                <a:cs typeface="Times New Roman" pitchFamily="18" charset="0"/>
              </a:rPr>
              <a:t>Lấy một số hình có trục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" sz="3600" b="1" dirty="0">
                <a:latin typeface="Times New Roman" pitchFamily="18" charset="0"/>
                <a:cs typeface="Times New Roman" pitchFamily="18" charset="0"/>
              </a:rPr>
              <a:t>i xứng trong thực tiễn.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87" y="1270661"/>
            <a:ext cx="2341227" cy="2275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158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20"/>
            <a:ext cx="2232561" cy="3458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61" y="0"/>
            <a:ext cx="1719072" cy="283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90" y="2509138"/>
            <a:ext cx="3893681" cy="245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21" y="627501"/>
            <a:ext cx="2707574" cy="4010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89" y="238879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51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194" y="843148"/>
            <a:ext cx="5967352" cy="940952"/>
          </a:xfrm>
        </p:spPr>
        <p:txBody>
          <a:bodyPr/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068" y="2505693"/>
            <a:ext cx="1365663" cy="13775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1911925" y="2505693"/>
            <a:ext cx="1876301" cy="1377538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Extract 6"/>
          <p:cNvSpPr/>
          <p:nvPr/>
        </p:nvSpPr>
        <p:spPr>
          <a:xfrm>
            <a:off x="3954479" y="2499751"/>
            <a:ext cx="1567547" cy="1377538"/>
          </a:xfrm>
          <a:prstGeom prst="flowChartExtra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5652655" y="2499751"/>
            <a:ext cx="1650670" cy="1377538"/>
          </a:xfrm>
          <a:prstGeom prst="parallelogram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7303325" y="2398816"/>
            <a:ext cx="1638795" cy="1484415"/>
          </a:xfrm>
          <a:prstGeom prst="diamon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6" y="166255"/>
            <a:ext cx="2802574" cy="1837210"/>
          </a:xfrm>
          <a:prstGeom prst="rect">
            <a:avLst/>
          </a:prstGeom>
        </p:spPr>
      </p:pic>
      <p:grpSp>
        <p:nvGrpSpPr>
          <p:cNvPr id="11" name="Google Shape;10959;p57"/>
          <p:cNvGrpSpPr/>
          <p:nvPr/>
        </p:nvGrpSpPr>
        <p:grpSpPr>
          <a:xfrm>
            <a:off x="1350300" y="128922"/>
            <a:ext cx="801920" cy="676893"/>
            <a:chOff x="1297654" y="1504481"/>
            <a:chExt cx="349354" cy="362223"/>
          </a:xfrm>
          <a:solidFill>
            <a:srgbClr val="002060"/>
          </a:solidFill>
        </p:grpSpPr>
        <p:sp>
          <p:nvSpPr>
            <p:cNvPr id="12" name="Google Shape;10960;p57"/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61;p57"/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62;p57"/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326;p42"/>
          <p:cNvGrpSpPr/>
          <p:nvPr/>
        </p:nvGrpSpPr>
        <p:grpSpPr>
          <a:xfrm>
            <a:off x="2195324" y="91590"/>
            <a:ext cx="2982318" cy="751558"/>
            <a:chOff x="1690075" y="1628700"/>
            <a:chExt cx="1309500" cy="457075"/>
          </a:xfrm>
        </p:grpSpPr>
        <p:sp>
          <p:nvSpPr>
            <p:cNvPr id="16" name="Google Shape;1327;p42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8;p42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4127" y="236536"/>
            <a:ext cx="264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2212" y="754079"/>
            <a:ext cx="1365663" cy="13775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841663" y="760018"/>
            <a:ext cx="1876301" cy="1377538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Extract 4"/>
          <p:cNvSpPr/>
          <p:nvPr/>
        </p:nvSpPr>
        <p:spPr>
          <a:xfrm>
            <a:off x="6858000" y="688768"/>
            <a:ext cx="1739735" cy="1377538"/>
          </a:xfrm>
          <a:prstGeom prst="flowChartExtra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03761" y="2844135"/>
            <a:ext cx="1650670" cy="1377538"/>
          </a:xfrm>
          <a:prstGeom prst="parallelogram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6840175" y="2820376"/>
            <a:ext cx="1638795" cy="1484415"/>
          </a:xfrm>
          <a:prstGeom prst="diamon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15043" y="273132"/>
            <a:ext cx="0" cy="2208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883" y="1442848"/>
            <a:ext cx="2505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8299" y="433445"/>
            <a:ext cx="1929738" cy="1995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5019" y="385947"/>
            <a:ext cx="1995055" cy="2006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6966" y="1446802"/>
            <a:ext cx="2505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79813" y="344381"/>
            <a:ext cx="0" cy="2208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39742" y="219689"/>
            <a:ext cx="0" cy="2208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57057" y="1092529"/>
            <a:ext cx="2125691" cy="1116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02682" y="1151905"/>
            <a:ext cx="2006933" cy="1045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659571" y="2522747"/>
            <a:ext cx="1" cy="2079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531425" y="3562584"/>
            <a:ext cx="229193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09750" y="2547250"/>
            <a:ext cx="4186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08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0" y="3644627"/>
            <a:ext cx="771525" cy="2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8" y="3518585"/>
            <a:ext cx="1472327" cy="2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" y="3070006"/>
            <a:ext cx="1593034" cy="64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20" y="2203997"/>
            <a:ext cx="2373312" cy="16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92" y="3950320"/>
            <a:ext cx="3002408" cy="125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06" y="3755059"/>
            <a:ext cx="2408237" cy="2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20" y="3074422"/>
            <a:ext cx="1074520" cy="9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810941"/>
            <a:ext cx="2957512" cy="62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98" y="1488569"/>
            <a:ext cx="2959100" cy="4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6" y="1766888"/>
            <a:ext cx="908050" cy="13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35" y="2893091"/>
            <a:ext cx="2817812" cy="6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93" y="2612389"/>
            <a:ext cx="2261912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45" y="2668147"/>
            <a:ext cx="1028700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4" y="661987"/>
            <a:ext cx="3222626" cy="81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90" y="694135"/>
            <a:ext cx="384011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63" y="1019409"/>
            <a:ext cx="1033462" cy="21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03" y="2307179"/>
            <a:ext cx="1817687" cy="9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4" y="917504"/>
            <a:ext cx="2098675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96" y="1524596"/>
            <a:ext cx="969962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1" y="1810941"/>
            <a:ext cx="944563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04181"/>
            <a:ext cx="4297363" cy="5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68" y="425414"/>
            <a:ext cx="2261912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-136568" y="404575"/>
            <a:ext cx="5474525" cy="1385591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tòi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26" y="0"/>
            <a:ext cx="2802574" cy="1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8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11" y="1510498"/>
            <a:ext cx="7671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Pas-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1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14369"/>
            <a:ext cx="7704000" cy="477600"/>
          </a:xfrm>
        </p:spPr>
        <p:txBody>
          <a:bodyPr/>
          <a:lstStyle/>
          <a:p>
            <a:r>
              <a:rPr lang="e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152475"/>
            <a:ext cx="7025912" cy="3450900"/>
          </a:xfrm>
        </p:spPr>
        <p:txBody>
          <a:bodyPr/>
          <a:lstStyle/>
          <a:p>
            <a:pPr marL="171450" indent="-171450" algn="just"/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vi-VN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lạ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các dạng bài tập đã chữa trong giờ học.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/>
            <a:r>
              <a:rPr lang="vi-VN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 algn="just"/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3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oogle Shape;631;p26"/>
          <p:cNvGrpSpPr/>
          <p:nvPr/>
        </p:nvGrpSpPr>
        <p:grpSpPr>
          <a:xfrm>
            <a:off x="7145558" y="2160216"/>
            <a:ext cx="1986048" cy="2004827"/>
            <a:chOff x="1339725" y="238075"/>
            <a:chExt cx="2758000" cy="2769525"/>
          </a:xfrm>
        </p:grpSpPr>
        <p:sp>
          <p:nvSpPr>
            <p:cNvPr id="5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88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p38"/>
          <p:cNvSpPr txBox="1">
            <a:spLocks noGrp="1"/>
          </p:cNvSpPr>
          <p:nvPr>
            <p:ph type="title"/>
          </p:nvPr>
        </p:nvSpPr>
        <p:spPr>
          <a:xfrm>
            <a:off x="708125" y="12436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itchFamily="18" charset="0"/>
                <a:cs typeface="Times New Roman" pitchFamily="18" charset="0"/>
              </a:rPr>
              <a:t>Luật chơi:</a:t>
            </a:r>
            <a:endParaRPr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9" name="Google Shape;3529;p38"/>
          <p:cNvSpPr txBox="1">
            <a:spLocks noGrp="1"/>
          </p:cNvSpPr>
          <p:nvPr>
            <p:ph type="body" idx="1"/>
          </p:nvPr>
        </p:nvSpPr>
        <p:spPr>
          <a:xfrm>
            <a:off x="743751" y="135435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buClr>
                <a:schemeClr val="dk2"/>
              </a:buClr>
              <a:buNone/>
            </a:pP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Khi trả lời đúng mỗi câu hỏi thì một p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ần thông điệp sẽ được hé lộ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32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8" grpId="0"/>
      <p:bldP spid="35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604847" y="1207477"/>
            <a:ext cx="1529861" cy="1493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pic>
        <p:nvPicPr>
          <p:cNvPr id="9" name="Picture 8" descr="thong diep 5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03" y="212121"/>
            <a:ext cx="5505945" cy="47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1923803" y="212121"/>
            <a:ext cx="2752972" cy="23884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u="sng" dirty="0" err="1">
                <a:solidFill>
                  <a:srgbClr val="43574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676775" y="212121"/>
            <a:ext cx="2752972" cy="23885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76775" y="2600697"/>
            <a:ext cx="2752973" cy="23885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1922409" y="2600697"/>
            <a:ext cx="2752972" cy="23885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u="sng" dirty="0" err="1">
                <a:solidFill>
                  <a:srgbClr val="43574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382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164774" y="3550722"/>
            <a:ext cx="445325" cy="49256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6934200" y="3771900"/>
            <a:ext cx="2209800" cy="137160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Quay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5" y="220268"/>
            <a:ext cx="882336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GT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93497"/>
              </p:ext>
            </p:extLst>
          </p:nvPr>
        </p:nvGraphicFramePr>
        <p:xfrm>
          <a:off x="6146800" y="2514600"/>
          <a:ext cx="9144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457677" imgH="793306" progId="Equation.DSMT4">
                  <p:embed/>
                </p:oleObj>
              </mc:Choice>
              <mc:Fallback>
                <p:oleObj name="Equation" r:id="rId5" imgW="457677" imgH="793306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2514600"/>
                        <a:ext cx="9144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64774" y="3073792"/>
            <a:ext cx="2826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marL="342900" indent="-342900">
              <a:buAutoNum type="alphaU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</a:t>
            </a:r>
          </a:p>
          <a:p>
            <a:pPr marL="342900" indent="-342900">
              <a:buAutoNum type="alphaU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 marL="342900" indent="-342900">
              <a:buAutoNum type="alphaU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65" y="1142608"/>
            <a:ext cx="1808040" cy="1523528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05" y="1175950"/>
            <a:ext cx="1724412" cy="1454561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3" y="1258306"/>
            <a:ext cx="1724412" cy="143308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7" y="1229175"/>
            <a:ext cx="1859948" cy="1551029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068781" y="2643764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93193" y="2630511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9192" y="2666136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9367" y="2661806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478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4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990600" y="3194462"/>
            <a:ext cx="493816" cy="5613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6934200" y="3771900"/>
            <a:ext cx="2209800" cy="137160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Quay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80989"/>
            <a:ext cx="762000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599" y="1693718"/>
            <a:ext cx="31420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807034" y="1693718"/>
            <a:ext cx="1947553" cy="18570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6934200" y="3771900"/>
            <a:ext cx="2209800" cy="137160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Quay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260" y="171450"/>
            <a:ext cx="856210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23228"/>
              </p:ext>
            </p:extLst>
          </p:nvPr>
        </p:nvGraphicFramePr>
        <p:xfrm>
          <a:off x="6508750" y="2516981"/>
          <a:ext cx="1905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57677" imgH="793306" progId="Equation.DSMT4">
                  <p:embed/>
                </p:oleObj>
              </mc:Choice>
              <mc:Fallback>
                <p:oleObj name="Equation" r:id="rId4" imgW="457677" imgH="793306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516981"/>
                        <a:ext cx="1905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exagon 5"/>
          <p:cNvSpPr/>
          <p:nvPr/>
        </p:nvSpPr>
        <p:spPr>
          <a:xfrm>
            <a:off x="356260" y="914399"/>
            <a:ext cx="1520041" cy="1377538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41319" y="855021"/>
            <a:ext cx="1460665" cy="149629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4524499" y="733142"/>
            <a:ext cx="1662546" cy="1686297"/>
          </a:xfrm>
          <a:prstGeom prst="diamon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34200" y="902524"/>
            <a:ext cx="1497281" cy="13775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001" y="2419439"/>
            <a:ext cx="24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8819" y="2453384"/>
            <a:ext cx="162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1695" y="2453384"/>
            <a:ext cx="162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9826" y="2417757"/>
            <a:ext cx="162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3811" y="3015290"/>
            <a:ext cx="3241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13811" y="3479470"/>
            <a:ext cx="427508" cy="44376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 animBg="1"/>
      <p:bldP spid="15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6934200" y="3771900"/>
            <a:ext cx="2209800" cy="1371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Quay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50" y="120349"/>
            <a:ext cx="89302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570016" y="620486"/>
            <a:ext cx="1555667" cy="1472540"/>
          </a:xfrm>
          <a:prstGeom prst="triangle">
            <a:avLst/>
          </a:prstGeom>
          <a:noFill/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90701" y="644237"/>
            <a:ext cx="1508166" cy="147254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6720939" y="656112"/>
            <a:ext cx="1662546" cy="1686297"/>
          </a:xfrm>
          <a:prstGeom prst="diamond">
            <a:avLst/>
          </a:prstGeom>
          <a:noFill/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6887" y="2272036"/>
            <a:ext cx="171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4450" y="2272036"/>
            <a:ext cx="1626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0755" y="2239277"/>
            <a:ext cx="162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2439039"/>
            <a:ext cx="162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153331"/>
              </p:ext>
            </p:extLst>
          </p:nvPr>
        </p:nvGraphicFramePr>
        <p:xfrm>
          <a:off x="4536372" y="837565"/>
          <a:ext cx="1971303" cy="103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2423165" imgH="1274067" progId="FXDraw.Graphic">
                  <p:embed/>
                </p:oleObj>
              </mc:Choice>
              <mc:Fallback>
                <p:oleObj r:id="rId4" imgW="2423165" imgH="1274067" progId="FXDraw.Graphic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372" y="837565"/>
                        <a:ext cx="1971303" cy="1038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88821" y="2979922"/>
            <a:ext cx="32063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88821" y="3887863"/>
            <a:ext cx="451262" cy="434755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4" grpId="0" animBg="1"/>
      <p:bldP spid="15" grpId="0"/>
      <p:bldP spid="16" grpId="0"/>
      <p:bldP spid="17" grpId="0"/>
      <p:bldP spid="18" grpId="0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9" name="Google Shape;3569;p41"/>
          <p:cNvGrpSpPr/>
          <p:nvPr/>
        </p:nvGrpSpPr>
        <p:grpSpPr>
          <a:xfrm>
            <a:off x="1129025" y="463138"/>
            <a:ext cx="7361832" cy="4185879"/>
            <a:chOff x="1129025" y="609299"/>
            <a:chExt cx="6902748" cy="3837843"/>
          </a:xfrm>
        </p:grpSpPr>
        <p:sp>
          <p:nvSpPr>
            <p:cNvPr id="3570" name="Google Shape;3570;p41"/>
            <p:cNvSpPr/>
            <p:nvPr/>
          </p:nvSpPr>
          <p:spPr>
            <a:xfrm>
              <a:off x="1129025" y="609299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1"/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2" name="Google Shape;3572;p41"/>
          <p:cNvSpPr txBox="1">
            <a:spLocks noGrp="1"/>
          </p:cNvSpPr>
          <p:nvPr>
            <p:ph type="title"/>
          </p:nvPr>
        </p:nvSpPr>
        <p:spPr>
          <a:xfrm>
            <a:off x="1421573" y="118754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09" y="1418936"/>
            <a:ext cx="68481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0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86" y="771275"/>
            <a:ext cx="1459431" cy="1473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07" y="2814452"/>
            <a:ext cx="5201542" cy="1781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180" y="1021279"/>
            <a:ext cx="5321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534525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9E6DF5"/>
      </a:dk1>
      <a:lt1>
        <a:srgbClr val="FFFFFF"/>
      </a:lt1>
      <a:dk2>
        <a:srgbClr val="0E663E"/>
      </a:dk2>
      <a:lt2>
        <a:srgbClr val="FA73C4"/>
      </a:lt2>
      <a:accent1>
        <a:srgbClr val="F03F80"/>
      </a:accent1>
      <a:accent2>
        <a:srgbClr val="FE5895"/>
      </a:accent2>
      <a:accent3>
        <a:srgbClr val="B0C2B0"/>
      </a:accent3>
      <a:accent4>
        <a:srgbClr val="D4B5FF"/>
      </a:accent4>
      <a:accent5>
        <a:srgbClr val="B084FE"/>
      </a:accent5>
      <a:accent6>
        <a:srgbClr val="F8E9FB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520</Words>
  <Application>Microsoft Office PowerPoint</Application>
  <PresentationFormat>On-screen Show (16:9)</PresentationFormat>
  <Paragraphs>64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Lato</vt:lpstr>
      <vt:lpstr>Livvic</vt:lpstr>
      <vt:lpstr>Open Sans</vt:lpstr>
      <vt:lpstr>Patrick Hand</vt:lpstr>
      <vt:lpstr>Roboto Condensed</vt:lpstr>
      <vt:lpstr>Times New Roman</vt:lpstr>
      <vt:lpstr>Cool Doody Thesis by Slidesgo</vt:lpstr>
      <vt:lpstr>Equation</vt:lpstr>
      <vt:lpstr>FXDraw.Graphic</vt:lpstr>
      <vt:lpstr>Khởi động:Trò chơi  “Ô chữ bí mật”</vt:lpstr>
      <vt:lpstr>Luật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cơ bản </vt:lpstr>
      <vt:lpstr>PowerPoint Presentation</vt:lpstr>
      <vt:lpstr>PowerPoint Presentation</vt:lpstr>
      <vt:lpstr>PowerPoint Presentation</vt:lpstr>
      <vt:lpstr>PowerPoint Presentation</vt:lpstr>
      <vt:lpstr>Vẽ và xác định trục đối xứng của các hình sau (nếu có).</vt:lpstr>
      <vt:lpstr>PowerPoint Presentation</vt:lpstr>
      <vt:lpstr>PowerPoint Presentation</vt:lpstr>
      <vt:lpstr>Vận dụng, tìm tòi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HỌC LỚP 6</dc:title>
  <dc:creator>ADMIN</dc:creator>
  <cp:lastModifiedBy>asus</cp:lastModifiedBy>
  <cp:revision>48</cp:revision>
  <dcterms:modified xsi:type="dcterms:W3CDTF">2022-10-31T13:40:12Z</dcterms:modified>
</cp:coreProperties>
</file>