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6.jpg" ContentType="image/gif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f2c7ec788c4544a2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89" r:id="rId2"/>
    <p:sldId id="256" r:id="rId3"/>
    <p:sldId id="329" r:id="rId4"/>
    <p:sldId id="326" r:id="rId5"/>
    <p:sldId id="490" r:id="rId6"/>
    <p:sldId id="331" r:id="rId7"/>
    <p:sldId id="354" r:id="rId8"/>
    <p:sldId id="492" r:id="rId9"/>
    <p:sldId id="334" r:id="rId10"/>
    <p:sldId id="336" r:id="rId11"/>
    <p:sldId id="338" r:id="rId12"/>
    <p:sldId id="493" r:id="rId13"/>
    <p:sldId id="347" r:id="rId14"/>
    <p:sldId id="491" r:id="rId15"/>
    <p:sldId id="494" r:id="rId16"/>
    <p:sldId id="284" r:id="rId17"/>
    <p:sldId id="325" r:id="rId18"/>
    <p:sldId id="257" r:id="rId19"/>
    <p:sldId id="258" r:id="rId20"/>
    <p:sldId id="488" r:id="rId21"/>
    <p:sldId id="260" r:id="rId22"/>
    <p:sldId id="261" r:id="rId23"/>
    <p:sldId id="262" r:id="rId24"/>
    <p:sldId id="263" r:id="rId25"/>
    <p:sldId id="264" r:id="rId26"/>
    <p:sldId id="265" r:id="rId27"/>
    <p:sldId id="2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F8"/>
    <a:srgbClr val="E719CE"/>
    <a:srgbClr val="C63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29940f2c441508b" providerId="LiveId" clId="{D4E72E01-301B-4C91-BD1F-421F07B03206}"/>
    <pc:docChg chg="undo custSel addSld delSld">
      <pc:chgData name="" userId="429940f2c441508b" providerId="LiveId" clId="{D4E72E01-301B-4C91-BD1F-421F07B03206}" dt="2022-10-31T14:03:05.174" v="15" actId="2696"/>
      <pc:docMkLst>
        <pc:docMk/>
      </pc:docMkLst>
      <pc:sldChg chg="add del">
        <pc:chgData name="" userId="429940f2c441508b" providerId="LiveId" clId="{D4E72E01-301B-4C91-BD1F-421F07B03206}" dt="2022-10-31T14:03:05.174" v="14" actId="2696"/>
        <pc:sldMkLst>
          <pc:docMk/>
          <pc:sldMk cId="3808403633" sldId="285"/>
        </pc:sldMkLst>
      </pc:sldChg>
      <pc:sldChg chg="add del">
        <pc:chgData name="" userId="429940f2c441508b" providerId="LiveId" clId="{D4E72E01-301B-4C91-BD1F-421F07B03206}" dt="2022-10-31T14:02:44.416" v="10" actId="2696"/>
        <pc:sldMkLst>
          <pc:docMk/>
          <pc:sldMk cId="1323281298" sldId="350"/>
        </pc:sldMkLst>
      </pc:sldChg>
      <pc:sldChg chg="add del">
        <pc:chgData name="" userId="429940f2c441508b" providerId="LiveId" clId="{D4E72E01-301B-4C91-BD1F-421F07B03206}" dt="2022-10-31T14:03:05.170" v="13" actId="2696"/>
        <pc:sldMkLst>
          <pc:docMk/>
          <pc:sldMk cId="880855787" sldId="351"/>
        </pc:sldMkLst>
      </pc:sldChg>
      <pc:sldChg chg="add del">
        <pc:chgData name="" userId="429940f2c441508b" providerId="LiveId" clId="{D4E72E01-301B-4C91-BD1F-421F07B03206}" dt="2022-10-31T14:03:05.166" v="12" actId="2696"/>
        <pc:sldMkLst>
          <pc:docMk/>
          <pc:sldMk cId="1865104628" sldId="352"/>
        </pc:sldMkLst>
      </pc:sldChg>
      <pc:sldChg chg="add del">
        <pc:chgData name="" userId="429940f2c441508b" providerId="LiveId" clId="{D4E72E01-301B-4C91-BD1F-421F07B03206}" dt="2022-10-31T14:03:05.162" v="11" actId="2696"/>
        <pc:sldMkLst>
          <pc:docMk/>
          <pc:sldMk cId="3635377891" sldId="353"/>
        </pc:sldMkLst>
      </pc:sldChg>
      <pc:sldChg chg="del">
        <pc:chgData name="" userId="429940f2c441508b" providerId="LiveId" clId="{D4E72E01-301B-4C91-BD1F-421F07B03206}" dt="2022-10-31T14:03:05.174" v="15" actId="2696"/>
        <pc:sldMkLst>
          <pc:docMk/>
          <pc:sldMk cId="1933539670" sldId="4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028DC-3D19-48C4-B8CE-C02C8A81BEC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82E8A-9C4C-4359-8040-76B880FEA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8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1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4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2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3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0.xml"/><Relationship Id="rId18" Type="http://schemas.openxmlformats.org/officeDocument/2006/relationships/slide" Target="slide2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microsoft.com/office/2007/relationships/media" Target="../media/media1.WAV"/><Relationship Id="rId16" Type="http://schemas.openxmlformats.org/officeDocument/2006/relationships/slide" Target="slide23.xml"/><Relationship Id="rId20" Type="http://schemas.openxmlformats.org/officeDocument/2006/relationships/slide" Target="slide27.xml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11" Type="http://schemas.openxmlformats.org/officeDocument/2006/relationships/slide" Target="slide18.xml"/><Relationship Id="rId5" Type="http://schemas.openxmlformats.org/officeDocument/2006/relationships/image" Target="../media/image3.png"/><Relationship Id="rId15" Type="http://schemas.openxmlformats.org/officeDocument/2006/relationships/slide" Target="slide22.xml"/><Relationship Id="rId10" Type="http://schemas.openxmlformats.org/officeDocument/2006/relationships/image" Target="../media/image7.png"/><Relationship Id="rId19" Type="http://schemas.openxmlformats.org/officeDocument/2006/relationships/slide" Target="slide26.xml"/><Relationship Id="rId4" Type="http://schemas.openxmlformats.org/officeDocument/2006/relationships/image" Target="../media/image2.jpg"/><Relationship Id="rId9" Type="http://schemas.openxmlformats.org/officeDocument/2006/relationships/image" Target="../media/image6.gif"/><Relationship Id="rId14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0.xml"/><Relationship Id="rId18" Type="http://schemas.openxmlformats.org/officeDocument/2006/relationships/slide" Target="slide2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microsoft.com/office/2007/relationships/media" Target="../media/media1.WAV"/><Relationship Id="rId16" Type="http://schemas.openxmlformats.org/officeDocument/2006/relationships/slide" Target="slide23.xml"/><Relationship Id="rId20" Type="http://schemas.openxmlformats.org/officeDocument/2006/relationships/slide" Target="slide27.xml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11" Type="http://schemas.openxmlformats.org/officeDocument/2006/relationships/slide" Target="slide18.xml"/><Relationship Id="rId5" Type="http://schemas.openxmlformats.org/officeDocument/2006/relationships/image" Target="../media/image8.jpg"/><Relationship Id="rId15" Type="http://schemas.openxmlformats.org/officeDocument/2006/relationships/slide" Target="slide22.xml"/><Relationship Id="rId10" Type="http://schemas.openxmlformats.org/officeDocument/2006/relationships/image" Target="../media/image7.png"/><Relationship Id="rId19" Type="http://schemas.openxmlformats.org/officeDocument/2006/relationships/slide" Target="slide26.xml"/><Relationship Id="rId4" Type="http://schemas.openxmlformats.org/officeDocument/2006/relationships/image" Target="../media/image2.jpg"/><Relationship Id="rId9" Type="http://schemas.openxmlformats.org/officeDocument/2006/relationships/image" Target="../media/image6.gif"/><Relationship Id="rId1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0.png"/><Relationship Id="rId5" Type="http://schemas.openxmlformats.org/officeDocument/2006/relationships/slide" Target="slide2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385BF1-D20B-4278-9CEB-28A1AF4EE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43" y="1442400"/>
            <a:ext cx="5187878" cy="449414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90522" y="23317"/>
            <a:ext cx="7270580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5" y="730229"/>
            <a:ext cx="5637608" cy="309641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461486"/>
            <a:ext cx="1346200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2</a:t>
            </a:r>
          </a:p>
        </p:txBody>
      </p:sp>
      <p:sp>
        <p:nvSpPr>
          <p:cNvPr id="42" name="Rectangle 41">
            <a:hlinkClick r:id="rId12" action="ppaction://hlinksldjump"/>
          </p:cNvPr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3</a:t>
            </a:r>
          </a:p>
        </p:txBody>
      </p:sp>
      <p:sp>
        <p:nvSpPr>
          <p:cNvPr id="45" name="Rectangle 44">
            <a:hlinkClick r:id="rId13" action="ppaction://hlinksldjump"/>
          </p:cNvPr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4</a:t>
            </a:r>
          </a:p>
        </p:txBody>
      </p:sp>
      <p:sp>
        <p:nvSpPr>
          <p:cNvPr id="47" name="Rectangle 46">
            <a:hlinkClick r:id="rId14" action="ppaction://hlinksldjump"/>
          </p:cNvPr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4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5</a:t>
            </a:r>
          </a:p>
        </p:txBody>
      </p:sp>
      <p:sp>
        <p:nvSpPr>
          <p:cNvPr id="49" name="Rectangle 48">
            <a:hlinkClick r:id="rId15" action="ppaction://hlinksldjump"/>
          </p:cNvPr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6</a:t>
            </a:r>
          </a:p>
        </p:txBody>
      </p:sp>
      <p:sp>
        <p:nvSpPr>
          <p:cNvPr id="61" name="Rectangle 60">
            <a:hlinkClick r:id="rId16" action="ppaction://hlinksldjump"/>
          </p:cNvPr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6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7</a:t>
            </a:r>
          </a:p>
        </p:txBody>
      </p:sp>
      <p:sp>
        <p:nvSpPr>
          <p:cNvPr id="63" name="Rectangle 62">
            <a:hlinkClick r:id="rId17" action="ppaction://hlinksldjump"/>
          </p:cNvPr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2832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8</a:t>
            </a:r>
          </a:p>
        </p:txBody>
      </p:sp>
      <p:sp>
        <p:nvSpPr>
          <p:cNvPr id="65" name="Rectangle 64">
            <a:hlinkClick r:id="rId18" action="ppaction://hlinksldjump"/>
          </p:cNvPr>
          <p:cNvSpPr/>
          <p:nvPr/>
        </p:nvSpPr>
        <p:spPr>
          <a:xfrm>
            <a:off x="52832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8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9</a:t>
            </a:r>
          </a:p>
        </p:txBody>
      </p:sp>
      <p:sp>
        <p:nvSpPr>
          <p:cNvPr id="67" name="Rectangle 66">
            <a:hlinkClick r:id="rId19" action="ppaction://hlinksldjump"/>
          </p:cNvPr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9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10</a:t>
            </a:r>
          </a:p>
        </p:txBody>
      </p:sp>
      <p:sp>
        <p:nvSpPr>
          <p:cNvPr id="69" name="Rectangle 68">
            <a:hlinkClick r:id="rId20" action="ppaction://hlinksldjump"/>
          </p:cNvPr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10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59923" y="98864"/>
            <a:ext cx="711200" cy="7112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BD3635-F4F0-461C-A871-72CFE0CBBC2A}"/>
              </a:ext>
            </a:extLst>
          </p:cNvPr>
          <p:cNvSpPr txBox="1"/>
          <p:nvPr/>
        </p:nvSpPr>
        <p:spPr>
          <a:xfrm>
            <a:off x="1169894" y="1348672"/>
            <a:ext cx="10534426" cy="48320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.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D1EFFF-B4A1-47ED-951A-F18BA1B4DC42}"/>
              </a:ext>
            </a:extLst>
          </p:cNvPr>
          <p:cNvSpPr txBox="1"/>
          <p:nvPr/>
        </p:nvSpPr>
        <p:spPr>
          <a:xfrm>
            <a:off x="2006846" y="1399855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Huớng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0888" y="1096745"/>
            <a:ext cx="4040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TAM GIÁC ĐỀU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4511" y="2068928"/>
            <a:ext cx="2489557" cy="641667"/>
            <a:chOff x="628303" y="3138058"/>
            <a:chExt cx="1867168" cy="481250"/>
          </a:xfrm>
        </p:grpSpPr>
        <p:sp>
          <p:nvSpPr>
            <p:cNvPr id="2" name="TextBox 1"/>
            <p:cNvSpPr txBox="1"/>
            <p:nvPr/>
          </p:nvSpPr>
          <p:spPr>
            <a:xfrm>
              <a:off x="1003236" y="3155292"/>
              <a:ext cx="1492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i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400" b="1" i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b="1" i="1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xét</a:t>
              </a:r>
              <a:r>
                <a:rPr lang="en-US" sz="3400" b="1" i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7" t="17778" r="28898" b="25995"/>
            <a:stretch/>
          </p:blipFill>
          <p:spPr>
            <a:xfrm>
              <a:off x="628303" y="3138058"/>
              <a:ext cx="438497" cy="48125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334068" y="2101524"/>
            <a:ext cx="43989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2065" y="2658986"/>
            <a:ext cx="7266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Font typeface="Arial" pitchFamily="34" charset="0"/>
              <a:buChar char="•"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AB = BC = CA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8291" y="3220084"/>
            <a:ext cx="75713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Font typeface="Arial" pitchFamily="34" charset="0"/>
              <a:buChar char="•"/>
            </a:pP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622" y="33079"/>
            <a:ext cx="125448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460" y="505289"/>
            <a:ext cx="1124185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67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TAM GIÁC ĐỀU – HÌNH VUÔNG - LỤC GIÁC ĐỀU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43240" y="3820405"/>
            <a:ext cx="7379460" cy="2184201"/>
            <a:chOff x="579534" y="3371300"/>
            <a:chExt cx="4613080" cy="1468982"/>
          </a:xfrm>
        </p:grpSpPr>
        <p:sp>
          <p:nvSpPr>
            <p:cNvPr id="32" name="Rounded Rectangle 31"/>
            <p:cNvSpPr/>
            <p:nvPr/>
          </p:nvSpPr>
          <p:spPr>
            <a:xfrm>
              <a:off x="579534" y="3423164"/>
              <a:ext cx="4613080" cy="1417118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tam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riêng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kí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89967" y="3371300"/>
              <a:ext cx="1275272" cy="461665"/>
              <a:chOff x="689967" y="3371300"/>
              <a:chExt cx="1275272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49547" y="3371300"/>
                <a:ext cx="9156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400" b="1" i="1" u="sng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Chú</a:t>
                </a:r>
                <a:r>
                  <a:rPr lang="en-US" sz="3400" b="1" i="1" u="sng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ý:</a:t>
                </a: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29" t="19224" r="31457" b="27558"/>
              <a:stretch/>
            </p:blipFill>
            <p:spPr>
              <a:xfrm>
                <a:off x="689967" y="3375729"/>
                <a:ext cx="412780" cy="413990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767" y="4126407"/>
            <a:ext cx="3287063" cy="2679671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057734" y="3709149"/>
            <a:ext cx="4346357" cy="1427620"/>
          </a:xfrm>
          <a:prstGeom prst="wedgeRoundRectCallout">
            <a:avLst>
              <a:gd name="adj1" fmla="val -60009"/>
              <a:gd name="adj2" fmla="val 43396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???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193B19A-3E91-4696-88E0-273E32280F4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41" y="944247"/>
            <a:ext cx="3562293" cy="319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3FEA1F-9C5E-4555-AE1A-BCA3CE3CBEAE}"/>
              </a:ext>
            </a:extLst>
          </p:cNvPr>
          <p:cNvSpPr txBox="1"/>
          <p:nvPr/>
        </p:nvSpPr>
        <p:spPr>
          <a:xfrm>
            <a:off x="684106" y="1596070"/>
            <a:ext cx="49343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ng 5">
            <a:extLst>
              <a:ext uri="{FF2B5EF4-FFF2-40B4-BE49-F238E27FC236}">
                <a16:creationId xmlns:a16="http://schemas.microsoft.com/office/drawing/2014/main" id="{A6C20832-A8E0-4868-8500-516B6BD8D032}"/>
              </a:ext>
            </a:extLst>
          </p:cNvPr>
          <p:cNvSpPr/>
          <p:nvPr/>
        </p:nvSpPr>
        <p:spPr>
          <a:xfrm rot="1826211">
            <a:off x="8563150" y="3270025"/>
            <a:ext cx="462378" cy="779765"/>
          </a:xfrm>
          <a:prstGeom prst="arc">
            <a:avLst>
              <a:gd name="adj1" fmla="val 16085428"/>
              <a:gd name="adj2" fmla="val 19868120"/>
            </a:avLst>
          </a:prstGeom>
          <a:solidFill>
            <a:srgbClr val="FFC00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ng 22">
            <a:extLst>
              <a:ext uri="{FF2B5EF4-FFF2-40B4-BE49-F238E27FC236}">
                <a16:creationId xmlns:a16="http://schemas.microsoft.com/office/drawing/2014/main" id="{353AEE19-5E57-445B-BDCA-B912AEB10FD0}"/>
              </a:ext>
            </a:extLst>
          </p:cNvPr>
          <p:cNvSpPr/>
          <p:nvPr/>
        </p:nvSpPr>
        <p:spPr>
          <a:xfrm rot="19773789" flipH="1">
            <a:off x="11040912" y="3270025"/>
            <a:ext cx="462378" cy="779765"/>
          </a:xfrm>
          <a:prstGeom prst="arc">
            <a:avLst>
              <a:gd name="adj1" fmla="val 16085428"/>
              <a:gd name="adj2" fmla="val 19898236"/>
            </a:avLst>
          </a:prstGeom>
          <a:solidFill>
            <a:srgbClr val="FFC00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ng 23">
            <a:extLst>
              <a:ext uri="{FF2B5EF4-FFF2-40B4-BE49-F238E27FC236}">
                <a16:creationId xmlns:a16="http://schemas.microsoft.com/office/drawing/2014/main" id="{18023F6B-086C-420B-AD6F-3052F93F0B06}"/>
              </a:ext>
            </a:extLst>
          </p:cNvPr>
          <p:cNvSpPr/>
          <p:nvPr/>
        </p:nvSpPr>
        <p:spPr>
          <a:xfrm rot="1700859" flipV="1">
            <a:off x="9798605" y="1159764"/>
            <a:ext cx="462378" cy="779765"/>
          </a:xfrm>
          <a:prstGeom prst="arc">
            <a:avLst>
              <a:gd name="adj1" fmla="val 16085428"/>
              <a:gd name="adj2" fmla="val 20055471"/>
            </a:avLst>
          </a:prstGeom>
          <a:solidFill>
            <a:srgbClr val="FFC00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529ED6DF-6DE8-4226-9319-1DBB833726E0}"/>
              </a:ext>
            </a:extLst>
          </p:cNvPr>
          <p:cNvCxnSpPr>
            <a:cxnSpLocks/>
          </p:cNvCxnSpPr>
          <p:nvPr/>
        </p:nvCxnSpPr>
        <p:spPr>
          <a:xfrm>
            <a:off x="9345706" y="2539507"/>
            <a:ext cx="134471" cy="1194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56D70677-9B4F-4CC4-9C93-632CFFB92366}"/>
              </a:ext>
            </a:extLst>
          </p:cNvPr>
          <p:cNvCxnSpPr>
            <a:cxnSpLocks/>
          </p:cNvCxnSpPr>
          <p:nvPr/>
        </p:nvCxnSpPr>
        <p:spPr>
          <a:xfrm>
            <a:off x="10029794" y="3527860"/>
            <a:ext cx="0" cy="2357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F6F66A55-8E87-4F49-B5BC-4149523922AF}"/>
              </a:ext>
            </a:extLst>
          </p:cNvPr>
          <p:cNvCxnSpPr>
            <a:cxnSpLocks/>
          </p:cNvCxnSpPr>
          <p:nvPr/>
        </p:nvCxnSpPr>
        <p:spPr>
          <a:xfrm flipH="1">
            <a:off x="10567116" y="2485200"/>
            <a:ext cx="134471" cy="1194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4">
            <a:extLst>
              <a:ext uri="{FF2B5EF4-FFF2-40B4-BE49-F238E27FC236}">
                <a16:creationId xmlns:a16="http://schemas.microsoft.com/office/drawing/2014/main" id="{2204144F-1C89-45C9-B564-37FE42D075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91951" y="4755178"/>
            <a:ext cx="1766621" cy="17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8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13" grpId="0" animBg="1"/>
      <p:bldP spid="21" grpId="0"/>
      <p:bldP spid="6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49721" y="83981"/>
            <a:ext cx="345639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3</a:t>
            </a: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83A9DB-A59A-4CBF-8E0F-F394BD880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51" y="-270584"/>
            <a:ext cx="2606589" cy="26065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0F786-49AF-4C51-9DF3-B39A7091B9CE}"/>
              </a:ext>
            </a:extLst>
          </p:cNvPr>
          <p:cNvSpPr/>
          <p:nvPr/>
        </p:nvSpPr>
        <p:spPr>
          <a:xfrm>
            <a:off x="2725694" y="821403"/>
            <a:ext cx="8995127" cy="14224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5" name="Group 4">
            <a:extLst>
              <a:ext uri="{FF2B5EF4-FFF2-40B4-BE49-F238E27FC236}">
                <a16:creationId xmlns:a16="http://schemas.microsoft.com/office/drawing/2014/main" id="{CC1538A6-24A5-49DD-A878-26FF1E47FF4E}"/>
              </a:ext>
            </a:extLst>
          </p:cNvPr>
          <p:cNvGrpSpPr>
            <a:grpSpLocks/>
          </p:cNvGrpSpPr>
          <p:nvPr/>
        </p:nvGrpSpPr>
        <p:grpSpPr bwMode="auto">
          <a:xfrm rot="19872511">
            <a:off x="4688843" y="3698735"/>
            <a:ext cx="4114800" cy="3886200"/>
            <a:chOff x="576" y="960"/>
            <a:chExt cx="1872" cy="1872"/>
          </a:xfrm>
        </p:grpSpPr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24191D8F-4860-4CB7-9BAD-B5CB06F02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pic>
          <p:nvPicPr>
            <p:cNvPr id="47" name="Picture 6">
              <a:extLst>
                <a:ext uri="{FF2B5EF4-FFF2-40B4-BE49-F238E27FC236}">
                  <a16:creationId xmlns:a16="http://schemas.microsoft.com/office/drawing/2014/main" id="{BD161D06-5747-4B44-92D5-D170CA34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71188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">
            <a:extLst>
              <a:ext uri="{FF2B5EF4-FFF2-40B4-BE49-F238E27FC236}">
                <a16:creationId xmlns:a16="http://schemas.microsoft.com/office/drawing/2014/main" id="{AD01702E-65AA-49D7-8F3A-5CEE7AD83C05}"/>
              </a:ext>
            </a:extLst>
          </p:cNvPr>
          <p:cNvGrpSpPr>
            <a:grpSpLocks/>
          </p:cNvGrpSpPr>
          <p:nvPr/>
        </p:nvGrpSpPr>
        <p:grpSpPr bwMode="auto">
          <a:xfrm rot="13609068">
            <a:off x="6497007" y="3698733"/>
            <a:ext cx="4114800" cy="3886200"/>
            <a:chOff x="576" y="960"/>
            <a:chExt cx="1872" cy="1872"/>
          </a:xfrm>
        </p:grpSpPr>
        <p:sp>
          <p:nvSpPr>
            <p:cNvPr id="49" name="Oval 5">
              <a:extLst>
                <a:ext uri="{FF2B5EF4-FFF2-40B4-BE49-F238E27FC236}">
                  <a16:creationId xmlns:a16="http://schemas.microsoft.com/office/drawing/2014/main" id="{8D547E52-4E5A-4F23-8863-D52362959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pic>
          <p:nvPicPr>
            <p:cNvPr id="50" name="Picture 6">
              <a:extLst>
                <a:ext uri="{FF2B5EF4-FFF2-40B4-BE49-F238E27FC236}">
                  <a16:creationId xmlns:a16="http://schemas.microsoft.com/office/drawing/2014/main" id="{74EEAE34-FBDF-415E-8E47-CCE7F4C6A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171188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Arc 7">
            <a:extLst>
              <a:ext uri="{FF2B5EF4-FFF2-40B4-BE49-F238E27FC236}">
                <a16:creationId xmlns:a16="http://schemas.microsoft.com/office/drawing/2014/main" id="{359CAE77-F967-4F21-8B53-1521F3324452}"/>
              </a:ext>
            </a:extLst>
          </p:cNvPr>
          <p:cNvSpPr>
            <a:spLocks/>
          </p:cNvSpPr>
          <p:nvPr/>
        </p:nvSpPr>
        <p:spPr bwMode="auto">
          <a:xfrm>
            <a:off x="7292346" y="3892411"/>
            <a:ext cx="1233487" cy="1716087"/>
          </a:xfrm>
          <a:custGeom>
            <a:avLst/>
            <a:gdLst>
              <a:gd name="T0" fmla="*/ 0 w 15039"/>
              <a:gd name="T1" fmla="*/ 2147483647 h 20927"/>
              <a:gd name="T2" fmla="*/ 2147483647 w 15039"/>
              <a:gd name="T3" fmla="*/ 0 h 20927"/>
              <a:gd name="T4" fmla="*/ 2147483647 w 15039"/>
              <a:gd name="T5" fmla="*/ 2147483647 h 20927"/>
              <a:gd name="T6" fmla="*/ 0 60000 65536"/>
              <a:gd name="T7" fmla="*/ 0 60000 65536"/>
              <a:gd name="T8" fmla="*/ 0 60000 65536"/>
              <a:gd name="T9" fmla="*/ 0 w 15039"/>
              <a:gd name="T10" fmla="*/ 0 h 20927"/>
              <a:gd name="T11" fmla="*/ 15039 w 15039"/>
              <a:gd name="T12" fmla="*/ 20927 h 209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39" h="20927" fill="none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</a:path>
              <a:path w="15039" h="20927" stroke="0" extrusionOk="0">
                <a:moveTo>
                  <a:pt x="0" y="5422"/>
                </a:moveTo>
                <a:cubicBezTo>
                  <a:pt x="2702" y="2801"/>
                  <a:pt x="6043" y="931"/>
                  <a:pt x="9690" y="-1"/>
                </a:cubicBezTo>
                <a:lnTo>
                  <a:pt x="15039" y="20927"/>
                </a:lnTo>
                <a:lnTo>
                  <a:pt x="0" y="5422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52" name="Arc 8">
            <a:extLst>
              <a:ext uri="{FF2B5EF4-FFF2-40B4-BE49-F238E27FC236}">
                <a16:creationId xmlns:a16="http://schemas.microsoft.com/office/drawing/2014/main" id="{6C9A3A5B-6BDC-43EC-BA8A-AEC20148BA1C}"/>
              </a:ext>
            </a:extLst>
          </p:cNvPr>
          <p:cNvSpPr>
            <a:spLocks/>
          </p:cNvSpPr>
          <p:nvPr/>
        </p:nvSpPr>
        <p:spPr bwMode="auto">
          <a:xfrm>
            <a:off x="6730369" y="3900346"/>
            <a:ext cx="1276351" cy="1722439"/>
          </a:xfrm>
          <a:custGeom>
            <a:avLst/>
            <a:gdLst>
              <a:gd name="T0" fmla="*/ 2147483647 w 15445"/>
              <a:gd name="T1" fmla="*/ 0 h 20839"/>
              <a:gd name="T2" fmla="*/ 2147483647 w 15445"/>
              <a:gd name="T3" fmla="*/ 2147483647 h 20839"/>
              <a:gd name="T4" fmla="*/ 0 w 15445"/>
              <a:gd name="T5" fmla="*/ 2147483647 h 20839"/>
              <a:gd name="T6" fmla="*/ 0 60000 65536"/>
              <a:gd name="T7" fmla="*/ 0 60000 65536"/>
              <a:gd name="T8" fmla="*/ 0 60000 65536"/>
              <a:gd name="T9" fmla="*/ 0 w 15445"/>
              <a:gd name="T10" fmla="*/ 0 h 20839"/>
              <a:gd name="T11" fmla="*/ 15445 w 15445"/>
              <a:gd name="T12" fmla="*/ 20839 h 208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45" h="20839" fill="none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</a:path>
              <a:path w="15445" h="20839" stroke="0" extrusionOk="0">
                <a:moveTo>
                  <a:pt x="5682" y="0"/>
                </a:moveTo>
                <a:cubicBezTo>
                  <a:pt x="9389" y="1010"/>
                  <a:pt x="12759" y="2991"/>
                  <a:pt x="15445" y="5738"/>
                </a:cubicBezTo>
                <a:lnTo>
                  <a:pt x="0" y="20839"/>
                </a:lnTo>
                <a:lnTo>
                  <a:pt x="5682" y="0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grpSp>
        <p:nvGrpSpPr>
          <p:cNvPr id="53" name="Group 51">
            <a:extLst>
              <a:ext uri="{FF2B5EF4-FFF2-40B4-BE49-F238E27FC236}">
                <a16:creationId xmlns:a16="http://schemas.microsoft.com/office/drawing/2014/main" id="{83B004AC-6C77-4F15-91D3-35ACB0435717}"/>
              </a:ext>
            </a:extLst>
          </p:cNvPr>
          <p:cNvGrpSpPr>
            <a:grpSpLocks/>
          </p:cNvGrpSpPr>
          <p:nvPr/>
        </p:nvGrpSpPr>
        <p:grpSpPr bwMode="auto">
          <a:xfrm>
            <a:off x="6716082" y="5570397"/>
            <a:ext cx="1838325" cy="114300"/>
            <a:chOff x="2228850" y="5029200"/>
            <a:chExt cx="1838325" cy="114300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id="{348FD2B9-0E5D-41CC-8A32-9F03521B62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8850" y="5067300"/>
              <a:ext cx="1838325" cy="38100"/>
              <a:chOff x="2228850" y="5067300"/>
              <a:chExt cx="1838325" cy="38100"/>
            </a:xfrm>
          </p:grpSpPr>
          <p:sp>
            <p:nvSpPr>
              <p:cNvPr id="56" name="Line 9">
                <a:extLst>
                  <a:ext uri="{FF2B5EF4-FFF2-40B4-BE49-F238E27FC236}">
                    <a16:creationId xmlns:a16="http://schemas.microsoft.com/office/drawing/2014/main" id="{0613B351-1FA4-462C-B3A2-994159998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7900" y="5086350"/>
                <a:ext cx="18002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57" name="Oval 18">
                <a:extLst>
                  <a:ext uri="{FF2B5EF4-FFF2-40B4-BE49-F238E27FC236}">
                    <a16:creationId xmlns:a16="http://schemas.microsoft.com/office/drawing/2014/main" id="{9550C5A2-CD17-4AA6-98A5-BCC9D3DD7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850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58" name="Oval 19">
                <a:extLst>
                  <a:ext uri="{FF2B5EF4-FFF2-40B4-BE49-F238E27FC236}">
                    <a16:creationId xmlns:a16="http://schemas.microsoft.com/office/drawing/2014/main" id="{4F23E02C-F0A1-431E-8FCF-0D3F9095D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075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  <p:sp>
          <p:nvSpPr>
            <p:cNvPr id="55" name="Line 14">
              <a:extLst>
                <a:ext uri="{FF2B5EF4-FFF2-40B4-BE49-F238E27FC236}">
                  <a16:creationId xmlns:a16="http://schemas.microsoft.com/office/drawing/2014/main" id="{EDE4788B-7EDB-469C-8F58-D6C07849E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2300" y="5029200"/>
              <a:ext cx="1588" cy="11430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9" name="Rectangle 15">
            <a:extLst>
              <a:ext uri="{FF2B5EF4-FFF2-40B4-BE49-F238E27FC236}">
                <a16:creationId xmlns:a16="http://schemas.microsoft.com/office/drawing/2014/main" id="{C148E735-DCD3-4173-A3CD-90E21050C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1555" y="5494197"/>
            <a:ext cx="205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endParaRPr lang="en-US" altLang="en-US" sz="2400"/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4DFDD624-2A21-412B-86A8-30CDF670B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580" y="5503723"/>
            <a:ext cx="205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altLang="en-US" sz="2400"/>
          </a:p>
        </p:txBody>
      </p:sp>
      <p:sp>
        <p:nvSpPr>
          <p:cNvPr id="61" name="Rectangle 17">
            <a:extLst>
              <a:ext uri="{FF2B5EF4-FFF2-40B4-BE49-F238E27FC236}">
                <a16:creationId xmlns:a16="http://schemas.microsoft.com/office/drawing/2014/main" id="{A4A57601-73B4-4003-A032-A8C530DC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3331" y="3779697"/>
            <a:ext cx="222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en-US" altLang="en-US" sz="2400" dirty="0"/>
          </a:p>
        </p:txBody>
      </p:sp>
      <p:sp>
        <p:nvSpPr>
          <p:cNvPr id="62" name="Oval 18">
            <a:extLst>
              <a:ext uri="{FF2B5EF4-FFF2-40B4-BE49-F238E27FC236}">
                <a16:creationId xmlns:a16="http://schemas.microsoft.com/office/drawing/2014/main" id="{A436313D-F507-4A57-8F3C-E68240F8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431" y="4046397"/>
            <a:ext cx="38100" cy="381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grpSp>
        <p:nvGrpSpPr>
          <p:cNvPr id="63" name="Group 4">
            <a:extLst>
              <a:ext uri="{FF2B5EF4-FFF2-40B4-BE49-F238E27FC236}">
                <a16:creationId xmlns:a16="http://schemas.microsoft.com/office/drawing/2014/main" id="{49A32694-AA04-4921-8B56-144A0E2B0FD5}"/>
              </a:ext>
            </a:extLst>
          </p:cNvPr>
          <p:cNvGrpSpPr>
            <a:grpSpLocks/>
          </p:cNvGrpSpPr>
          <p:nvPr/>
        </p:nvGrpSpPr>
        <p:grpSpPr bwMode="auto">
          <a:xfrm rot="2798637">
            <a:off x="4662649" y="3674128"/>
            <a:ext cx="4144963" cy="3946525"/>
            <a:chOff x="576" y="960"/>
            <a:chExt cx="1872" cy="1872"/>
          </a:xfrm>
        </p:grpSpPr>
        <p:sp>
          <p:nvSpPr>
            <p:cNvPr id="64" name="Oval 5">
              <a:extLst>
                <a:ext uri="{FF2B5EF4-FFF2-40B4-BE49-F238E27FC236}">
                  <a16:creationId xmlns:a16="http://schemas.microsoft.com/office/drawing/2014/main" id="{9D0421AB-EC6E-4466-965A-B37B19986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960"/>
              <a:ext cx="1872" cy="187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pic>
          <p:nvPicPr>
            <p:cNvPr id="65" name="Picture 6">
              <a:extLst>
                <a:ext uri="{FF2B5EF4-FFF2-40B4-BE49-F238E27FC236}">
                  <a16:creationId xmlns:a16="http://schemas.microsoft.com/office/drawing/2014/main" id="{8947D554-FEFA-412F-A01E-0DC17A110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28812">
              <a:off x="1721" y="1264"/>
              <a:ext cx="43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9717C0DE-D56B-4BD2-9C40-B2817B937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4" b="19030"/>
          <a:stretch/>
        </p:blipFill>
        <p:spPr>
          <a:xfrm>
            <a:off x="6492262" y="4957958"/>
            <a:ext cx="6399388" cy="169054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464610A-17A5-446D-8A69-597E90EAA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49199">
            <a:off x="5873692" y="4075220"/>
            <a:ext cx="2114675" cy="21146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6A51F7F-39DC-4852-AD9E-8D26E702F31D}"/>
              </a:ext>
            </a:extLst>
          </p:cNvPr>
          <p:cNvSpPr txBox="1"/>
          <p:nvPr/>
        </p:nvSpPr>
        <p:spPr>
          <a:xfrm>
            <a:off x="402356" y="2317733"/>
            <a:ext cx="177965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733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733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770946-5560-44D6-8DB1-1AF2ED409E87}"/>
              </a:ext>
            </a:extLst>
          </p:cNvPr>
          <p:cNvSpPr txBox="1"/>
          <p:nvPr/>
        </p:nvSpPr>
        <p:spPr>
          <a:xfrm>
            <a:off x="2245169" y="2322861"/>
            <a:ext cx="95236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3cm.</a:t>
            </a: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17E4FDD1-9DFE-497C-98B8-B9D09E491342}"/>
              </a:ext>
            </a:extLst>
          </p:cNvPr>
          <p:cNvSpPr txBox="1"/>
          <p:nvPr/>
        </p:nvSpPr>
        <p:spPr>
          <a:xfrm>
            <a:off x="2176958" y="2946321"/>
            <a:ext cx="932027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33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56">
            <a:extLst>
              <a:ext uri="{FF2B5EF4-FFF2-40B4-BE49-F238E27FC236}">
                <a16:creationId xmlns:a16="http://schemas.microsoft.com/office/drawing/2014/main" id="{2FD51F1E-219E-42DD-B348-F6C906EE3D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4" b="19030"/>
          <a:stretch/>
        </p:blipFill>
        <p:spPr>
          <a:xfrm rot="7206714">
            <a:off x="3403963" y="4625929"/>
            <a:ext cx="6399388" cy="1690545"/>
          </a:xfrm>
          <a:prstGeom prst="rect">
            <a:avLst/>
          </a:prstGeom>
        </p:spPr>
      </p:pic>
      <p:pic>
        <p:nvPicPr>
          <p:cNvPr id="34" name="Picture 57">
            <a:extLst>
              <a:ext uri="{FF2B5EF4-FFF2-40B4-BE49-F238E27FC236}">
                <a16:creationId xmlns:a16="http://schemas.microsoft.com/office/drawing/2014/main" id="{7B63D400-1F10-4B27-9707-9AAFC137D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39" y="3458527"/>
            <a:ext cx="2114675" cy="2114675"/>
          </a:xfrm>
          <a:prstGeom prst="rect">
            <a:avLst/>
          </a:prstGeom>
        </p:spPr>
      </p:pic>
      <p:sp>
        <p:nvSpPr>
          <p:cNvPr id="35" name="Line 10">
            <a:extLst>
              <a:ext uri="{FF2B5EF4-FFF2-40B4-BE49-F238E27FC236}">
                <a16:creationId xmlns:a16="http://schemas.microsoft.com/office/drawing/2014/main" id="{C63D67A3-0131-43C1-9005-37559B743F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35132" y="4065447"/>
            <a:ext cx="904875" cy="1562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pic>
        <p:nvPicPr>
          <p:cNvPr id="36" name="Picture 43">
            <a:extLst>
              <a:ext uri="{FF2B5EF4-FFF2-40B4-BE49-F238E27FC236}">
                <a16:creationId xmlns:a16="http://schemas.microsoft.com/office/drawing/2014/main" id="{EDB9D716-3B91-4625-8252-67C527A222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4" b="19030"/>
          <a:stretch/>
        </p:blipFill>
        <p:spPr>
          <a:xfrm rot="3640016">
            <a:off x="4471041" y="3612110"/>
            <a:ext cx="6399388" cy="1690545"/>
          </a:xfrm>
          <a:prstGeom prst="rect">
            <a:avLst/>
          </a:prstGeom>
        </p:spPr>
      </p:pic>
      <p:pic>
        <p:nvPicPr>
          <p:cNvPr id="37" name="Picture 67">
            <a:extLst>
              <a:ext uri="{FF2B5EF4-FFF2-40B4-BE49-F238E27FC236}">
                <a16:creationId xmlns:a16="http://schemas.microsoft.com/office/drawing/2014/main" id="{B820F21E-8FDA-4F36-AFDA-FAA75B53E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26733" y="2703884"/>
            <a:ext cx="2114675" cy="2114675"/>
          </a:xfrm>
          <a:prstGeom prst="rect">
            <a:avLst/>
          </a:prstGeom>
        </p:spPr>
      </p:pic>
      <p:sp>
        <p:nvSpPr>
          <p:cNvPr id="38" name="Line 11">
            <a:extLst>
              <a:ext uri="{FF2B5EF4-FFF2-40B4-BE49-F238E27FC236}">
                <a16:creationId xmlns:a16="http://schemas.microsoft.com/office/drawing/2014/main" id="{C144CF0A-12B5-43D2-9920-150A1E53F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3181" y="4065447"/>
            <a:ext cx="895351" cy="15621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F8B1C822-5035-47F0-9728-2BDB9AEB3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6133" y="4836973"/>
            <a:ext cx="104775" cy="66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0D72B762-532C-47A5-A7BE-23869CB859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40055" y="4817923"/>
            <a:ext cx="95251" cy="66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/>
          <a:p>
            <a:endParaRPr lang="en-US" sz="2400"/>
          </a:p>
        </p:txBody>
      </p:sp>
      <p:sp>
        <p:nvSpPr>
          <p:cNvPr id="41" name="Line 14">
            <a:extLst>
              <a:ext uri="{FF2B5EF4-FFF2-40B4-BE49-F238E27FC236}">
                <a16:creationId xmlns:a16="http://schemas.microsoft.com/office/drawing/2014/main" id="{ECBD0C5B-0D37-43A0-97F2-4AB1BEF06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9533" y="5570397"/>
            <a:ext cx="1588" cy="114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pic>
        <p:nvPicPr>
          <p:cNvPr id="42" name="Picture 70">
            <a:extLst>
              <a:ext uri="{FF2B5EF4-FFF2-40B4-BE49-F238E27FC236}">
                <a16:creationId xmlns:a16="http://schemas.microsoft.com/office/drawing/2014/main" id="{808F6435-EA3C-45EA-901B-3E501D2E58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15" y="4402891"/>
            <a:ext cx="2765179" cy="2379744"/>
          </a:xfrm>
          <a:prstGeom prst="rect">
            <a:avLst/>
          </a:prstGeom>
        </p:spPr>
      </p:pic>
      <p:grpSp>
        <p:nvGrpSpPr>
          <p:cNvPr id="43" name="Group 3">
            <a:extLst>
              <a:ext uri="{FF2B5EF4-FFF2-40B4-BE49-F238E27FC236}">
                <a16:creationId xmlns:a16="http://schemas.microsoft.com/office/drawing/2014/main" id="{757F94F8-CBAF-476B-AB33-CF49D24E6C84}"/>
              </a:ext>
            </a:extLst>
          </p:cNvPr>
          <p:cNvGrpSpPr/>
          <p:nvPr/>
        </p:nvGrpSpPr>
        <p:grpSpPr>
          <a:xfrm>
            <a:off x="1347374" y="3675088"/>
            <a:ext cx="5141972" cy="1116005"/>
            <a:chOff x="1010530" y="2756316"/>
            <a:chExt cx="3856479" cy="837004"/>
          </a:xfrm>
        </p:grpSpPr>
        <p:sp>
          <p:nvSpPr>
            <p:cNvPr id="44" name="Speech Bubble: Rectangle with Corners Rounded 69">
              <a:extLst>
                <a:ext uri="{FF2B5EF4-FFF2-40B4-BE49-F238E27FC236}">
                  <a16:creationId xmlns:a16="http://schemas.microsoft.com/office/drawing/2014/main" id="{816AC2D9-BD49-4B41-B42E-D15D0A4C514B}"/>
                </a:ext>
              </a:extLst>
            </p:cNvPr>
            <p:cNvSpPr/>
            <p:nvPr/>
          </p:nvSpPr>
          <p:spPr>
            <a:xfrm>
              <a:off x="1040662" y="2787815"/>
              <a:ext cx="3826347" cy="805505"/>
            </a:xfrm>
            <a:prstGeom prst="wedgeRoundRectCallout">
              <a:avLst>
                <a:gd name="adj1" fmla="val -39149"/>
                <a:gd name="adj2" fmla="val 67158"/>
                <a:gd name="adj3" fmla="val 16667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733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7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37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7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7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733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68" name="Picture 24">
              <a:extLst>
                <a:ext uri="{FF2B5EF4-FFF2-40B4-BE49-F238E27FC236}">
                  <a16:creationId xmlns:a16="http://schemas.microsoft.com/office/drawing/2014/main" id="{CF9132C7-5BA8-44F5-BE41-0119F95E8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010530" y="2756316"/>
              <a:ext cx="751759" cy="751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78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1457 0.00393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1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6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1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0.00463 L -0.07747 0.23241 " pathEditMode="relative" rAng="0" ptsTypes="AA">
                                      <p:cBhvr>
                                        <p:cTn id="10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" y="1138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81179E-7 L 0.07969 0.24807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12404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5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75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9" grpId="0"/>
      <p:bldP spid="60" grpId="0"/>
      <p:bldP spid="61" grpId="0"/>
      <p:bldP spid="62" grpId="0" animBg="1"/>
      <p:bldP spid="31" grpId="0"/>
      <p:bldP spid="32" grpId="0"/>
      <p:bldP spid="30" grpId="0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>
            <a:extLst>
              <a:ext uri="{FF2B5EF4-FFF2-40B4-BE49-F238E27FC236}">
                <a16:creationId xmlns:a16="http://schemas.microsoft.com/office/drawing/2014/main" id="{E6749014-E55E-4E31-B42F-CC1EE4BBECAF}"/>
              </a:ext>
            </a:extLst>
          </p:cNvPr>
          <p:cNvSpPr txBox="1"/>
          <p:nvPr/>
        </p:nvSpPr>
        <p:spPr>
          <a:xfrm>
            <a:off x="870188" y="2112953"/>
            <a:ext cx="22413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585" indent="-609585">
              <a:buFont typeface="Wingdings" panose="05000000000000000000" pitchFamily="2" charset="2"/>
              <a:buChar char="v"/>
            </a:pPr>
            <a:r>
              <a:rPr lang="en-US" sz="34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4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4735C21-CC9A-4971-B758-CFE26795161B}"/>
              </a:ext>
            </a:extLst>
          </p:cNvPr>
          <p:cNvSpPr txBox="1"/>
          <p:nvPr/>
        </p:nvSpPr>
        <p:spPr>
          <a:xfrm>
            <a:off x="630888" y="2715892"/>
            <a:ext cx="7747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en-US" sz="30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BC = 3</a:t>
            </a:r>
            <a:r>
              <a:rPr lang="en-US" sz="3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cm.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DE3225FC-1A62-48A9-83F5-A35925861ED1}"/>
              </a:ext>
            </a:extLst>
          </p:cNvPr>
          <p:cNvSpPr txBox="1"/>
          <p:nvPr/>
        </p:nvSpPr>
        <p:spPr>
          <a:xfrm>
            <a:off x="603245" y="3213356"/>
            <a:ext cx="6953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en-US" sz="30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BC</a:t>
            </a:r>
            <a:r>
              <a:rPr lang="en-US" sz="3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803F8D35-64E6-4D9B-AE61-11D5A931E2BF}"/>
              </a:ext>
            </a:extLst>
          </p:cNvPr>
          <p:cNvSpPr txBox="1"/>
          <p:nvPr/>
        </p:nvSpPr>
        <p:spPr>
          <a:xfrm>
            <a:off x="603246" y="4205554"/>
            <a:ext cx="6953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en-US" sz="30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CB</a:t>
            </a:r>
            <a:r>
              <a:rPr lang="en-US" sz="3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6CA2E8E7-0C77-446A-A73F-6F2019D726AD}"/>
              </a:ext>
            </a:extLst>
          </p:cNvPr>
          <p:cNvSpPr txBox="1"/>
          <p:nvPr/>
        </p:nvSpPr>
        <p:spPr>
          <a:xfrm>
            <a:off x="603247" y="5150944"/>
            <a:ext cx="6320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en-US" sz="30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AC.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427CAE8-D449-46F9-BBA7-FAF5B59E7B69}"/>
              </a:ext>
            </a:extLst>
          </p:cNvPr>
          <p:cNvSpPr txBox="1"/>
          <p:nvPr/>
        </p:nvSpPr>
        <p:spPr>
          <a:xfrm>
            <a:off x="630888" y="1096745"/>
            <a:ext cx="4040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TAM GIÁC ĐỀU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FCB53AA-F9B0-4AD4-9F66-ECF5F4A6CA34}"/>
              </a:ext>
            </a:extLst>
          </p:cNvPr>
          <p:cNvSpPr txBox="1"/>
          <p:nvPr/>
        </p:nvSpPr>
        <p:spPr>
          <a:xfrm>
            <a:off x="23622" y="33079"/>
            <a:ext cx="125448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156AD32-2724-4350-9724-AE208E312B01}"/>
              </a:ext>
            </a:extLst>
          </p:cNvPr>
          <p:cNvSpPr/>
          <p:nvPr/>
        </p:nvSpPr>
        <p:spPr>
          <a:xfrm>
            <a:off x="444460" y="505289"/>
            <a:ext cx="1124185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67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TAM GIÁC ĐỀU – HÌNH VUÔNG - LỤC GIÁC ĐỀU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0C11FD78-79CB-4FAA-9CDB-F4509C85A575}"/>
              </a:ext>
            </a:extLst>
          </p:cNvPr>
          <p:cNvSpPr txBox="1"/>
          <p:nvPr/>
        </p:nvSpPr>
        <p:spPr>
          <a:xfrm>
            <a:off x="684106" y="1596070"/>
            <a:ext cx="36134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4">
            <a:extLst>
              <a:ext uri="{FF2B5EF4-FFF2-40B4-BE49-F238E27FC236}">
                <a16:creationId xmlns:a16="http://schemas.microsoft.com/office/drawing/2014/main" id="{19AD3137-4C51-416C-8DF9-50B2E367A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991951" y="4755178"/>
            <a:ext cx="1766621" cy="1766621"/>
          </a:xfrm>
          <a:prstGeom prst="rect">
            <a:avLst/>
          </a:prstGeom>
        </p:spPr>
      </p:pic>
      <p:sp>
        <p:nvSpPr>
          <p:cNvPr id="21" name="Speech Bubble: Rectangle with Corners Rounded 14">
            <a:extLst>
              <a:ext uri="{FF2B5EF4-FFF2-40B4-BE49-F238E27FC236}">
                <a16:creationId xmlns:a16="http://schemas.microsoft.com/office/drawing/2014/main" id="{938EAE2D-CA5A-4104-B4FA-0C04086EC473}"/>
              </a:ext>
            </a:extLst>
          </p:cNvPr>
          <p:cNvSpPr/>
          <p:nvPr/>
        </p:nvSpPr>
        <p:spPr>
          <a:xfrm>
            <a:off x="2431192" y="2917609"/>
            <a:ext cx="5974973" cy="1847503"/>
          </a:xfrm>
          <a:prstGeom prst="wedgeRoundRectCallout">
            <a:avLst>
              <a:gd name="adj1" fmla="val -60704"/>
              <a:gd name="adj2" fmla="val 58909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EGH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8DF94519-E009-42D7-84B8-820A2F1E0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" y="4466545"/>
            <a:ext cx="2765179" cy="2379744"/>
          </a:xfrm>
          <a:prstGeom prst="rect">
            <a:avLst/>
          </a:prstGeom>
        </p:spPr>
      </p:pic>
      <p:grpSp>
        <p:nvGrpSpPr>
          <p:cNvPr id="23" name="Group 16">
            <a:extLst>
              <a:ext uri="{FF2B5EF4-FFF2-40B4-BE49-F238E27FC236}">
                <a16:creationId xmlns:a16="http://schemas.microsoft.com/office/drawing/2014/main" id="{77E1ADD4-E193-4F03-8268-23E633F90C04}"/>
              </a:ext>
            </a:extLst>
          </p:cNvPr>
          <p:cNvGrpSpPr/>
          <p:nvPr/>
        </p:nvGrpSpPr>
        <p:grpSpPr>
          <a:xfrm>
            <a:off x="8678389" y="1851620"/>
            <a:ext cx="2308793" cy="2282541"/>
            <a:chOff x="5047501" y="3028950"/>
            <a:chExt cx="1731595" cy="1711906"/>
          </a:xfrm>
        </p:grpSpPr>
        <p:sp>
          <p:nvSpPr>
            <p:cNvPr id="24" name="Line 10">
              <a:extLst>
                <a:ext uri="{FF2B5EF4-FFF2-40B4-BE49-F238E27FC236}">
                  <a16:creationId xmlns:a16="http://schemas.microsoft.com/office/drawing/2014/main" id="{597F6E3B-827E-47AA-8280-DD3AC61FA4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04665" y="3385150"/>
              <a:ext cx="678656" cy="11715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endParaRPr lang="en-US" sz="2400"/>
            </a:p>
          </p:txBody>
        </p:sp>
        <p:sp>
          <p:nvSpPr>
            <p:cNvPr id="25" name="Line 11">
              <a:extLst>
                <a:ext uri="{FF2B5EF4-FFF2-40B4-BE49-F238E27FC236}">
                  <a16:creationId xmlns:a16="http://schemas.microsoft.com/office/drawing/2014/main" id="{E4BF4053-E052-431B-BC06-FF19C9EA82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5701" y="3385150"/>
              <a:ext cx="671513" cy="11715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endParaRPr lang="en-US" sz="2400"/>
            </a:p>
          </p:txBody>
        </p:sp>
        <p:sp>
          <p:nvSpPr>
            <p:cNvPr id="26" name="Line 12">
              <a:extLst>
                <a:ext uri="{FF2B5EF4-FFF2-40B4-BE49-F238E27FC236}">
                  <a16:creationId xmlns:a16="http://schemas.microsoft.com/office/drawing/2014/main" id="{751B08AD-FD12-47AC-AF30-CD28774FB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0415" y="3963795"/>
              <a:ext cx="78581" cy="500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endParaRPr lang="en-US" sz="2400"/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id="{375E3E4B-F27D-4D3F-9985-43599C011A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3357" y="3949507"/>
              <a:ext cx="71438" cy="500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endParaRPr lang="en-US" sz="2400"/>
            </a:p>
          </p:txBody>
        </p:sp>
        <p:grpSp>
          <p:nvGrpSpPr>
            <p:cNvPr id="28" name="Group 50">
              <a:extLst>
                <a:ext uri="{FF2B5EF4-FFF2-40B4-BE49-F238E27FC236}">
                  <a16:creationId xmlns:a16="http://schemas.microsoft.com/office/drawing/2014/main" id="{EDA84984-A8A9-4DCB-944B-F8A44F1D3B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90377" y="4542437"/>
              <a:ext cx="1378744" cy="28575"/>
              <a:chOff x="2228850" y="5067300"/>
              <a:chExt cx="1838325" cy="38100"/>
            </a:xfrm>
          </p:grpSpPr>
          <p:sp>
            <p:nvSpPr>
              <p:cNvPr id="34" name="Line 9">
                <a:extLst>
                  <a:ext uri="{FF2B5EF4-FFF2-40B4-BE49-F238E27FC236}">
                    <a16:creationId xmlns:a16="http://schemas.microsoft.com/office/drawing/2014/main" id="{E1D52058-B439-417F-91F2-D560B2808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7900" y="5086350"/>
                <a:ext cx="18002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5" name="Oval 18">
                <a:extLst>
                  <a:ext uri="{FF2B5EF4-FFF2-40B4-BE49-F238E27FC236}">
                    <a16:creationId xmlns:a16="http://schemas.microsoft.com/office/drawing/2014/main" id="{31F55DDD-34CE-4DAB-8E43-41880D0A1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850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36" name="Oval 19">
                <a:extLst>
                  <a:ext uri="{FF2B5EF4-FFF2-40B4-BE49-F238E27FC236}">
                    <a16:creationId xmlns:a16="http://schemas.microsoft.com/office/drawing/2014/main" id="{8BEEF3C5-274C-4A27-819C-5BEED7019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075" y="5067300"/>
                <a:ext cx="38100" cy="3810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FACF12BB-FC82-468E-A98F-DC2072CBA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1982" y="4456713"/>
              <a:ext cx="1671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endParaRPr lang="en-US" altLang="en-US" sz="2400" dirty="0"/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395DF521-B94C-44C3-BDA5-A4F6CFD9C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501" y="4463857"/>
              <a:ext cx="1538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E</a:t>
              </a:r>
            </a:p>
          </p:txBody>
        </p:sp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97F5C10E-AFDD-4A90-9E74-A881385D6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3314" y="3028950"/>
              <a:ext cx="1671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  <a:endParaRPr lang="en-US" altLang="en-US" sz="2400" dirty="0"/>
            </a:p>
          </p:txBody>
        </p:sp>
        <p:sp>
          <p:nvSpPr>
            <p:cNvPr id="32" name="Oval 18">
              <a:extLst>
                <a:ext uri="{FF2B5EF4-FFF2-40B4-BE49-F238E27FC236}">
                  <a16:creationId xmlns:a16="http://schemas.microsoft.com/office/drawing/2014/main" id="{25BAA7EB-7313-4B7B-B9EA-4D6B95B9B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889" y="3370862"/>
              <a:ext cx="28575" cy="2857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lIns="91440" tIns="45720" rIns="91440" bIns="4572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sp>
          <p:nvSpPr>
            <p:cNvPr id="33" name="Line 14">
              <a:extLst>
                <a:ext uri="{FF2B5EF4-FFF2-40B4-BE49-F238E27FC236}">
                  <a16:creationId xmlns:a16="http://schemas.microsoft.com/office/drawing/2014/main" id="{BC87E3C8-13C8-4D21-99CE-088F1C6BC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90465" y="4513862"/>
              <a:ext cx="1191" cy="857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34031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7" grpId="0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70252-F191-4E60-B8F2-24CE385CF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588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27200" y="1729235"/>
            <a:ext cx="90220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29" y="2998291"/>
            <a:ext cx="6298931" cy="3549872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81" y="2893627"/>
            <a:ext cx="6458379" cy="3759200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23" y="2759923"/>
            <a:ext cx="4962988" cy="389290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648095" y="2937516"/>
            <a:ext cx="5994400" cy="1792520"/>
          </a:xfrm>
          <a:prstGeom prst="wedgeRoundRectCallout">
            <a:avLst>
              <a:gd name="adj1" fmla="val -61435"/>
              <a:gd name="adj2" fmla="val 5929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D6F643-AB25-46AB-A727-C315583E5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" y="4466545"/>
            <a:ext cx="2765179" cy="2379744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2C2548E2-C0A4-43B6-A903-1CC968E6C72A}"/>
              </a:ext>
            </a:extLst>
          </p:cNvPr>
          <p:cNvSpPr txBox="1"/>
          <p:nvPr/>
        </p:nvSpPr>
        <p:spPr>
          <a:xfrm>
            <a:off x="630888" y="1096745"/>
            <a:ext cx="4040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TAM GIÁC ĐỀU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476CD8B6-D214-44B7-84F7-32A170394809}"/>
              </a:ext>
            </a:extLst>
          </p:cNvPr>
          <p:cNvSpPr txBox="1"/>
          <p:nvPr/>
        </p:nvSpPr>
        <p:spPr>
          <a:xfrm>
            <a:off x="23622" y="33079"/>
            <a:ext cx="125448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72F0FB85-2A87-4D6C-B5F1-B616FA1FDD1B}"/>
              </a:ext>
            </a:extLst>
          </p:cNvPr>
          <p:cNvSpPr/>
          <p:nvPr/>
        </p:nvSpPr>
        <p:spPr>
          <a:xfrm>
            <a:off x="444460" y="505289"/>
            <a:ext cx="1124185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67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TAM GIÁC ĐỀU – HÌNH VUÔNG - LỤC GIÁC ĐỀU</a:t>
            </a:r>
          </a:p>
        </p:txBody>
      </p:sp>
      <p:pic>
        <p:nvPicPr>
          <p:cNvPr id="3074" name="Picture 2" descr="Hình tam giác đều là gì? Định nghĩa, tính chất và bài tập tam giác đều -  Thegioididong.com">
            <a:extLst>
              <a:ext uri="{FF2B5EF4-FFF2-40B4-BE49-F238E27FC236}">
                <a16:creationId xmlns:a16="http://schemas.microsoft.com/office/drawing/2014/main" id="{4D60CAEA-0864-408F-8195-E8C53BE6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24" y="2654539"/>
            <a:ext cx="5123329" cy="384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 cách làm hộp quà đẹp vô cùng đơn giản - Khéo tay - WebGiaDinh.org">
            <a:extLst>
              <a:ext uri="{FF2B5EF4-FFF2-40B4-BE49-F238E27FC236}">
                <a16:creationId xmlns:a16="http://schemas.microsoft.com/office/drawing/2014/main" id="{9470D605-6CDB-4EC1-AC89-9DE42F3A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05" y="2829950"/>
            <a:ext cx="48768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ển báo ùn tắc giao thông">
            <a:extLst>
              <a:ext uri="{FF2B5EF4-FFF2-40B4-BE49-F238E27FC236}">
                <a16:creationId xmlns:a16="http://schemas.microsoft.com/office/drawing/2014/main" id="{AA6B5815-0E82-4D7A-B4FA-84D9B6318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707" y="2759923"/>
            <a:ext cx="5916453" cy="354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56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tòi</a:t>
            </a:r>
            <a:endParaRPr lang="en-US" sz="40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6" cy="29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22813"/>
            <a:ext cx="2218509" cy="16890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581" y="722813"/>
            <a:ext cx="2336484" cy="1844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3770813"/>
            <a:ext cx="2441801" cy="1895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04" y="661852"/>
            <a:ext cx="2237693" cy="1905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237" y="3794195"/>
            <a:ext cx="2280012" cy="1930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057" y="2729938"/>
            <a:ext cx="2891247" cy="913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 NHAU VỚI ĐƯỜNG ƯU TIÊN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104" y="2708367"/>
            <a:ext cx="175913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660064" y="2687346"/>
            <a:ext cx="3683727" cy="913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 NHAU CÓ TÍN HIỆU ĐÈN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45025" y="2682242"/>
            <a:ext cx="4542472" cy="913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 NHAU VỚI ĐƯỜNG SẮT KHÔNG CÓ RÀO CHẮN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2" y="5939248"/>
            <a:ext cx="3088959" cy="913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 NGƯỜI ĐI BỘ CẮT NGANG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04666" y="5994629"/>
            <a:ext cx="3000101" cy="50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 Ý XE ĐỖ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4881" y="5939246"/>
            <a:ext cx="2790145" cy="9131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6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 BỊ HẸP CẢ HAI BÊN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40477" y="-20791"/>
            <a:ext cx="9428807" cy="748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LOẠI BIỂN BÁO NGUY HIỂM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6709" y="1245327"/>
            <a:ext cx="1042443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208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45235" y="1364119"/>
            <a:ext cx="1042443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209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033761" y="1357874"/>
            <a:ext cx="90569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211A 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125085" y="4524295"/>
            <a:ext cx="94923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244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023804" y="4387112"/>
            <a:ext cx="1042443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203A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1181396" y="4320125"/>
            <a:ext cx="906101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247</a:t>
            </a:r>
            <a:endParaRPr lang="en-US" sz="2400" dirty="0"/>
          </a:p>
        </p:txBody>
      </p:sp>
      <p:pic>
        <p:nvPicPr>
          <p:cNvPr id="1026" name="Picture 2" descr="C:\Users\Admin\Desktop\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8200" y="3650662"/>
            <a:ext cx="2143125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90BCA7-5B56-44A5-A4F0-B5244491B109}"/>
              </a:ext>
            </a:extLst>
          </p:cNvPr>
          <p:cNvSpPr txBox="1"/>
          <p:nvPr/>
        </p:nvSpPr>
        <p:spPr>
          <a:xfrm>
            <a:off x="1789269" y="98663"/>
            <a:ext cx="451437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32D6E-9F06-4BF6-A8C9-7388253534B4}"/>
              </a:ext>
            </a:extLst>
          </p:cNvPr>
          <p:cNvSpPr txBox="1"/>
          <p:nvPr/>
        </p:nvSpPr>
        <p:spPr>
          <a:xfrm>
            <a:off x="1723172" y="841102"/>
            <a:ext cx="87456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Tx/>
              <a:buChar char="-"/>
            </a:pP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23C49-4D3E-4B2F-A6AF-5B081E78010E}"/>
              </a:ext>
            </a:extLst>
          </p:cNvPr>
          <p:cNvSpPr txBox="1"/>
          <p:nvPr/>
        </p:nvSpPr>
        <p:spPr>
          <a:xfrm>
            <a:off x="29376" y="4474841"/>
            <a:ext cx="110130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2,5cm.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959712-C4D1-4171-B9CF-9AC7724D08A4}"/>
              </a:ext>
            </a:extLst>
          </p:cNvPr>
          <p:cNvSpPr txBox="1"/>
          <p:nvPr/>
        </p:nvSpPr>
        <p:spPr>
          <a:xfrm>
            <a:off x="1574359" y="1382549"/>
            <a:ext cx="98146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Tx/>
              <a:buChar char="-"/>
            </a:pP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2,3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III.</a:t>
            </a:r>
          </a:p>
          <a:p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 miếng phẳng hình tam giác đều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F05BCAC-7106-4D79-B708-5036A4C98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6" y="5055485"/>
            <a:ext cx="922692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eke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cm,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A8B3274-799C-4833-A7AC-3385FECE1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0" y="3544284"/>
            <a:ext cx="3189084" cy="82984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044FA93-EE77-4A58-BC2F-2FBA1FCB2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" y="0"/>
            <a:ext cx="1740282" cy="128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2060"/>
                </a:solidFill>
              </a:rPr>
              <a:t>HÌNH GÌ CÓ 3 CẠNH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2060"/>
                </a:solidFill>
              </a:rPr>
              <a:t>HÌNH TAM GIÁC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FFFF00"/>
                </a:solidFill>
              </a:rPr>
              <a:t>Quay về</a:t>
            </a:r>
          </a:p>
        </p:txBody>
      </p:sp>
      <p:sp>
        <p:nvSpPr>
          <p:cNvPr id="3" name="Oval 2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GÌ CÓ 4 CẠNH BẰNG NHAU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VUÔNG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6971" y="70749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17D9869-3AA7-4949-90EC-738E7C5B8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395914"/>
            <a:ext cx="4413250" cy="4413250"/>
          </a:xfrm>
          <a:prstGeom prst="rect">
            <a:avLst/>
          </a:prstGeom>
        </p:spPr>
      </p:pic>
      <p:sp>
        <p:nvSpPr>
          <p:cNvPr id="50" name="TextBox 1">
            <a:extLst>
              <a:ext uri="{FF2B5EF4-FFF2-40B4-BE49-F238E27FC236}">
                <a16:creationId xmlns:a16="http://schemas.microsoft.com/office/drawing/2014/main" id="{77658290-71F0-492B-B60A-57D09F682DE9}"/>
              </a:ext>
            </a:extLst>
          </p:cNvPr>
          <p:cNvSpPr txBox="1"/>
          <p:nvPr/>
        </p:nvSpPr>
        <p:spPr>
          <a:xfrm>
            <a:off x="2263184" y="5144540"/>
            <a:ext cx="73981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`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/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90522" y="23317"/>
            <a:ext cx="7270580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35" y="730229"/>
            <a:ext cx="5637608" cy="309641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5461486"/>
            <a:ext cx="1346200" cy="120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4776" y="6064736"/>
            <a:ext cx="3477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GÌ ???</a:t>
            </a:r>
          </a:p>
        </p:txBody>
      </p:sp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2</a:t>
            </a:r>
          </a:p>
        </p:txBody>
      </p:sp>
      <p:sp>
        <p:nvSpPr>
          <p:cNvPr id="42" name="Rectangle 41">
            <a:hlinkClick r:id="rId12" action="ppaction://hlinksldjump"/>
          </p:cNvPr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3</a:t>
            </a:r>
          </a:p>
        </p:txBody>
      </p:sp>
      <p:sp>
        <p:nvSpPr>
          <p:cNvPr id="45" name="Rectangle 44">
            <a:hlinkClick r:id="rId13" action="ppaction://hlinksldjump"/>
          </p:cNvPr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4</a:t>
            </a:r>
          </a:p>
        </p:txBody>
      </p:sp>
      <p:sp>
        <p:nvSpPr>
          <p:cNvPr id="47" name="Rectangle 46">
            <a:hlinkClick r:id="rId14" action="ppaction://hlinksldjump"/>
          </p:cNvPr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4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5</a:t>
            </a:r>
          </a:p>
        </p:txBody>
      </p:sp>
      <p:sp>
        <p:nvSpPr>
          <p:cNvPr id="49" name="Rectangle 48">
            <a:hlinkClick r:id="rId15" action="ppaction://hlinksldjump"/>
          </p:cNvPr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6</a:t>
            </a:r>
          </a:p>
        </p:txBody>
      </p:sp>
      <p:sp>
        <p:nvSpPr>
          <p:cNvPr id="61" name="Rectangle 60">
            <a:hlinkClick r:id="rId16" action="ppaction://hlinksldjump"/>
          </p:cNvPr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6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7</a:t>
            </a:r>
          </a:p>
        </p:txBody>
      </p:sp>
      <p:sp>
        <p:nvSpPr>
          <p:cNvPr id="63" name="Rectangle 62">
            <a:hlinkClick r:id="rId17" action="ppaction://hlinksldjump"/>
          </p:cNvPr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7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273398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8</a:t>
            </a:r>
          </a:p>
        </p:txBody>
      </p:sp>
      <p:sp>
        <p:nvSpPr>
          <p:cNvPr id="65" name="Rectangle 64">
            <a:hlinkClick r:id="rId18" action="ppaction://hlinksldjump"/>
          </p:cNvPr>
          <p:cNvSpPr/>
          <p:nvPr/>
        </p:nvSpPr>
        <p:spPr>
          <a:xfrm>
            <a:off x="5284094" y="3618603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8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9</a:t>
            </a:r>
          </a:p>
        </p:txBody>
      </p:sp>
      <p:sp>
        <p:nvSpPr>
          <p:cNvPr id="67" name="Rectangle 66">
            <a:hlinkClick r:id="rId19" action="ppaction://hlinksldjump"/>
          </p:cNvPr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9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10</a:t>
            </a:r>
          </a:p>
        </p:txBody>
      </p:sp>
      <p:sp>
        <p:nvSpPr>
          <p:cNvPr id="69" name="Rectangle 68">
            <a:hlinkClick r:id="rId20" action="ppaction://hlinksldjump"/>
          </p:cNvPr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/>
              <a:t>10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59923" y="98864"/>
            <a:ext cx="711200" cy="7112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0" grpId="0"/>
      <p:bldP spid="40" grpId="0" animBg="1"/>
      <p:bldP spid="32" grpId="0"/>
      <p:bldP spid="2" grpId="0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MẶT ĐỒNG HỒ BÊN CÓ HÌNH GÌ ?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TRÒN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704008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3" name="Hình ảnh 2" descr="Ảnh có chứa đồng hồ, tay, thời gian&#10;&#10;Mô tả được tạo tự động">
            <a:extLst>
              <a:ext uri="{FF2B5EF4-FFF2-40B4-BE49-F238E27FC236}">
                <a16:creationId xmlns:a16="http://schemas.microsoft.com/office/drawing/2014/main" id="{6511AA4D-A43A-46D5-9FF7-86D9F93F5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093" y="438174"/>
            <a:ext cx="2019251" cy="20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GÌ CÓ 4 GÓC VUÔNG VÀ CÁC CẠNH BẰNG NHAU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VUÔNG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969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MẶT BÁNH CHƯNG CÓ HÌNH GÌ 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VUÔNG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7E51F7FE-EB80-441B-AD94-C111FDAF850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9" y="678656"/>
            <a:ext cx="20716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BÀN CỜ VUA CÓ BAO NHIÊU Ô VUÔNG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64 Ô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A92E2E96-EBBA-4FE0-857B-50E33934C82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85" y="279399"/>
            <a:ext cx="2221801" cy="22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BÁNH CHƯNG – BÁNH TÉT – BÁNH DÀY</a:t>
            </a:r>
            <a:br>
              <a:rPr lang="en-US" sz="4267" dirty="0">
                <a:solidFill>
                  <a:srgbClr val="002060"/>
                </a:solidFill>
                <a:latin typeface="Calibri"/>
              </a:rPr>
            </a:br>
            <a:r>
              <a:rPr lang="en-US" sz="4267" dirty="0">
                <a:solidFill>
                  <a:srgbClr val="002060"/>
                </a:solidFill>
                <a:latin typeface="Calibri"/>
              </a:rPr>
              <a:t>BÁNH NÀO CÓ BỀ MẶT HÌNH TRÒN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BÁNH DẦY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1026" name="Picture 2" descr="Thơm thảo chiếc bánh dày Gia Lộc - Nhịp sống kinh tế Việt Nam &amp;amp; Thế giới">
            <a:extLst>
              <a:ext uri="{FF2B5EF4-FFF2-40B4-BE49-F238E27FC236}">
                <a16:creationId xmlns:a16="http://schemas.microsoft.com/office/drawing/2014/main" id="{75FF8174-CD11-4F07-AEBD-E9B872B47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15" y="4222742"/>
            <a:ext cx="3201426" cy="20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0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VUÔNG CÓ CHU VI LÀ 8CM THÌ CÓ ĐỘ DÀI CẠNH LÀ BAO NHIÊU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2CM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3299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48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BẢNG CHỈ ĐƯỜNG BÊN CÓ HÌNH GÌ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TAM GIÁC 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11" name="Picture 2" descr="C:\Users\Admin\Desktop\1.jpg">
            <a:extLst>
              <a:ext uri="{FF2B5EF4-FFF2-40B4-BE49-F238E27FC236}">
                <a16:creationId xmlns:a16="http://schemas.microsoft.com/office/drawing/2014/main" id="{3944DD48-CDF8-4A57-8877-DE828C5CE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9585" y="644128"/>
            <a:ext cx="1607344" cy="1607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323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279400"/>
            <a:ext cx="11277600" cy="233680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NÀO GIỐNG HÌNH VUÔNG CÓ 4 CẠNH BẰNG NHAU NHƯNG KHÔNG CÓ 4 GÓC VUÔNG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819400"/>
            <a:ext cx="9194800" cy="1625600"/>
          </a:xfrm>
          <a:prstGeom prst="rect">
            <a:avLst/>
          </a:prstGeom>
          <a:solidFill>
            <a:srgbClr val="8CE6F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Calibri"/>
              </a:rPr>
              <a:t>HÌNH THOI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>
                <a:solidFill>
                  <a:srgbClr val="FFFF00"/>
                </a:solidFill>
                <a:latin typeface="Calibri"/>
              </a:rPr>
              <a:t>Quay về</a:t>
            </a:r>
          </a:p>
        </p:txBody>
      </p:sp>
      <p:sp>
        <p:nvSpPr>
          <p:cNvPr id="7" name="Oval 6"/>
          <p:cNvSpPr/>
          <p:nvPr/>
        </p:nvSpPr>
        <p:spPr>
          <a:xfrm>
            <a:off x="870857" y="4530993"/>
            <a:ext cx="20320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943430" y="4603566"/>
            <a:ext cx="1886857" cy="188685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0457" y="69850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426" y="5239217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050" name="Picture 2" descr="Hình Thoi Tâm Màu Đỏ Tươi - Miễn Phí vector hình ảnh trên Pixabay">
            <a:extLst>
              <a:ext uri="{FF2B5EF4-FFF2-40B4-BE49-F238E27FC236}">
                <a16:creationId xmlns:a16="http://schemas.microsoft.com/office/drawing/2014/main" id="{854B591F-CB14-4D5D-9D0F-11862F2A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46482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3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E69352-E938-41D3-8098-F7B1B19C54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6" y="4516451"/>
            <a:ext cx="2762251" cy="2051051"/>
          </a:xfrm>
          <a:prstGeom prst="rect">
            <a:avLst/>
          </a:prstGeom>
        </p:spPr>
      </p:pic>
      <p:pic>
        <p:nvPicPr>
          <p:cNvPr id="7" name="Picture 6" descr="25 Mẫu gạch lục giác ốp tường, lát nền Đẹp - Giá rẻ nhất 2021">
            <a:extLst>
              <a:ext uri="{FF2B5EF4-FFF2-40B4-BE49-F238E27FC236}">
                <a16:creationId xmlns:a16="http://schemas.microsoft.com/office/drawing/2014/main" id="{4A6EF619-0634-42CC-B5C1-F3B189A535A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0913" y="942879"/>
            <a:ext cx="3657600" cy="270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4903C-2504-487E-988F-38A75B340E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85" y="4324008"/>
            <a:ext cx="2540000" cy="234569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F824727-CA63-4440-AF08-B4CA8D7C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28" y="1116324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594F8C0-E013-4620-8BAC-E35EFD8D3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9" y="4243012"/>
            <a:ext cx="3884229" cy="258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Admin\Desktop\1.jpg">
            <a:extLst>
              <a:ext uri="{FF2B5EF4-FFF2-40B4-BE49-F238E27FC236}">
                <a16:creationId xmlns:a16="http://schemas.microsoft.com/office/drawing/2014/main" id="{03F805B9-00F4-4462-9F85-53B3ACAC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4800" y="1408592"/>
            <a:ext cx="2143125" cy="214312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E2ACDF-54A5-4401-80EF-CE00865C1B37}"/>
              </a:ext>
            </a:extLst>
          </p:cNvPr>
          <p:cNvSpPr txBox="1"/>
          <p:nvPr/>
        </p:nvSpPr>
        <p:spPr>
          <a:xfrm>
            <a:off x="4097601" y="3619650"/>
            <a:ext cx="3288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ĐỀU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3BF6C4-0257-4DAF-9D97-5DCE68A2442A}"/>
              </a:ext>
            </a:extLst>
          </p:cNvPr>
          <p:cNvSpPr txBox="1"/>
          <p:nvPr/>
        </p:nvSpPr>
        <p:spPr>
          <a:xfrm>
            <a:off x="3053490" y="4987977"/>
            <a:ext cx="18149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48AF-EF78-4547-9E3A-D283E797FCB1}"/>
              </a:ext>
            </a:extLst>
          </p:cNvPr>
          <p:cNvSpPr txBox="1"/>
          <p:nvPr/>
        </p:nvSpPr>
        <p:spPr>
          <a:xfrm>
            <a:off x="8550835" y="3652595"/>
            <a:ext cx="3196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 GIÁC ĐỀU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D7E45-13C7-4C3A-A33C-B2FE34D49F1C}"/>
              </a:ext>
            </a:extLst>
          </p:cNvPr>
          <p:cNvSpPr/>
          <p:nvPr/>
        </p:nvSpPr>
        <p:spPr>
          <a:xfrm>
            <a:off x="0" y="72871"/>
            <a:ext cx="12700000" cy="94378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333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445FE0-0922-451F-BA76-EEDB9EDA9F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86912" y="53935"/>
            <a:ext cx="1062389" cy="10623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DCF33A-2BA1-4FFE-B863-CAA6AFB6BD28}"/>
              </a:ext>
            </a:extLst>
          </p:cNvPr>
          <p:cNvSpPr/>
          <p:nvPr/>
        </p:nvSpPr>
        <p:spPr>
          <a:xfrm>
            <a:off x="414957" y="1016719"/>
            <a:ext cx="7112969" cy="33975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A177F2C-D944-4C9D-9753-86DFBC9C6A15}"/>
              </a:ext>
            </a:extLst>
          </p:cNvPr>
          <p:cNvSpPr/>
          <p:nvPr/>
        </p:nvSpPr>
        <p:spPr>
          <a:xfrm>
            <a:off x="303832" y="4343401"/>
            <a:ext cx="7112969" cy="2443729"/>
          </a:xfrm>
          <a:prstGeom prst="roundRect">
            <a:avLst/>
          </a:prstGeom>
          <a:noFill/>
          <a:ln w="28575">
            <a:solidFill>
              <a:srgbClr val="8BC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A2BC3FE-0B6E-4B2D-81CF-AAF32FF625A2}"/>
              </a:ext>
            </a:extLst>
          </p:cNvPr>
          <p:cNvSpPr/>
          <p:nvPr/>
        </p:nvSpPr>
        <p:spPr>
          <a:xfrm>
            <a:off x="7942882" y="775926"/>
            <a:ext cx="4022397" cy="605010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3" grpId="0" animBg="1"/>
      <p:bldP spid="3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774018" y="2381621"/>
            <a:ext cx="6220614" cy="344709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TAM GIÁC ĐỀU 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 VUÔNG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LỤC GIÁC ĐỀU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00207" y="1621627"/>
            <a:ext cx="1579920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BÀI 1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097352" y="848456"/>
            <a:ext cx="6840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HÌNH HỌC TRỰC QUAN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65481" y="148222"/>
            <a:ext cx="30292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CHƯƠNG IV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770878" y="5703482"/>
            <a:ext cx="2226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Tiết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1)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rot="1584377">
            <a:off x="4321184" y="2686250"/>
            <a:ext cx="95435" cy="295913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ounded Rectangle 7"/>
          <p:cNvSpPr/>
          <p:nvPr/>
        </p:nvSpPr>
        <p:spPr>
          <a:xfrm rot="1584377">
            <a:off x="4737931" y="2686250"/>
            <a:ext cx="95435" cy="295913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 rot="1584377">
            <a:off x="5021936" y="2787848"/>
            <a:ext cx="95435" cy="295913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1099375" y="76200"/>
            <a:ext cx="345639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787401"/>
            <a:ext cx="10668000" cy="15551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3 que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5C660-5A9D-46CF-98DB-271303F58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646580" y="0"/>
            <a:ext cx="2372123" cy="23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19200" y="787401"/>
            <a:ext cx="10668000" cy="15551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3 que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5C660-5A9D-46CF-98DB-271303F58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646580" y="0"/>
            <a:ext cx="2372123" cy="2372123"/>
          </a:xfrm>
          <a:prstGeom prst="rect">
            <a:avLst/>
          </a:prstGeom>
        </p:spPr>
      </p:pic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31EBD653-94B7-4EA4-972D-B1DD82C735F5}"/>
              </a:ext>
            </a:extLst>
          </p:cNvPr>
          <p:cNvSpPr/>
          <p:nvPr/>
        </p:nvSpPr>
        <p:spPr>
          <a:xfrm rot="19774351">
            <a:off x="5562492" y="3109086"/>
            <a:ext cx="108163" cy="30571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16A10833-3D73-4B06-A4AA-00DB5CB54115}"/>
              </a:ext>
            </a:extLst>
          </p:cNvPr>
          <p:cNvSpPr/>
          <p:nvPr/>
        </p:nvSpPr>
        <p:spPr>
          <a:xfrm rot="1825649" flipH="1">
            <a:off x="3916284" y="3108088"/>
            <a:ext cx="108163" cy="30571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2F82E4B6-FC9D-4909-8746-9DA225189123}"/>
              </a:ext>
            </a:extLst>
          </p:cNvPr>
          <p:cNvSpPr/>
          <p:nvPr/>
        </p:nvSpPr>
        <p:spPr>
          <a:xfrm rot="16200000">
            <a:off x="4728209" y="4509745"/>
            <a:ext cx="116825" cy="30634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19AE0-A3E1-4BB1-9A08-68E14FCA8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908" y="4427483"/>
            <a:ext cx="2786129" cy="239777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A215AE1-4523-4C1C-8B51-DB88FD90009A}"/>
              </a:ext>
            </a:extLst>
          </p:cNvPr>
          <p:cNvSpPr/>
          <p:nvPr/>
        </p:nvSpPr>
        <p:spPr>
          <a:xfrm>
            <a:off x="7061845" y="2717800"/>
            <a:ext cx="4012555" cy="1589088"/>
          </a:xfrm>
          <a:prstGeom prst="wedgeRoundRectCallout">
            <a:avLst>
              <a:gd name="adj1" fmla="val 35952"/>
              <a:gd name="adj2" fmla="val 78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5F05876-893F-4D83-9637-744B2062EBC2}"/>
              </a:ext>
            </a:extLst>
          </p:cNvPr>
          <p:cNvSpPr/>
          <p:nvPr/>
        </p:nvSpPr>
        <p:spPr>
          <a:xfrm>
            <a:off x="3254899" y="3290226"/>
            <a:ext cx="3063443" cy="269083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44959E5-7D98-4249-A334-0B8FA7042966}"/>
              </a:ext>
            </a:extLst>
          </p:cNvPr>
          <p:cNvSpPr/>
          <p:nvPr/>
        </p:nvSpPr>
        <p:spPr>
          <a:xfrm>
            <a:off x="7078571" y="2717800"/>
            <a:ext cx="4012555" cy="1589088"/>
          </a:xfrm>
          <a:prstGeom prst="wedgeRoundRectCallout">
            <a:avLst>
              <a:gd name="adj1" fmla="val 35952"/>
              <a:gd name="adj2" fmla="val 78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39042C79-14EF-4EA8-81A9-EE6E9D6E565F}"/>
              </a:ext>
            </a:extLst>
          </p:cNvPr>
          <p:cNvSpPr/>
          <p:nvPr/>
        </p:nvSpPr>
        <p:spPr>
          <a:xfrm>
            <a:off x="406401" y="2921000"/>
            <a:ext cx="3555999" cy="1385888"/>
          </a:xfrm>
          <a:prstGeom prst="cloudCallout">
            <a:avLst>
              <a:gd name="adj1" fmla="val 43813"/>
              <a:gd name="adj2" fmla="val 5932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DC01B67F-4138-46E1-92C5-5602BECC477C}"/>
              </a:ext>
            </a:extLst>
          </p:cNvPr>
          <p:cNvSpPr txBox="1"/>
          <p:nvPr/>
        </p:nvSpPr>
        <p:spPr>
          <a:xfrm>
            <a:off x="1099375" y="76200"/>
            <a:ext cx="340612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3660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4" grpId="0" animBg="1"/>
      <p:bldP spid="5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49721" y="83981"/>
            <a:ext cx="345639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2391" y="3357425"/>
            <a:ext cx="8471646" cy="323492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  <a:p>
            <a:pPr marL="685783" indent="-685783">
              <a:buAutoNum type="arabicParenR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pPr marL="685783" indent="-685783">
              <a:buAutoNum type="arabicParenR" startAt="2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83A9DB-A59A-4CBF-8E0F-F394BD880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7" y="-270584"/>
            <a:ext cx="2606589" cy="26065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0F786-49AF-4C51-9DF3-B39A7091B9CE}"/>
              </a:ext>
            </a:extLst>
          </p:cNvPr>
          <p:cNvSpPr/>
          <p:nvPr/>
        </p:nvSpPr>
        <p:spPr>
          <a:xfrm>
            <a:off x="2461837" y="888628"/>
            <a:ext cx="9689822" cy="22433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EDCCF-22A3-4171-B9C7-84C836A8654E}"/>
              </a:ext>
            </a:extLst>
          </p:cNvPr>
          <p:cNvSpPr txBox="1"/>
          <p:nvPr/>
        </p:nvSpPr>
        <p:spPr>
          <a:xfrm>
            <a:off x="4226828" y="3284074"/>
            <a:ext cx="179408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733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5317CE-20ED-4FEE-BCB6-AF0EC75C31FF}"/>
              </a:ext>
            </a:extLst>
          </p:cNvPr>
          <p:cNvGrpSpPr/>
          <p:nvPr/>
        </p:nvGrpSpPr>
        <p:grpSpPr>
          <a:xfrm>
            <a:off x="798251" y="2891915"/>
            <a:ext cx="2572489" cy="2794447"/>
            <a:chOff x="6068291" y="1358074"/>
            <a:chExt cx="2500697" cy="2755295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600C887-EEF0-43B5-8435-4E87BD9BABE0}"/>
                </a:ext>
              </a:extLst>
            </p:cNvPr>
            <p:cNvSpPr/>
            <p:nvPr/>
          </p:nvSpPr>
          <p:spPr>
            <a:xfrm>
              <a:off x="6172200" y="1752003"/>
              <a:ext cx="2209800" cy="1925479"/>
            </a:xfrm>
            <a:prstGeom prst="triangle">
              <a:avLst>
                <a:gd name="adj" fmla="val 509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546662-236A-4942-A273-D3A4A56560FB}"/>
                </a:ext>
              </a:extLst>
            </p:cNvPr>
            <p:cNvSpPr txBox="1"/>
            <p:nvPr/>
          </p:nvSpPr>
          <p:spPr>
            <a:xfrm>
              <a:off x="7101411" y="1358074"/>
              <a:ext cx="396112" cy="455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604173-964C-45C7-BD24-1CCFC35FB1E0}"/>
                </a:ext>
              </a:extLst>
            </p:cNvPr>
            <p:cNvSpPr txBox="1"/>
            <p:nvPr/>
          </p:nvSpPr>
          <p:spPr>
            <a:xfrm>
              <a:off x="6068291" y="3658172"/>
              <a:ext cx="378970" cy="455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CDB418-7EC0-4E33-82F6-256CA8E83A35}"/>
                </a:ext>
              </a:extLst>
            </p:cNvPr>
            <p:cNvSpPr txBox="1"/>
            <p:nvPr/>
          </p:nvSpPr>
          <p:spPr>
            <a:xfrm>
              <a:off x="8172876" y="3644511"/>
              <a:ext cx="396112" cy="455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F1E8129-FAD9-46AD-96CD-722095CEC030}"/>
              </a:ext>
            </a:extLst>
          </p:cNvPr>
          <p:cNvSpPr/>
          <p:nvPr/>
        </p:nvSpPr>
        <p:spPr>
          <a:xfrm>
            <a:off x="-2809" y="2232217"/>
            <a:ext cx="2363788" cy="94397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667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2667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</a:p>
        </p:txBody>
      </p:sp>
      <p:pic>
        <p:nvPicPr>
          <p:cNvPr id="4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484E1211-874B-4D14-B736-B906B000F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129" y="5634797"/>
            <a:ext cx="1863961" cy="10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0111E5-4865-4101-B700-8487FA551183}"/>
              </a:ext>
            </a:extLst>
          </p:cNvPr>
          <p:cNvSpPr txBox="1"/>
          <p:nvPr/>
        </p:nvSpPr>
        <p:spPr>
          <a:xfrm>
            <a:off x="387573" y="33214"/>
            <a:ext cx="3549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01AF3C-DA49-493D-9210-4542A667A735}"/>
              </a:ext>
            </a:extLst>
          </p:cNvPr>
          <p:cNvSpPr txBox="1"/>
          <p:nvPr/>
        </p:nvSpPr>
        <p:spPr>
          <a:xfrm>
            <a:off x="8765146" y="-9890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C00F1-BA31-40F0-86E7-9C874D238B2D}"/>
              </a:ext>
            </a:extLst>
          </p:cNvPr>
          <p:cNvSpPr txBox="1"/>
          <p:nvPr/>
        </p:nvSpPr>
        <p:spPr>
          <a:xfrm>
            <a:off x="387573" y="626982"/>
            <a:ext cx="1113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E8356-C17F-4AEE-BC7D-D05521ABBD12}"/>
              </a:ext>
            </a:extLst>
          </p:cNvPr>
          <p:cNvSpPr txBox="1"/>
          <p:nvPr/>
        </p:nvSpPr>
        <p:spPr>
          <a:xfrm>
            <a:off x="331786" y="1381400"/>
            <a:ext cx="8433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lphaLcParenR"/>
            </a:pP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AC;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ACB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FF3EA7-B278-4C48-BAFF-A96F33F11B90}"/>
              </a:ext>
            </a:extLst>
          </p:cNvPr>
          <p:cNvGrpSpPr/>
          <p:nvPr/>
        </p:nvGrpSpPr>
        <p:grpSpPr>
          <a:xfrm>
            <a:off x="8579272" y="1126216"/>
            <a:ext cx="2572489" cy="2794447"/>
            <a:chOff x="6762078" y="1083461"/>
            <a:chExt cx="1929367" cy="20958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1D89C9-7732-42CD-85EE-57709054E678}"/>
                </a:ext>
              </a:extLst>
            </p:cNvPr>
            <p:cNvGrpSpPr/>
            <p:nvPr/>
          </p:nvGrpSpPr>
          <p:grpSpPr>
            <a:xfrm>
              <a:off x="6762078" y="1083461"/>
              <a:ext cx="1929367" cy="2095835"/>
              <a:chOff x="6629398" y="1342439"/>
              <a:chExt cx="1929367" cy="20958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8B06DE4-7E3F-49D9-9423-AC808EEA014F}"/>
                  </a:ext>
                </a:extLst>
              </p:cNvPr>
              <p:cNvGrpSpPr/>
              <p:nvPr/>
            </p:nvGrpSpPr>
            <p:grpSpPr>
              <a:xfrm>
                <a:off x="6629398" y="1342439"/>
                <a:ext cx="1929367" cy="2095835"/>
                <a:chOff x="6068291" y="1358074"/>
                <a:chExt cx="2500697" cy="2755295"/>
              </a:xfrm>
            </p:grpSpPr>
            <p:sp>
              <p:nvSpPr>
                <p:cNvPr id="4" name="Isosceles Triangle 3">
                  <a:extLst>
                    <a:ext uri="{FF2B5EF4-FFF2-40B4-BE49-F238E27FC236}">
                      <a16:creationId xmlns:a16="http://schemas.microsoft.com/office/drawing/2014/main" id="{A9958B65-1AA3-4F57-B56C-A4921CC72B57}"/>
                    </a:ext>
                  </a:extLst>
                </p:cNvPr>
                <p:cNvSpPr/>
                <p:nvPr/>
              </p:nvSpPr>
              <p:spPr>
                <a:xfrm>
                  <a:off x="6172200" y="1752003"/>
                  <a:ext cx="2209800" cy="1925479"/>
                </a:xfrm>
                <a:prstGeom prst="triangle">
                  <a:avLst>
                    <a:gd name="adj" fmla="val 50940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D72C98D-2A95-4C15-9852-CC30089BA97E}"/>
                    </a:ext>
                  </a:extLst>
                </p:cNvPr>
                <p:cNvSpPr txBox="1"/>
                <p:nvPr/>
              </p:nvSpPr>
              <p:spPr>
                <a:xfrm>
                  <a:off x="7101411" y="1358074"/>
                  <a:ext cx="396112" cy="4551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AB4F34-5C09-49E9-BC8F-D325E9B96542}"/>
                    </a:ext>
                  </a:extLst>
                </p:cNvPr>
                <p:cNvSpPr txBox="1"/>
                <p:nvPr/>
              </p:nvSpPr>
              <p:spPr>
                <a:xfrm>
                  <a:off x="6068291" y="3658172"/>
                  <a:ext cx="378970" cy="4551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4171D7F-F7E8-408E-8E3A-96CCDCD232AF}"/>
                    </a:ext>
                  </a:extLst>
                </p:cNvPr>
                <p:cNvSpPr txBox="1"/>
                <p:nvPr/>
              </p:nvSpPr>
              <p:spPr>
                <a:xfrm>
                  <a:off x="8172876" y="3644511"/>
                  <a:ext cx="396112" cy="4551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5AB4B87-D5FE-4444-A1E4-8537CBD85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2426" y="1675334"/>
                <a:ext cx="16026" cy="143138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0E9FBCA-42F6-449C-A9E0-AD1A52A90487}"/>
                  </a:ext>
                </a:extLst>
              </p:cNvPr>
              <p:cNvSpPr/>
              <p:nvPr/>
            </p:nvSpPr>
            <p:spPr>
              <a:xfrm>
                <a:off x="7595379" y="2931564"/>
                <a:ext cx="152400" cy="152400"/>
              </a:xfrm>
              <a:prstGeom prst="rect">
                <a:avLst/>
              </a:prstGeom>
              <a:noFill/>
              <a:ln w="3175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F23C02D1-02D0-44C1-94B8-1F738E83BE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3259" y="1976669"/>
              <a:ext cx="381000" cy="257648"/>
            </a:xfrm>
            <a:prstGeom prst="curvedConnector3">
              <a:avLst>
                <a:gd name="adj1" fmla="val 12363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E94EABA-C62F-4E8F-93C4-C0424B7A4BFE}"/>
              </a:ext>
            </a:extLst>
          </p:cNvPr>
          <p:cNvSpPr txBox="1"/>
          <p:nvPr/>
        </p:nvSpPr>
        <p:spPr>
          <a:xfrm>
            <a:off x="368387" y="3804060"/>
            <a:ext cx="94543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BA;</a:t>
            </a:r>
          </a:p>
          <a:p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BCA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5C0F82-CFEA-4CAA-A820-A0F9C18319DE}"/>
              </a:ext>
            </a:extLst>
          </p:cNvPr>
          <p:cNvGrpSpPr/>
          <p:nvPr/>
        </p:nvGrpSpPr>
        <p:grpSpPr>
          <a:xfrm>
            <a:off x="8542980" y="3675975"/>
            <a:ext cx="2572489" cy="2794447"/>
            <a:chOff x="6733830" y="2875552"/>
            <a:chExt cx="1929367" cy="209583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2F6F3CA-B60B-40AF-99CA-EDC0F9D38EE6}"/>
                </a:ext>
              </a:extLst>
            </p:cNvPr>
            <p:cNvGrpSpPr/>
            <p:nvPr/>
          </p:nvGrpSpPr>
          <p:grpSpPr>
            <a:xfrm>
              <a:off x="6733830" y="2875552"/>
              <a:ext cx="1929367" cy="2095835"/>
              <a:chOff x="6629398" y="1342439"/>
              <a:chExt cx="1929367" cy="209583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EC6BE4A-101C-4049-BCDA-A81F529B0986}"/>
                  </a:ext>
                </a:extLst>
              </p:cNvPr>
              <p:cNvGrpSpPr/>
              <p:nvPr/>
            </p:nvGrpSpPr>
            <p:grpSpPr>
              <a:xfrm>
                <a:off x="6629398" y="1342439"/>
                <a:ext cx="1929367" cy="2095835"/>
                <a:chOff x="6068291" y="1358074"/>
                <a:chExt cx="2500697" cy="2755295"/>
              </a:xfrm>
            </p:grpSpPr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6458F3B7-2683-4ED6-BC6E-2ECF2BD39DD0}"/>
                    </a:ext>
                  </a:extLst>
                </p:cNvPr>
                <p:cNvSpPr/>
                <p:nvPr/>
              </p:nvSpPr>
              <p:spPr>
                <a:xfrm>
                  <a:off x="6172200" y="1752003"/>
                  <a:ext cx="2209800" cy="1925479"/>
                </a:xfrm>
                <a:prstGeom prst="triangle">
                  <a:avLst>
                    <a:gd name="adj" fmla="val 50940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1F1C6B3-65FD-462C-8C9D-BCE10C5DAFE1}"/>
                    </a:ext>
                  </a:extLst>
                </p:cNvPr>
                <p:cNvSpPr txBox="1"/>
                <p:nvPr/>
              </p:nvSpPr>
              <p:spPr>
                <a:xfrm>
                  <a:off x="7101411" y="1358074"/>
                  <a:ext cx="396112" cy="4551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08568C4-EA55-4A19-93DF-3AA9251DC577}"/>
                    </a:ext>
                  </a:extLst>
                </p:cNvPr>
                <p:cNvSpPr txBox="1"/>
                <p:nvPr/>
              </p:nvSpPr>
              <p:spPr>
                <a:xfrm>
                  <a:off x="6068291" y="3658172"/>
                  <a:ext cx="378970" cy="4551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AF18BFA-53DB-4CD5-8EFB-33FDB417C2AD}"/>
                    </a:ext>
                  </a:extLst>
                </p:cNvPr>
                <p:cNvSpPr txBox="1"/>
                <p:nvPr/>
              </p:nvSpPr>
              <p:spPr>
                <a:xfrm>
                  <a:off x="8172876" y="3644511"/>
                  <a:ext cx="396112" cy="4551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</a:p>
              </p:txBody>
            </p: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2E427BF-F1E3-454B-920A-B10C7333CA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23386" y="2374398"/>
                <a:ext cx="1227504" cy="71762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5BECF30-B441-4714-9967-6C3BBC831068}"/>
                  </a:ext>
                </a:extLst>
              </p:cNvPr>
              <p:cNvSpPr/>
              <p:nvPr/>
            </p:nvSpPr>
            <p:spPr>
              <a:xfrm rot="3561269">
                <a:off x="7822951" y="2255619"/>
                <a:ext cx="152400" cy="152400"/>
              </a:xfrm>
              <a:prstGeom prst="rect">
                <a:avLst/>
              </a:prstGeom>
              <a:noFill/>
              <a:ln w="3175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42" name="Connector: Curved 41">
              <a:extLst>
                <a:ext uri="{FF2B5EF4-FFF2-40B4-BE49-F238E27FC236}">
                  <a16:creationId xmlns:a16="http://schemas.microsoft.com/office/drawing/2014/main" id="{6A0E0C12-667A-4C1A-9D17-369369BB50F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79894" y="4102074"/>
              <a:ext cx="381000" cy="257648"/>
            </a:xfrm>
            <a:prstGeom prst="curvedConnector3">
              <a:avLst>
                <a:gd name="adj1" fmla="val 12363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94F60C-F602-42AE-A35A-86039033CAB7}"/>
              </a:ext>
            </a:extLst>
          </p:cNvPr>
          <p:cNvSpPr txBox="1"/>
          <p:nvPr/>
        </p:nvSpPr>
        <p:spPr>
          <a:xfrm>
            <a:off x="881351" y="2409425"/>
            <a:ext cx="202491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AC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017665-D747-44B7-91A7-039D46E77ADD}"/>
              </a:ext>
            </a:extLst>
          </p:cNvPr>
          <p:cNvSpPr txBox="1"/>
          <p:nvPr/>
        </p:nvSpPr>
        <p:spPr>
          <a:xfrm>
            <a:off x="881351" y="3111750"/>
            <a:ext cx="65694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ACB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165B3D-B60D-4FD1-AE68-16F398E18684}"/>
              </a:ext>
            </a:extLst>
          </p:cNvPr>
          <p:cNvSpPr txBox="1"/>
          <p:nvPr/>
        </p:nvSpPr>
        <p:spPr>
          <a:xfrm>
            <a:off x="920048" y="4834191"/>
            <a:ext cx="199766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= BA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DCAA95-1AED-4643-8836-6CCD3371534C}"/>
              </a:ext>
            </a:extLst>
          </p:cNvPr>
          <p:cNvSpPr txBox="1"/>
          <p:nvPr/>
        </p:nvSpPr>
        <p:spPr>
          <a:xfrm>
            <a:off x="930867" y="5534656"/>
            <a:ext cx="65694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BCA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5B074395-2AA3-46C5-8C74-E2152C0BF8D2}"/>
              </a:ext>
            </a:extLst>
          </p:cNvPr>
          <p:cNvSpPr/>
          <p:nvPr/>
        </p:nvSpPr>
        <p:spPr>
          <a:xfrm>
            <a:off x="654284" y="2479890"/>
            <a:ext cx="10461185" cy="3093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E8356-C17F-4AEE-BC7D-D05521ABBD12}"/>
              </a:ext>
            </a:extLst>
          </p:cNvPr>
          <p:cNvSpPr txBox="1"/>
          <p:nvPr/>
        </p:nvSpPr>
        <p:spPr>
          <a:xfrm>
            <a:off x="14514" y="1042779"/>
            <a:ext cx="95794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c)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AB; BC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AC;</a:t>
            </a:r>
          </a:p>
          <a:p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ABC; BAC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ACB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B06DE4-7E3F-49D9-9423-AC808EEA014F}"/>
              </a:ext>
            </a:extLst>
          </p:cNvPr>
          <p:cNvGrpSpPr/>
          <p:nvPr/>
        </p:nvGrpSpPr>
        <p:grpSpPr>
          <a:xfrm>
            <a:off x="7624598" y="2479890"/>
            <a:ext cx="2572489" cy="2794447"/>
            <a:chOff x="6068291" y="1358074"/>
            <a:chExt cx="2500697" cy="2755295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A9958B65-1AA3-4F57-B56C-A4921CC72B57}"/>
                </a:ext>
              </a:extLst>
            </p:cNvPr>
            <p:cNvSpPr/>
            <p:nvPr/>
          </p:nvSpPr>
          <p:spPr>
            <a:xfrm>
              <a:off x="6172200" y="1752003"/>
              <a:ext cx="2209800" cy="1925479"/>
            </a:xfrm>
            <a:prstGeom prst="triangle">
              <a:avLst>
                <a:gd name="adj" fmla="val 509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72C98D-2A95-4C15-9852-CC30089BA97E}"/>
                </a:ext>
              </a:extLst>
            </p:cNvPr>
            <p:cNvSpPr txBox="1"/>
            <p:nvPr/>
          </p:nvSpPr>
          <p:spPr>
            <a:xfrm>
              <a:off x="7101411" y="1358074"/>
              <a:ext cx="396112" cy="455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AB4F34-5C09-49E9-BC8F-D325E9B96542}"/>
                </a:ext>
              </a:extLst>
            </p:cNvPr>
            <p:cNvSpPr txBox="1"/>
            <p:nvPr/>
          </p:nvSpPr>
          <p:spPr>
            <a:xfrm>
              <a:off x="6068291" y="3658172"/>
              <a:ext cx="378970" cy="455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171D7F-F7E8-408E-8E3A-96CCDCD232AF}"/>
                </a:ext>
              </a:extLst>
            </p:cNvPr>
            <p:cNvSpPr txBox="1"/>
            <p:nvPr/>
          </p:nvSpPr>
          <p:spPr>
            <a:xfrm>
              <a:off x="8172876" y="3644511"/>
              <a:ext cx="396112" cy="455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6B26B0C-3159-459A-843E-EEF806B29795}"/>
              </a:ext>
            </a:extLst>
          </p:cNvPr>
          <p:cNvSpPr txBox="1"/>
          <p:nvPr/>
        </p:nvSpPr>
        <p:spPr>
          <a:xfrm>
            <a:off x="1482705" y="3425845"/>
            <a:ext cx="314624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AC = BC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93A75A-C90C-48CA-AFBE-A46A274D76BE}"/>
              </a:ext>
            </a:extLst>
          </p:cNvPr>
          <p:cNvSpPr txBox="1"/>
          <p:nvPr/>
        </p:nvSpPr>
        <p:spPr>
          <a:xfrm>
            <a:off x="1482705" y="4144511"/>
            <a:ext cx="5666936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ABC; BAC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ACB </a:t>
            </a:r>
          </a:p>
          <a:p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243EE98-DF37-4210-AA9B-349831EA78AB}"/>
              </a:ext>
            </a:extLst>
          </p:cNvPr>
          <p:cNvSpPr txBox="1"/>
          <p:nvPr/>
        </p:nvSpPr>
        <p:spPr>
          <a:xfrm>
            <a:off x="387573" y="33214"/>
            <a:ext cx="3549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1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01C0D479-F623-433D-AE78-7A7D730C53BC}"/>
              </a:ext>
            </a:extLst>
          </p:cNvPr>
          <p:cNvSpPr txBox="1"/>
          <p:nvPr/>
        </p:nvSpPr>
        <p:spPr>
          <a:xfrm>
            <a:off x="8765146" y="-9890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……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A82796EE-B4B5-429F-849B-5346D7D03594}"/>
              </a:ext>
            </a:extLst>
          </p:cNvPr>
          <p:cNvSpPr txBox="1"/>
          <p:nvPr/>
        </p:nvSpPr>
        <p:spPr>
          <a:xfrm>
            <a:off x="1095673" y="2728951"/>
            <a:ext cx="472116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733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18906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PPTCD23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1071</Words>
  <Application>Microsoft Office PowerPoint</Application>
  <PresentationFormat>Widescreen</PresentationFormat>
  <Paragraphs>210</Paragraphs>
  <Slides>27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asus</cp:lastModifiedBy>
  <cp:revision>113</cp:revision>
  <dcterms:created xsi:type="dcterms:W3CDTF">2021-07-30T03:26:28Z</dcterms:created>
  <dcterms:modified xsi:type="dcterms:W3CDTF">2022-10-31T14:16:13Z</dcterms:modified>
</cp:coreProperties>
</file>